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840B-DC23-4DCE-8666-0150F1972C4E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8C70-3860-4477-931C-2297472F5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840B-DC23-4DCE-8666-0150F1972C4E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8C70-3860-4477-931C-2297472F5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840B-DC23-4DCE-8666-0150F1972C4E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8C70-3860-4477-931C-2297472F5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840B-DC23-4DCE-8666-0150F1972C4E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8C70-3860-4477-931C-2297472F5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840B-DC23-4DCE-8666-0150F1972C4E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8C70-3860-4477-931C-2297472F5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840B-DC23-4DCE-8666-0150F1972C4E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8C70-3860-4477-931C-2297472F5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840B-DC23-4DCE-8666-0150F1972C4E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8C70-3860-4477-931C-2297472F5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840B-DC23-4DCE-8666-0150F1972C4E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8C70-3860-4477-931C-2297472F5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840B-DC23-4DCE-8666-0150F1972C4E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8C70-3860-4477-931C-2297472F5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840B-DC23-4DCE-8666-0150F1972C4E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8C70-3860-4477-931C-2297472F5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840B-DC23-4DCE-8666-0150F1972C4E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8C70-3860-4477-931C-2297472F5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840B-DC23-4DCE-8666-0150F1972C4E}" type="datetimeFigureOut">
              <a:rPr lang="ru-RU" smtClean="0"/>
              <a:pPr/>
              <a:t>23.07.2016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E8C70-3860-4477-931C-2297472F5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772816"/>
            <a:ext cx="5472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Уважаемый Родитель!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тебя есть семья, которую ты ценишь.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тебя есть любовь и дружба,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которыми ты дорожишь…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астроение-дня-друж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348880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EI2E2H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32657"/>
            <a:ext cx="2952328" cy="196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n-safe-hands-by-56grad-Ronald-Downloaded-from-500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581128"/>
            <a:ext cx="3024336" cy="20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цели, к которым ты идешь..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дом, в котором тебя ждут…</a:t>
            </a:r>
          </a:p>
        </p:txBody>
      </p:sp>
      <p:pic>
        <p:nvPicPr>
          <p:cNvPr id="5" name="Рисунок 4" descr="65e5948c-c902-4099-9d36-eea3081dc1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3600400" cy="239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88d611870c17964c47190b28451be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340768"/>
            <a:ext cx="432048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491880" y="501317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….Земля, на которой живут твои родители и живешь ты!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52936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Появились силы, которые хотят отнять все это у твоего ребенка!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90872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говорят ему…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19168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«Жить скучно!»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270892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«Ты никому не нужен!»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1512" y="407707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«Твоя земля – помойка и всё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надо уничтожить!!»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7056495634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496855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78092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КОМУ ПОВЕРИТ РЕБЕНОК?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Родитель!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Твое будущее, будущее твоей семьи, будущее твоей страны – в твоих руках!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emnoyy-yshar-v-rukah-kartinki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132855"/>
            <a:ext cx="4824536" cy="462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Научи своего ребенка видеть ценности!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БУДЬ РЯДОМ С НИМ!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28872875_family-portrait1-e1363693847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420888"/>
            <a:ext cx="66675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122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HP</dc:creator>
  <cp:lastModifiedBy>HP</cp:lastModifiedBy>
  <cp:revision>12</cp:revision>
  <dcterms:created xsi:type="dcterms:W3CDTF">2016-07-23T17:32:42Z</dcterms:created>
  <dcterms:modified xsi:type="dcterms:W3CDTF">2016-07-23T19:15:49Z</dcterms:modified>
</cp:coreProperties>
</file>