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73" r:id="rId3"/>
  </p:sldMasterIdLst>
  <p:notesMasterIdLst>
    <p:notesMasterId r:id="rId28"/>
  </p:notesMasterIdLst>
  <p:handoutMasterIdLst>
    <p:handoutMasterId r:id="rId29"/>
  </p:handoutMasterIdLst>
  <p:sldIdLst>
    <p:sldId id="274" r:id="rId4"/>
    <p:sldId id="276" r:id="rId5"/>
    <p:sldId id="292" r:id="rId6"/>
    <p:sldId id="278" r:id="rId7"/>
    <p:sldId id="264" r:id="rId8"/>
    <p:sldId id="265" r:id="rId9"/>
    <p:sldId id="282" r:id="rId10"/>
    <p:sldId id="266" r:id="rId11"/>
    <p:sldId id="280" r:id="rId12"/>
    <p:sldId id="295" r:id="rId13"/>
    <p:sldId id="267" r:id="rId14"/>
    <p:sldId id="268" r:id="rId15"/>
    <p:sldId id="283" r:id="rId16"/>
    <p:sldId id="284" r:id="rId17"/>
    <p:sldId id="285" r:id="rId18"/>
    <p:sldId id="286" r:id="rId19"/>
    <p:sldId id="287" r:id="rId20"/>
    <p:sldId id="288" r:id="rId21"/>
    <p:sldId id="289" r:id="rId22"/>
    <p:sldId id="290" r:id="rId23"/>
    <p:sldId id="291" r:id="rId24"/>
    <p:sldId id="269" r:id="rId25"/>
    <p:sldId id="281" r:id="rId26"/>
    <p:sldId id="293" r:id="rId27"/>
  </p:sldIdLst>
  <p:sldSz cx="12192000" cy="6858000"/>
  <p:notesSz cx="9866313" cy="673576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8" autoAdjust="0"/>
    <p:restoredTop sz="94660"/>
  </p:normalViewPr>
  <p:slideViewPr>
    <p:cSldViewPr snapToGrid="0">
      <p:cViewPr varScale="1">
        <p:scale>
          <a:sx n="74" d="100"/>
          <a:sy n="74" d="100"/>
        </p:scale>
        <p:origin x="53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_____Microsoft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ru-RU" sz="2000" b="1"/>
              <a:t>Распределение</a:t>
            </a:r>
            <a:r>
              <a:rPr lang="ru-RU" sz="2000" b="1" baseline="0"/>
              <a:t> итоговых баллов сертифкации по интервалам значений</a:t>
            </a:r>
            <a:endParaRPr lang="en-US" sz="2000" b="1"/>
          </a:p>
        </c:rich>
      </c:tx>
      <c:layout>
        <c:manualLayout>
          <c:xMode val="edge"/>
          <c:yMode val="edge"/>
          <c:x val="0.162865391826022"/>
          <c:y val="3.14894010589052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ru-RU"/>
        </a:p>
      </c:txPr>
    </c:title>
    <c:autoTitleDeleted val="0"/>
    <c:plotArea>
      <c:layout/>
      <c:barChart>
        <c:barDir val="col"/>
        <c:grouping val="clustered"/>
        <c:varyColors val="0"/>
        <c:ser>
          <c:idx val="0"/>
          <c:order val="0"/>
          <c:tx>
            <c:strRef>
              <c:f>Sheet1!$D$1</c:f>
              <c:strCache>
                <c:ptCount val="1"/>
                <c:pt idx="0">
                  <c:v>Значения</c:v>
                </c:pt>
              </c:strCache>
            </c:strRef>
          </c:tx>
          <c:spPr>
            <a:solidFill>
              <a:schemeClr val="accent1"/>
            </a:solidFill>
            <a:ln>
              <a:noFill/>
            </a:ln>
            <a:effectLst/>
          </c:spPr>
          <c:invertIfNegative val="0"/>
          <c:dPt>
            <c:idx val="0"/>
            <c:invertIfNegative val="0"/>
            <c:bubble3D val="0"/>
            <c:spPr>
              <a:solidFill>
                <a:srgbClr val="00B050"/>
              </a:solidFill>
              <a:ln>
                <a:noFill/>
              </a:ln>
              <a:effectLst/>
            </c:spPr>
          </c:dPt>
          <c:dPt>
            <c:idx val="1"/>
            <c:invertIfNegative val="0"/>
            <c:bubble3D val="0"/>
            <c:spPr>
              <a:solidFill>
                <a:srgbClr val="00B050"/>
              </a:solidFill>
              <a:ln>
                <a:noFill/>
              </a:ln>
              <a:effectLst/>
            </c:spPr>
          </c:dPt>
          <c:dPt>
            <c:idx val="2"/>
            <c:invertIfNegative val="0"/>
            <c:bubble3D val="0"/>
            <c:spPr>
              <a:solidFill>
                <a:srgbClr val="00B050"/>
              </a:solidFill>
              <a:ln>
                <a:noFill/>
              </a:ln>
              <a:effectLst/>
            </c:spPr>
          </c:dPt>
          <c:dPt>
            <c:idx val="3"/>
            <c:invertIfNegative val="0"/>
            <c:bubble3D val="0"/>
            <c:spPr>
              <a:solidFill>
                <a:srgbClr val="00B050"/>
              </a:solidFill>
              <a:ln>
                <a:noFill/>
              </a:ln>
              <a:effectLst/>
            </c:spPr>
          </c:dPt>
          <c:dPt>
            <c:idx val="4"/>
            <c:invertIfNegative val="0"/>
            <c:bubble3D val="0"/>
            <c:spPr>
              <a:solidFill>
                <a:srgbClr val="00B050"/>
              </a:solidFill>
              <a:ln>
                <a:noFill/>
              </a:ln>
              <a:effectLst/>
            </c:spPr>
          </c:dPt>
          <c:dPt>
            <c:idx val="5"/>
            <c:invertIfNegative val="0"/>
            <c:bubble3D val="0"/>
            <c:spPr>
              <a:solidFill>
                <a:srgbClr val="00B050"/>
              </a:solidFill>
              <a:ln>
                <a:noFill/>
              </a:ln>
              <a:effectLst/>
            </c:spPr>
          </c:dPt>
          <c:dPt>
            <c:idx val="6"/>
            <c:invertIfNegative val="0"/>
            <c:bubble3D val="0"/>
            <c:spPr>
              <a:solidFill>
                <a:srgbClr val="FF0000"/>
              </a:solidFill>
              <a:ln>
                <a:noFill/>
              </a:ln>
              <a:effectLst/>
            </c:spPr>
          </c:dPt>
          <c:dPt>
            <c:idx val="7"/>
            <c:invertIfNegative val="0"/>
            <c:bubble3D val="0"/>
            <c:spPr>
              <a:solidFill>
                <a:srgbClr val="FF0000"/>
              </a:solidFill>
              <a:ln>
                <a:noFill/>
              </a:ln>
              <a:effectLst/>
            </c:spPr>
          </c:dPt>
          <c:dPt>
            <c:idx val="8"/>
            <c:invertIfNegative val="0"/>
            <c:bubble3D val="0"/>
            <c:spPr>
              <a:solidFill>
                <a:srgbClr val="FF0000"/>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ru-RU"/>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Sheet1!$E$2:$E$10</c:f>
              <c:strCache>
                <c:ptCount val="9"/>
                <c:pt idx="0">
                  <c:v>100-95</c:v>
                </c:pt>
                <c:pt idx="1">
                  <c:v>95-90</c:v>
                </c:pt>
                <c:pt idx="2">
                  <c:v>90-85</c:v>
                </c:pt>
                <c:pt idx="3">
                  <c:v>85-80</c:v>
                </c:pt>
                <c:pt idx="4">
                  <c:v>80-75</c:v>
                </c:pt>
                <c:pt idx="5">
                  <c:v>75-70</c:v>
                </c:pt>
                <c:pt idx="6">
                  <c:v>69-65</c:v>
                </c:pt>
                <c:pt idx="7">
                  <c:v>65-60</c:v>
                </c:pt>
                <c:pt idx="8">
                  <c:v>60 и менее</c:v>
                </c:pt>
              </c:strCache>
            </c:strRef>
          </c:cat>
          <c:val>
            <c:numRef>
              <c:f>Sheet1!$D$2:$D$10</c:f>
              <c:numCache>
                <c:formatCode>General</c:formatCode>
                <c:ptCount val="9"/>
                <c:pt idx="0">
                  <c:v>1</c:v>
                </c:pt>
                <c:pt idx="1">
                  <c:v>0</c:v>
                </c:pt>
                <c:pt idx="2">
                  <c:v>8</c:v>
                </c:pt>
                <c:pt idx="3">
                  <c:v>16</c:v>
                </c:pt>
                <c:pt idx="4">
                  <c:v>18</c:v>
                </c:pt>
                <c:pt idx="5">
                  <c:v>42</c:v>
                </c:pt>
                <c:pt idx="6">
                  <c:v>20</c:v>
                </c:pt>
                <c:pt idx="7">
                  <c:v>15</c:v>
                </c:pt>
                <c:pt idx="8">
                  <c:v>16</c:v>
                </c:pt>
              </c:numCache>
            </c:numRef>
          </c:val>
        </c:ser>
        <c:dLbls>
          <c:showLegendKey val="0"/>
          <c:showVal val="0"/>
          <c:showCatName val="0"/>
          <c:showSerName val="0"/>
          <c:showPercent val="0"/>
          <c:showBubbleSize val="0"/>
        </c:dLbls>
        <c:gapWidth val="219"/>
        <c:overlap val="-27"/>
        <c:axId val="251185352"/>
        <c:axId val="249170376"/>
      </c:barChart>
      <c:catAx>
        <c:axId val="251185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ru-RU"/>
          </a:p>
        </c:txPr>
        <c:crossAx val="249170376"/>
        <c:crosses val="autoZero"/>
        <c:auto val="1"/>
        <c:lblAlgn val="ctr"/>
        <c:lblOffset val="100"/>
        <c:noMultiLvlLbl val="0"/>
      </c:catAx>
      <c:valAx>
        <c:axId val="249170376"/>
        <c:scaling>
          <c:orientation val="minMax"/>
          <c:max val="5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ru-RU"/>
          </a:p>
        </c:txPr>
        <c:crossAx val="2511853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ru-RU"/>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E6B158-A640-40C3-9328-A9BF22FF5770}" type="doc">
      <dgm:prSet loTypeId="urn:microsoft.com/office/officeart/2005/8/layout/chevron1" loCatId="process" qsTypeId="urn:microsoft.com/office/officeart/2005/8/quickstyle/simple2" qsCatId="simple" csTypeId="urn:microsoft.com/office/officeart/2005/8/colors/accent1_2" csCatId="accent1" phldr="1"/>
      <dgm:spPr/>
    </dgm:pt>
    <dgm:pt modelId="{8581FA54-E542-45D2-81CB-250C4E811B16}">
      <dgm:prSet phldrT="[Text]"/>
      <dgm:spPr>
        <a:solidFill>
          <a:srgbClr val="00670E"/>
        </a:solidFill>
      </dgm:spPr>
      <dgm:t>
        <a:bodyPr/>
        <a:lstStyle/>
        <a:p>
          <a:r>
            <a:rPr lang="ru-RU" b="1" dirty="0" smtClean="0"/>
            <a:t>Выбор профессии</a:t>
          </a:r>
          <a:endParaRPr lang="en-GB" dirty="0"/>
        </a:p>
      </dgm:t>
    </dgm:pt>
    <dgm:pt modelId="{75AFB9D8-BEE4-4C61-8E4E-812EA9BAA41D}" type="parTrans" cxnId="{50E06BE8-C7D9-4B01-9409-5BF30036465E}">
      <dgm:prSet/>
      <dgm:spPr/>
      <dgm:t>
        <a:bodyPr/>
        <a:lstStyle/>
        <a:p>
          <a:endParaRPr lang="en-GB"/>
        </a:p>
      </dgm:t>
    </dgm:pt>
    <dgm:pt modelId="{A31C3A7D-881B-4746-BC74-5833E8AE8865}" type="sibTrans" cxnId="{50E06BE8-C7D9-4B01-9409-5BF30036465E}">
      <dgm:prSet/>
      <dgm:spPr/>
      <dgm:t>
        <a:bodyPr/>
        <a:lstStyle/>
        <a:p>
          <a:endParaRPr lang="en-GB"/>
        </a:p>
      </dgm:t>
    </dgm:pt>
    <dgm:pt modelId="{B68DA19C-8920-4F9C-9326-AE1D4F99AFCA}">
      <dgm:prSet phldrT="[Text]"/>
      <dgm:spPr>
        <a:solidFill>
          <a:srgbClr val="00670E"/>
        </a:solidFill>
      </dgm:spPr>
      <dgm:t>
        <a:bodyPr/>
        <a:lstStyle/>
        <a:p>
          <a:r>
            <a:rPr lang="ru-RU" b="1" dirty="0" smtClean="0"/>
            <a:t>Подготовка в вузе или ссузе</a:t>
          </a:r>
          <a:endParaRPr lang="en-GB" dirty="0"/>
        </a:p>
      </dgm:t>
    </dgm:pt>
    <dgm:pt modelId="{9E2AC972-FC2D-4CF9-9F3D-E1E20353C09C}" type="parTrans" cxnId="{9AFB9069-9919-432C-9B78-75AADE306EDA}">
      <dgm:prSet/>
      <dgm:spPr/>
      <dgm:t>
        <a:bodyPr/>
        <a:lstStyle/>
        <a:p>
          <a:endParaRPr lang="en-GB"/>
        </a:p>
      </dgm:t>
    </dgm:pt>
    <dgm:pt modelId="{37F4C5E3-261F-4847-AF53-AC2DDEFB9210}" type="sibTrans" cxnId="{9AFB9069-9919-432C-9B78-75AADE306EDA}">
      <dgm:prSet/>
      <dgm:spPr/>
      <dgm:t>
        <a:bodyPr/>
        <a:lstStyle/>
        <a:p>
          <a:endParaRPr lang="en-GB"/>
        </a:p>
      </dgm:t>
    </dgm:pt>
    <dgm:pt modelId="{94D6E19E-37F9-477E-99A5-BE70CA43A49E}">
      <dgm:prSet phldrT="[Text]"/>
      <dgm:spPr>
        <a:solidFill>
          <a:srgbClr val="00670E"/>
        </a:solidFill>
      </dgm:spPr>
      <dgm:t>
        <a:bodyPr/>
        <a:lstStyle/>
        <a:p>
          <a:r>
            <a:rPr lang="ru-RU" b="1" dirty="0" smtClean="0"/>
            <a:t>Закрепление </a:t>
          </a:r>
          <a:r>
            <a:rPr lang="en-US" b="1" smtClean="0"/>
            <a:t>           </a:t>
          </a:r>
          <a:r>
            <a:rPr lang="ru-RU" b="1" smtClean="0"/>
            <a:t>в </a:t>
          </a:r>
          <a:r>
            <a:rPr lang="ru-RU" b="1" dirty="0" smtClean="0"/>
            <a:t>школе</a:t>
          </a:r>
          <a:endParaRPr lang="en-GB" dirty="0"/>
        </a:p>
      </dgm:t>
    </dgm:pt>
    <dgm:pt modelId="{CB4A205B-2F4E-439D-8082-3F68858DA0F0}" type="parTrans" cxnId="{61B03AA1-E56C-4E50-92A5-8A180918BEBA}">
      <dgm:prSet/>
      <dgm:spPr/>
      <dgm:t>
        <a:bodyPr/>
        <a:lstStyle/>
        <a:p>
          <a:endParaRPr lang="en-GB"/>
        </a:p>
      </dgm:t>
    </dgm:pt>
    <dgm:pt modelId="{00186783-C4D1-4C4B-AD13-8B0182F08820}" type="sibTrans" cxnId="{61B03AA1-E56C-4E50-92A5-8A180918BEBA}">
      <dgm:prSet/>
      <dgm:spPr/>
      <dgm:t>
        <a:bodyPr/>
        <a:lstStyle/>
        <a:p>
          <a:endParaRPr lang="en-GB"/>
        </a:p>
      </dgm:t>
    </dgm:pt>
    <dgm:pt modelId="{7A7514A5-2DB3-4EC5-B591-D8A129B72CE6}">
      <dgm:prSet phldrT="[Text]"/>
      <dgm:spPr>
        <a:solidFill>
          <a:srgbClr val="00670E"/>
        </a:solidFill>
      </dgm:spPr>
      <dgm:t>
        <a:bodyPr/>
        <a:lstStyle/>
        <a:p>
          <a:r>
            <a:rPr lang="ru-RU" b="1" dirty="0" smtClean="0"/>
            <a:t>Профессиональное развитие</a:t>
          </a:r>
          <a:endParaRPr lang="en-GB" dirty="0"/>
        </a:p>
      </dgm:t>
    </dgm:pt>
    <dgm:pt modelId="{45D67AB0-35FD-46B0-B80C-0E2E215569F8}" type="parTrans" cxnId="{C536A24C-9FC3-49AF-B7F2-C81E5D03C859}">
      <dgm:prSet/>
      <dgm:spPr/>
      <dgm:t>
        <a:bodyPr/>
        <a:lstStyle/>
        <a:p>
          <a:endParaRPr lang="en-GB"/>
        </a:p>
      </dgm:t>
    </dgm:pt>
    <dgm:pt modelId="{4786F844-6B10-4024-8C1A-538EABB18B26}" type="sibTrans" cxnId="{C536A24C-9FC3-49AF-B7F2-C81E5D03C859}">
      <dgm:prSet/>
      <dgm:spPr/>
      <dgm:t>
        <a:bodyPr/>
        <a:lstStyle/>
        <a:p>
          <a:endParaRPr lang="en-GB"/>
        </a:p>
      </dgm:t>
    </dgm:pt>
    <dgm:pt modelId="{D0C3C9BD-E5AC-48FB-91AF-0930BA50048A}" type="pres">
      <dgm:prSet presAssocID="{FCE6B158-A640-40C3-9328-A9BF22FF5770}" presName="Name0" presStyleCnt="0">
        <dgm:presLayoutVars>
          <dgm:dir/>
          <dgm:animLvl val="lvl"/>
          <dgm:resizeHandles val="exact"/>
        </dgm:presLayoutVars>
      </dgm:prSet>
      <dgm:spPr/>
    </dgm:pt>
    <dgm:pt modelId="{7DC97BE4-4EF1-41B4-A977-C5E879FA4B63}" type="pres">
      <dgm:prSet presAssocID="{8581FA54-E542-45D2-81CB-250C4E811B16}" presName="parTxOnly" presStyleLbl="node1" presStyleIdx="0" presStyleCnt="4" custScaleX="27263" custLinFactNeighborX="-95686">
        <dgm:presLayoutVars>
          <dgm:chMax val="0"/>
          <dgm:chPref val="0"/>
          <dgm:bulletEnabled val="1"/>
        </dgm:presLayoutVars>
      </dgm:prSet>
      <dgm:spPr/>
      <dgm:t>
        <a:bodyPr/>
        <a:lstStyle/>
        <a:p>
          <a:endParaRPr lang="en-GB"/>
        </a:p>
      </dgm:t>
    </dgm:pt>
    <dgm:pt modelId="{EBC89FD0-3873-407E-8242-11FD51DF0FC7}" type="pres">
      <dgm:prSet presAssocID="{A31C3A7D-881B-4746-BC74-5833E8AE8865}" presName="parTxOnlySpace" presStyleCnt="0"/>
      <dgm:spPr/>
    </dgm:pt>
    <dgm:pt modelId="{D4BC4F41-BA1B-49FE-B2DC-FEF992315A7C}" type="pres">
      <dgm:prSet presAssocID="{B68DA19C-8920-4F9C-9326-AE1D4F99AFCA}" presName="parTxOnly" presStyleLbl="node1" presStyleIdx="1" presStyleCnt="4" custScaleX="27263" custLinFactNeighborX="-28053">
        <dgm:presLayoutVars>
          <dgm:chMax val="0"/>
          <dgm:chPref val="0"/>
          <dgm:bulletEnabled val="1"/>
        </dgm:presLayoutVars>
      </dgm:prSet>
      <dgm:spPr/>
      <dgm:t>
        <a:bodyPr/>
        <a:lstStyle/>
        <a:p>
          <a:endParaRPr lang="en-GB"/>
        </a:p>
      </dgm:t>
    </dgm:pt>
    <dgm:pt modelId="{EFA65B8D-2028-434D-A924-9296E8982315}" type="pres">
      <dgm:prSet presAssocID="{37F4C5E3-261F-4847-AF53-AC2DDEFB9210}" presName="parTxOnlySpace" presStyleCnt="0"/>
      <dgm:spPr/>
    </dgm:pt>
    <dgm:pt modelId="{CA671285-8AC8-4227-9357-F3F3330F36A7}" type="pres">
      <dgm:prSet presAssocID="{94D6E19E-37F9-477E-99A5-BE70CA43A49E}" presName="parTxOnly" presStyleLbl="node1" presStyleIdx="2" presStyleCnt="4" custScaleX="27263" custLinFactNeighborX="37724">
        <dgm:presLayoutVars>
          <dgm:chMax val="0"/>
          <dgm:chPref val="0"/>
          <dgm:bulletEnabled val="1"/>
        </dgm:presLayoutVars>
      </dgm:prSet>
      <dgm:spPr/>
      <dgm:t>
        <a:bodyPr/>
        <a:lstStyle/>
        <a:p>
          <a:endParaRPr lang="en-GB"/>
        </a:p>
      </dgm:t>
    </dgm:pt>
    <dgm:pt modelId="{A36977F7-0C8A-445F-8958-A7D9935B160C}" type="pres">
      <dgm:prSet presAssocID="{00186783-C4D1-4C4B-AD13-8B0182F08820}" presName="parTxOnlySpace" presStyleCnt="0"/>
      <dgm:spPr/>
    </dgm:pt>
    <dgm:pt modelId="{19E09639-F6DB-44C8-B2F6-9663A0AA0645}" type="pres">
      <dgm:prSet presAssocID="{7A7514A5-2DB3-4EC5-B591-D8A129B72CE6}" presName="parTxOnly" presStyleLbl="node1" presStyleIdx="3" presStyleCnt="4" custScaleX="27263" custLinFactNeighborX="99516">
        <dgm:presLayoutVars>
          <dgm:chMax val="0"/>
          <dgm:chPref val="0"/>
          <dgm:bulletEnabled val="1"/>
        </dgm:presLayoutVars>
      </dgm:prSet>
      <dgm:spPr/>
      <dgm:t>
        <a:bodyPr/>
        <a:lstStyle/>
        <a:p>
          <a:endParaRPr lang="en-GB"/>
        </a:p>
      </dgm:t>
    </dgm:pt>
  </dgm:ptLst>
  <dgm:cxnLst>
    <dgm:cxn modelId="{C559352B-31FD-4B54-9693-DE799A882939}" type="presOf" srcId="{FCE6B158-A640-40C3-9328-A9BF22FF5770}" destId="{D0C3C9BD-E5AC-48FB-91AF-0930BA50048A}" srcOrd="0" destOrd="0" presId="urn:microsoft.com/office/officeart/2005/8/layout/chevron1"/>
    <dgm:cxn modelId="{61B03AA1-E56C-4E50-92A5-8A180918BEBA}" srcId="{FCE6B158-A640-40C3-9328-A9BF22FF5770}" destId="{94D6E19E-37F9-477E-99A5-BE70CA43A49E}" srcOrd="2" destOrd="0" parTransId="{CB4A205B-2F4E-439D-8082-3F68858DA0F0}" sibTransId="{00186783-C4D1-4C4B-AD13-8B0182F08820}"/>
    <dgm:cxn modelId="{50E06BE8-C7D9-4B01-9409-5BF30036465E}" srcId="{FCE6B158-A640-40C3-9328-A9BF22FF5770}" destId="{8581FA54-E542-45D2-81CB-250C4E811B16}" srcOrd="0" destOrd="0" parTransId="{75AFB9D8-BEE4-4C61-8E4E-812EA9BAA41D}" sibTransId="{A31C3A7D-881B-4746-BC74-5833E8AE8865}"/>
    <dgm:cxn modelId="{FAEB575A-02E3-41A4-A2A7-19DFAFDAB151}" type="presOf" srcId="{94D6E19E-37F9-477E-99A5-BE70CA43A49E}" destId="{CA671285-8AC8-4227-9357-F3F3330F36A7}" srcOrd="0" destOrd="0" presId="urn:microsoft.com/office/officeart/2005/8/layout/chevron1"/>
    <dgm:cxn modelId="{9AFB9069-9919-432C-9B78-75AADE306EDA}" srcId="{FCE6B158-A640-40C3-9328-A9BF22FF5770}" destId="{B68DA19C-8920-4F9C-9326-AE1D4F99AFCA}" srcOrd="1" destOrd="0" parTransId="{9E2AC972-FC2D-4CF9-9F3D-E1E20353C09C}" sibTransId="{37F4C5E3-261F-4847-AF53-AC2DDEFB9210}"/>
    <dgm:cxn modelId="{D08C0692-D6AA-4E1B-A03E-579EFCC04ECA}" type="presOf" srcId="{7A7514A5-2DB3-4EC5-B591-D8A129B72CE6}" destId="{19E09639-F6DB-44C8-B2F6-9663A0AA0645}" srcOrd="0" destOrd="0" presId="urn:microsoft.com/office/officeart/2005/8/layout/chevron1"/>
    <dgm:cxn modelId="{0E91FBE5-F61F-4AAB-9793-2A7DE4FA2D84}" type="presOf" srcId="{8581FA54-E542-45D2-81CB-250C4E811B16}" destId="{7DC97BE4-4EF1-41B4-A977-C5E879FA4B63}" srcOrd="0" destOrd="0" presId="urn:microsoft.com/office/officeart/2005/8/layout/chevron1"/>
    <dgm:cxn modelId="{C536A24C-9FC3-49AF-B7F2-C81E5D03C859}" srcId="{FCE6B158-A640-40C3-9328-A9BF22FF5770}" destId="{7A7514A5-2DB3-4EC5-B591-D8A129B72CE6}" srcOrd="3" destOrd="0" parTransId="{45D67AB0-35FD-46B0-B80C-0E2E215569F8}" sibTransId="{4786F844-6B10-4024-8C1A-538EABB18B26}"/>
    <dgm:cxn modelId="{C3CB9528-18F4-48D7-9898-1D79173EB2BD}" type="presOf" srcId="{B68DA19C-8920-4F9C-9326-AE1D4F99AFCA}" destId="{D4BC4F41-BA1B-49FE-B2DC-FEF992315A7C}" srcOrd="0" destOrd="0" presId="urn:microsoft.com/office/officeart/2005/8/layout/chevron1"/>
    <dgm:cxn modelId="{D089C865-3FEB-4D5E-8788-336CC07297BE}" type="presParOf" srcId="{D0C3C9BD-E5AC-48FB-91AF-0930BA50048A}" destId="{7DC97BE4-4EF1-41B4-A977-C5E879FA4B63}" srcOrd="0" destOrd="0" presId="urn:microsoft.com/office/officeart/2005/8/layout/chevron1"/>
    <dgm:cxn modelId="{F2075AE5-D2B2-4495-A2E3-06A87728D0D2}" type="presParOf" srcId="{D0C3C9BD-E5AC-48FB-91AF-0930BA50048A}" destId="{EBC89FD0-3873-407E-8242-11FD51DF0FC7}" srcOrd="1" destOrd="0" presId="urn:microsoft.com/office/officeart/2005/8/layout/chevron1"/>
    <dgm:cxn modelId="{4A1F4183-EDFE-4B4F-9CC3-145C988E41A2}" type="presParOf" srcId="{D0C3C9BD-E5AC-48FB-91AF-0930BA50048A}" destId="{D4BC4F41-BA1B-49FE-B2DC-FEF992315A7C}" srcOrd="2" destOrd="0" presId="urn:microsoft.com/office/officeart/2005/8/layout/chevron1"/>
    <dgm:cxn modelId="{68359853-3AAF-42C4-A38B-DFF284AE2269}" type="presParOf" srcId="{D0C3C9BD-E5AC-48FB-91AF-0930BA50048A}" destId="{EFA65B8D-2028-434D-A924-9296E8982315}" srcOrd="3" destOrd="0" presId="urn:microsoft.com/office/officeart/2005/8/layout/chevron1"/>
    <dgm:cxn modelId="{DFDEE942-7A5F-4990-B5B7-3923960B6A12}" type="presParOf" srcId="{D0C3C9BD-E5AC-48FB-91AF-0930BA50048A}" destId="{CA671285-8AC8-4227-9357-F3F3330F36A7}" srcOrd="4" destOrd="0" presId="urn:microsoft.com/office/officeart/2005/8/layout/chevron1"/>
    <dgm:cxn modelId="{3E6F0425-EC32-4C5A-8413-DCA550DC42F2}" type="presParOf" srcId="{D0C3C9BD-E5AC-48FB-91AF-0930BA50048A}" destId="{A36977F7-0C8A-445F-8958-A7D9935B160C}" srcOrd="5" destOrd="0" presId="urn:microsoft.com/office/officeart/2005/8/layout/chevron1"/>
    <dgm:cxn modelId="{88AB36D4-8697-4E9C-B42F-FE558CFE8C54}" type="presParOf" srcId="{D0C3C9BD-E5AC-48FB-91AF-0930BA50048A}" destId="{19E09639-F6DB-44C8-B2F6-9663A0AA0645}"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83C538A-8398-406D-8B6A-C90EC0880580}" type="doc">
      <dgm:prSet loTypeId="urn:microsoft.com/office/officeart/2005/8/layout/matrix1" loCatId="matrix" qsTypeId="urn:microsoft.com/office/officeart/2005/8/quickstyle/simple1" qsCatId="simple" csTypeId="urn:microsoft.com/office/officeart/2005/8/colors/colorful1" csCatId="colorful" phldr="1"/>
      <dgm:spPr/>
      <dgm:t>
        <a:bodyPr/>
        <a:lstStyle/>
        <a:p>
          <a:endParaRPr lang="en-SG"/>
        </a:p>
      </dgm:t>
    </dgm:pt>
    <dgm:pt modelId="{26C35E59-E7E5-4E84-967D-26A077CAE1E2}">
      <dgm:prSet phldrT="[Text]"/>
      <dgm:spPr/>
      <dgm:t>
        <a:bodyPr/>
        <a:lstStyle/>
        <a:p>
          <a:r>
            <a:rPr lang="ru-RU" b="1" dirty="0"/>
            <a:t>НАСТАВНИЧЕСТВО </a:t>
          </a:r>
          <a:endParaRPr lang="en-SG" b="1" dirty="0"/>
        </a:p>
      </dgm:t>
    </dgm:pt>
    <dgm:pt modelId="{7DA4E95D-EB1F-4ED7-A068-EF58C2762C16}" type="parTrans" cxnId="{2D8FEB7E-D4E9-44F8-BFD7-22AA5233C4E9}">
      <dgm:prSet/>
      <dgm:spPr/>
      <dgm:t>
        <a:bodyPr/>
        <a:lstStyle/>
        <a:p>
          <a:endParaRPr lang="en-SG"/>
        </a:p>
      </dgm:t>
    </dgm:pt>
    <dgm:pt modelId="{DD949FEC-4BA5-43A6-8EB2-4CEB6AFFF73D}" type="sibTrans" cxnId="{2D8FEB7E-D4E9-44F8-BFD7-22AA5233C4E9}">
      <dgm:prSet/>
      <dgm:spPr/>
      <dgm:t>
        <a:bodyPr/>
        <a:lstStyle/>
        <a:p>
          <a:endParaRPr lang="en-SG"/>
        </a:p>
      </dgm:t>
    </dgm:pt>
    <dgm:pt modelId="{368F657C-2030-4A8A-8B92-723124594A5B}">
      <dgm:prSet phldrT="[Text]"/>
      <dgm:spPr/>
      <dgm:t>
        <a:bodyPr/>
        <a:lstStyle/>
        <a:p>
          <a:r>
            <a:rPr lang="ru-RU" b="1" dirty="0"/>
            <a:t>СРОКИ</a:t>
          </a:r>
          <a:r>
            <a:rPr lang="en-SG" b="1" dirty="0"/>
            <a:t>: </a:t>
          </a:r>
        </a:p>
        <a:p>
          <a:r>
            <a:rPr lang="ru-RU" b="1" dirty="0"/>
            <a:t>август – середина декабря</a:t>
          </a:r>
          <a:endParaRPr lang="en-SG" b="1" dirty="0"/>
        </a:p>
      </dgm:t>
    </dgm:pt>
    <dgm:pt modelId="{70D2EE6C-6975-46BD-B218-96E3D7E76D27}" type="parTrans" cxnId="{35B2E97D-E434-4657-8869-12418B0BDC56}">
      <dgm:prSet/>
      <dgm:spPr/>
      <dgm:t>
        <a:bodyPr/>
        <a:lstStyle/>
        <a:p>
          <a:endParaRPr lang="en-SG"/>
        </a:p>
      </dgm:t>
    </dgm:pt>
    <dgm:pt modelId="{CB18FBF8-65C7-4B39-B881-5D1757F62835}" type="sibTrans" cxnId="{35B2E97D-E434-4657-8869-12418B0BDC56}">
      <dgm:prSet/>
      <dgm:spPr/>
      <dgm:t>
        <a:bodyPr/>
        <a:lstStyle/>
        <a:p>
          <a:endParaRPr lang="en-SG"/>
        </a:p>
      </dgm:t>
    </dgm:pt>
    <dgm:pt modelId="{C9CB7E4F-4DF7-4F51-8E4E-BFDC9ADE70F7}">
      <dgm:prSet phldrT="[Text]"/>
      <dgm:spPr/>
      <dgm:t>
        <a:bodyPr/>
        <a:lstStyle/>
        <a:p>
          <a:r>
            <a:rPr lang="en-SG" b="1" dirty="0"/>
            <a:t>  </a:t>
          </a:r>
          <a:r>
            <a:rPr lang="ru-RU" b="1" dirty="0"/>
            <a:t>МОЛОДЫЕ СПЕЦИАЛИСТЫ</a:t>
          </a:r>
          <a:r>
            <a:rPr lang="en-SG" b="1" dirty="0"/>
            <a:t>: </a:t>
          </a:r>
        </a:p>
        <a:p>
          <a:r>
            <a:rPr lang="ru-RU" b="1" dirty="0"/>
            <a:t>от 1 до </a:t>
          </a:r>
          <a:r>
            <a:rPr lang="ru-RU" b="1" dirty="0" smtClean="0"/>
            <a:t>4  </a:t>
          </a:r>
          <a:endParaRPr lang="en-SG" b="1" dirty="0"/>
        </a:p>
      </dgm:t>
    </dgm:pt>
    <dgm:pt modelId="{758B0592-D996-42D9-89CF-EA68E3B62517}" type="parTrans" cxnId="{B2FC1B92-4C22-49A3-A220-B9FF3B1B55A6}">
      <dgm:prSet/>
      <dgm:spPr/>
      <dgm:t>
        <a:bodyPr/>
        <a:lstStyle/>
        <a:p>
          <a:endParaRPr lang="en-SG"/>
        </a:p>
      </dgm:t>
    </dgm:pt>
    <dgm:pt modelId="{90515B1C-12EF-433D-AAA7-44E79E01D9BF}" type="sibTrans" cxnId="{B2FC1B92-4C22-49A3-A220-B9FF3B1B55A6}">
      <dgm:prSet/>
      <dgm:spPr/>
      <dgm:t>
        <a:bodyPr/>
        <a:lstStyle/>
        <a:p>
          <a:endParaRPr lang="en-SG"/>
        </a:p>
      </dgm:t>
    </dgm:pt>
    <dgm:pt modelId="{BF03312B-25DB-4C30-BB4D-5127407ECBBD}">
      <dgm:prSet phldrT="[Text]"/>
      <dgm:spPr/>
      <dgm:t>
        <a:bodyPr/>
        <a:lstStyle/>
        <a:p>
          <a:r>
            <a:rPr lang="ru-RU" b="1" dirty="0"/>
            <a:t>ОХВАТ ШКОЛ</a:t>
          </a:r>
          <a:r>
            <a:rPr lang="en-SG" b="1" dirty="0"/>
            <a:t>: </a:t>
          </a:r>
          <a:endParaRPr lang="ru-RU" b="1" dirty="0"/>
        </a:p>
        <a:p>
          <a:r>
            <a:rPr lang="ru-RU" b="1" dirty="0"/>
            <a:t>2 – 4 (своя школа</a:t>
          </a:r>
          <a:r>
            <a:rPr lang="en-SG" b="1" dirty="0"/>
            <a:t>/</a:t>
          </a:r>
          <a:r>
            <a:rPr lang="ru-RU" b="1" dirty="0"/>
            <a:t> ближайшие школы)</a:t>
          </a:r>
          <a:r>
            <a:rPr lang="en-SG" b="1" dirty="0"/>
            <a:t> </a:t>
          </a:r>
        </a:p>
      </dgm:t>
    </dgm:pt>
    <dgm:pt modelId="{24FD7385-F580-42AA-B953-DA7F5A0B93A4}" type="parTrans" cxnId="{DCC5A27F-5535-41CC-951A-2AD552ED2812}">
      <dgm:prSet/>
      <dgm:spPr/>
      <dgm:t>
        <a:bodyPr/>
        <a:lstStyle/>
        <a:p>
          <a:endParaRPr lang="en-SG"/>
        </a:p>
      </dgm:t>
    </dgm:pt>
    <dgm:pt modelId="{B9CE6340-1C3A-4B7B-9B60-BE96C651962E}" type="sibTrans" cxnId="{DCC5A27F-5535-41CC-951A-2AD552ED2812}">
      <dgm:prSet/>
      <dgm:spPr/>
      <dgm:t>
        <a:bodyPr/>
        <a:lstStyle/>
        <a:p>
          <a:endParaRPr lang="en-SG"/>
        </a:p>
      </dgm:t>
    </dgm:pt>
    <dgm:pt modelId="{DC9FD0A5-CA82-4EE9-AB56-7C67CE863C82}">
      <dgm:prSet phldrT="[Text]"/>
      <dgm:spPr/>
      <dgm:t>
        <a:bodyPr/>
        <a:lstStyle/>
        <a:p>
          <a:r>
            <a:rPr lang="ru-RU" b="1" dirty="0"/>
            <a:t>ПРЕДОСТАВЛЕНИЕ ОТЧЕТА</a:t>
          </a:r>
          <a:r>
            <a:rPr lang="en-SG" b="1" dirty="0"/>
            <a:t>:</a:t>
          </a:r>
        </a:p>
        <a:p>
          <a:r>
            <a:rPr lang="ru-RU" b="1" dirty="0"/>
            <a:t>конец декабря</a:t>
          </a:r>
          <a:r>
            <a:rPr lang="en-SG" b="1" dirty="0"/>
            <a:t> 2016</a:t>
          </a:r>
        </a:p>
      </dgm:t>
    </dgm:pt>
    <dgm:pt modelId="{3B9D6852-7EB9-4B88-8BC4-48D03C086A7A}" type="parTrans" cxnId="{82979A6A-5E7B-4B65-B2C9-04E8E8556B6A}">
      <dgm:prSet/>
      <dgm:spPr/>
      <dgm:t>
        <a:bodyPr/>
        <a:lstStyle/>
        <a:p>
          <a:endParaRPr lang="en-SG"/>
        </a:p>
      </dgm:t>
    </dgm:pt>
    <dgm:pt modelId="{EB58F6FD-B61E-454B-88EE-79483B0DFB01}" type="sibTrans" cxnId="{82979A6A-5E7B-4B65-B2C9-04E8E8556B6A}">
      <dgm:prSet/>
      <dgm:spPr/>
      <dgm:t>
        <a:bodyPr/>
        <a:lstStyle/>
        <a:p>
          <a:endParaRPr lang="en-SG"/>
        </a:p>
      </dgm:t>
    </dgm:pt>
    <dgm:pt modelId="{A611004E-84AA-4B4C-B6D0-A834DA9D6E6F}" type="pres">
      <dgm:prSet presAssocID="{B83C538A-8398-406D-8B6A-C90EC0880580}" presName="diagram" presStyleCnt="0">
        <dgm:presLayoutVars>
          <dgm:chMax val="1"/>
          <dgm:dir/>
          <dgm:animLvl val="ctr"/>
          <dgm:resizeHandles val="exact"/>
        </dgm:presLayoutVars>
      </dgm:prSet>
      <dgm:spPr/>
      <dgm:t>
        <a:bodyPr/>
        <a:lstStyle/>
        <a:p>
          <a:endParaRPr lang="ru-RU"/>
        </a:p>
      </dgm:t>
    </dgm:pt>
    <dgm:pt modelId="{D5CDAF4C-0B0C-4B6D-AAC2-8BB160C57E9E}" type="pres">
      <dgm:prSet presAssocID="{B83C538A-8398-406D-8B6A-C90EC0880580}" presName="matrix" presStyleCnt="0"/>
      <dgm:spPr/>
    </dgm:pt>
    <dgm:pt modelId="{CBBCD90C-C724-4D1A-99ED-E4679E3FB25E}" type="pres">
      <dgm:prSet presAssocID="{B83C538A-8398-406D-8B6A-C90EC0880580}" presName="tile1" presStyleLbl="node1" presStyleIdx="0" presStyleCnt="4"/>
      <dgm:spPr/>
      <dgm:t>
        <a:bodyPr/>
        <a:lstStyle/>
        <a:p>
          <a:endParaRPr lang="ru-RU"/>
        </a:p>
      </dgm:t>
    </dgm:pt>
    <dgm:pt modelId="{B63331AD-F8A5-4F97-A89F-84B6B8268538}" type="pres">
      <dgm:prSet presAssocID="{B83C538A-8398-406D-8B6A-C90EC0880580}" presName="tile1text" presStyleLbl="node1" presStyleIdx="0" presStyleCnt="4">
        <dgm:presLayoutVars>
          <dgm:chMax val="0"/>
          <dgm:chPref val="0"/>
          <dgm:bulletEnabled val="1"/>
        </dgm:presLayoutVars>
      </dgm:prSet>
      <dgm:spPr/>
      <dgm:t>
        <a:bodyPr/>
        <a:lstStyle/>
        <a:p>
          <a:endParaRPr lang="ru-RU"/>
        </a:p>
      </dgm:t>
    </dgm:pt>
    <dgm:pt modelId="{47BFB79A-000B-4707-B07B-66A877EDCD7A}" type="pres">
      <dgm:prSet presAssocID="{B83C538A-8398-406D-8B6A-C90EC0880580}" presName="tile2" presStyleLbl="node1" presStyleIdx="1" presStyleCnt="4"/>
      <dgm:spPr/>
      <dgm:t>
        <a:bodyPr/>
        <a:lstStyle/>
        <a:p>
          <a:endParaRPr lang="ru-RU"/>
        </a:p>
      </dgm:t>
    </dgm:pt>
    <dgm:pt modelId="{3D72F5E4-5CEB-4880-AFA2-6846083850FE}" type="pres">
      <dgm:prSet presAssocID="{B83C538A-8398-406D-8B6A-C90EC0880580}" presName="tile2text" presStyleLbl="node1" presStyleIdx="1" presStyleCnt="4">
        <dgm:presLayoutVars>
          <dgm:chMax val="0"/>
          <dgm:chPref val="0"/>
          <dgm:bulletEnabled val="1"/>
        </dgm:presLayoutVars>
      </dgm:prSet>
      <dgm:spPr/>
      <dgm:t>
        <a:bodyPr/>
        <a:lstStyle/>
        <a:p>
          <a:endParaRPr lang="ru-RU"/>
        </a:p>
      </dgm:t>
    </dgm:pt>
    <dgm:pt modelId="{0D2488FC-3652-4CCC-A875-5E60EDED447F}" type="pres">
      <dgm:prSet presAssocID="{B83C538A-8398-406D-8B6A-C90EC0880580}" presName="tile3" presStyleLbl="node1" presStyleIdx="2" presStyleCnt="4"/>
      <dgm:spPr/>
      <dgm:t>
        <a:bodyPr/>
        <a:lstStyle/>
        <a:p>
          <a:endParaRPr lang="ru-RU"/>
        </a:p>
      </dgm:t>
    </dgm:pt>
    <dgm:pt modelId="{23522F2B-1153-40F4-A039-327743805D88}" type="pres">
      <dgm:prSet presAssocID="{B83C538A-8398-406D-8B6A-C90EC0880580}" presName="tile3text" presStyleLbl="node1" presStyleIdx="2" presStyleCnt="4">
        <dgm:presLayoutVars>
          <dgm:chMax val="0"/>
          <dgm:chPref val="0"/>
          <dgm:bulletEnabled val="1"/>
        </dgm:presLayoutVars>
      </dgm:prSet>
      <dgm:spPr/>
      <dgm:t>
        <a:bodyPr/>
        <a:lstStyle/>
        <a:p>
          <a:endParaRPr lang="ru-RU"/>
        </a:p>
      </dgm:t>
    </dgm:pt>
    <dgm:pt modelId="{3002D2CE-7A13-4A2F-8589-C221F75F73B1}" type="pres">
      <dgm:prSet presAssocID="{B83C538A-8398-406D-8B6A-C90EC0880580}" presName="tile4" presStyleLbl="node1" presStyleIdx="3" presStyleCnt="4"/>
      <dgm:spPr/>
      <dgm:t>
        <a:bodyPr/>
        <a:lstStyle/>
        <a:p>
          <a:endParaRPr lang="ru-RU"/>
        </a:p>
      </dgm:t>
    </dgm:pt>
    <dgm:pt modelId="{E7787F47-3C30-4E20-9FA1-38D9913E7317}" type="pres">
      <dgm:prSet presAssocID="{B83C538A-8398-406D-8B6A-C90EC0880580}" presName="tile4text" presStyleLbl="node1" presStyleIdx="3" presStyleCnt="4">
        <dgm:presLayoutVars>
          <dgm:chMax val="0"/>
          <dgm:chPref val="0"/>
          <dgm:bulletEnabled val="1"/>
        </dgm:presLayoutVars>
      </dgm:prSet>
      <dgm:spPr/>
      <dgm:t>
        <a:bodyPr/>
        <a:lstStyle/>
        <a:p>
          <a:endParaRPr lang="ru-RU"/>
        </a:p>
      </dgm:t>
    </dgm:pt>
    <dgm:pt modelId="{4588B73F-D137-40ED-ACA8-49397223C6F6}" type="pres">
      <dgm:prSet presAssocID="{B83C538A-8398-406D-8B6A-C90EC0880580}" presName="centerTile" presStyleLbl="fgShp" presStyleIdx="0" presStyleCnt="1" custScaleX="151667" custLinFactNeighborY="-5192">
        <dgm:presLayoutVars>
          <dgm:chMax val="0"/>
          <dgm:chPref val="0"/>
        </dgm:presLayoutVars>
      </dgm:prSet>
      <dgm:spPr/>
      <dgm:t>
        <a:bodyPr/>
        <a:lstStyle/>
        <a:p>
          <a:endParaRPr lang="ru-RU"/>
        </a:p>
      </dgm:t>
    </dgm:pt>
  </dgm:ptLst>
  <dgm:cxnLst>
    <dgm:cxn modelId="{9C5B47D1-0C16-40B8-BC8D-7324A6CAC730}" type="presOf" srcId="{BF03312B-25DB-4C30-BB4D-5127407ECBBD}" destId="{3D72F5E4-5CEB-4880-AFA2-6846083850FE}" srcOrd="1" destOrd="0" presId="urn:microsoft.com/office/officeart/2005/8/layout/matrix1"/>
    <dgm:cxn modelId="{97AD7C4C-CB0E-4724-9079-13FE0532FB2F}" type="presOf" srcId="{368F657C-2030-4A8A-8B92-723124594A5B}" destId="{0D2488FC-3652-4CCC-A875-5E60EDED447F}" srcOrd="0" destOrd="0" presId="urn:microsoft.com/office/officeart/2005/8/layout/matrix1"/>
    <dgm:cxn modelId="{8AD5E6F4-47D7-4494-B808-09FEEDB78DD1}" type="presOf" srcId="{C9CB7E4F-4DF7-4F51-8E4E-BFDC9ADE70F7}" destId="{B63331AD-F8A5-4F97-A89F-84B6B8268538}" srcOrd="1" destOrd="0" presId="urn:microsoft.com/office/officeart/2005/8/layout/matrix1"/>
    <dgm:cxn modelId="{82979A6A-5E7B-4B65-B2C9-04E8E8556B6A}" srcId="{26C35E59-E7E5-4E84-967D-26A077CAE1E2}" destId="{DC9FD0A5-CA82-4EE9-AB56-7C67CE863C82}" srcOrd="3" destOrd="0" parTransId="{3B9D6852-7EB9-4B88-8BC4-48D03C086A7A}" sibTransId="{EB58F6FD-B61E-454B-88EE-79483B0DFB01}"/>
    <dgm:cxn modelId="{0145F76A-4DDF-4AD0-975B-0E9028487B59}" type="presOf" srcId="{C9CB7E4F-4DF7-4F51-8E4E-BFDC9ADE70F7}" destId="{CBBCD90C-C724-4D1A-99ED-E4679E3FB25E}" srcOrd="0" destOrd="0" presId="urn:microsoft.com/office/officeart/2005/8/layout/matrix1"/>
    <dgm:cxn modelId="{35F3B57D-5EF8-4A40-8098-9A8A32D5F6BC}" type="presOf" srcId="{DC9FD0A5-CA82-4EE9-AB56-7C67CE863C82}" destId="{E7787F47-3C30-4E20-9FA1-38D9913E7317}" srcOrd="1" destOrd="0" presId="urn:microsoft.com/office/officeart/2005/8/layout/matrix1"/>
    <dgm:cxn modelId="{56AC1565-82C6-4A38-B68A-37DBE7AAA375}" type="presOf" srcId="{26C35E59-E7E5-4E84-967D-26A077CAE1E2}" destId="{4588B73F-D137-40ED-ACA8-49397223C6F6}" srcOrd="0" destOrd="0" presId="urn:microsoft.com/office/officeart/2005/8/layout/matrix1"/>
    <dgm:cxn modelId="{770309F4-5A68-4871-99EB-F726333B0E88}" type="presOf" srcId="{B83C538A-8398-406D-8B6A-C90EC0880580}" destId="{A611004E-84AA-4B4C-B6D0-A834DA9D6E6F}" srcOrd="0" destOrd="0" presId="urn:microsoft.com/office/officeart/2005/8/layout/matrix1"/>
    <dgm:cxn modelId="{B2FC1B92-4C22-49A3-A220-B9FF3B1B55A6}" srcId="{26C35E59-E7E5-4E84-967D-26A077CAE1E2}" destId="{C9CB7E4F-4DF7-4F51-8E4E-BFDC9ADE70F7}" srcOrd="0" destOrd="0" parTransId="{758B0592-D996-42D9-89CF-EA68E3B62517}" sibTransId="{90515B1C-12EF-433D-AAA7-44E79E01D9BF}"/>
    <dgm:cxn modelId="{7F791C33-019B-4C53-982E-B770CC55BB76}" type="presOf" srcId="{BF03312B-25DB-4C30-BB4D-5127407ECBBD}" destId="{47BFB79A-000B-4707-B07B-66A877EDCD7A}" srcOrd="0" destOrd="0" presId="urn:microsoft.com/office/officeart/2005/8/layout/matrix1"/>
    <dgm:cxn modelId="{4495D007-D2C3-4ECC-9EFB-B23A09411D0A}" type="presOf" srcId="{368F657C-2030-4A8A-8B92-723124594A5B}" destId="{23522F2B-1153-40F4-A039-327743805D88}" srcOrd="1" destOrd="0" presId="urn:microsoft.com/office/officeart/2005/8/layout/matrix1"/>
    <dgm:cxn modelId="{35B2E97D-E434-4657-8869-12418B0BDC56}" srcId="{26C35E59-E7E5-4E84-967D-26A077CAE1E2}" destId="{368F657C-2030-4A8A-8B92-723124594A5B}" srcOrd="2" destOrd="0" parTransId="{70D2EE6C-6975-46BD-B218-96E3D7E76D27}" sibTransId="{CB18FBF8-65C7-4B39-B881-5D1757F62835}"/>
    <dgm:cxn modelId="{DCC5A27F-5535-41CC-951A-2AD552ED2812}" srcId="{26C35E59-E7E5-4E84-967D-26A077CAE1E2}" destId="{BF03312B-25DB-4C30-BB4D-5127407ECBBD}" srcOrd="1" destOrd="0" parTransId="{24FD7385-F580-42AA-B953-DA7F5A0B93A4}" sibTransId="{B9CE6340-1C3A-4B7B-9B60-BE96C651962E}"/>
    <dgm:cxn modelId="{2D8FEB7E-D4E9-44F8-BFD7-22AA5233C4E9}" srcId="{B83C538A-8398-406D-8B6A-C90EC0880580}" destId="{26C35E59-E7E5-4E84-967D-26A077CAE1E2}" srcOrd="0" destOrd="0" parTransId="{7DA4E95D-EB1F-4ED7-A068-EF58C2762C16}" sibTransId="{DD949FEC-4BA5-43A6-8EB2-4CEB6AFFF73D}"/>
    <dgm:cxn modelId="{5F2C6867-8F2A-4E4D-BFC1-0850DB74DF8B}" type="presOf" srcId="{DC9FD0A5-CA82-4EE9-AB56-7C67CE863C82}" destId="{3002D2CE-7A13-4A2F-8589-C221F75F73B1}" srcOrd="0" destOrd="0" presId="urn:microsoft.com/office/officeart/2005/8/layout/matrix1"/>
    <dgm:cxn modelId="{1D6CC871-D1E8-4783-931B-211C0BCC88BB}" type="presParOf" srcId="{A611004E-84AA-4B4C-B6D0-A834DA9D6E6F}" destId="{D5CDAF4C-0B0C-4B6D-AAC2-8BB160C57E9E}" srcOrd="0" destOrd="0" presId="urn:microsoft.com/office/officeart/2005/8/layout/matrix1"/>
    <dgm:cxn modelId="{25D11522-C5DB-49E1-B0D2-DA102012412D}" type="presParOf" srcId="{D5CDAF4C-0B0C-4B6D-AAC2-8BB160C57E9E}" destId="{CBBCD90C-C724-4D1A-99ED-E4679E3FB25E}" srcOrd="0" destOrd="0" presId="urn:microsoft.com/office/officeart/2005/8/layout/matrix1"/>
    <dgm:cxn modelId="{D4733BBA-55A2-4AE6-AD3A-4482D1DD86B3}" type="presParOf" srcId="{D5CDAF4C-0B0C-4B6D-AAC2-8BB160C57E9E}" destId="{B63331AD-F8A5-4F97-A89F-84B6B8268538}" srcOrd="1" destOrd="0" presId="urn:microsoft.com/office/officeart/2005/8/layout/matrix1"/>
    <dgm:cxn modelId="{A939A473-759B-4C12-B84B-C8E2B01B875C}" type="presParOf" srcId="{D5CDAF4C-0B0C-4B6D-AAC2-8BB160C57E9E}" destId="{47BFB79A-000B-4707-B07B-66A877EDCD7A}" srcOrd="2" destOrd="0" presId="urn:microsoft.com/office/officeart/2005/8/layout/matrix1"/>
    <dgm:cxn modelId="{3BC074F6-B460-4C17-A3DC-0602788751FF}" type="presParOf" srcId="{D5CDAF4C-0B0C-4B6D-AAC2-8BB160C57E9E}" destId="{3D72F5E4-5CEB-4880-AFA2-6846083850FE}" srcOrd="3" destOrd="0" presId="urn:microsoft.com/office/officeart/2005/8/layout/matrix1"/>
    <dgm:cxn modelId="{A9096467-34FD-4ADD-A226-CE1B59FE8995}" type="presParOf" srcId="{D5CDAF4C-0B0C-4B6D-AAC2-8BB160C57E9E}" destId="{0D2488FC-3652-4CCC-A875-5E60EDED447F}" srcOrd="4" destOrd="0" presId="urn:microsoft.com/office/officeart/2005/8/layout/matrix1"/>
    <dgm:cxn modelId="{9AC03980-8A66-48E1-BA5B-45CE106B490B}" type="presParOf" srcId="{D5CDAF4C-0B0C-4B6D-AAC2-8BB160C57E9E}" destId="{23522F2B-1153-40F4-A039-327743805D88}" srcOrd="5" destOrd="0" presId="urn:microsoft.com/office/officeart/2005/8/layout/matrix1"/>
    <dgm:cxn modelId="{AC8C21C7-B4C2-48AC-BBAA-B13841C7EB77}" type="presParOf" srcId="{D5CDAF4C-0B0C-4B6D-AAC2-8BB160C57E9E}" destId="{3002D2CE-7A13-4A2F-8589-C221F75F73B1}" srcOrd="6" destOrd="0" presId="urn:microsoft.com/office/officeart/2005/8/layout/matrix1"/>
    <dgm:cxn modelId="{E22EC076-F0C9-4FCC-9217-0DC4075C1339}" type="presParOf" srcId="{D5CDAF4C-0B0C-4B6D-AAC2-8BB160C57E9E}" destId="{E7787F47-3C30-4E20-9FA1-38D9913E7317}" srcOrd="7" destOrd="0" presId="urn:microsoft.com/office/officeart/2005/8/layout/matrix1"/>
    <dgm:cxn modelId="{66A810DF-C6EA-4EC9-9C1F-EBCAF398A644}" type="presParOf" srcId="{A611004E-84AA-4B4C-B6D0-A834DA9D6E6F}" destId="{4588B73F-D137-40ED-ACA8-49397223C6F6}" srcOrd="1" destOrd="0" presId="urn:microsoft.com/office/officeart/2005/8/layout/matrix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75402" cy="337958"/>
          </a:xfrm>
          <a:prstGeom prst="rect">
            <a:avLst/>
          </a:prstGeom>
        </p:spPr>
        <p:txBody>
          <a:bodyPr vert="horz" lIns="91440" tIns="45720" rIns="91440" bIns="45720" rtlCol="0"/>
          <a:lstStyle>
            <a:lvl1pPr algn="l">
              <a:defRPr sz="1200"/>
            </a:lvl1pPr>
          </a:lstStyle>
          <a:p>
            <a:endParaRPr lang="ru-RU"/>
          </a:p>
        </p:txBody>
      </p:sp>
      <p:sp>
        <p:nvSpPr>
          <p:cNvPr id="3" name="Date Placeholder 2"/>
          <p:cNvSpPr>
            <a:spLocks noGrp="1"/>
          </p:cNvSpPr>
          <p:nvPr>
            <p:ph type="dt" sz="quarter" idx="1"/>
          </p:nvPr>
        </p:nvSpPr>
        <p:spPr>
          <a:xfrm>
            <a:off x="5588628" y="0"/>
            <a:ext cx="4275402" cy="337958"/>
          </a:xfrm>
          <a:prstGeom prst="rect">
            <a:avLst/>
          </a:prstGeom>
        </p:spPr>
        <p:txBody>
          <a:bodyPr vert="horz" lIns="91440" tIns="45720" rIns="91440" bIns="45720" rtlCol="0"/>
          <a:lstStyle>
            <a:lvl1pPr algn="r">
              <a:defRPr sz="1200"/>
            </a:lvl1pPr>
          </a:lstStyle>
          <a:p>
            <a:fld id="{82803ED7-D9C9-42CE-97AA-CF8DA4E87709}" type="datetimeFigureOut">
              <a:rPr lang="ru-RU" smtClean="0"/>
              <a:t>06.07.2016</a:t>
            </a:fld>
            <a:endParaRPr lang="ru-RU"/>
          </a:p>
        </p:txBody>
      </p:sp>
      <p:sp>
        <p:nvSpPr>
          <p:cNvPr id="4" name="Footer Placeholder 3"/>
          <p:cNvSpPr>
            <a:spLocks noGrp="1"/>
          </p:cNvSpPr>
          <p:nvPr>
            <p:ph type="ftr" sz="quarter" idx="2"/>
          </p:nvPr>
        </p:nvSpPr>
        <p:spPr>
          <a:xfrm>
            <a:off x="0" y="6397806"/>
            <a:ext cx="4275402" cy="337957"/>
          </a:xfrm>
          <a:prstGeom prst="rect">
            <a:avLst/>
          </a:prstGeom>
        </p:spPr>
        <p:txBody>
          <a:bodyPr vert="horz" lIns="91440" tIns="45720" rIns="91440" bIns="45720" rtlCol="0" anchor="b"/>
          <a:lstStyle>
            <a:lvl1pPr algn="l">
              <a:defRPr sz="1200"/>
            </a:lvl1pPr>
          </a:lstStyle>
          <a:p>
            <a:endParaRPr lang="ru-RU"/>
          </a:p>
        </p:txBody>
      </p:sp>
      <p:sp>
        <p:nvSpPr>
          <p:cNvPr id="5" name="Slide Number Placeholder 4"/>
          <p:cNvSpPr>
            <a:spLocks noGrp="1"/>
          </p:cNvSpPr>
          <p:nvPr>
            <p:ph type="sldNum" sz="quarter" idx="3"/>
          </p:nvPr>
        </p:nvSpPr>
        <p:spPr>
          <a:xfrm>
            <a:off x="5588628" y="6397806"/>
            <a:ext cx="4275402" cy="337957"/>
          </a:xfrm>
          <a:prstGeom prst="rect">
            <a:avLst/>
          </a:prstGeom>
        </p:spPr>
        <p:txBody>
          <a:bodyPr vert="horz" lIns="91440" tIns="45720" rIns="91440" bIns="45720" rtlCol="0" anchor="b"/>
          <a:lstStyle>
            <a:lvl1pPr algn="r">
              <a:defRPr sz="1200"/>
            </a:lvl1pPr>
          </a:lstStyle>
          <a:p>
            <a:fld id="{1039B99E-F9AD-4D3F-87AC-A7B265DDE761}" type="slidenum">
              <a:rPr lang="ru-RU" smtClean="0"/>
              <a:t>‹#›</a:t>
            </a:fld>
            <a:endParaRPr lang="ru-RU"/>
          </a:p>
        </p:txBody>
      </p:sp>
    </p:spTree>
    <p:extLst>
      <p:ext uri="{BB962C8B-B14F-4D97-AF65-F5344CB8AC3E}">
        <p14:creationId xmlns:p14="http://schemas.microsoft.com/office/powerpoint/2010/main" val="11354633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75402" cy="337958"/>
          </a:xfrm>
          <a:prstGeom prst="rect">
            <a:avLst/>
          </a:prstGeom>
        </p:spPr>
        <p:txBody>
          <a:bodyPr vert="horz" lIns="91440" tIns="45720" rIns="91440" bIns="45720" rtlCol="0"/>
          <a:lstStyle>
            <a:lvl1pPr algn="l">
              <a:defRPr sz="1200"/>
            </a:lvl1pPr>
          </a:lstStyle>
          <a:p>
            <a:endParaRPr lang="ru-RU"/>
          </a:p>
        </p:txBody>
      </p:sp>
      <p:sp>
        <p:nvSpPr>
          <p:cNvPr id="3" name="Date Placeholder 2"/>
          <p:cNvSpPr>
            <a:spLocks noGrp="1"/>
          </p:cNvSpPr>
          <p:nvPr>
            <p:ph type="dt" idx="1"/>
          </p:nvPr>
        </p:nvSpPr>
        <p:spPr>
          <a:xfrm>
            <a:off x="5588628" y="0"/>
            <a:ext cx="4275402" cy="337958"/>
          </a:xfrm>
          <a:prstGeom prst="rect">
            <a:avLst/>
          </a:prstGeom>
        </p:spPr>
        <p:txBody>
          <a:bodyPr vert="horz" lIns="91440" tIns="45720" rIns="91440" bIns="45720" rtlCol="0"/>
          <a:lstStyle>
            <a:lvl1pPr algn="r">
              <a:defRPr sz="1200"/>
            </a:lvl1pPr>
          </a:lstStyle>
          <a:p>
            <a:fld id="{3D77FC2B-5F00-4F2B-8C22-CF3D392B3364}" type="datetimeFigureOut">
              <a:rPr lang="ru-RU" smtClean="0"/>
              <a:t>06.07.2016</a:t>
            </a:fld>
            <a:endParaRPr lang="ru-RU"/>
          </a:p>
        </p:txBody>
      </p:sp>
      <p:sp>
        <p:nvSpPr>
          <p:cNvPr id="4" name="Slide Image Placeholder 3"/>
          <p:cNvSpPr>
            <a:spLocks noGrp="1" noRot="1" noChangeAspect="1"/>
          </p:cNvSpPr>
          <p:nvPr>
            <p:ph type="sldImg" idx="2"/>
          </p:nvPr>
        </p:nvSpPr>
        <p:spPr>
          <a:xfrm>
            <a:off x="2913063" y="841375"/>
            <a:ext cx="4040187" cy="2273300"/>
          </a:xfrm>
          <a:prstGeom prst="rect">
            <a:avLst/>
          </a:prstGeom>
          <a:noFill/>
          <a:ln w="12700">
            <a:solidFill>
              <a:prstClr val="black"/>
            </a:solidFill>
          </a:ln>
        </p:spPr>
        <p:txBody>
          <a:bodyPr vert="horz" lIns="91440" tIns="45720" rIns="91440" bIns="45720" rtlCol="0" anchor="ctr"/>
          <a:lstStyle/>
          <a:p>
            <a:endParaRPr lang="ru-RU"/>
          </a:p>
        </p:txBody>
      </p:sp>
      <p:sp>
        <p:nvSpPr>
          <p:cNvPr id="5" name="Notes Placeholder 4"/>
          <p:cNvSpPr>
            <a:spLocks noGrp="1"/>
          </p:cNvSpPr>
          <p:nvPr>
            <p:ph type="body" sz="quarter" idx="3"/>
          </p:nvPr>
        </p:nvSpPr>
        <p:spPr>
          <a:xfrm>
            <a:off x="986632" y="3241586"/>
            <a:ext cx="7893050" cy="265220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6" name="Footer Placeholder 5"/>
          <p:cNvSpPr>
            <a:spLocks noGrp="1"/>
          </p:cNvSpPr>
          <p:nvPr>
            <p:ph type="ftr" sz="quarter" idx="4"/>
          </p:nvPr>
        </p:nvSpPr>
        <p:spPr>
          <a:xfrm>
            <a:off x="0" y="6397806"/>
            <a:ext cx="4275402" cy="337957"/>
          </a:xfrm>
          <a:prstGeom prst="rect">
            <a:avLst/>
          </a:prstGeom>
        </p:spPr>
        <p:txBody>
          <a:bodyPr vert="horz" lIns="91440" tIns="45720" rIns="91440" bIns="45720" rtlCol="0" anchor="b"/>
          <a:lstStyle>
            <a:lvl1pPr algn="l">
              <a:defRPr sz="1200"/>
            </a:lvl1pPr>
          </a:lstStyle>
          <a:p>
            <a:endParaRPr lang="ru-RU"/>
          </a:p>
        </p:txBody>
      </p:sp>
      <p:sp>
        <p:nvSpPr>
          <p:cNvPr id="7" name="Slide Number Placeholder 6"/>
          <p:cNvSpPr>
            <a:spLocks noGrp="1"/>
          </p:cNvSpPr>
          <p:nvPr>
            <p:ph type="sldNum" sz="quarter" idx="5"/>
          </p:nvPr>
        </p:nvSpPr>
        <p:spPr>
          <a:xfrm>
            <a:off x="5588628" y="6397806"/>
            <a:ext cx="4275402" cy="337957"/>
          </a:xfrm>
          <a:prstGeom prst="rect">
            <a:avLst/>
          </a:prstGeom>
        </p:spPr>
        <p:txBody>
          <a:bodyPr vert="horz" lIns="91440" tIns="45720" rIns="91440" bIns="45720" rtlCol="0" anchor="b"/>
          <a:lstStyle>
            <a:lvl1pPr algn="r">
              <a:defRPr sz="1200"/>
            </a:lvl1pPr>
          </a:lstStyle>
          <a:p>
            <a:fld id="{DDD9D044-AC33-46C8-A2AB-EC5A33CFAA3B}" type="slidenum">
              <a:rPr lang="ru-RU" smtClean="0"/>
              <a:t>‹#›</a:t>
            </a:fld>
            <a:endParaRPr lang="ru-RU"/>
          </a:p>
        </p:txBody>
      </p:sp>
    </p:spTree>
    <p:extLst>
      <p:ext uri="{BB962C8B-B14F-4D97-AF65-F5344CB8AC3E}">
        <p14:creationId xmlns:p14="http://schemas.microsoft.com/office/powerpoint/2010/main" val="4189179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b="1" dirty="0"/>
          </a:p>
        </p:txBody>
      </p:sp>
      <p:sp>
        <p:nvSpPr>
          <p:cNvPr id="4" name="Slide Number Placeholder 3"/>
          <p:cNvSpPr>
            <a:spLocks noGrp="1"/>
          </p:cNvSpPr>
          <p:nvPr>
            <p:ph type="sldNum" sz="quarter" idx="10"/>
          </p:nvPr>
        </p:nvSpPr>
        <p:spPr/>
        <p:txBody>
          <a:bodyPr/>
          <a:lstStyle/>
          <a:p>
            <a:fld id="{976CD925-FF44-469E-831A-84276704F104}" type="slidenum">
              <a:rPr lang="en-SG" smtClean="0"/>
              <a:t>4</a:t>
            </a:fld>
            <a:endParaRPr lang="en-SG"/>
          </a:p>
        </p:txBody>
      </p:sp>
    </p:spTree>
    <p:extLst>
      <p:ext uri="{BB962C8B-B14F-4D97-AF65-F5344CB8AC3E}">
        <p14:creationId xmlns:p14="http://schemas.microsoft.com/office/powerpoint/2010/main" val="3317594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4CEF709-4438-4116-9DD0-8DCED8423048}" type="slidenum">
              <a:rPr lang="ru-RU" smtClean="0"/>
              <a:t>13</a:t>
            </a:fld>
            <a:endParaRPr lang="ru-RU"/>
          </a:p>
        </p:txBody>
      </p:sp>
    </p:spTree>
    <p:extLst>
      <p:ext uri="{BB962C8B-B14F-4D97-AF65-F5344CB8AC3E}">
        <p14:creationId xmlns:p14="http://schemas.microsoft.com/office/powerpoint/2010/main" val="2275218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10"/>
          </p:nvPr>
        </p:nvSpPr>
        <p:spPr/>
        <p:txBody>
          <a:bodyPr/>
          <a:lstStyle/>
          <a:p>
            <a:fld id="{976CD925-FF44-469E-831A-84276704F104}" type="slidenum">
              <a:rPr lang="en-SG" smtClean="0"/>
              <a:t>16</a:t>
            </a:fld>
            <a:endParaRPr lang="en-SG"/>
          </a:p>
        </p:txBody>
      </p:sp>
    </p:spTree>
    <p:extLst>
      <p:ext uri="{BB962C8B-B14F-4D97-AF65-F5344CB8AC3E}">
        <p14:creationId xmlns:p14="http://schemas.microsoft.com/office/powerpoint/2010/main" val="3904268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10"/>
          </p:nvPr>
        </p:nvSpPr>
        <p:spPr/>
        <p:txBody>
          <a:bodyPr/>
          <a:lstStyle/>
          <a:p>
            <a:fld id="{B5CEB35B-FB94-41E1-9DAF-DBE85E695FEE}" type="slidenum">
              <a:rPr lang="en-SG" smtClean="0"/>
              <a:t>17</a:t>
            </a:fld>
            <a:endParaRPr lang="en-SG"/>
          </a:p>
        </p:txBody>
      </p:sp>
    </p:spTree>
    <p:extLst>
      <p:ext uri="{BB962C8B-B14F-4D97-AF65-F5344CB8AC3E}">
        <p14:creationId xmlns:p14="http://schemas.microsoft.com/office/powerpoint/2010/main" val="42075307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10"/>
          </p:nvPr>
        </p:nvSpPr>
        <p:spPr/>
        <p:txBody>
          <a:bodyPr/>
          <a:lstStyle/>
          <a:p>
            <a:fld id="{B5CEB35B-FB94-41E1-9DAF-DBE85E695FEE}" type="slidenum">
              <a:rPr lang="en-SG" smtClean="0"/>
              <a:t>18</a:t>
            </a:fld>
            <a:endParaRPr lang="en-SG"/>
          </a:p>
        </p:txBody>
      </p:sp>
    </p:spTree>
    <p:extLst>
      <p:ext uri="{BB962C8B-B14F-4D97-AF65-F5344CB8AC3E}">
        <p14:creationId xmlns:p14="http://schemas.microsoft.com/office/powerpoint/2010/main" val="2712794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As you may know, the Master Teacher selection was to recognize experienced teachers who have attained Category 1 status in accordance to the RF Teacher Standards.</a:t>
            </a:r>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This</a:t>
            </a:r>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serves to motivate you</a:t>
            </a:r>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to build on your</a:t>
            </a:r>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current ability and instill in you</a:t>
            </a:r>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a sense of challenge to develop yourselves in the area of Professional Development (PD). </a:t>
            </a:r>
          </a:p>
          <a:p>
            <a:endParaRPr lang="en-SG"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As Master Teachers, you have honed your classroom teaching skills.</a:t>
            </a:r>
            <a:r>
              <a:rPr lang="en-US" sz="1200" b="1" kern="1200" baseline="0" dirty="0">
                <a:solidFill>
                  <a:schemeClr val="tx1"/>
                </a:solidFill>
                <a:effectLst/>
                <a:latin typeface="+mn-lt"/>
                <a:ea typeface="+mn-ea"/>
                <a:cs typeface="+mn-cs"/>
              </a:rPr>
              <a:t> You are </a:t>
            </a:r>
            <a:r>
              <a:rPr lang="en-US" sz="1200" b="1" kern="1200" dirty="0">
                <a:solidFill>
                  <a:schemeClr val="tx1"/>
                </a:solidFill>
                <a:effectLst/>
                <a:latin typeface="+mn-lt"/>
                <a:ea typeface="+mn-ea"/>
                <a:cs typeface="+mn-cs"/>
              </a:rPr>
              <a:t>experts at knowing your students’ current academic level, and know how to increase their</a:t>
            </a:r>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achievement levels. You are also able to use feedback effectively to support your students’ progress. The grant is a recognition of your</a:t>
            </a:r>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 efforts to be first-class classroom teachers.</a:t>
            </a:r>
          </a:p>
          <a:p>
            <a:endParaRPr lang="en-US" sz="1200" b="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To date, 600 Master Teachers have been</a:t>
            </a:r>
            <a:r>
              <a:rPr lang="en-US" sz="1200" b="1" kern="1200" baseline="0" dirty="0">
                <a:solidFill>
                  <a:schemeClr val="tx1"/>
                </a:solidFill>
                <a:effectLst/>
                <a:latin typeface="+mn-lt"/>
                <a:ea typeface="+mn-ea"/>
                <a:cs typeface="+mn-cs"/>
              </a:rPr>
              <a:t> selected after a stringent attestation process. As you know, the grant value is renewable every year. The issuance of the grant also requires you to complete a project with your students. This is why you are all here for this 3-Day workshop.</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latin typeface="+mn-lt"/>
                <a:ea typeface="+mn-ea"/>
                <a:cs typeface="+mn-cs"/>
              </a:rPr>
              <a:t>Through the workshop you will be equipped with the knowledge and skills to carry out an innovative project with your students as well as students from other schools We want you to impart your expertise towards the development of the students beyond the curriculum learnt in the classroom.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latin typeface="+mn-lt"/>
                <a:ea typeface="+mn-ea"/>
                <a:cs typeface="+mn-cs"/>
              </a:rPr>
              <a:t>Expert Teachers will be on this journey with you to provide timely and ready feedback and support. They will evaluate you as you embark on this Project Management journey.</a:t>
            </a:r>
          </a:p>
          <a:p>
            <a:r>
              <a:rPr lang="en-GB" sz="1200" b="1" kern="1200" dirty="0">
                <a:solidFill>
                  <a:schemeClr val="tx1"/>
                </a:solidFill>
                <a:effectLst/>
                <a:latin typeface="+mn-lt"/>
                <a:ea typeface="+mn-ea"/>
                <a:cs typeface="+mn-cs"/>
              </a:rPr>
              <a:t> </a:t>
            </a:r>
            <a:endParaRPr lang="en-SG"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This Master Teacher Training Programme aims to equip MTs with the skills to plan and execute projects effectively. You will be introduced to the four stages of project planning – Define, Plan, Execute and Reflect. These tools will enhance the quality of projects, deepen students’ knowledge as well as develop lifelong 21</a:t>
            </a:r>
            <a:r>
              <a:rPr lang="en-GB" sz="1200" b="1" kern="1200" baseline="30000" dirty="0">
                <a:solidFill>
                  <a:schemeClr val="tx1"/>
                </a:solidFill>
                <a:effectLst/>
                <a:latin typeface="+mn-lt"/>
                <a:ea typeface="+mn-ea"/>
                <a:cs typeface="+mn-cs"/>
              </a:rPr>
              <a:t>st</a:t>
            </a:r>
            <a:r>
              <a:rPr lang="en-GB" sz="1200" b="1" kern="1200" dirty="0">
                <a:solidFill>
                  <a:schemeClr val="tx1"/>
                </a:solidFill>
                <a:effectLst/>
                <a:latin typeface="+mn-lt"/>
                <a:ea typeface="+mn-ea"/>
                <a:cs typeface="+mn-cs"/>
              </a:rPr>
              <a:t> century skills. </a:t>
            </a:r>
            <a:endParaRPr lang="en-SG"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  </a:t>
            </a:r>
            <a:endParaRPr lang="en-SG"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At the end of this workshop, master teachers will be able to plan and execute a project</a:t>
            </a:r>
            <a:r>
              <a:rPr lang="en-SG"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incorporating innovative teaching strategies for project implementation.</a:t>
            </a:r>
            <a:r>
              <a:rPr lang="en-US" sz="1200" b="1" kern="1200" baseline="0" dirty="0">
                <a:solidFill>
                  <a:schemeClr val="tx1"/>
                </a:solidFill>
                <a:effectLst/>
                <a:latin typeface="+mn-lt"/>
                <a:ea typeface="+mn-ea"/>
                <a:cs typeface="+mn-cs"/>
              </a:rPr>
              <a:t> You will also be able to </a:t>
            </a:r>
            <a:r>
              <a:rPr lang="en-US" sz="1200" b="1" kern="1200" dirty="0">
                <a:solidFill>
                  <a:schemeClr val="tx1"/>
                </a:solidFill>
                <a:effectLst/>
                <a:latin typeface="+mn-lt"/>
                <a:ea typeface="+mn-ea"/>
                <a:cs typeface="+mn-cs"/>
              </a:rPr>
              <a:t>develops skills in  students to achieve the desired outcomes of the project</a:t>
            </a:r>
            <a:endParaRPr lang="en-SG" sz="1200" b="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endParaRPr lang="en-SG" sz="1200" kern="1200" dirty="0">
              <a:solidFill>
                <a:schemeClr val="tx1"/>
              </a:solidFill>
              <a:effectLst/>
              <a:latin typeface="+mn-lt"/>
              <a:ea typeface="+mn-ea"/>
              <a:cs typeface="+mn-cs"/>
            </a:endParaRPr>
          </a:p>
          <a:p>
            <a:endParaRPr lang="en-SG" dirty="0"/>
          </a:p>
          <a:p>
            <a:endParaRPr lang="en-SG" dirty="0"/>
          </a:p>
        </p:txBody>
      </p:sp>
      <p:sp>
        <p:nvSpPr>
          <p:cNvPr id="4" name="Slide Number Placeholder 3"/>
          <p:cNvSpPr>
            <a:spLocks noGrp="1"/>
          </p:cNvSpPr>
          <p:nvPr>
            <p:ph type="sldNum" sz="quarter" idx="10"/>
          </p:nvPr>
        </p:nvSpPr>
        <p:spPr/>
        <p:txBody>
          <a:bodyPr/>
          <a:lstStyle/>
          <a:p>
            <a:fld id="{976CD925-FF44-469E-831A-84276704F104}" type="slidenum">
              <a:rPr lang="en-SG" smtClean="0"/>
              <a:t>19</a:t>
            </a:fld>
            <a:endParaRPr lang="en-SG"/>
          </a:p>
        </p:txBody>
      </p:sp>
    </p:spTree>
    <p:extLst>
      <p:ext uri="{BB962C8B-B14F-4D97-AF65-F5344CB8AC3E}">
        <p14:creationId xmlns:p14="http://schemas.microsoft.com/office/powerpoint/2010/main" val="27149384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SG" dirty="0"/>
          </a:p>
        </p:txBody>
      </p:sp>
      <p:sp>
        <p:nvSpPr>
          <p:cNvPr id="4" name="Slide Number Placeholder 3"/>
          <p:cNvSpPr>
            <a:spLocks noGrp="1"/>
          </p:cNvSpPr>
          <p:nvPr>
            <p:ph type="sldNum" sz="quarter" idx="10"/>
          </p:nvPr>
        </p:nvSpPr>
        <p:spPr/>
        <p:txBody>
          <a:bodyPr/>
          <a:lstStyle/>
          <a:p>
            <a:fld id="{976CD925-FF44-469E-831A-84276704F104}" type="slidenum">
              <a:rPr lang="en-SG" smtClean="0"/>
              <a:t>20</a:t>
            </a:fld>
            <a:endParaRPr lang="en-SG"/>
          </a:p>
        </p:txBody>
      </p:sp>
    </p:spTree>
    <p:extLst>
      <p:ext uri="{BB962C8B-B14F-4D97-AF65-F5344CB8AC3E}">
        <p14:creationId xmlns:p14="http://schemas.microsoft.com/office/powerpoint/2010/main" val="19542600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G" b="1" dirty="0"/>
              <a:t>In your project,</a:t>
            </a:r>
            <a:r>
              <a:rPr lang="en-SG" b="1" baseline="0" dirty="0"/>
              <a:t> MOES we have specified some of the requirements. The requirements are as follows:-</a:t>
            </a:r>
          </a:p>
          <a:p>
            <a:endParaRPr lang="en-SG" b="1" baseline="0" dirty="0"/>
          </a:p>
          <a:p>
            <a:pPr marL="228600" indent="-228600">
              <a:buAutoNum type="arabicPeriod"/>
            </a:pPr>
            <a:r>
              <a:rPr lang="en-SG" b="1" baseline="0" dirty="0"/>
              <a:t>20 – 30 students</a:t>
            </a:r>
          </a:p>
          <a:p>
            <a:pPr marL="228600" indent="-228600">
              <a:buAutoNum type="arabicPeriod"/>
            </a:pPr>
            <a:r>
              <a:rPr lang="en-SG" b="1" baseline="0" dirty="0"/>
              <a:t>No. of Teams, minimum 3 and maximum 4</a:t>
            </a:r>
          </a:p>
          <a:p>
            <a:pPr marL="228600" indent="-228600">
              <a:buAutoNum type="arabicPeriod"/>
            </a:pPr>
            <a:r>
              <a:rPr lang="en-SG" b="1" baseline="0" dirty="0"/>
              <a:t>The execution of the project will be carried out over 1</a:t>
            </a:r>
            <a:r>
              <a:rPr lang="ru-RU" b="1" baseline="0" dirty="0"/>
              <a:t>0</a:t>
            </a:r>
            <a:r>
              <a:rPr lang="en-SG" b="1" baseline="0" dirty="0"/>
              <a:t> weeks. Week 1 begins on </a:t>
            </a:r>
            <a:r>
              <a:rPr lang="ru-RU" b="1" baseline="0" dirty="0"/>
              <a:t>26</a:t>
            </a:r>
            <a:r>
              <a:rPr lang="en-SG" b="1" baseline="30000" dirty="0" err="1"/>
              <a:t>th</a:t>
            </a:r>
            <a:r>
              <a:rPr lang="en-SG" b="1" baseline="0" dirty="0"/>
              <a:t> September and Week 11 begins on 28</a:t>
            </a:r>
            <a:r>
              <a:rPr lang="en-SG" b="1" baseline="30000" dirty="0"/>
              <a:t>th</a:t>
            </a:r>
            <a:r>
              <a:rPr lang="en-SG" b="1" baseline="0" dirty="0"/>
              <a:t> November</a:t>
            </a:r>
          </a:p>
          <a:p>
            <a:pPr marL="228600" indent="-228600">
              <a:buAutoNum type="arabicPeriod"/>
            </a:pPr>
            <a:r>
              <a:rPr lang="en-SG" b="1" baseline="0" dirty="0"/>
              <a:t>Teachers are expected to meet the students involved in the project once a week for a minimum of 1.5 hours. During Week 6, 31</a:t>
            </a:r>
            <a:r>
              <a:rPr lang="en-SG" b="1" baseline="30000" dirty="0"/>
              <a:t>st</a:t>
            </a:r>
            <a:r>
              <a:rPr lang="en-SG" b="1" baseline="0" dirty="0"/>
              <a:t> October  - 4</a:t>
            </a:r>
            <a:r>
              <a:rPr lang="en-SG" b="1" baseline="30000" dirty="0"/>
              <a:t>th</a:t>
            </a:r>
            <a:r>
              <a:rPr lang="en-SG" b="1" baseline="0" dirty="0"/>
              <a:t> November, it is the one week holiday. Teachers do not have to meet the students but students can meet on their own to carry on working on the project.</a:t>
            </a:r>
          </a:p>
          <a:p>
            <a:pPr marL="228600" indent="-228600">
              <a:buAutoNum type="arabicPeriod"/>
            </a:pPr>
            <a:r>
              <a:rPr lang="en-SG" b="1" baseline="0" dirty="0"/>
              <a:t>Master teachers must work with students from a minimum of 2 to a maximum of 4 different schools.</a:t>
            </a:r>
          </a:p>
          <a:p>
            <a:pPr marL="228600" indent="-228600">
              <a:buAutoNum type="arabicPeriod"/>
            </a:pPr>
            <a:endParaRPr lang="en-SG" baseline="0" dirty="0"/>
          </a:p>
          <a:p>
            <a:endParaRPr lang="en-SG"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SG" altLang="en-US" dirty="0"/>
              <a:t>[Click to next slide]</a:t>
            </a:r>
          </a:p>
          <a:p>
            <a:pPr marL="0" indent="0">
              <a:buNone/>
            </a:pPr>
            <a:endParaRPr lang="en-SG" baseline="0" dirty="0"/>
          </a:p>
          <a:p>
            <a:pPr marL="228600" indent="-228600">
              <a:buAutoNum type="arabicPeriod"/>
            </a:pPr>
            <a:endParaRPr lang="en-SG" dirty="0"/>
          </a:p>
        </p:txBody>
      </p:sp>
      <p:sp>
        <p:nvSpPr>
          <p:cNvPr id="4" name="Slide Number Placeholder 3"/>
          <p:cNvSpPr>
            <a:spLocks noGrp="1"/>
          </p:cNvSpPr>
          <p:nvPr>
            <p:ph type="sldNum" sz="quarter" idx="10"/>
          </p:nvPr>
        </p:nvSpPr>
        <p:spPr/>
        <p:txBody>
          <a:bodyPr/>
          <a:lstStyle/>
          <a:p>
            <a:fld id="{976CD925-FF44-469E-831A-84276704F104}" type="slidenum">
              <a:rPr lang="en-SG" smtClean="0"/>
              <a:t>21</a:t>
            </a:fld>
            <a:endParaRPr lang="en-SG"/>
          </a:p>
        </p:txBody>
      </p:sp>
    </p:spTree>
    <p:extLst>
      <p:ext uri="{BB962C8B-B14F-4D97-AF65-F5344CB8AC3E}">
        <p14:creationId xmlns:p14="http://schemas.microsoft.com/office/powerpoint/2010/main" val="18826709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ru-R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ru-RU"/>
          </a:p>
        </p:txBody>
      </p:sp>
      <p:sp>
        <p:nvSpPr>
          <p:cNvPr id="4" name="Date Placeholder 3"/>
          <p:cNvSpPr>
            <a:spLocks noGrp="1"/>
          </p:cNvSpPr>
          <p:nvPr>
            <p:ph type="dt" sz="half" idx="10"/>
          </p:nvPr>
        </p:nvSpPr>
        <p:spPr/>
        <p:txBody>
          <a:bodyPr/>
          <a:lstStyle/>
          <a:p>
            <a:fld id="{8E32891A-9392-4C50-BBF4-5040A74BA218}" type="datetimeFigureOut">
              <a:rPr lang="ru-RU" smtClean="0"/>
              <a:t>06.07.2016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971E248-A641-4AFA-9967-FEBDFB7DE744}" type="slidenum">
              <a:rPr lang="ru-RU" smtClean="0"/>
              <a:t>‹#›</a:t>
            </a:fld>
            <a:endParaRPr lang="ru-RU"/>
          </a:p>
        </p:txBody>
      </p:sp>
    </p:spTree>
    <p:extLst>
      <p:ext uri="{BB962C8B-B14F-4D97-AF65-F5344CB8AC3E}">
        <p14:creationId xmlns:p14="http://schemas.microsoft.com/office/powerpoint/2010/main" val="9184766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u-R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Date Placeholder 3"/>
          <p:cNvSpPr>
            <a:spLocks noGrp="1"/>
          </p:cNvSpPr>
          <p:nvPr>
            <p:ph type="dt" sz="half" idx="10"/>
          </p:nvPr>
        </p:nvSpPr>
        <p:spPr/>
        <p:txBody>
          <a:bodyPr/>
          <a:lstStyle/>
          <a:p>
            <a:fld id="{8E32891A-9392-4C50-BBF4-5040A74BA218}" type="datetimeFigureOut">
              <a:rPr lang="ru-RU" smtClean="0"/>
              <a:t>06.07.2016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971E248-A641-4AFA-9967-FEBDFB7DE744}" type="slidenum">
              <a:rPr lang="ru-RU" smtClean="0"/>
              <a:t>‹#›</a:t>
            </a:fld>
            <a:endParaRPr lang="ru-RU"/>
          </a:p>
        </p:txBody>
      </p:sp>
    </p:spTree>
    <p:extLst>
      <p:ext uri="{BB962C8B-B14F-4D97-AF65-F5344CB8AC3E}">
        <p14:creationId xmlns:p14="http://schemas.microsoft.com/office/powerpoint/2010/main" val="709182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ru-R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Date Placeholder 3"/>
          <p:cNvSpPr>
            <a:spLocks noGrp="1"/>
          </p:cNvSpPr>
          <p:nvPr>
            <p:ph type="dt" sz="half" idx="10"/>
          </p:nvPr>
        </p:nvSpPr>
        <p:spPr/>
        <p:txBody>
          <a:bodyPr/>
          <a:lstStyle/>
          <a:p>
            <a:fld id="{8E32891A-9392-4C50-BBF4-5040A74BA218}" type="datetimeFigureOut">
              <a:rPr lang="ru-RU" smtClean="0"/>
              <a:t>06.07.2016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971E248-A641-4AFA-9967-FEBDFB7DE744}" type="slidenum">
              <a:rPr lang="ru-RU" smtClean="0"/>
              <a:t>‹#›</a:t>
            </a:fld>
            <a:endParaRPr lang="ru-RU"/>
          </a:p>
        </p:txBody>
      </p:sp>
    </p:spTree>
    <p:extLst>
      <p:ext uri="{BB962C8B-B14F-4D97-AF65-F5344CB8AC3E}">
        <p14:creationId xmlns:p14="http://schemas.microsoft.com/office/powerpoint/2010/main" val="5903303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Header &amp;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C00000"/>
                </a:solidFill>
              </a:defRPr>
            </a:lvl1pPr>
          </a:lstStyle>
          <a:p>
            <a:r>
              <a:rPr lang="en-US" dirty="0" smtClean="0"/>
              <a:t>Click to edit Master title style</a:t>
            </a:r>
            <a:endParaRPr lang="en-GB" dirty="0"/>
          </a:p>
        </p:txBody>
      </p:sp>
      <p:sp>
        <p:nvSpPr>
          <p:cNvPr id="3" name="Date Placeholder 2"/>
          <p:cNvSpPr>
            <a:spLocks noGrp="1"/>
          </p:cNvSpPr>
          <p:nvPr>
            <p:ph type="dt" sz="half" idx="10"/>
          </p:nvPr>
        </p:nvSpPr>
        <p:spPr/>
        <p:txBody>
          <a:bodyPr/>
          <a:lstStyle/>
          <a:p>
            <a:r>
              <a:rPr lang="ru-RU" smtClean="0"/>
              <a:t>27.01.2016</a:t>
            </a:r>
            <a:endParaRPr lang="en-GB" dirty="0"/>
          </a:p>
        </p:txBody>
      </p:sp>
      <p:sp>
        <p:nvSpPr>
          <p:cNvPr id="5" name="Slide Number Placeholder 4"/>
          <p:cNvSpPr>
            <a:spLocks noGrp="1"/>
          </p:cNvSpPr>
          <p:nvPr>
            <p:ph type="sldNum" sz="quarter" idx="12"/>
          </p:nvPr>
        </p:nvSpPr>
        <p:spPr/>
        <p:txBody>
          <a:bodyPr/>
          <a:lstStyle/>
          <a:p>
            <a:fld id="{05547CEA-9FBA-4433-BF06-AB105C388D6C}" type="slidenum">
              <a:rPr lang="en-GB" smtClean="0"/>
              <a:pPr/>
              <a:t>‹#›</a:t>
            </a:fld>
            <a:endParaRPr lang="en-GB"/>
          </a:p>
        </p:txBody>
      </p:sp>
      <p:sp>
        <p:nvSpPr>
          <p:cNvPr id="6" name="Content Placeholder 2"/>
          <p:cNvSpPr>
            <a:spLocks noGrp="1"/>
          </p:cNvSpPr>
          <p:nvPr>
            <p:ph idx="1"/>
          </p:nvPr>
        </p:nvSpPr>
        <p:spPr>
          <a:xfrm>
            <a:off x="551849" y="1825625"/>
            <a:ext cx="11049803" cy="4478923"/>
          </a:xfrm>
        </p:spPr>
        <p:txBody>
          <a:bodyPr>
            <a:noAutofit/>
          </a:bodyPr>
          <a:lstStyle>
            <a:lvl1pPr>
              <a:defRPr sz="2400">
                <a:latin typeface="+mn-lt"/>
                <a:cs typeface="Arial" panose="020B0604020202020204" pitchFamily="34" charset="0"/>
              </a:defRPr>
            </a:lvl1pPr>
            <a:lvl2pPr>
              <a:defRPr sz="2267">
                <a:latin typeface="+mn-lt"/>
                <a:cs typeface="Arial" panose="020B0604020202020204" pitchFamily="34" charset="0"/>
              </a:defRPr>
            </a:lvl2pPr>
            <a:lvl3pPr>
              <a:defRPr>
                <a:latin typeface="+mn-lt"/>
                <a:cs typeface="Arial" panose="020B0604020202020204" pitchFamily="34" charset="0"/>
              </a:defRPr>
            </a:lvl3pPr>
            <a:lvl4pPr>
              <a:defRPr>
                <a:latin typeface="+mn-lt"/>
                <a:cs typeface="Arial" panose="020B0604020202020204" pitchFamily="34" charset="0"/>
              </a:defRPr>
            </a:lvl4pPr>
            <a:lvl5pPr>
              <a:defRPr>
                <a:latin typeface="+mn-lt"/>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711881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6" name="Title 1"/>
          <p:cNvSpPr>
            <a:spLocks noGrp="1"/>
          </p:cNvSpPr>
          <p:nvPr>
            <p:ph type="title"/>
          </p:nvPr>
        </p:nvSpPr>
        <p:spPr>
          <a:xfrm>
            <a:off x="0" y="0"/>
            <a:ext cx="12176368" cy="1010371"/>
          </a:xfrm>
          <a:prstGeom prst="rect">
            <a:avLst/>
          </a:prstGeom>
        </p:spPr>
        <p:txBody>
          <a:bodyPr>
            <a:noAutofit/>
          </a:bodyPr>
          <a:lstStyle>
            <a:lvl1pPr>
              <a:defRPr sz="4000">
                <a:effectLst/>
                <a:latin typeface="Cooper Black" pitchFamily="18" charset="0"/>
              </a:defRPr>
            </a:lvl1pPr>
          </a:lstStyle>
          <a:p>
            <a:r>
              <a:rPr lang="en-US" dirty="0"/>
              <a:t>Click to edit Master title style</a:t>
            </a:r>
          </a:p>
        </p:txBody>
      </p:sp>
    </p:spTree>
    <p:extLst>
      <p:ext uri="{BB962C8B-B14F-4D97-AF65-F5344CB8AC3E}">
        <p14:creationId xmlns:p14="http://schemas.microsoft.com/office/powerpoint/2010/main" val="332606711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Rectangle 8"/>
          <p:cNvSpPr/>
          <p:nvPr userDrawn="1"/>
        </p:nvSpPr>
        <p:spPr>
          <a:xfrm>
            <a:off x="4083541" y="1878591"/>
            <a:ext cx="4097019" cy="630942"/>
          </a:xfrm>
          <a:prstGeom prst="rect">
            <a:avLst/>
          </a:prstGeom>
        </p:spPr>
        <p:txBody>
          <a:bodyPr wrap="none">
            <a:spAutoFit/>
          </a:bodyPr>
          <a:lstStyle/>
          <a:p>
            <a:pPr algn="ctr"/>
            <a:r>
              <a:rPr lang="en-GB" sz="3500" b="1" i="0" spc="-150" dirty="0">
                <a:solidFill>
                  <a:srgbClr val="FF0000"/>
                </a:solidFill>
                <a:latin typeface="Bradobrei" panose="02000504090000020004" pitchFamily="50" charset="0"/>
                <a:cs typeface="Adobe Gurmukhi" panose="01010101010101010101" pitchFamily="50" charset="0"/>
              </a:rPr>
              <a:t>СВИДЕТЕЛЬСТВО </a:t>
            </a:r>
          </a:p>
        </p:txBody>
      </p:sp>
      <p:sp>
        <p:nvSpPr>
          <p:cNvPr id="12" name="Rectangle 11"/>
          <p:cNvSpPr/>
          <p:nvPr userDrawn="1"/>
        </p:nvSpPr>
        <p:spPr>
          <a:xfrm>
            <a:off x="838200" y="2657325"/>
            <a:ext cx="10515600" cy="1844095"/>
          </a:xfrm>
          <a:prstGeom prst="rect">
            <a:avLst/>
          </a:prstGeom>
        </p:spPr>
        <p:txBody>
          <a:bodyPr wrap="square">
            <a:spAutoFit/>
          </a:bodyPr>
          <a:lstStyle/>
          <a:p>
            <a:pPr algn="ctr">
              <a:lnSpc>
                <a:spcPct val="115000"/>
              </a:lnSpc>
              <a:spcAft>
                <a:spcPts val="1000"/>
              </a:spcAft>
            </a:pPr>
            <a:r>
              <a:rPr lang="ru-RU" sz="1400" i="1" dirty="0">
                <a:effectLst/>
                <a:latin typeface="Times New Roman" panose="02020603050405020304" pitchFamily="18" charset="0"/>
                <a:ea typeface="Calibri" panose="020F0502020204030204" pitchFamily="34" charset="0"/>
                <a:cs typeface="Times New Roman" panose="02020603050405020304" pitchFamily="18" charset="0"/>
              </a:rPr>
              <a:t>Настоящее свидетельство подтверждает, что</a:t>
            </a:r>
            <a:endParaRPr lang="en-GB" sz="1400" i="1" dirty="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1000"/>
              </a:spcAft>
            </a:pPr>
            <a:endParaRPr lang="en-US" sz="1400" i="1" dirty="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1000"/>
              </a:spcAft>
            </a:pPr>
            <a:endParaRPr lang="en-US" sz="1400" i="1" dirty="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1000"/>
              </a:spcAft>
            </a:pPr>
            <a:r>
              <a:rPr lang="ru-RU" sz="1400" i="1" dirty="0">
                <a:effectLst/>
                <a:latin typeface="Times New Roman" panose="02020603050405020304" pitchFamily="18" charset="0"/>
                <a:ea typeface="Calibri" panose="020F0502020204030204" pitchFamily="34" charset="0"/>
                <a:cs typeface="Times New Roman" panose="02020603050405020304" pitchFamily="18" charset="0"/>
              </a:rPr>
              <a:t>успешно прошел (ла) сертификацию выпускников и показал (а) </a:t>
            </a:r>
            <a:endParaRPr lang="en-GB" sz="1400" i="1" dirty="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1000"/>
              </a:spcAft>
            </a:pPr>
            <a:r>
              <a:rPr lang="ru-RU" sz="1400" i="1" dirty="0">
                <a:effectLst/>
                <a:latin typeface="Times New Roman" panose="02020603050405020304" pitchFamily="18" charset="0"/>
                <a:ea typeface="Calibri" panose="020F0502020204030204" pitchFamily="34" charset="0"/>
                <a:cs typeface="Times New Roman" panose="02020603050405020304" pitchFamily="18" charset="0"/>
              </a:rPr>
              <a:t>высокий уровень профессиональной подготовки в области педагогической деятельности</a:t>
            </a:r>
            <a:endParaRPr lang="en-GB" sz="1400" i="1"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28596" y="3415352"/>
            <a:ext cx="9773600" cy="443698"/>
          </a:xfrm>
          <a:prstGeom prst="rect">
            <a:avLst/>
          </a:prstGeom>
        </p:spPr>
      </p:pic>
      <p:sp>
        <p:nvSpPr>
          <p:cNvPr id="15" name="Rectangle 14"/>
          <p:cNvSpPr/>
          <p:nvPr userDrawn="1"/>
        </p:nvSpPr>
        <p:spPr>
          <a:xfrm>
            <a:off x="5598909" y="3209911"/>
            <a:ext cx="994182" cy="446276"/>
          </a:xfrm>
          <a:prstGeom prst="rect">
            <a:avLst/>
          </a:prstGeom>
        </p:spPr>
        <p:txBody>
          <a:bodyPr wrap="none">
            <a:spAutoFit/>
          </a:bodyPr>
          <a:lstStyle/>
          <a:p>
            <a:pPr algn="ctr">
              <a:lnSpc>
                <a:spcPct val="115000"/>
              </a:lnSpc>
              <a:spcAft>
                <a:spcPts val="1000"/>
              </a:spcAft>
            </a:pPr>
            <a:r>
              <a:rPr lang="ru-RU" sz="2000" b="1" dirty="0">
                <a:effectLst/>
                <a:latin typeface="Times New Roman" panose="02020603050405020304" pitchFamily="18" charset="0"/>
                <a:ea typeface="Calibri" panose="020F0502020204030204" pitchFamily="34" charset="0"/>
                <a:cs typeface="Times New Roman" panose="02020603050405020304" pitchFamily="18" charset="0"/>
              </a:rPr>
              <a:t>Ф.И.О.</a:t>
            </a:r>
            <a:endParaRPr lang="en-GB" sz="2000" b="1"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6" name="Title 1"/>
          <p:cNvSpPr txBox="1">
            <a:spLocks/>
          </p:cNvSpPr>
          <p:nvPr userDrawn="1"/>
        </p:nvSpPr>
        <p:spPr>
          <a:xfrm>
            <a:off x="210793" y="5446199"/>
            <a:ext cx="6664514" cy="76735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altLang="zh-CN" sz="1400" b="1" i="1" u="none" strike="noStrike" kern="1200" cap="none" spc="0" normalizeH="0" baseline="0" noProof="0" dirty="0">
                <a:ln>
                  <a:noFill/>
                </a:ln>
                <a:solidFill>
                  <a:schemeClr val="tx1"/>
                </a:solidFill>
                <a:effectLst/>
                <a:uLnTx/>
                <a:uFillTx/>
                <a:latin typeface="Times New Roman" panose="02020603050405020304" pitchFamily="18" charset="0"/>
                <a:ea typeface="SimSun"/>
                <a:cs typeface="Times New Roman" panose="02020603050405020304" pitchFamily="18" charset="0"/>
              </a:rPr>
              <a:t>Фаттахов Э. Н. </a:t>
            </a:r>
            <a:endParaRPr kumimoji="0" lang="en-US" altLang="zh-CN" sz="1400" b="1" i="1" u="none" strike="noStrike" kern="1200" cap="none" spc="0" normalizeH="0" baseline="0" noProof="0" dirty="0">
              <a:ln>
                <a:noFill/>
              </a:ln>
              <a:solidFill>
                <a:schemeClr val="tx1"/>
              </a:solidFill>
              <a:effectLst/>
              <a:uLnTx/>
              <a:uFillTx/>
              <a:latin typeface="Times New Roman" panose="02020603050405020304" pitchFamily="18" charset="0"/>
              <a:ea typeface="SimSun"/>
              <a:cs typeface="Times New Roman" panose="02020603050405020304"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altLang="zh-CN" sz="1200" b="0" i="1" u="none" strike="noStrike" kern="1200" cap="none" spc="0" normalizeH="0" baseline="0" noProof="0" dirty="0">
                <a:ln>
                  <a:noFill/>
                </a:ln>
                <a:solidFill>
                  <a:schemeClr val="tx1"/>
                </a:solidFill>
                <a:effectLst/>
                <a:uLnTx/>
                <a:uFillTx/>
                <a:latin typeface="Times New Roman" panose="02020603050405020304" pitchFamily="18" charset="0"/>
                <a:ea typeface="SimSun"/>
                <a:cs typeface="Times New Roman" panose="02020603050405020304" pitchFamily="18" charset="0"/>
              </a:rPr>
              <a:t>Заместитель премьер-министра Республики Татарстан </a:t>
            </a:r>
            <a:endParaRPr kumimoji="0" lang="en-US" altLang="zh-CN" sz="1200" b="0" i="1" u="none" strike="noStrike" kern="1200" cap="none" spc="0" normalizeH="0" baseline="0" noProof="0" dirty="0">
              <a:ln>
                <a:noFill/>
              </a:ln>
              <a:solidFill>
                <a:schemeClr val="tx1"/>
              </a:solidFill>
              <a:effectLst/>
              <a:uLnTx/>
              <a:uFillTx/>
              <a:latin typeface="Times New Roman" panose="02020603050405020304" pitchFamily="18" charset="0"/>
              <a:ea typeface="SimSun"/>
              <a:cs typeface="Times New Roman" panose="02020603050405020304"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altLang="zh-CN" sz="1200" b="0" i="1" u="none" strike="noStrike" kern="1200" cap="none" spc="0" normalizeH="0" baseline="0" noProof="0" dirty="0">
                <a:ln>
                  <a:noFill/>
                </a:ln>
                <a:solidFill>
                  <a:schemeClr val="tx1"/>
                </a:solidFill>
                <a:effectLst/>
                <a:uLnTx/>
                <a:uFillTx/>
                <a:latin typeface="Times New Roman" panose="02020603050405020304" pitchFamily="18" charset="0"/>
                <a:ea typeface="SimSun"/>
                <a:cs typeface="Times New Roman" panose="02020603050405020304" pitchFamily="18" charset="0"/>
              </a:rPr>
              <a:t>Министр образования и науки Республики Татарстан</a:t>
            </a:r>
            <a:endParaRPr kumimoji="0" lang="en-US" altLang="zh-CN" sz="1200" b="0" i="1" u="none" strike="noStrike" kern="1200" cap="none" spc="0" normalizeH="0" baseline="0" noProof="0" dirty="0">
              <a:ln>
                <a:noFill/>
              </a:ln>
              <a:solidFill>
                <a:schemeClr val="tx1"/>
              </a:solidFill>
              <a:effectLst/>
              <a:uLnTx/>
              <a:uFillTx/>
              <a:latin typeface="Times New Roman" panose="02020603050405020304" pitchFamily="18" charset="0"/>
              <a:ea typeface="SimSun"/>
              <a:cs typeface="Times New Roman" panose="02020603050405020304" pitchFamily="18" charset="0"/>
            </a:endParaRPr>
          </a:p>
        </p:txBody>
      </p:sp>
      <p:sp>
        <p:nvSpPr>
          <p:cNvPr id="17" name="Title 1"/>
          <p:cNvSpPr txBox="1">
            <a:spLocks/>
          </p:cNvSpPr>
          <p:nvPr userDrawn="1"/>
        </p:nvSpPr>
        <p:spPr>
          <a:xfrm>
            <a:off x="6477879" y="5534687"/>
            <a:ext cx="4512089" cy="76735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altLang="zh-CN" sz="1400" b="1" i="1" u="none" strike="noStrike" kern="1200" cap="none" spc="0" normalizeH="0" baseline="0" noProof="0" dirty="0">
                <a:ln>
                  <a:noFill/>
                </a:ln>
                <a:solidFill>
                  <a:schemeClr val="tx1"/>
                </a:solidFill>
                <a:effectLst/>
                <a:uLnTx/>
                <a:uFillTx/>
                <a:latin typeface="Times New Roman" panose="02020603050405020304" pitchFamily="18" charset="0"/>
                <a:ea typeface="SimSun"/>
                <a:cs typeface="Times New Roman" panose="02020603050405020304" pitchFamily="18" charset="0"/>
              </a:rPr>
              <a:t>Прохоров Ю.П. </a:t>
            </a:r>
            <a:endParaRPr kumimoji="0" lang="en-US" altLang="zh-CN" sz="1400" b="1" i="1" u="none" strike="noStrike" kern="1200" cap="none" spc="0" normalizeH="0" baseline="0" noProof="0" dirty="0">
              <a:ln>
                <a:noFill/>
              </a:ln>
              <a:solidFill>
                <a:schemeClr val="tx1"/>
              </a:solidFill>
              <a:effectLst/>
              <a:uLnTx/>
              <a:uFillTx/>
              <a:latin typeface="Times New Roman" panose="02020603050405020304" pitchFamily="18" charset="0"/>
              <a:ea typeface="SimSun"/>
              <a:cs typeface="Times New Roman" panose="02020603050405020304"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altLang="zh-CN" sz="1200" b="0" i="1" u="none" strike="noStrike" kern="1200" cap="none" spc="0" normalizeH="0" baseline="0" noProof="0" dirty="0">
                <a:ln>
                  <a:noFill/>
                </a:ln>
                <a:solidFill>
                  <a:schemeClr val="tx1"/>
                </a:solidFill>
                <a:effectLst/>
                <a:uLnTx/>
                <a:uFillTx/>
                <a:latin typeface="Times New Roman" panose="02020603050405020304" pitchFamily="18" charset="0"/>
                <a:ea typeface="SimSun"/>
                <a:cs typeface="Times New Roman" panose="02020603050405020304" pitchFamily="18" charset="0"/>
              </a:rPr>
              <a:t>Председатель Республиканской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altLang="zh-CN" sz="1200" b="0" i="1" u="none" strike="noStrike" kern="1200" cap="none" spc="0" normalizeH="0" baseline="0" noProof="0" dirty="0">
                <a:ln>
                  <a:noFill/>
                </a:ln>
                <a:solidFill>
                  <a:schemeClr val="tx1"/>
                </a:solidFill>
                <a:effectLst/>
                <a:uLnTx/>
                <a:uFillTx/>
                <a:latin typeface="Times New Roman" panose="02020603050405020304" pitchFamily="18" charset="0"/>
                <a:ea typeface="SimSun"/>
                <a:cs typeface="Times New Roman" panose="02020603050405020304" pitchFamily="18" charset="0"/>
              </a:rPr>
              <a:t>организации профсоюза</a:t>
            </a:r>
            <a:r>
              <a:rPr kumimoji="0" lang="en-US" altLang="zh-CN" sz="1200" b="0" i="1" u="none" strike="noStrike" kern="1200" cap="none" spc="0" normalizeH="0" baseline="0" noProof="0" dirty="0">
                <a:ln>
                  <a:noFill/>
                </a:ln>
                <a:solidFill>
                  <a:schemeClr val="tx1"/>
                </a:solidFill>
                <a:effectLst/>
                <a:uLnTx/>
                <a:uFillTx/>
                <a:latin typeface="Times New Roman" panose="02020603050405020304" pitchFamily="18" charset="0"/>
                <a:ea typeface="SimSun"/>
                <a:cs typeface="Times New Roman" panose="02020603050405020304" pitchFamily="18" charset="0"/>
              </a:rPr>
              <a:t> </a:t>
            </a:r>
            <a:r>
              <a:rPr kumimoji="0" lang="ru-RU" altLang="zh-CN" sz="1200" b="0" i="1" u="none" strike="noStrike" kern="1200" cap="none" spc="0" normalizeH="0" baseline="0" noProof="0" dirty="0">
                <a:ln>
                  <a:noFill/>
                </a:ln>
                <a:solidFill>
                  <a:schemeClr val="tx1"/>
                </a:solidFill>
                <a:effectLst/>
                <a:uLnTx/>
                <a:uFillTx/>
                <a:latin typeface="Times New Roman" panose="02020603050405020304" pitchFamily="18" charset="0"/>
                <a:ea typeface="SimSun"/>
                <a:cs typeface="Times New Roman" panose="02020603050405020304" pitchFamily="18" charset="0"/>
              </a:rPr>
              <a:t>работников образования </a:t>
            </a:r>
            <a:br>
              <a:rPr kumimoji="0" lang="ru-RU" altLang="zh-CN" sz="1200" b="0" i="1" u="none" strike="noStrike" kern="1200" cap="none" spc="0" normalizeH="0" baseline="0" noProof="0" dirty="0">
                <a:ln>
                  <a:noFill/>
                </a:ln>
                <a:solidFill>
                  <a:schemeClr val="tx1"/>
                </a:solidFill>
                <a:effectLst/>
                <a:uLnTx/>
                <a:uFillTx/>
                <a:latin typeface="Times New Roman" panose="02020603050405020304" pitchFamily="18" charset="0"/>
                <a:ea typeface="SimSun"/>
                <a:cs typeface="Times New Roman" panose="02020603050405020304" pitchFamily="18" charset="0"/>
              </a:rPr>
            </a:br>
            <a:r>
              <a:rPr kumimoji="0" lang="ru-RU" altLang="zh-CN" sz="1200" b="0" i="1" u="none" strike="noStrike" kern="1200" cap="none" spc="0" normalizeH="0" baseline="0" noProof="0" dirty="0">
                <a:ln>
                  <a:noFill/>
                </a:ln>
                <a:solidFill>
                  <a:schemeClr val="tx1"/>
                </a:solidFill>
                <a:effectLst/>
                <a:uLnTx/>
                <a:uFillTx/>
                <a:latin typeface="Times New Roman" panose="02020603050405020304" pitchFamily="18" charset="0"/>
                <a:ea typeface="SimSun"/>
                <a:cs typeface="Times New Roman" panose="02020603050405020304" pitchFamily="18" charset="0"/>
              </a:rPr>
              <a:t>и науки Республики Татарстан </a:t>
            </a:r>
            <a:endParaRPr kumimoji="0" lang="en-US" altLang="zh-CN" sz="1200" b="0" i="1" u="none" strike="noStrike" kern="1200" cap="none" spc="0" normalizeH="0" baseline="0" noProof="0" dirty="0">
              <a:ln>
                <a:noFill/>
              </a:ln>
              <a:solidFill>
                <a:schemeClr val="tx1"/>
              </a:solidFill>
              <a:effectLst/>
              <a:uLnTx/>
              <a:uFillTx/>
              <a:latin typeface="Times New Roman" panose="02020603050405020304" pitchFamily="18" charset="0"/>
              <a:ea typeface="SimSun"/>
              <a:cs typeface="Times New Roman" panose="02020603050405020304" pitchFamily="18" charset="0"/>
            </a:endParaRPr>
          </a:p>
        </p:txBody>
      </p:sp>
      <p:pic>
        <p:nvPicPr>
          <p:cNvPr id="22" name="Picture 11" descr="image2.png"/>
          <p:cNvPicPr>
            <a:picLocks noChangeAspect="1"/>
          </p:cNvPicPr>
          <p:nvPr userDrawn="1"/>
        </p:nvPicPr>
        <p:blipFill>
          <a:blip r:embed="rId4" cstate="print"/>
          <a:stretch>
            <a:fillRect/>
          </a:stretch>
        </p:blipFill>
        <p:spPr bwMode="auto">
          <a:xfrm>
            <a:off x="5459812" y="679900"/>
            <a:ext cx="1296962" cy="1053782"/>
          </a:xfrm>
          <a:prstGeom prst="rect">
            <a:avLst/>
          </a:prstGeom>
          <a:noFill/>
          <a:ln w="12700">
            <a:noFill/>
            <a:miter lim="0"/>
            <a:headEnd/>
            <a:tailEnd/>
          </a:ln>
        </p:spPr>
      </p:pic>
      <p:cxnSp>
        <p:nvCxnSpPr>
          <p:cNvPr id="10" name="Straight Connector 29"/>
          <p:cNvCxnSpPr/>
          <p:nvPr userDrawn="1"/>
        </p:nvCxnSpPr>
        <p:spPr>
          <a:xfrm>
            <a:off x="2266385" y="5446199"/>
            <a:ext cx="2878969" cy="0"/>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29"/>
          <p:cNvCxnSpPr/>
          <p:nvPr userDrawn="1"/>
        </p:nvCxnSpPr>
        <p:spPr>
          <a:xfrm>
            <a:off x="7359892" y="5446199"/>
            <a:ext cx="2878969"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3440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73"/>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07" indent="0" algn="ctr">
              <a:buNone/>
              <a:defRPr>
                <a:solidFill>
                  <a:schemeClr val="tx1">
                    <a:tint val="75000"/>
                  </a:schemeClr>
                </a:solidFill>
              </a:defRPr>
            </a:lvl2pPr>
            <a:lvl3pPr marL="1219020" indent="0" algn="ctr">
              <a:buNone/>
              <a:defRPr>
                <a:solidFill>
                  <a:schemeClr val="tx1">
                    <a:tint val="75000"/>
                  </a:schemeClr>
                </a:solidFill>
              </a:defRPr>
            </a:lvl3pPr>
            <a:lvl4pPr marL="1828528" indent="0" algn="ctr">
              <a:buNone/>
              <a:defRPr>
                <a:solidFill>
                  <a:schemeClr val="tx1">
                    <a:tint val="75000"/>
                  </a:schemeClr>
                </a:solidFill>
              </a:defRPr>
            </a:lvl4pPr>
            <a:lvl5pPr marL="2438038" indent="0" algn="ctr">
              <a:buNone/>
              <a:defRPr>
                <a:solidFill>
                  <a:schemeClr val="tx1">
                    <a:tint val="75000"/>
                  </a:schemeClr>
                </a:solidFill>
              </a:defRPr>
            </a:lvl5pPr>
            <a:lvl6pPr marL="3047544" indent="0" algn="ctr">
              <a:buNone/>
              <a:defRPr>
                <a:solidFill>
                  <a:schemeClr val="tx1">
                    <a:tint val="75000"/>
                  </a:schemeClr>
                </a:solidFill>
              </a:defRPr>
            </a:lvl6pPr>
            <a:lvl7pPr marL="3657051" indent="0" algn="ctr">
              <a:buNone/>
              <a:defRPr>
                <a:solidFill>
                  <a:schemeClr val="tx1">
                    <a:tint val="75000"/>
                  </a:schemeClr>
                </a:solidFill>
              </a:defRPr>
            </a:lvl7pPr>
            <a:lvl8pPr marL="4266560" indent="0" algn="ctr">
              <a:buNone/>
              <a:defRPr>
                <a:solidFill>
                  <a:schemeClr val="tx1">
                    <a:tint val="75000"/>
                  </a:schemeClr>
                </a:solidFill>
              </a:defRPr>
            </a:lvl8pPr>
            <a:lvl9pPr marL="4876069"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97D2924A-7BFF-4905-B031-F33875F23C50}" type="datetime1">
              <a:rPr lang="ru-RU" smtClean="0">
                <a:solidFill>
                  <a:prstClr val="black">
                    <a:tint val="75000"/>
                  </a:prstClr>
                </a:solidFill>
              </a:rPr>
              <a:pPr>
                <a:defRPr/>
              </a:pPr>
              <a:t>06.07.2016</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A35C4B2E-EB75-4C87-9883-51863D5A527F}"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3081007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CD570263-73C3-454E-9F21-836FD2FF9AC9}" type="datetime1">
              <a:rPr lang="ru-RU" smtClean="0">
                <a:solidFill>
                  <a:prstClr val="black">
                    <a:tint val="75000"/>
                  </a:prstClr>
                </a:solidFill>
              </a:rPr>
              <a:pPr>
                <a:defRPr/>
              </a:pPr>
              <a:t>06.07.2016</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8D2FAABA-FA5A-4944-940C-A8188472EE44}"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16990246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5333"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07" indent="0">
              <a:buNone/>
              <a:defRPr sz="2400">
                <a:solidFill>
                  <a:schemeClr val="tx1">
                    <a:tint val="75000"/>
                  </a:schemeClr>
                </a:solidFill>
              </a:defRPr>
            </a:lvl2pPr>
            <a:lvl3pPr marL="1219020" indent="0">
              <a:buNone/>
              <a:defRPr sz="2133">
                <a:solidFill>
                  <a:schemeClr val="tx1">
                    <a:tint val="75000"/>
                  </a:schemeClr>
                </a:solidFill>
              </a:defRPr>
            </a:lvl3pPr>
            <a:lvl4pPr marL="1828528" indent="0">
              <a:buNone/>
              <a:defRPr sz="1867">
                <a:solidFill>
                  <a:schemeClr val="tx1">
                    <a:tint val="75000"/>
                  </a:schemeClr>
                </a:solidFill>
              </a:defRPr>
            </a:lvl4pPr>
            <a:lvl5pPr marL="2438038" indent="0">
              <a:buNone/>
              <a:defRPr sz="1867">
                <a:solidFill>
                  <a:schemeClr val="tx1">
                    <a:tint val="75000"/>
                  </a:schemeClr>
                </a:solidFill>
              </a:defRPr>
            </a:lvl5pPr>
            <a:lvl6pPr marL="3047544" indent="0">
              <a:buNone/>
              <a:defRPr sz="1867">
                <a:solidFill>
                  <a:schemeClr val="tx1">
                    <a:tint val="75000"/>
                  </a:schemeClr>
                </a:solidFill>
              </a:defRPr>
            </a:lvl6pPr>
            <a:lvl7pPr marL="3657051" indent="0">
              <a:buNone/>
              <a:defRPr sz="1867">
                <a:solidFill>
                  <a:schemeClr val="tx1">
                    <a:tint val="75000"/>
                  </a:schemeClr>
                </a:solidFill>
              </a:defRPr>
            </a:lvl7pPr>
            <a:lvl8pPr marL="4266560" indent="0">
              <a:buNone/>
              <a:defRPr sz="1867">
                <a:solidFill>
                  <a:schemeClr val="tx1">
                    <a:tint val="75000"/>
                  </a:schemeClr>
                </a:solidFill>
              </a:defRPr>
            </a:lvl8pPr>
            <a:lvl9pPr marL="4876069" indent="0">
              <a:buNone/>
              <a:defRPr sz="1867">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2E6EE9FD-5F20-498F-BFF1-DB83567B694D}" type="datetime1">
              <a:rPr lang="ru-RU" smtClean="0">
                <a:solidFill>
                  <a:prstClr val="black">
                    <a:tint val="75000"/>
                  </a:prstClr>
                </a:solidFill>
              </a:rPr>
              <a:pPr>
                <a:defRPr/>
              </a:pPr>
              <a:t>06.07.2016</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18AC48F1-1100-49AA-8C55-8E5014CA4F64}"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30818808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A7A02598-C5ED-4528-9056-49C35A5F2682}" type="datetime1">
              <a:rPr lang="ru-RU" smtClean="0">
                <a:solidFill>
                  <a:prstClr val="black">
                    <a:tint val="75000"/>
                  </a:prstClr>
                </a:solidFill>
              </a:rPr>
              <a:pPr>
                <a:defRPr/>
              </a:pPr>
              <a:t>06.07.2016</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C6B0E628-C5C7-4B60-B17A-B22C62CD717E}"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3031093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3"/>
            <a:ext cx="5386917" cy="639763"/>
          </a:xfrm>
        </p:spPr>
        <p:txBody>
          <a:bodyPr anchor="b"/>
          <a:lstStyle>
            <a:lvl1pPr marL="0" indent="0">
              <a:buNone/>
              <a:defRPr sz="3200" b="1"/>
            </a:lvl1pPr>
            <a:lvl2pPr marL="609507" indent="0">
              <a:buNone/>
              <a:defRPr sz="2667" b="1"/>
            </a:lvl2pPr>
            <a:lvl3pPr marL="1219020" indent="0">
              <a:buNone/>
              <a:defRPr sz="2400" b="1"/>
            </a:lvl3pPr>
            <a:lvl4pPr marL="1828528" indent="0">
              <a:buNone/>
              <a:defRPr sz="2133" b="1"/>
            </a:lvl4pPr>
            <a:lvl5pPr marL="2438038" indent="0">
              <a:buNone/>
              <a:defRPr sz="2133" b="1"/>
            </a:lvl5pPr>
            <a:lvl6pPr marL="3047544" indent="0">
              <a:buNone/>
              <a:defRPr sz="2133" b="1"/>
            </a:lvl6pPr>
            <a:lvl7pPr marL="3657051" indent="0">
              <a:buNone/>
              <a:defRPr sz="2133" b="1"/>
            </a:lvl7pPr>
            <a:lvl8pPr marL="4266560" indent="0">
              <a:buNone/>
              <a:defRPr sz="2133" b="1"/>
            </a:lvl8pPr>
            <a:lvl9pPr marL="4876069" indent="0">
              <a:buNone/>
              <a:defRPr sz="2133" b="1"/>
            </a:lvl9pPr>
          </a:lstStyle>
          <a:p>
            <a:pPr lvl="0"/>
            <a:r>
              <a:rPr lang="ru-RU" smtClean="0"/>
              <a:t>Образец текста</a:t>
            </a:r>
          </a:p>
        </p:txBody>
      </p:sp>
      <p:sp>
        <p:nvSpPr>
          <p:cNvPr id="4" name="Объект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385" y="1535113"/>
            <a:ext cx="5389033" cy="639763"/>
          </a:xfrm>
        </p:spPr>
        <p:txBody>
          <a:bodyPr anchor="b"/>
          <a:lstStyle>
            <a:lvl1pPr marL="0" indent="0">
              <a:buNone/>
              <a:defRPr sz="3200" b="1"/>
            </a:lvl1pPr>
            <a:lvl2pPr marL="609507" indent="0">
              <a:buNone/>
              <a:defRPr sz="2667" b="1"/>
            </a:lvl2pPr>
            <a:lvl3pPr marL="1219020" indent="0">
              <a:buNone/>
              <a:defRPr sz="2400" b="1"/>
            </a:lvl3pPr>
            <a:lvl4pPr marL="1828528" indent="0">
              <a:buNone/>
              <a:defRPr sz="2133" b="1"/>
            </a:lvl4pPr>
            <a:lvl5pPr marL="2438038" indent="0">
              <a:buNone/>
              <a:defRPr sz="2133" b="1"/>
            </a:lvl5pPr>
            <a:lvl6pPr marL="3047544" indent="0">
              <a:buNone/>
              <a:defRPr sz="2133" b="1"/>
            </a:lvl6pPr>
            <a:lvl7pPr marL="3657051" indent="0">
              <a:buNone/>
              <a:defRPr sz="2133" b="1"/>
            </a:lvl7pPr>
            <a:lvl8pPr marL="4266560" indent="0">
              <a:buNone/>
              <a:defRPr sz="2133" b="1"/>
            </a:lvl8pPr>
            <a:lvl9pPr marL="4876069" indent="0">
              <a:buNone/>
              <a:defRPr sz="2133" b="1"/>
            </a:lvl9pPr>
          </a:lstStyle>
          <a:p>
            <a:pPr lvl="0"/>
            <a:r>
              <a:rPr lang="ru-RU" smtClean="0"/>
              <a:t>Образец текста</a:t>
            </a:r>
          </a:p>
        </p:txBody>
      </p:sp>
      <p:sp>
        <p:nvSpPr>
          <p:cNvPr id="6" name="Объект 5"/>
          <p:cNvSpPr>
            <a:spLocks noGrp="1"/>
          </p:cNvSpPr>
          <p:nvPr>
            <p:ph sz="quarter" idx="4"/>
          </p:nvPr>
        </p:nvSpPr>
        <p:spPr>
          <a:xfrm>
            <a:off x="6193385"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8B5B9AD3-892C-4C65-BAE8-BFC7E526F2FE}" type="datetime1">
              <a:rPr lang="ru-RU" smtClean="0">
                <a:solidFill>
                  <a:prstClr val="black">
                    <a:tint val="75000"/>
                  </a:prstClr>
                </a:solidFill>
              </a:rPr>
              <a:pPr>
                <a:defRPr/>
              </a:pPr>
              <a:t>06.07.2016</a:t>
            </a:fld>
            <a:endParaRPr lang="ru-RU" dirty="0">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8C765D19-AF58-43B0-8B79-A99A238AC36F}"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24621984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u-R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Date Placeholder 3"/>
          <p:cNvSpPr>
            <a:spLocks noGrp="1"/>
          </p:cNvSpPr>
          <p:nvPr>
            <p:ph type="dt" sz="half" idx="10"/>
          </p:nvPr>
        </p:nvSpPr>
        <p:spPr/>
        <p:txBody>
          <a:bodyPr/>
          <a:lstStyle/>
          <a:p>
            <a:fld id="{8E32891A-9392-4C50-BBF4-5040A74BA218}" type="datetimeFigureOut">
              <a:rPr lang="ru-RU" smtClean="0"/>
              <a:t>06.07.2016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971E248-A641-4AFA-9967-FEBDFB7DE744}" type="slidenum">
              <a:rPr lang="ru-RU" smtClean="0"/>
              <a:t>‹#›</a:t>
            </a:fld>
            <a:endParaRPr lang="ru-RU"/>
          </a:p>
        </p:txBody>
      </p:sp>
    </p:spTree>
    <p:extLst>
      <p:ext uri="{BB962C8B-B14F-4D97-AF65-F5344CB8AC3E}">
        <p14:creationId xmlns:p14="http://schemas.microsoft.com/office/powerpoint/2010/main" val="16956300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C7AD62B9-F1D8-449F-9FC6-F52FCC3258FC}" type="datetime1">
              <a:rPr lang="ru-RU" smtClean="0">
                <a:solidFill>
                  <a:prstClr val="black">
                    <a:tint val="75000"/>
                  </a:prstClr>
                </a:solidFill>
              </a:rPr>
              <a:pPr>
                <a:defRPr/>
              </a:pPr>
              <a:t>06.07.2016</a:t>
            </a:fld>
            <a:endParaRPr lang="ru-RU" dirty="0">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pPr>
              <a:defRPr/>
            </a:pPr>
            <a:fld id="{3D8567F5-858E-4E7B-8B08-27FEE6681E58}"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37530106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0D9CB962-A47C-4BEB-95AC-027BCAA18A9C}" type="datetime1">
              <a:rPr lang="ru-RU" smtClean="0">
                <a:solidFill>
                  <a:prstClr val="black">
                    <a:tint val="75000"/>
                  </a:prstClr>
                </a:solidFill>
              </a:rPr>
              <a:pPr>
                <a:defRPr/>
              </a:pPr>
              <a:t>06.07.2016</a:t>
            </a:fld>
            <a:endParaRPr lang="ru-RU" dirty="0">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pPr>
              <a:defRPr/>
            </a:pPr>
            <a:fld id="{93B4E9A0-85AD-4505-B83A-02C4E308E71E}"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10127728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49"/>
            <a:ext cx="4011084" cy="1162051"/>
          </a:xfrm>
        </p:spPr>
        <p:txBody>
          <a:bodyPr anchor="b"/>
          <a:lstStyle>
            <a:lvl1pPr algn="l">
              <a:defRPr sz="2667" b="1"/>
            </a:lvl1pPr>
          </a:lstStyle>
          <a:p>
            <a:r>
              <a:rPr lang="ru-RU" smtClean="0"/>
              <a:t>Образец заголовка</a:t>
            </a:r>
            <a:endParaRPr lang="ru-RU"/>
          </a:p>
        </p:txBody>
      </p:sp>
      <p:sp>
        <p:nvSpPr>
          <p:cNvPr id="3" name="Объект 2"/>
          <p:cNvSpPr>
            <a:spLocks noGrp="1"/>
          </p:cNvSpPr>
          <p:nvPr>
            <p:ph idx="1"/>
          </p:nvPr>
        </p:nvSpPr>
        <p:spPr>
          <a:xfrm>
            <a:off x="4766733" y="273064"/>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3" y="1435104"/>
            <a:ext cx="4011084" cy="4691063"/>
          </a:xfrm>
        </p:spPr>
        <p:txBody>
          <a:bodyPr/>
          <a:lstStyle>
            <a:lvl1pPr marL="0" indent="0">
              <a:buNone/>
              <a:defRPr sz="1867"/>
            </a:lvl1pPr>
            <a:lvl2pPr marL="609507" indent="0">
              <a:buNone/>
              <a:defRPr sz="1600"/>
            </a:lvl2pPr>
            <a:lvl3pPr marL="1219020" indent="0">
              <a:buNone/>
              <a:defRPr sz="1333"/>
            </a:lvl3pPr>
            <a:lvl4pPr marL="1828528" indent="0">
              <a:buNone/>
              <a:defRPr sz="1200"/>
            </a:lvl4pPr>
            <a:lvl5pPr marL="2438038" indent="0">
              <a:buNone/>
              <a:defRPr sz="1200"/>
            </a:lvl5pPr>
            <a:lvl6pPr marL="3047544" indent="0">
              <a:buNone/>
              <a:defRPr sz="1200"/>
            </a:lvl6pPr>
            <a:lvl7pPr marL="3657051" indent="0">
              <a:buNone/>
              <a:defRPr sz="1200"/>
            </a:lvl7pPr>
            <a:lvl8pPr marL="4266560" indent="0">
              <a:buNone/>
              <a:defRPr sz="1200"/>
            </a:lvl8pPr>
            <a:lvl9pPr marL="4876069" indent="0">
              <a:buNone/>
              <a:defRPr sz="12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9E900B38-B4C1-4A49-8FDA-76B1087917CC}" type="datetime1">
              <a:rPr lang="ru-RU" smtClean="0">
                <a:solidFill>
                  <a:prstClr val="black">
                    <a:tint val="75000"/>
                  </a:prstClr>
                </a:solidFill>
              </a:rPr>
              <a:pPr>
                <a:defRPr/>
              </a:pPr>
              <a:t>06.07.2016</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47B93057-643D-461D-953C-DA18A034BAE9}"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10575158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1"/>
            <a:ext cx="7315200" cy="566739"/>
          </a:xfrm>
        </p:spPr>
        <p:txBody>
          <a:bodyPr anchor="b"/>
          <a:lstStyle>
            <a:lvl1pPr algn="l">
              <a:defRPr sz="2667"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rtlCol="0">
            <a:normAutofit/>
          </a:bodyPr>
          <a:lstStyle>
            <a:lvl1pPr marL="0" indent="0">
              <a:buNone/>
              <a:defRPr sz="4267"/>
            </a:lvl1pPr>
            <a:lvl2pPr marL="609507" indent="0">
              <a:buNone/>
              <a:defRPr sz="3733"/>
            </a:lvl2pPr>
            <a:lvl3pPr marL="1219020" indent="0">
              <a:buNone/>
              <a:defRPr sz="3200"/>
            </a:lvl3pPr>
            <a:lvl4pPr marL="1828528" indent="0">
              <a:buNone/>
              <a:defRPr sz="2667"/>
            </a:lvl4pPr>
            <a:lvl5pPr marL="2438038" indent="0">
              <a:buNone/>
              <a:defRPr sz="2667"/>
            </a:lvl5pPr>
            <a:lvl6pPr marL="3047544" indent="0">
              <a:buNone/>
              <a:defRPr sz="2667"/>
            </a:lvl6pPr>
            <a:lvl7pPr marL="3657051" indent="0">
              <a:buNone/>
              <a:defRPr sz="2667"/>
            </a:lvl7pPr>
            <a:lvl8pPr marL="4266560" indent="0">
              <a:buNone/>
              <a:defRPr sz="2667"/>
            </a:lvl8pPr>
            <a:lvl9pPr marL="4876069" indent="0">
              <a:buNone/>
              <a:defRPr sz="2667"/>
            </a:lvl9pPr>
          </a:lstStyle>
          <a:p>
            <a:pPr lvl="0"/>
            <a:endParaRPr lang="ru-RU" noProof="0" dirty="0"/>
          </a:p>
        </p:txBody>
      </p:sp>
      <p:sp>
        <p:nvSpPr>
          <p:cNvPr id="4" name="Текст 3"/>
          <p:cNvSpPr>
            <a:spLocks noGrp="1"/>
          </p:cNvSpPr>
          <p:nvPr>
            <p:ph type="body" sz="half" idx="2"/>
          </p:nvPr>
        </p:nvSpPr>
        <p:spPr>
          <a:xfrm>
            <a:off x="2389717" y="5367385"/>
            <a:ext cx="7315200" cy="804863"/>
          </a:xfrm>
        </p:spPr>
        <p:txBody>
          <a:bodyPr/>
          <a:lstStyle>
            <a:lvl1pPr marL="0" indent="0">
              <a:buNone/>
              <a:defRPr sz="1867"/>
            </a:lvl1pPr>
            <a:lvl2pPr marL="609507" indent="0">
              <a:buNone/>
              <a:defRPr sz="1600"/>
            </a:lvl2pPr>
            <a:lvl3pPr marL="1219020" indent="0">
              <a:buNone/>
              <a:defRPr sz="1333"/>
            </a:lvl3pPr>
            <a:lvl4pPr marL="1828528" indent="0">
              <a:buNone/>
              <a:defRPr sz="1200"/>
            </a:lvl4pPr>
            <a:lvl5pPr marL="2438038" indent="0">
              <a:buNone/>
              <a:defRPr sz="1200"/>
            </a:lvl5pPr>
            <a:lvl6pPr marL="3047544" indent="0">
              <a:buNone/>
              <a:defRPr sz="1200"/>
            </a:lvl6pPr>
            <a:lvl7pPr marL="3657051" indent="0">
              <a:buNone/>
              <a:defRPr sz="1200"/>
            </a:lvl7pPr>
            <a:lvl8pPr marL="4266560" indent="0">
              <a:buNone/>
              <a:defRPr sz="1200"/>
            </a:lvl8pPr>
            <a:lvl9pPr marL="4876069" indent="0">
              <a:buNone/>
              <a:defRPr sz="12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4673AC75-28AA-4E63-9614-F81AFEB99D5E}" type="datetime1">
              <a:rPr lang="ru-RU" smtClean="0">
                <a:solidFill>
                  <a:prstClr val="black">
                    <a:tint val="75000"/>
                  </a:prstClr>
                </a:solidFill>
              </a:rPr>
              <a:pPr>
                <a:defRPr/>
              </a:pPr>
              <a:t>06.07.2016</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D563F8DC-6400-4DEE-9791-C00267FF7B09}"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2738548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08B4982-9A40-46D5-9321-D11E2C77E275}" type="datetime1">
              <a:rPr lang="ru-RU" smtClean="0">
                <a:solidFill>
                  <a:prstClr val="black">
                    <a:tint val="75000"/>
                  </a:prstClr>
                </a:solidFill>
              </a:rPr>
              <a:pPr>
                <a:defRPr/>
              </a:pPr>
              <a:t>06.07.2016</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14DA1CCC-AFA9-4FDA-8B62-FC5E18386F70}"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25041701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8516594B-4F16-46CA-9A34-FEB316613791}" type="datetime1">
              <a:rPr lang="ru-RU" smtClean="0">
                <a:solidFill>
                  <a:prstClr val="black">
                    <a:tint val="75000"/>
                  </a:prstClr>
                </a:solidFill>
              </a:rPr>
              <a:pPr>
                <a:defRPr/>
              </a:pPr>
              <a:t>06.07.2016</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995DCE15-23C1-4D20-8AF6-D1309CBA7060}"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16509575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6"/>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3DFEB83-B7FE-49E6-9E54-33BAF3002E6A}" type="datetimeFigureOut">
              <a:rPr lang="ru-RU" smtClean="0">
                <a:solidFill>
                  <a:prstClr val="black">
                    <a:tint val="75000"/>
                  </a:prstClr>
                </a:solidFill>
              </a:rPr>
              <a:pPr/>
              <a:t>06.07.2016</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0E8B68DE-FF2F-4D38-A6A5-60127214A0CC}"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576539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3DFEB83-B7FE-49E6-9E54-33BAF3002E6A}" type="datetimeFigureOut">
              <a:rPr lang="ru-RU" smtClean="0">
                <a:solidFill>
                  <a:prstClr val="black">
                    <a:tint val="75000"/>
                  </a:prstClr>
                </a:solidFill>
              </a:rPr>
              <a:pPr/>
              <a:t>06.07.2016</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0E8B68DE-FF2F-4D38-A6A5-60127214A0CC}"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2317103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3DFEB83-B7FE-49E6-9E54-33BAF3002E6A}" type="datetimeFigureOut">
              <a:rPr lang="ru-RU" smtClean="0">
                <a:solidFill>
                  <a:prstClr val="black">
                    <a:tint val="75000"/>
                  </a:prstClr>
                </a:solidFill>
              </a:rPr>
              <a:pPr/>
              <a:t>06.07.2016</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0E8B68DE-FF2F-4D38-A6A5-60127214A0CC}"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9628864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3DFEB83-B7FE-49E6-9E54-33BAF3002E6A}" type="datetimeFigureOut">
              <a:rPr lang="ru-RU" smtClean="0">
                <a:solidFill>
                  <a:prstClr val="black">
                    <a:tint val="75000"/>
                  </a:prstClr>
                </a:solidFill>
              </a:rPr>
              <a:pPr/>
              <a:t>06.07.2016</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0E8B68DE-FF2F-4D38-A6A5-60127214A0CC}"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421134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ru-R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E32891A-9392-4C50-BBF4-5040A74BA218}" type="datetimeFigureOut">
              <a:rPr lang="ru-RU" smtClean="0"/>
              <a:t>06.07.2016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971E248-A641-4AFA-9967-FEBDFB7DE744}" type="slidenum">
              <a:rPr lang="ru-RU" smtClean="0"/>
              <a:t>‹#›</a:t>
            </a:fld>
            <a:endParaRPr lang="ru-RU"/>
          </a:p>
        </p:txBody>
      </p:sp>
    </p:spTree>
    <p:extLst>
      <p:ext uri="{BB962C8B-B14F-4D97-AF65-F5344CB8AC3E}">
        <p14:creationId xmlns:p14="http://schemas.microsoft.com/office/powerpoint/2010/main" val="254932728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3DFEB83-B7FE-49E6-9E54-33BAF3002E6A}" type="datetimeFigureOut">
              <a:rPr lang="ru-RU" smtClean="0">
                <a:solidFill>
                  <a:prstClr val="black">
                    <a:tint val="75000"/>
                  </a:prstClr>
                </a:solidFill>
              </a:rPr>
              <a:pPr/>
              <a:t>06.07.2016</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0E8B68DE-FF2F-4D38-A6A5-60127214A0CC}"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9116614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3DFEB83-B7FE-49E6-9E54-33BAF3002E6A}" type="datetimeFigureOut">
              <a:rPr lang="ru-RU" smtClean="0">
                <a:solidFill>
                  <a:prstClr val="black">
                    <a:tint val="75000"/>
                  </a:prstClr>
                </a:solidFill>
              </a:rPr>
              <a:pPr/>
              <a:t>06.07.2016</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0E8B68DE-FF2F-4D38-A6A5-60127214A0CC}"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2879940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3DFEB83-B7FE-49E6-9E54-33BAF3002E6A}" type="datetimeFigureOut">
              <a:rPr lang="ru-RU" smtClean="0">
                <a:solidFill>
                  <a:prstClr val="black">
                    <a:tint val="75000"/>
                  </a:prstClr>
                </a:solidFill>
              </a:rPr>
              <a:pPr/>
              <a:t>06.07.2016</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0E8B68DE-FF2F-4D38-A6A5-60127214A0CC}"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3144602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3DFEB83-B7FE-49E6-9E54-33BAF3002E6A}" type="datetimeFigureOut">
              <a:rPr lang="ru-RU" smtClean="0">
                <a:solidFill>
                  <a:prstClr val="black">
                    <a:tint val="75000"/>
                  </a:prstClr>
                </a:solidFill>
              </a:rPr>
              <a:pPr/>
              <a:t>06.07.2016</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0E8B68DE-FF2F-4D38-A6A5-60127214A0CC}"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1782522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3DFEB83-B7FE-49E6-9E54-33BAF3002E6A}" type="datetimeFigureOut">
              <a:rPr lang="ru-RU" smtClean="0">
                <a:solidFill>
                  <a:prstClr val="black">
                    <a:tint val="75000"/>
                  </a:prstClr>
                </a:solidFill>
              </a:rPr>
              <a:pPr/>
              <a:t>06.07.2016</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0E8B68DE-FF2F-4D38-A6A5-60127214A0CC}"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57034799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3DFEB83-B7FE-49E6-9E54-33BAF3002E6A}" type="datetimeFigureOut">
              <a:rPr lang="ru-RU" smtClean="0">
                <a:solidFill>
                  <a:prstClr val="black">
                    <a:tint val="75000"/>
                  </a:prstClr>
                </a:solidFill>
              </a:rPr>
              <a:pPr/>
              <a:t>06.07.2016</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0E8B68DE-FF2F-4D38-A6A5-60127214A0CC}"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93412630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3DFEB83-B7FE-49E6-9E54-33BAF3002E6A}" type="datetimeFigureOut">
              <a:rPr lang="ru-RU" smtClean="0">
                <a:solidFill>
                  <a:prstClr val="black">
                    <a:tint val="75000"/>
                  </a:prstClr>
                </a:solidFill>
              </a:rPr>
              <a:pPr/>
              <a:t>06.07.2016</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0E8B68DE-FF2F-4D38-A6A5-60127214A0CC}"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1232899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u-RU"/>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5" name="Date Placeholder 4"/>
          <p:cNvSpPr>
            <a:spLocks noGrp="1"/>
          </p:cNvSpPr>
          <p:nvPr>
            <p:ph type="dt" sz="half" idx="10"/>
          </p:nvPr>
        </p:nvSpPr>
        <p:spPr/>
        <p:txBody>
          <a:bodyPr/>
          <a:lstStyle/>
          <a:p>
            <a:fld id="{8E32891A-9392-4C50-BBF4-5040A74BA218}" type="datetimeFigureOut">
              <a:rPr lang="ru-RU" smtClean="0"/>
              <a:t>06.07.2016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971E248-A641-4AFA-9967-FEBDFB7DE744}" type="slidenum">
              <a:rPr lang="ru-RU" smtClean="0"/>
              <a:t>‹#›</a:t>
            </a:fld>
            <a:endParaRPr lang="ru-RU"/>
          </a:p>
        </p:txBody>
      </p:sp>
    </p:spTree>
    <p:extLst>
      <p:ext uri="{BB962C8B-B14F-4D97-AF65-F5344CB8AC3E}">
        <p14:creationId xmlns:p14="http://schemas.microsoft.com/office/powerpoint/2010/main" val="10570120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ru-R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7" name="Date Placeholder 6"/>
          <p:cNvSpPr>
            <a:spLocks noGrp="1"/>
          </p:cNvSpPr>
          <p:nvPr>
            <p:ph type="dt" sz="half" idx="10"/>
          </p:nvPr>
        </p:nvSpPr>
        <p:spPr/>
        <p:txBody>
          <a:bodyPr/>
          <a:lstStyle/>
          <a:p>
            <a:fld id="{8E32891A-9392-4C50-BBF4-5040A74BA218}" type="datetimeFigureOut">
              <a:rPr lang="ru-RU" smtClean="0"/>
              <a:t>06.07.2016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3971E248-A641-4AFA-9967-FEBDFB7DE744}" type="slidenum">
              <a:rPr lang="ru-RU" smtClean="0"/>
              <a:t>‹#›</a:t>
            </a:fld>
            <a:endParaRPr lang="ru-RU"/>
          </a:p>
        </p:txBody>
      </p:sp>
    </p:spTree>
    <p:extLst>
      <p:ext uri="{BB962C8B-B14F-4D97-AF65-F5344CB8AC3E}">
        <p14:creationId xmlns:p14="http://schemas.microsoft.com/office/powerpoint/2010/main" val="37120116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u-RU"/>
          </a:p>
        </p:txBody>
      </p:sp>
      <p:sp>
        <p:nvSpPr>
          <p:cNvPr id="3" name="Date Placeholder 2"/>
          <p:cNvSpPr>
            <a:spLocks noGrp="1"/>
          </p:cNvSpPr>
          <p:nvPr>
            <p:ph type="dt" sz="half" idx="10"/>
          </p:nvPr>
        </p:nvSpPr>
        <p:spPr/>
        <p:txBody>
          <a:bodyPr/>
          <a:lstStyle/>
          <a:p>
            <a:fld id="{8E32891A-9392-4C50-BBF4-5040A74BA218}" type="datetimeFigureOut">
              <a:rPr lang="ru-RU" smtClean="0"/>
              <a:t>06.07.2016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3971E248-A641-4AFA-9967-FEBDFB7DE744}" type="slidenum">
              <a:rPr lang="ru-RU" smtClean="0"/>
              <a:t>‹#›</a:t>
            </a:fld>
            <a:endParaRPr lang="ru-RU"/>
          </a:p>
        </p:txBody>
      </p:sp>
    </p:spTree>
    <p:extLst>
      <p:ext uri="{BB962C8B-B14F-4D97-AF65-F5344CB8AC3E}">
        <p14:creationId xmlns:p14="http://schemas.microsoft.com/office/powerpoint/2010/main" val="4708237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32891A-9392-4C50-BBF4-5040A74BA218}" type="datetimeFigureOut">
              <a:rPr lang="ru-RU" smtClean="0"/>
              <a:t>06.07.2016</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3971E248-A641-4AFA-9967-FEBDFB7DE744}" type="slidenum">
              <a:rPr lang="ru-RU" smtClean="0"/>
              <a:t>‹#›</a:t>
            </a:fld>
            <a:endParaRPr lang="ru-RU"/>
          </a:p>
        </p:txBody>
      </p:sp>
    </p:spTree>
    <p:extLst>
      <p:ext uri="{BB962C8B-B14F-4D97-AF65-F5344CB8AC3E}">
        <p14:creationId xmlns:p14="http://schemas.microsoft.com/office/powerpoint/2010/main" val="1903475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ru-R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32891A-9392-4C50-BBF4-5040A74BA218}" type="datetimeFigureOut">
              <a:rPr lang="ru-RU" smtClean="0"/>
              <a:t>06.07.2016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971E248-A641-4AFA-9967-FEBDFB7DE744}" type="slidenum">
              <a:rPr lang="ru-RU" smtClean="0"/>
              <a:t>‹#›</a:t>
            </a:fld>
            <a:endParaRPr lang="ru-RU"/>
          </a:p>
        </p:txBody>
      </p:sp>
    </p:spTree>
    <p:extLst>
      <p:ext uri="{BB962C8B-B14F-4D97-AF65-F5344CB8AC3E}">
        <p14:creationId xmlns:p14="http://schemas.microsoft.com/office/powerpoint/2010/main" val="21990938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ru-R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32891A-9392-4C50-BBF4-5040A74BA218}" type="datetimeFigureOut">
              <a:rPr lang="ru-RU" smtClean="0"/>
              <a:t>06.07.2016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971E248-A641-4AFA-9967-FEBDFB7DE744}" type="slidenum">
              <a:rPr lang="ru-RU" smtClean="0"/>
              <a:t>‹#›</a:t>
            </a:fld>
            <a:endParaRPr lang="ru-RU"/>
          </a:p>
        </p:txBody>
      </p:sp>
    </p:spTree>
    <p:extLst>
      <p:ext uri="{BB962C8B-B14F-4D97-AF65-F5344CB8AC3E}">
        <p14:creationId xmlns:p14="http://schemas.microsoft.com/office/powerpoint/2010/main" val="18873717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ru-R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32891A-9392-4C50-BBF4-5040A74BA218}" type="datetimeFigureOut">
              <a:rPr lang="ru-RU" smtClean="0"/>
              <a:t>06.07.2016</a:t>
            </a:fld>
            <a:endParaRPr lang="ru-R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71E248-A641-4AFA-9967-FEBDFB7DE744}" type="slidenum">
              <a:rPr lang="ru-RU" smtClean="0"/>
              <a:t>‹#›</a:t>
            </a:fld>
            <a:endParaRPr lang="ru-RU"/>
          </a:p>
        </p:txBody>
      </p:sp>
    </p:spTree>
    <p:extLst>
      <p:ext uri="{BB962C8B-B14F-4D97-AF65-F5344CB8AC3E}">
        <p14:creationId xmlns:p14="http://schemas.microsoft.com/office/powerpoint/2010/main" val="2846777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85" r:id="rId13"/>
    <p:sldLayoutId id="2147483686"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609600" y="274637"/>
            <a:ext cx="10972800" cy="1143000"/>
          </a:xfrm>
          <a:prstGeom prst="rect">
            <a:avLst/>
          </a:prstGeom>
          <a:noFill/>
          <a:ln w="9525">
            <a:noFill/>
            <a:miter lim="800000"/>
            <a:headEnd/>
            <a:tailEnd/>
          </a:ln>
        </p:spPr>
        <p:txBody>
          <a:bodyPr vert="horz" wrap="square" lIns="91430" tIns="45715" rIns="91430" bIns="45715"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609600" y="1600201"/>
            <a:ext cx="10972800" cy="4525963"/>
          </a:xfrm>
          <a:prstGeom prst="rect">
            <a:avLst/>
          </a:prstGeom>
          <a:noFill/>
          <a:ln w="9525">
            <a:noFill/>
            <a:miter lim="800000"/>
            <a:headEnd/>
            <a:tailEnd/>
          </a:ln>
        </p:spPr>
        <p:txBody>
          <a:bodyPr vert="horz" wrap="square" lIns="91430" tIns="45715" rIns="91430" bIns="45715"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609600" y="6356352"/>
            <a:ext cx="2844800" cy="365125"/>
          </a:xfrm>
          <a:prstGeom prst="rect">
            <a:avLst/>
          </a:prstGeom>
        </p:spPr>
        <p:txBody>
          <a:bodyPr vert="horz" lIns="91430" tIns="45715" rIns="91430" bIns="45715" rtlCol="0" anchor="ctr"/>
          <a:lstStyle>
            <a:lvl1pPr algn="l" fontAlgn="auto">
              <a:spcBef>
                <a:spcPts val="0"/>
              </a:spcBef>
              <a:spcAft>
                <a:spcPts val="0"/>
              </a:spcAft>
              <a:defRPr sz="1600" smtClean="0">
                <a:solidFill>
                  <a:schemeClr val="tx1">
                    <a:tint val="75000"/>
                  </a:schemeClr>
                </a:solidFill>
                <a:latin typeface="+mn-lt"/>
              </a:defRPr>
            </a:lvl1pPr>
          </a:lstStyle>
          <a:p>
            <a:pPr>
              <a:defRPr/>
            </a:pPr>
            <a:fld id="{408EE67E-BC8A-4832-8C6F-62AEF71DC4FE}" type="datetime1">
              <a:rPr lang="ru-RU">
                <a:solidFill>
                  <a:prstClr val="black">
                    <a:tint val="75000"/>
                  </a:prstClr>
                </a:solidFill>
              </a:rPr>
              <a:pPr>
                <a:defRPr/>
              </a:pPr>
              <a:t>06.07.2016</a:t>
            </a:fld>
            <a:endParaRPr lang="ru-RU" dirty="0">
              <a:solidFill>
                <a:prstClr val="black">
                  <a:tint val="75000"/>
                </a:prstClr>
              </a:solidFill>
            </a:endParaRPr>
          </a:p>
        </p:txBody>
      </p:sp>
      <p:sp>
        <p:nvSpPr>
          <p:cNvPr id="5" name="Нижний колонтитул 4"/>
          <p:cNvSpPr>
            <a:spLocks noGrp="1"/>
          </p:cNvSpPr>
          <p:nvPr>
            <p:ph type="ftr" sz="quarter" idx="3"/>
          </p:nvPr>
        </p:nvSpPr>
        <p:spPr>
          <a:xfrm>
            <a:off x="4165600" y="6356352"/>
            <a:ext cx="3860800" cy="365125"/>
          </a:xfrm>
          <a:prstGeom prst="rect">
            <a:avLst/>
          </a:prstGeom>
        </p:spPr>
        <p:txBody>
          <a:bodyPr vert="horz" lIns="91430" tIns="45715" rIns="91430" bIns="45715" rtlCol="0" anchor="ctr"/>
          <a:lstStyle>
            <a:lvl1pPr algn="ctr" fontAlgn="auto">
              <a:spcBef>
                <a:spcPts val="0"/>
              </a:spcBef>
              <a:spcAft>
                <a:spcPts val="0"/>
              </a:spcAft>
              <a:defRPr sz="1600" dirty="0">
                <a:solidFill>
                  <a:schemeClr val="tx1">
                    <a:tint val="75000"/>
                  </a:schemeClr>
                </a:solidFill>
                <a:latin typeface="+mn-lt"/>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8737600" y="6356352"/>
            <a:ext cx="2844800" cy="365125"/>
          </a:xfrm>
          <a:prstGeom prst="rect">
            <a:avLst/>
          </a:prstGeom>
        </p:spPr>
        <p:txBody>
          <a:bodyPr vert="horz" lIns="91430" tIns="45715" rIns="91430" bIns="45715" rtlCol="0" anchor="ctr"/>
          <a:lstStyle>
            <a:lvl1pPr algn="r" fontAlgn="auto">
              <a:spcBef>
                <a:spcPts val="0"/>
              </a:spcBef>
              <a:spcAft>
                <a:spcPts val="0"/>
              </a:spcAft>
              <a:defRPr sz="1600" smtClean="0">
                <a:solidFill>
                  <a:schemeClr val="tx1">
                    <a:tint val="75000"/>
                  </a:schemeClr>
                </a:solidFill>
                <a:latin typeface="+mn-lt"/>
              </a:defRPr>
            </a:lvl1pPr>
          </a:lstStyle>
          <a:p>
            <a:pPr>
              <a:defRPr/>
            </a:pPr>
            <a:fld id="{350472C7-F08E-4ADF-ADF4-B65F1AD3C712}"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364751940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hdr="0" ftr="0" dt="0"/>
  <p:txStyles>
    <p:titleStyle>
      <a:lvl1pPr algn="ctr" rtl="0" fontAlgn="base">
        <a:spcBef>
          <a:spcPct val="0"/>
        </a:spcBef>
        <a:spcAft>
          <a:spcPct val="0"/>
        </a:spcAft>
        <a:defRPr sz="5867" kern="1200">
          <a:solidFill>
            <a:schemeClr val="tx1"/>
          </a:solidFill>
          <a:latin typeface="+mj-lt"/>
          <a:ea typeface="+mj-ea"/>
          <a:cs typeface="+mj-cs"/>
        </a:defRPr>
      </a:lvl1pPr>
      <a:lvl2pPr algn="ctr" rtl="0" fontAlgn="base">
        <a:spcBef>
          <a:spcPct val="0"/>
        </a:spcBef>
        <a:spcAft>
          <a:spcPct val="0"/>
        </a:spcAft>
        <a:defRPr sz="5867">
          <a:solidFill>
            <a:schemeClr val="tx1"/>
          </a:solidFill>
          <a:latin typeface="Calibri" pitchFamily="34" charset="0"/>
        </a:defRPr>
      </a:lvl2pPr>
      <a:lvl3pPr algn="ctr" rtl="0" fontAlgn="base">
        <a:spcBef>
          <a:spcPct val="0"/>
        </a:spcBef>
        <a:spcAft>
          <a:spcPct val="0"/>
        </a:spcAft>
        <a:defRPr sz="5867">
          <a:solidFill>
            <a:schemeClr val="tx1"/>
          </a:solidFill>
          <a:latin typeface="Calibri" pitchFamily="34" charset="0"/>
        </a:defRPr>
      </a:lvl3pPr>
      <a:lvl4pPr algn="ctr" rtl="0" fontAlgn="base">
        <a:spcBef>
          <a:spcPct val="0"/>
        </a:spcBef>
        <a:spcAft>
          <a:spcPct val="0"/>
        </a:spcAft>
        <a:defRPr sz="5867">
          <a:solidFill>
            <a:schemeClr val="tx1"/>
          </a:solidFill>
          <a:latin typeface="Calibri" pitchFamily="34" charset="0"/>
        </a:defRPr>
      </a:lvl4pPr>
      <a:lvl5pPr algn="ctr" rtl="0" fontAlgn="base">
        <a:spcBef>
          <a:spcPct val="0"/>
        </a:spcBef>
        <a:spcAft>
          <a:spcPct val="0"/>
        </a:spcAft>
        <a:defRPr sz="5867">
          <a:solidFill>
            <a:schemeClr val="tx1"/>
          </a:solidFill>
          <a:latin typeface="Calibri" pitchFamily="34" charset="0"/>
        </a:defRPr>
      </a:lvl5pPr>
      <a:lvl6pPr marL="609507" algn="ctr" rtl="0" fontAlgn="base">
        <a:spcBef>
          <a:spcPct val="0"/>
        </a:spcBef>
        <a:spcAft>
          <a:spcPct val="0"/>
        </a:spcAft>
        <a:defRPr sz="5867">
          <a:solidFill>
            <a:schemeClr val="tx1"/>
          </a:solidFill>
          <a:latin typeface="Calibri" pitchFamily="34" charset="0"/>
        </a:defRPr>
      </a:lvl6pPr>
      <a:lvl7pPr marL="1219020" algn="ctr" rtl="0" fontAlgn="base">
        <a:spcBef>
          <a:spcPct val="0"/>
        </a:spcBef>
        <a:spcAft>
          <a:spcPct val="0"/>
        </a:spcAft>
        <a:defRPr sz="5867">
          <a:solidFill>
            <a:schemeClr val="tx1"/>
          </a:solidFill>
          <a:latin typeface="Calibri" pitchFamily="34" charset="0"/>
        </a:defRPr>
      </a:lvl7pPr>
      <a:lvl8pPr marL="1828528" algn="ctr" rtl="0" fontAlgn="base">
        <a:spcBef>
          <a:spcPct val="0"/>
        </a:spcBef>
        <a:spcAft>
          <a:spcPct val="0"/>
        </a:spcAft>
        <a:defRPr sz="5867">
          <a:solidFill>
            <a:schemeClr val="tx1"/>
          </a:solidFill>
          <a:latin typeface="Calibri" pitchFamily="34" charset="0"/>
        </a:defRPr>
      </a:lvl8pPr>
      <a:lvl9pPr marL="2438038" algn="ctr" rtl="0" fontAlgn="base">
        <a:spcBef>
          <a:spcPct val="0"/>
        </a:spcBef>
        <a:spcAft>
          <a:spcPct val="0"/>
        </a:spcAft>
        <a:defRPr sz="5867">
          <a:solidFill>
            <a:schemeClr val="tx1"/>
          </a:solidFill>
          <a:latin typeface="Calibri" pitchFamily="34" charset="0"/>
        </a:defRPr>
      </a:lvl9pPr>
    </p:titleStyle>
    <p:bodyStyle>
      <a:lvl1pPr marL="457131" indent="-457131" algn="l" rtl="0" fontAlgn="base">
        <a:spcBef>
          <a:spcPct val="20000"/>
        </a:spcBef>
        <a:spcAft>
          <a:spcPct val="0"/>
        </a:spcAft>
        <a:buFont typeface="Arial" charset="0"/>
        <a:buChar char="•"/>
        <a:defRPr sz="4267" kern="1200">
          <a:solidFill>
            <a:schemeClr val="tx1"/>
          </a:solidFill>
          <a:latin typeface="+mn-lt"/>
          <a:ea typeface="+mn-ea"/>
          <a:cs typeface="+mn-cs"/>
        </a:defRPr>
      </a:lvl1pPr>
      <a:lvl2pPr marL="990454" indent="-380944" algn="l" rtl="0" fontAlgn="base">
        <a:spcBef>
          <a:spcPct val="20000"/>
        </a:spcBef>
        <a:spcAft>
          <a:spcPct val="0"/>
        </a:spcAft>
        <a:buFont typeface="Arial" charset="0"/>
        <a:buChar char="–"/>
        <a:defRPr sz="3733" kern="1200">
          <a:solidFill>
            <a:schemeClr val="tx1"/>
          </a:solidFill>
          <a:latin typeface="+mn-lt"/>
          <a:ea typeface="+mn-ea"/>
          <a:cs typeface="+mn-cs"/>
        </a:defRPr>
      </a:lvl2pPr>
      <a:lvl3pPr marL="1523773" indent="-304752" algn="l" rtl="0" fontAlgn="base">
        <a:spcBef>
          <a:spcPct val="20000"/>
        </a:spcBef>
        <a:spcAft>
          <a:spcPct val="0"/>
        </a:spcAft>
        <a:buFont typeface="Arial" charset="0"/>
        <a:buChar char="•"/>
        <a:defRPr sz="3200" kern="1200">
          <a:solidFill>
            <a:schemeClr val="tx1"/>
          </a:solidFill>
          <a:latin typeface="+mn-lt"/>
          <a:ea typeface="+mn-ea"/>
          <a:cs typeface="+mn-cs"/>
        </a:defRPr>
      </a:lvl3pPr>
      <a:lvl4pPr marL="2133280" indent="-304752" algn="l" rtl="0" fontAlgn="base">
        <a:spcBef>
          <a:spcPct val="20000"/>
        </a:spcBef>
        <a:spcAft>
          <a:spcPct val="0"/>
        </a:spcAft>
        <a:buFont typeface="Arial" charset="0"/>
        <a:buChar char="–"/>
        <a:defRPr sz="2667" kern="1200">
          <a:solidFill>
            <a:schemeClr val="tx1"/>
          </a:solidFill>
          <a:latin typeface="+mn-lt"/>
          <a:ea typeface="+mn-ea"/>
          <a:cs typeface="+mn-cs"/>
        </a:defRPr>
      </a:lvl4pPr>
      <a:lvl5pPr marL="2742790" indent="-304752" algn="l" rtl="0" fontAlgn="base">
        <a:spcBef>
          <a:spcPct val="20000"/>
        </a:spcBef>
        <a:spcAft>
          <a:spcPct val="0"/>
        </a:spcAft>
        <a:buFont typeface="Arial" charset="0"/>
        <a:buChar char="»"/>
        <a:defRPr sz="2667" kern="1200">
          <a:solidFill>
            <a:schemeClr val="tx1"/>
          </a:solidFill>
          <a:latin typeface="+mn-lt"/>
          <a:ea typeface="+mn-ea"/>
          <a:cs typeface="+mn-cs"/>
        </a:defRPr>
      </a:lvl5pPr>
      <a:lvl6pPr marL="3352296" indent="-304752" algn="l" defTabSz="121902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1808" indent="-304752" algn="l" defTabSz="121902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316" indent="-304752" algn="l" defTabSz="121902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0824" indent="-304752" algn="l" defTabSz="121902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ru-RU"/>
      </a:defPPr>
      <a:lvl1pPr marL="0" algn="l" defTabSz="1219020" rtl="0" eaLnBrk="1" latinLnBrk="0" hangingPunct="1">
        <a:defRPr sz="2400" kern="1200">
          <a:solidFill>
            <a:schemeClr val="tx1"/>
          </a:solidFill>
          <a:latin typeface="+mn-lt"/>
          <a:ea typeface="+mn-ea"/>
          <a:cs typeface="+mn-cs"/>
        </a:defRPr>
      </a:lvl1pPr>
      <a:lvl2pPr marL="609507" algn="l" defTabSz="1219020" rtl="0" eaLnBrk="1" latinLnBrk="0" hangingPunct="1">
        <a:defRPr sz="2400" kern="1200">
          <a:solidFill>
            <a:schemeClr val="tx1"/>
          </a:solidFill>
          <a:latin typeface="+mn-lt"/>
          <a:ea typeface="+mn-ea"/>
          <a:cs typeface="+mn-cs"/>
        </a:defRPr>
      </a:lvl2pPr>
      <a:lvl3pPr marL="1219020" algn="l" defTabSz="1219020" rtl="0" eaLnBrk="1" latinLnBrk="0" hangingPunct="1">
        <a:defRPr sz="2400" kern="1200">
          <a:solidFill>
            <a:schemeClr val="tx1"/>
          </a:solidFill>
          <a:latin typeface="+mn-lt"/>
          <a:ea typeface="+mn-ea"/>
          <a:cs typeface="+mn-cs"/>
        </a:defRPr>
      </a:lvl3pPr>
      <a:lvl4pPr marL="1828528" algn="l" defTabSz="1219020" rtl="0" eaLnBrk="1" latinLnBrk="0" hangingPunct="1">
        <a:defRPr sz="2400" kern="1200">
          <a:solidFill>
            <a:schemeClr val="tx1"/>
          </a:solidFill>
          <a:latin typeface="+mn-lt"/>
          <a:ea typeface="+mn-ea"/>
          <a:cs typeface="+mn-cs"/>
        </a:defRPr>
      </a:lvl4pPr>
      <a:lvl5pPr marL="2438038" algn="l" defTabSz="1219020" rtl="0" eaLnBrk="1" latinLnBrk="0" hangingPunct="1">
        <a:defRPr sz="2400" kern="1200">
          <a:solidFill>
            <a:schemeClr val="tx1"/>
          </a:solidFill>
          <a:latin typeface="+mn-lt"/>
          <a:ea typeface="+mn-ea"/>
          <a:cs typeface="+mn-cs"/>
        </a:defRPr>
      </a:lvl5pPr>
      <a:lvl6pPr marL="3047544" algn="l" defTabSz="1219020" rtl="0" eaLnBrk="1" latinLnBrk="0" hangingPunct="1">
        <a:defRPr sz="2400" kern="1200">
          <a:solidFill>
            <a:schemeClr val="tx1"/>
          </a:solidFill>
          <a:latin typeface="+mn-lt"/>
          <a:ea typeface="+mn-ea"/>
          <a:cs typeface="+mn-cs"/>
        </a:defRPr>
      </a:lvl6pPr>
      <a:lvl7pPr marL="3657051" algn="l" defTabSz="1219020" rtl="0" eaLnBrk="1" latinLnBrk="0" hangingPunct="1">
        <a:defRPr sz="2400" kern="1200">
          <a:solidFill>
            <a:schemeClr val="tx1"/>
          </a:solidFill>
          <a:latin typeface="+mn-lt"/>
          <a:ea typeface="+mn-ea"/>
          <a:cs typeface="+mn-cs"/>
        </a:defRPr>
      </a:lvl7pPr>
      <a:lvl8pPr marL="4266560" algn="l" defTabSz="1219020" rtl="0" eaLnBrk="1" latinLnBrk="0" hangingPunct="1">
        <a:defRPr sz="2400" kern="1200">
          <a:solidFill>
            <a:schemeClr val="tx1"/>
          </a:solidFill>
          <a:latin typeface="+mn-lt"/>
          <a:ea typeface="+mn-ea"/>
          <a:cs typeface="+mn-cs"/>
        </a:defRPr>
      </a:lvl8pPr>
      <a:lvl9pPr marL="4876069" algn="l" defTabSz="121902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DFEB83-B7FE-49E6-9E54-33BAF3002E6A}" type="datetimeFigureOut">
              <a:rPr lang="ru-RU" smtClean="0">
                <a:solidFill>
                  <a:prstClr val="black">
                    <a:tint val="75000"/>
                  </a:prstClr>
                </a:solidFill>
              </a:rPr>
              <a:pPr/>
              <a:t>06.07.2016</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8B68DE-FF2F-4D38-A6A5-60127214A0CC}"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81131060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4.pn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1"/>
            <a:ext cx="12257195"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319952" y="1731725"/>
            <a:ext cx="11617291" cy="1470025"/>
          </a:xfrm>
        </p:spPr>
        <p:txBody>
          <a:bodyPr/>
          <a:lstStyle/>
          <a:p>
            <a:pPr lvl="0"/>
            <a:r>
              <a:rPr lang="ru-RU" sz="4400" b="1" dirty="0" smtClean="0">
                <a:solidFill>
                  <a:schemeClr val="tx2"/>
                </a:solidFill>
              </a:rPr>
              <a:t>Актуальные </a:t>
            </a:r>
            <a:r>
              <a:rPr lang="ru-RU" sz="4400" b="1" dirty="0">
                <a:solidFill>
                  <a:schemeClr val="tx2"/>
                </a:solidFill>
              </a:rPr>
              <a:t>направления политики в сфере подготовки и профессионального развития педагогов в Республике Татарстан</a:t>
            </a:r>
          </a:p>
        </p:txBody>
      </p:sp>
      <p:sp>
        <p:nvSpPr>
          <p:cNvPr id="4" name="Slide Number Placeholder 3"/>
          <p:cNvSpPr>
            <a:spLocks noGrp="1"/>
          </p:cNvSpPr>
          <p:nvPr>
            <p:ph type="sldNum" sz="quarter" idx="12"/>
          </p:nvPr>
        </p:nvSpPr>
        <p:spPr/>
        <p:txBody>
          <a:bodyPr/>
          <a:lstStyle/>
          <a:p>
            <a:pPr>
              <a:defRPr/>
            </a:pPr>
            <a:fld id="{A35C4B2E-EB75-4C87-9883-51863D5A527F}" type="slidenum">
              <a:rPr lang="ru-RU" smtClean="0">
                <a:solidFill>
                  <a:prstClr val="black">
                    <a:tint val="75000"/>
                  </a:prstClr>
                </a:solidFill>
              </a:rPr>
              <a:pPr>
                <a:defRPr/>
              </a:pPr>
              <a:t>1</a:t>
            </a:fld>
            <a:endParaRPr lang="ru-RU" dirty="0">
              <a:solidFill>
                <a:prstClr val="black">
                  <a:tint val="75000"/>
                </a:prstClr>
              </a:solidFill>
            </a:endParaRPr>
          </a:p>
        </p:txBody>
      </p:sp>
      <p:pic>
        <p:nvPicPr>
          <p:cNvPr id="6" name="Picture 2" descr="C:\Users\Afanaseva\Desktop\сам.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305" y="91448"/>
            <a:ext cx="901667" cy="896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ChangeArrowheads="1"/>
          </p:cNvSpPr>
          <p:nvPr/>
        </p:nvSpPr>
        <p:spPr>
          <a:xfrm>
            <a:off x="4422418" y="4807099"/>
            <a:ext cx="7413370" cy="1440160"/>
          </a:xfrm>
          <a:prstGeom prst="rect">
            <a:avLst/>
          </a:prstGeom>
          <a:ln>
            <a:noFill/>
          </a:ln>
          <a:effectLst/>
        </p:spPr>
        <p:txBody>
          <a:bodyPr vert="horz" lIns="121920" tIns="60960" rIns="121920" bIns="6096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base">
              <a:spcBef>
                <a:spcPts val="0"/>
              </a:spcBef>
              <a:spcAft>
                <a:spcPct val="0"/>
              </a:spcAft>
              <a:defRPr/>
            </a:pPr>
            <a:r>
              <a:rPr lang="ru-RU" sz="2933" b="1" dirty="0" smtClean="0">
                <a:solidFill>
                  <a:srgbClr val="4F81BD">
                    <a:lumMod val="75000"/>
                  </a:srgbClr>
                </a:solidFill>
                <a:effectLst>
                  <a:outerShdw blurRad="38100" dist="38100" dir="2700000" algn="tl">
                    <a:srgbClr val="000000">
                      <a:alpha val="43137"/>
                    </a:srgbClr>
                  </a:outerShdw>
                </a:effectLst>
              </a:rPr>
              <a:t>Т.Б. Алишев </a:t>
            </a:r>
            <a:endParaRPr lang="ru-RU" sz="2933" b="1" dirty="0">
              <a:solidFill>
                <a:srgbClr val="4F81BD">
                  <a:lumMod val="75000"/>
                </a:srgbClr>
              </a:solidFill>
              <a:effectLst>
                <a:outerShdw blurRad="38100" dist="38100" dir="2700000" algn="tl">
                  <a:srgbClr val="000000">
                    <a:alpha val="43137"/>
                  </a:srgbClr>
                </a:outerShdw>
              </a:effectLst>
            </a:endParaRPr>
          </a:p>
          <a:p>
            <a:pPr algn="l" fontAlgn="base">
              <a:spcBef>
                <a:spcPts val="0"/>
              </a:spcBef>
              <a:spcAft>
                <a:spcPct val="0"/>
              </a:spcAft>
              <a:defRPr/>
            </a:pPr>
            <a:r>
              <a:rPr lang="ru-RU" sz="2933" b="1" dirty="0">
                <a:solidFill>
                  <a:srgbClr val="4F81BD">
                    <a:lumMod val="75000"/>
                  </a:srgbClr>
                </a:solidFill>
                <a:effectLst>
                  <a:outerShdw blurRad="38100" dist="38100" dir="2700000" algn="tl">
                    <a:srgbClr val="000000">
                      <a:alpha val="43137"/>
                    </a:srgbClr>
                  </a:outerShdw>
                </a:effectLst>
              </a:rPr>
              <a:t>заместитель </a:t>
            </a:r>
            <a:r>
              <a:rPr lang="ru-RU" sz="2933" b="1" dirty="0" smtClean="0">
                <a:solidFill>
                  <a:srgbClr val="4F81BD">
                    <a:lumMod val="75000"/>
                  </a:srgbClr>
                </a:solidFill>
                <a:effectLst>
                  <a:outerShdw blurRad="38100" dist="38100" dir="2700000" algn="tl">
                    <a:srgbClr val="000000">
                      <a:alpha val="43137"/>
                    </a:srgbClr>
                  </a:outerShdw>
                </a:effectLst>
              </a:rPr>
              <a:t>министра </a:t>
            </a:r>
          </a:p>
          <a:p>
            <a:pPr algn="l" fontAlgn="base">
              <a:spcBef>
                <a:spcPts val="0"/>
              </a:spcBef>
              <a:spcAft>
                <a:spcPct val="0"/>
              </a:spcAft>
              <a:defRPr/>
            </a:pPr>
            <a:r>
              <a:rPr lang="ru-RU" sz="2933" b="1" dirty="0" smtClean="0">
                <a:solidFill>
                  <a:srgbClr val="4F81BD">
                    <a:lumMod val="75000"/>
                  </a:srgbClr>
                </a:solidFill>
                <a:effectLst>
                  <a:outerShdw blurRad="38100" dist="38100" dir="2700000" algn="tl">
                    <a:srgbClr val="000000">
                      <a:alpha val="43137"/>
                    </a:srgbClr>
                  </a:outerShdw>
                </a:effectLst>
              </a:rPr>
              <a:t>образования </a:t>
            </a:r>
            <a:r>
              <a:rPr lang="ru-RU" sz="2933" b="1" dirty="0">
                <a:solidFill>
                  <a:srgbClr val="4F81BD">
                    <a:lumMod val="75000"/>
                  </a:srgbClr>
                </a:solidFill>
                <a:effectLst>
                  <a:outerShdw blurRad="38100" dist="38100" dir="2700000" algn="tl">
                    <a:srgbClr val="000000">
                      <a:alpha val="43137"/>
                    </a:srgbClr>
                  </a:outerShdw>
                </a:effectLst>
              </a:rPr>
              <a:t>и науки Республики Татарстан</a:t>
            </a:r>
          </a:p>
          <a:p>
            <a:pPr algn="r" fontAlgn="base">
              <a:spcBef>
                <a:spcPts val="0"/>
              </a:spcBef>
              <a:spcAft>
                <a:spcPct val="0"/>
              </a:spcAft>
              <a:defRPr/>
            </a:pPr>
            <a:endParaRPr lang="ru-RU" sz="2933" b="1" i="1" dirty="0">
              <a:solidFill>
                <a:srgbClr val="0070C0"/>
              </a:solidFill>
            </a:endParaRPr>
          </a:p>
          <a:p>
            <a:pPr algn="r" fontAlgn="base">
              <a:spcBef>
                <a:spcPts val="0"/>
              </a:spcBef>
              <a:spcAft>
                <a:spcPct val="0"/>
              </a:spcAft>
              <a:defRPr/>
            </a:pPr>
            <a:endParaRPr lang="ru-RU" sz="2933" b="1" i="1" dirty="0">
              <a:solidFill>
                <a:srgbClr val="1F497D"/>
              </a:solidFill>
            </a:endParaRPr>
          </a:p>
          <a:p>
            <a:pPr algn="r" fontAlgn="base">
              <a:spcBef>
                <a:spcPts val="0"/>
              </a:spcBef>
              <a:spcAft>
                <a:spcPct val="0"/>
              </a:spcAft>
              <a:defRPr/>
            </a:pPr>
            <a:endParaRPr lang="ru-RU" sz="2933" b="1" i="1" dirty="0">
              <a:solidFill>
                <a:srgbClr val="1F497D"/>
              </a:solidFill>
            </a:endParaRPr>
          </a:p>
          <a:p>
            <a:pPr algn="r" fontAlgn="base">
              <a:spcBef>
                <a:spcPts val="0"/>
              </a:spcBef>
              <a:spcAft>
                <a:spcPct val="0"/>
              </a:spcAft>
              <a:defRPr/>
            </a:pPr>
            <a:endParaRPr lang="ru-RU" sz="2933" b="1" i="1" dirty="0">
              <a:solidFill>
                <a:srgbClr val="1F497D"/>
              </a:solidFill>
            </a:endParaRPr>
          </a:p>
          <a:p>
            <a:pPr algn="r" fontAlgn="base">
              <a:spcBef>
                <a:spcPts val="0"/>
              </a:spcBef>
              <a:spcAft>
                <a:spcPct val="0"/>
              </a:spcAft>
              <a:defRPr/>
            </a:pPr>
            <a:endParaRPr lang="ru-RU" sz="2933" b="1" i="1" dirty="0">
              <a:solidFill>
                <a:srgbClr val="1F497D"/>
              </a:solidFill>
            </a:endParaRPr>
          </a:p>
          <a:p>
            <a:pPr algn="r" fontAlgn="base">
              <a:spcBef>
                <a:spcPts val="0"/>
              </a:spcBef>
              <a:spcAft>
                <a:spcPct val="0"/>
              </a:spcAft>
              <a:defRPr/>
            </a:pPr>
            <a:endParaRPr lang="ru-RU" sz="2933" b="1" i="1" dirty="0">
              <a:solidFill>
                <a:srgbClr val="1F497D"/>
              </a:solidFill>
            </a:endParaRPr>
          </a:p>
          <a:p>
            <a:pPr algn="r" fontAlgn="base">
              <a:spcBef>
                <a:spcPts val="0"/>
              </a:spcBef>
              <a:spcAft>
                <a:spcPct val="0"/>
              </a:spcAft>
              <a:defRPr/>
            </a:pPr>
            <a:endParaRPr lang="ru-RU" sz="2933" b="1" i="1" dirty="0">
              <a:solidFill>
                <a:srgbClr val="1F497D"/>
              </a:solidFill>
            </a:endParaRPr>
          </a:p>
        </p:txBody>
      </p:sp>
    </p:spTree>
    <p:extLst>
      <p:ext uri="{BB962C8B-B14F-4D97-AF65-F5344CB8AC3E}">
        <p14:creationId xmlns:p14="http://schemas.microsoft.com/office/powerpoint/2010/main" val="36474520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1192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7625"/>
            <a:ext cx="12257195"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a:bodyPr>
          <a:lstStyle/>
          <a:p>
            <a:r>
              <a:rPr lang="ru-RU" sz="4000" b="1" dirty="0">
                <a:solidFill>
                  <a:schemeClr val="tx2"/>
                </a:solidFill>
              </a:rPr>
              <a:t>Поддержка молодых педагогов</a:t>
            </a:r>
          </a:p>
        </p:txBody>
      </p:sp>
      <p:sp>
        <p:nvSpPr>
          <p:cNvPr id="3" name="Content Placeholder 2"/>
          <p:cNvSpPr>
            <a:spLocks noGrp="1"/>
          </p:cNvSpPr>
          <p:nvPr>
            <p:ph idx="1"/>
          </p:nvPr>
        </p:nvSpPr>
        <p:spPr/>
        <p:txBody>
          <a:bodyPr/>
          <a:lstStyle/>
          <a:p>
            <a:pPr lvl="0"/>
            <a:r>
              <a:rPr lang="ru-RU" sz="2800" b="1" dirty="0">
                <a:solidFill>
                  <a:srgbClr val="C00000"/>
                </a:solidFill>
                <a:cs typeface="+mn-cs"/>
              </a:rPr>
              <a:t>Поддержка молодых педагогов. </a:t>
            </a:r>
            <a:r>
              <a:rPr lang="ru-RU" sz="2800" b="1" dirty="0">
                <a:solidFill>
                  <a:prstClr val="black"/>
                </a:solidFill>
                <a:cs typeface="+mn-cs"/>
              </a:rPr>
              <a:t>Грантовая программа </a:t>
            </a:r>
            <a:br>
              <a:rPr lang="ru-RU" sz="2800" b="1" dirty="0">
                <a:solidFill>
                  <a:prstClr val="black"/>
                </a:solidFill>
                <a:cs typeface="+mn-cs"/>
              </a:rPr>
            </a:br>
            <a:r>
              <a:rPr lang="ru-RU" sz="2800" b="1" dirty="0">
                <a:solidFill>
                  <a:prstClr val="black"/>
                </a:solidFill>
                <a:cs typeface="+mn-cs"/>
              </a:rPr>
              <a:t>«Наш новый учитель». Приоритет – сертифицированным педагогам. 2011-2015 годы – 1 030 человек. </a:t>
            </a:r>
            <a:r>
              <a:rPr lang="en-US" sz="2800" b="1" dirty="0" smtClean="0">
                <a:solidFill>
                  <a:prstClr val="black"/>
                </a:solidFill>
                <a:cs typeface="+mn-cs"/>
              </a:rPr>
              <a:t>2016 </a:t>
            </a:r>
            <a:r>
              <a:rPr lang="ru-RU" sz="2800" b="1" dirty="0" smtClean="0">
                <a:solidFill>
                  <a:prstClr val="black"/>
                </a:solidFill>
                <a:cs typeface="+mn-cs"/>
              </a:rPr>
              <a:t>год – 200 человек</a:t>
            </a:r>
          </a:p>
          <a:p>
            <a:pPr lvl="1"/>
            <a:r>
              <a:rPr lang="ru-RU" sz="2800" b="1" dirty="0" smtClean="0">
                <a:solidFill>
                  <a:prstClr val="black"/>
                </a:solidFill>
                <a:cs typeface="+mn-cs"/>
              </a:rPr>
              <a:t>Надбавка к </a:t>
            </a:r>
            <a:r>
              <a:rPr lang="ru-RU" sz="2800" b="1" dirty="0">
                <a:solidFill>
                  <a:prstClr val="black"/>
                </a:solidFill>
                <a:cs typeface="+mn-cs"/>
              </a:rPr>
              <a:t>заработной плате в течение первых 3-х лет работы в школе</a:t>
            </a:r>
          </a:p>
          <a:p>
            <a:pPr lvl="2">
              <a:buClr>
                <a:srgbClr val="00670E"/>
              </a:buClr>
            </a:pPr>
            <a:r>
              <a:rPr lang="ru-RU" sz="2800" dirty="0">
                <a:solidFill>
                  <a:prstClr val="black"/>
                </a:solidFill>
                <a:cs typeface="+mn-cs"/>
              </a:rPr>
              <a:t>7 500 рублей для учителей предметников</a:t>
            </a:r>
          </a:p>
          <a:p>
            <a:pPr lvl="2">
              <a:buClr>
                <a:srgbClr val="00670E"/>
              </a:buClr>
            </a:pPr>
            <a:r>
              <a:rPr lang="ru-RU" sz="2800" dirty="0">
                <a:solidFill>
                  <a:prstClr val="black"/>
                </a:solidFill>
                <a:cs typeface="+mn-cs"/>
              </a:rPr>
              <a:t>10 000 рублей для учителей естественно-научных </a:t>
            </a:r>
            <a:r>
              <a:rPr lang="ru-RU" sz="2800" dirty="0" smtClean="0">
                <a:solidFill>
                  <a:prstClr val="black"/>
                </a:solidFill>
                <a:cs typeface="+mn-cs"/>
              </a:rPr>
              <a:t>дисциплин</a:t>
            </a:r>
          </a:p>
          <a:p>
            <a:pPr lvl="1"/>
            <a:r>
              <a:rPr lang="ru-RU" sz="2800" b="1" dirty="0">
                <a:solidFill>
                  <a:prstClr val="black"/>
                </a:solidFill>
                <a:cs typeface="+mn-cs"/>
              </a:rPr>
              <a:t>Специальная образовательная </a:t>
            </a:r>
            <a:r>
              <a:rPr lang="ru-RU" sz="2800" b="1" dirty="0" smtClean="0">
                <a:solidFill>
                  <a:prstClr val="black"/>
                </a:solidFill>
                <a:cs typeface="+mn-cs"/>
              </a:rPr>
              <a:t>программа тренингов и семинаров, направленная на выработку практических навыков и компетенций</a:t>
            </a:r>
            <a:endParaRPr lang="ru-RU" sz="2800" b="1" dirty="0">
              <a:solidFill>
                <a:prstClr val="black"/>
              </a:solidFill>
              <a:cs typeface="+mn-cs"/>
            </a:endParaRPr>
          </a:p>
          <a:p>
            <a:pPr lvl="1">
              <a:buClr>
                <a:srgbClr val="00670E"/>
              </a:buClr>
            </a:pPr>
            <a:endParaRPr lang="ru-RU" dirty="0">
              <a:solidFill>
                <a:prstClr val="black"/>
              </a:solidFill>
              <a:cs typeface="+mn-cs"/>
            </a:endParaRPr>
          </a:p>
          <a:p>
            <a:endParaRPr lang="ru-RU" dirty="0"/>
          </a:p>
        </p:txBody>
      </p:sp>
    </p:spTree>
    <p:extLst>
      <p:ext uri="{BB962C8B-B14F-4D97-AF65-F5344CB8AC3E}">
        <p14:creationId xmlns:p14="http://schemas.microsoft.com/office/powerpoint/2010/main" val="27085414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257195"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362434" y="143051"/>
            <a:ext cx="11626365" cy="805215"/>
          </a:xfrm>
        </p:spPr>
        <p:txBody>
          <a:bodyPr>
            <a:noAutofit/>
          </a:bodyPr>
          <a:lstStyle/>
          <a:p>
            <a:r>
              <a:rPr lang="ru-RU" sz="4000" b="1" dirty="0">
                <a:solidFill>
                  <a:schemeClr val="tx2"/>
                </a:solidFill>
              </a:rPr>
              <a:t>Стимулирование профессионального роста учителей</a:t>
            </a:r>
          </a:p>
        </p:txBody>
      </p:sp>
      <p:sp>
        <p:nvSpPr>
          <p:cNvPr id="3" name="Content Placeholder 2"/>
          <p:cNvSpPr>
            <a:spLocks noGrp="1"/>
          </p:cNvSpPr>
          <p:nvPr>
            <p:ph idx="1"/>
          </p:nvPr>
        </p:nvSpPr>
        <p:spPr>
          <a:xfrm>
            <a:off x="267855" y="1030779"/>
            <a:ext cx="9010164" cy="5062450"/>
          </a:xfrm>
        </p:spPr>
        <p:txBody>
          <a:bodyPr>
            <a:noAutofit/>
          </a:bodyPr>
          <a:lstStyle/>
          <a:p>
            <a:r>
              <a:rPr lang="ru-RU" b="1" dirty="0" smtClean="0">
                <a:solidFill>
                  <a:srgbClr val="C00000"/>
                </a:solidFill>
              </a:rPr>
              <a:t>Стимулирование профессионального роста. </a:t>
            </a:r>
            <a:r>
              <a:rPr lang="ru-RU" b="1" dirty="0" smtClean="0"/>
              <a:t>Система стимулирования профессионального роста учителей на основе введения новых профессиональных уровней и модели развития профессиональных качеств учителя</a:t>
            </a:r>
          </a:p>
          <a:p>
            <a:r>
              <a:rPr lang="ru-RU" b="1" dirty="0" smtClean="0"/>
              <a:t>В 2016 году рамках высшей и первой категории введены новые гранты с доплатой в течение года:</a:t>
            </a:r>
          </a:p>
          <a:p>
            <a:pPr lvl="1"/>
            <a:r>
              <a:rPr lang="ru-RU" sz="2800" dirty="0" smtClean="0"/>
              <a:t>Учитель-мастер (600) </a:t>
            </a:r>
            <a:r>
              <a:rPr lang="ru-RU" sz="2800" dirty="0"/>
              <a:t>– </a:t>
            </a:r>
            <a:r>
              <a:rPr lang="ru-RU" sz="2800" dirty="0" smtClean="0"/>
              <a:t>5 000 </a:t>
            </a:r>
            <a:r>
              <a:rPr lang="ru-RU" sz="2800" dirty="0"/>
              <a:t>рублей ежемесячно</a:t>
            </a:r>
          </a:p>
          <a:p>
            <a:pPr lvl="1">
              <a:buClr>
                <a:srgbClr val="00670E"/>
              </a:buClr>
            </a:pPr>
            <a:r>
              <a:rPr lang="ru-RU" sz="2800" dirty="0" smtClean="0"/>
              <a:t>Учитель-наставник (102) – 8 000 рублей ежемесячно</a:t>
            </a:r>
          </a:p>
          <a:p>
            <a:pPr lvl="1">
              <a:buClr>
                <a:srgbClr val="00670E"/>
              </a:buClr>
            </a:pPr>
            <a:r>
              <a:rPr lang="ru-RU" sz="2800" dirty="0" smtClean="0"/>
              <a:t>Учитель-эксперт (108) – 10 000 рублей ежемесячно</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8019" y="1971097"/>
            <a:ext cx="2710780" cy="4201040"/>
          </a:xfrm>
          <a:prstGeom prst="rect">
            <a:avLst/>
          </a:prstGeom>
        </p:spPr>
      </p:pic>
    </p:spTree>
    <p:extLst>
      <p:ext uri="{BB962C8B-B14F-4D97-AF65-F5344CB8AC3E}">
        <p14:creationId xmlns:p14="http://schemas.microsoft.com/office/powerpoint/2010/main" val="13293964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7625"/>
            <a:ext cx="12257195"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a:xfrm>
            <a:off x="7560576" y="754013"/>
            <a:ext cx="3225413" cy="688981"/>
          </a:xfrm>
        </p:spPr>
        <p:txBody>
          <a:bodyPr>
            <a:normAutofit/>
          </a:bodyPr>
          <a:lstStyle/>
          <a:p>
            <a:r>
              <a:rPr lang="ru-RU" sz="2100" dirty="0">
                <a:solidFill>
                  <a:schemeClr val="bg1"/>
                </a:solidFill>
              </a:rPr>
              <a:t>Грант «Учитель-мастер»</a:t>
            </a:r>
          </a:p>
        </p:txBody>
      </p:sp>
      <p:graphicFrame>
        <p:nvGraphicFramePr>
          <p:cNvPr id="23" name="Объект 22"/>
          <p:cNvGraphicFramePr>
            <a:graphicFrameLocks noGrp="1"/>
          </p:cNvGraphicFramePr>
          <p:nvPr>
            <p:ph idx="1"/>
            <p:extLst>
              <p:ext uri="{D42A27DB-BD31-4B8C-83A1-F6EECF244321}">
                <p14:modId xmlns:p14="http://schemas.microsoft.com/office/powerpoint/2010/main" val="4253907502"/>
              </p:ext>
            </p:extLst>
          </p:nvPr>
        </p:nvGraphicFramePr>
        <p:xfrm>
          <a:off x="272715" y="1122941"/>
          <a:ext cx="4122823" cy="5277491"/>
        </p:xfrm>
        <a:graphic>
          <a:graphicData uri="http://schemas.openxmlformats.org/drawingml/2006/table">
            <a:tbl>
              <a:tblPr firstRow="1" bandRow="1">
                <a:tableStyleId>{BDBED569-4797-4DF1-A0F4-6AAB3CD982D8}</a:tableStyleId>
              </a:tblPr>
              <a:tblGrid>
                <a:gridCol w="2651865">
                  <a:extLst>
                    <a:ext uri="{9D8B030D-6E8A-4147-A177-3AD203B41FA5}">
                      <a16:colId xmlns="" xmlns:a16="http://schemas.microsoft.com/office/drawing/2014/main" val="3704784617"/>
                    </a:ext>
                  </a:extLst>
                </a:gridCol>
                <a:gridCol w="735479">
                  <a:extLst>
                    <a:ext uri="{9D8B030D-6E8A-4147-A177-3AD203B41FA5}">
                      <a16:colId xmlns="" xmlns:a16="http://schemas.microsoft.com/office/drawing/2014/main" val="2231492038"/>
                    </a:ext>
                  </a:extLst>
                </a:gridCol>
                <a:gridCol w="735479">
                  <a:extLst>
                    <a:ext uri="{9D8B030D-6E8A-4147-A177-3AD203B41FA5}">
                      <a16:colId xmlns="" xmlns:a16="http://schemas.microsoft.com/office/drawing/2014/main" val="997767830"/>
                    </a:ext>
                  </a:extLst>
                </a:gridCol>
              </a:tblGrid>
              <a:tr h="322175">
                <a:tc>
                  <a:txBody>
                    <a:bodyPr/>
                    <a:lstStyle/>
                    <a:p>
                      <a:pPr algn="l" fontAlgn="ctr"/>
                      <a:r>
                        <a:rPr lang="ru-RU" sz="1400" b="1" i="0" u="none" strike="noStrike" dirty="0">
                          <a:solidFill>
                            <a:srgbClr val="000000"/>
                          </a:solidFill>
                          <a:effectLst/>
                          <a:latin typeface="Calibri" panose="020F0502020204030204" pitchFamily="34" charset="0"/>
                        </a:rPr>
                        <a:t>г. Набережные Челны</a:t>
                      </a:r>
                    </a:p>
                  </a:txBody>
                  <a:tcPr marL="4763" marR="4763" marT="4763" marB="0" anchor="ctr">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118</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46</a:t>
                      </a:r>
                    </a:p>
                  </a:txBody>
                  <a:tcPr marL="4763" marR="4763" marT="4763" marB="0" anchor="b">
                    <a:solidFill>
                      <a:srgbClr val="92D050"/>
                    </a:solidFill>
                  </a:tcPr>
                </a:tc>
                <a:extLst>
                  <a:ext uri="{0D108BD9-81ED-4DB2-BD59-A6C34878D82A}">
                    <a16:rowId xmlns="" xmlns:a16="http://schemas.microsoft.com/office/drawing/2014/main" val="3677115681"/>
                  </a:ext>
                </a:extLst>
              </a:tr>
              <a:tr h="335558">
                <a:tc>
                  <a:txBody>
                    <a:bodyPr/>
                    <a:lstStyle/>
                    <a:p>
                      <a:pPr algn="l" fontAlgn="ctr"/>
                      <a:r>
                        <a:rPr lang="ru-RU" sz="1400" b="1" i="0" u="none" strike="noStrike" dirty="0">
                          <a:solidFill>
                            <a:srgbClr val="000000"/>
                          </a:solidFill>
                          <a:effectLst/>
                          <a:latin typeface="Calibri" panose="020F0502020204030204" pitchFamily="34" charset="0"/>
                        </a:rPr>
                        <a:t>Нижнекамский</a:t>
                      </a:r>
                    </a:p>
                  </a:txBody>
                  <a:tcPr marL="4763" marR="4763" marT="4763" marB="0" anchor="ctr">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99</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36</a:t>
                      </a:r>
                    </a:p>
                  </a:txBody>
                  <a:tcPr marL="4763" marR="4763" marT="4763" marB="0" anchor="b">
                    <a:solidFill>
                      <a:srgbClr val="92D050"/>
                    </a:solidFill>
                  </a:tcPr>
                </a:tc>
                <a:extLst>
                  <a:ext uri="{0D108BD9-81ED-4DB2-BD59-A6C34878D82A}">
                    <a16:rowId xmlns="" xmlns:a16="http://schemas.microsoft.com/office/drawing/2014/main" val="2825916498"/>
                  </a:ext>
                </a:extLst>
              </a:tr>
              <a:tr h="322175">
                <a:tc>
                  <a:txBody>
                    <a:bodyPr/>
                    <a:lstStyle/>
                    <a:p>
                      <a:pPr algn="l" fontAlgn="ctr"/>
                      <a:r>
                        <a:rPr lang="ru-RU" sz="1400" b="1" i="0" u="none" strike="noStrike" dirty="0" err="1">
                          <a:solidFill>
                            <a:srgbClr val="000000"/>
                          </a:solidFill>
                          <a:effectLst/>
                          <a:latin typeface="Calibri" panose="020F0502020204030204" pitchFamily="34" charset="0"/>
                        </a:rPr>
                        <a:t>Вахитовский</a:t>
                      </a:r>
                      <a:r>
                        <a:rPr lang="ru-RU" sz="1400" b="1" i="0" u="none" strike="noStrike" dirty="0">
                          <a:solidFill>
                            <a:srgbClr val="000000"/>
                          </a:solidFill>
                          <a:effectLst/>
                          <a:latin typeface="Calibri" panose="020F0502020204030204" pitchFamily="34" charset="0"/>
                        </a:rPr>
                        <a:t>-Приволжский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62</a:t>
                      </a:r>
                    </a:p>
                  </a:txBody>
                  <a:tcPr marL="4763" marR="4763" marT="4763" marB="0" anchor="b">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24</a:t>
                      </a:r>
                    </a:p>
                  </a:txBody>
                  <a:tcPr marL="4763" marR="4763" marT="4763" marB="0" anchor="b">
                    <a:solidFill>
                      <a:srgbClr val="92D050"/>
                    </a:solidFill>
                  </a:tcPr>
                </a:tc>
                <a:extLst>
                  <a:ext uri="{0D108BD9-81ED-4DB2-BD59-A6C34878D82A}">
                    <a16:rowId xmlns="" xmlns:a16="http://schemas.microsoft.com/office/drawing/2014/main" val="2368931996"/>
                  </a:ext>
                </a:extLst>
              </a:tr>
              <a:tr h="429198">
                <a:tc>
                  <a:txBody>
                    <a:bodyPr/>
                    <a:lstStyle/>
                    <a:p>
                      <a:pPr algn="l" fontAlgn="ctr"/>
                      <a:r>
                        <a:rPr lang="ru-RU" sz="1400" b="1" i="0" u="none" strike="noStrike" dirty="0">
                          <a:solidFill>
                            <a:srgbClr val="000000"/>
                          </a:solidFill>
                          <a:effectLst/>
                          <a:latin typeface="Calibri" panose="020F0502020204030204" pitchFamily="34" charset="0"/>
                        </a:rPr>
                        <a:t>Авиастроительный-</a:t>
                      </a:r>
                      <a:r>
                        <a:rPr lang="ru-RU" sz="1400" b="1" i="0" u="none" strike="noStrike" dirty="0" err="1">
                          <a:solidFill>
                            <a:srgbClr val="000000"/>
                          </a:solidFill>
                          <a:effectLst/>
                          <a:latin typeface="Calibri" panose="020F0502020204030204" pitchFamily="34" charset="0"/>
                        </a:rPr>
                        <a:t>Новосавиновский</a:t>
                      </a:r>
                      <a:endParaRPr lang="ru-RU" sz="1400" b="1" i="0" u="none" strike="noStrike" dirty="0">
                        <a:solidFill>
                          <a:srgbClr val="000000"/>
                        </a:solidFill>
                        <a:effectLst/>
                        <a:latin typeface="Calibri" panose="020F0502020204030204" pitchFamily="34" charset="0"/>
                      </a:endParaRP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63</a:t>
                      </a:r>
                    </a:p>
                  </a:txBody>
                  <a:tcPr marL="4763" marR="4763" marT="4763" marB="0" anchor="b">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24</a:t>
                      </a:r>
                    </a:p>
                  </a:txBody>
                  <a:tcPr marL="4763" marR="4763" marT="4763" marB="0" anchor="b">
                    <a:solidFill>
                      <a:srgbClr val="92D050"/>
                    </a:solidFill>
                  </a:tcPr>
                </a:tc>
                <a:extLst>
                  <a:ext uri="{0D108BD9-81ED-4DB2-BD59-A6C34878D82A}">
                    <a16:rowId xmlns="" xmlns:a16="http://schemas.microsoft.com/office/drawing/2014/main" val="1101239794"/>
                  </a:ext>
                </a:extLst>
              </a:tr>
              <a:tr h="322175">
                <a:tc>
                  <a:txBody>
                    <a:bodyPr/>
                    <a:lstStyle/>
                    <a:p>
                      <a:pPr algn="l" fontAlgn="ctr"/>
                      <a:r>
                        <a:rPr lang="ru-RU" sz="1400" b="1" i="0" u="none" strike="noStrike">
                          <a:solidFill>
                            <a:srgbClr val="000000"/>
                          </a:solidFill>
                          <a:effectLst/>
                          <a:latin typeface="Calibri" panose="020F0502020204030204" pitchFamily="34" charset="0"/>
                        </a:rPr>
                        <a:t>Лениногорский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44</a:t>
                      </a:r>
                    </a:p>
                  </a:txBody>
                  <a:tcPr marL="4763" marR="4763" marT="4763" marB="0" anchor="b">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23</a:t>
                      </a:r>
                    </a:p>
                  </a:txBody>
                  <a:tcPr marL="4763" marR="4763" marT="4763" marB="0" anchor="b">
                    <a:solidFill>
                      <a:srgbClr val="92D050"/>
                    </a:solidFill>
                  </a:tcPr>
                </a:tc>
                <a:extLst>
                  <a:ext uri="{0D108BD9-81ED-4DB2-BD59-A6C34878D82A}">
                    <a16:rowId xmlns="" xmlns:a16="http://schemas.microsoft.com/office/drawing/2014/main" val="1573005997"/>
                  </a:ext>
                </a:extLst>
              </a:tr>
              <a:tr h="322175">
                <a:tc>
                  <a:txBody>
                    <a:bodyPr/>
                    <a:lstStyle/>
                    <a:p>
                      <a:pPr algn="l" fontAlgn="ctr"/>
                      <a:r>
                        <a:rPr lang="ru-RU" sz="1400" b="1" i="0" u="none" strike="noStrike">
                          <a:solidFill>
                            <a:srgbClr val="000000"/>
                          </a:solidFill>
                          <a:effectLst/>
                          <a:latin typeface="Calibri" panose="020F0502020204030204" pitchFamily="34" charset="0"/>
                        </a:rPr>
                        <a:t>Чистопольский</a:t>
                      </a:r>
                    </a:p>
                  </a:txBody>
                  <a:tcPr marL="4763" marR="4763" marT="4763" marB="0" anchor="ctr">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34</a:t>
                      </a:r>
                    </a:p>
                  </a:txBody>
                  <a:tcPr marL="4763" marR="4763" marT="4763" marB="0" anchor="b">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23</a:t>
                      </a:r>
                    </a:p>
                  </a:txBody>
                  <a:tcPr marL="4763" marR="4763" marT="4763" marB="0" anchor="b">
                    <a:solidFill>
                      <a:srgbClr val="92D050"/>
                    </a:solidFill>
                  </a:tcPr>
                </a:tc>
                <a:extLst>
                  <a:ext uri="{0D108BD9-81ED-4DB2-BD59-A6C34878D82A}">
                    <a16:rowId xmlns="" xmlns:a16="http://schemas.microsoft.com/office/drawing/2014/main" val="2986015941"/>
                  </a:ext>
                </a:extLst>
              </a:tr>
              <a:tr h="322175">
                <a:tc>
                  <a:txBody>
                    <a:bodyPr/>
                    <a:lstStyle/>
                    <a:p>
                      <a:pPr algn="l" fontAlgn="ctr"/>
                      <a:r>
                        <a:rPr lang="ru-RU" sz="1400" b="1" i="0" u="none" strike="noStrike">
                          <a:solidFill>
                            <a:srgbClr val="000000"/>
                          </a:solidFill>
                          <a:effectLst/>
                          <a:latin typeface="Calibri" panose="020F0502020204030204" pitchFamily="34" charset="0"/>
                        </a:rPr>
                        <a:t>Альметьевский</a:t>
                      </a:r>
                    </a:p>
                  </a:txBody>
                  <a:tcPr marL="4763" marR="4763" marT="4763" marB="0" anchor="ctr">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58</a:t>
                      </a:r>
                    </a:p>
                  </a:txBody>
                  <a:tcPr marL="4763" marR="4763" marT="4763" marB="0" anchor="b">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21</a:t>
                      </a:r>
                    </a:p>
                  </a:txBody>
                  <a:tcPr marL="4763" marR="4763" marT="4763" marB="0" anchor="b">
                    <a:solidFill>
                      <a:srgbClr val="92D050"/>
                    </a:solidFill>
                  </a:tcPr>
                </a:tc>
                <a:extLst>
                  <a:ext uri="{0D108BD9-81ED-4DB2-BD59-A6C34878D82A}">
                    <a16:rowId xmlns="" xmlns:a16="http://schemas.microsoft.com/office/drawing/2014/main" val="2435675736"/>
                  </a:ext>
                </a:extLst>
              </a:tr>
              <a:tr h="322175">
                <a:tc>
                  <a:txBody>
                    <a:bodyPr/>
                    <a:lstStyle/>
                    <a:p>
                      <a:pPr algn="l" fontAlgn="ctr"/>
                      <a:r>
                        <a:rPr lang="ru-RU" sz="1400" b="1" i="0" u="none" strike="noStrike" dirty="0">
                          <a:solidFill>
                            <a:srgbClr val="000000"/>
                          </a:solidFill>
                          <a:effectLst/>
                          <a:latin typeface="Calibri" panose="020F0502020204030204" pitchFamily="34" charset="0"/>
                        </a:rPr>
                        <a:t>Буинский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51</a:t>
                      </a:r>
                    </a:p>
                  </a:txBody>
                  <a:tcPr marL="4763" marR="4763" marT="4763" marB="0" anchor="b">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21</a:t>
                      </a:r>
                    </a:p>
                  </a:txBody>
                  <a:tcPr marL="4763" marR="4763" marT="4763" marB="0" anchor="b">
                    <a:solidFill>
                      <a:srgbClr val="92D050"/>
                    </a:solidFill>
                  </a:tcPr>
                </a:tc>
                <a:extLst>
                  <a:ext uri="{0D108BD9-81ED-4DB2-BD59-A6C34878D82A}">
                    <a16:rowId xmlns="" xmlns:a16="http://schemas.microsoft.com/office/drawing/2014/main" val="3656051799"/>
                  </a:ext>
                </a:extLst>
              </a:tr>
              <a:tr h="322175">
                <a:tc>
                  <a:txBody>
                    <a:bodyPr/>
                    <a:lstStyle/>
                    <a:p>
                      <a:pPr algn="l" fontAlgn="ctr"/>
                      <a:r>
                        <a:rPr lang="ru-RU" sz="1400" b="1" i="0" u="none" strike="noStrike">
                          <a:solidFill>
                            <a:srgbClr val="000000"/>
                          </a:solidFill>
                          <a:effectLst/>
                          <a:latin typeface="Calibri" panose="020F0502020204030204" pitchFamily="34" charset="0"/>
                        </a:rPr>
                        <a:t>Нурлатский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50</a:t>
                      </a:r>
                    </a:p>
                  </a:txBody>
                  <a:tcPr marL="4763" marR="4763" marT="4763" marB="0" anchor="b">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21</a:t>
                      </a:r>
                    </a:p>
                  </a:txBody>
                  <a:tcPr marL="4763" marR="4763" marT="4763" marB="0" anchor="b">
                    <a:solidFill>
                      <a:srgbClr val="92D050"/>
                    </a:solidFill>
                  </a:tcPr>
                </a:tc>
                <a:extLst>
                  <a:ext uri="{0D108BD9-81ED-4DB2-BD59-A6C34878D82A}">
                    <a16:rowId xmlns="" xmlns:a16="http://schemas.microsoft.com/office/drawing/2014/main" val="3040025390"/>
                  </a:ext>
                </a:extLst>
              </a:tr>
              <a:tr h="322175">
                <a:tc>
                  <a:txBody>
                    <a:bodyPr/>
                    <a:lstStyle/>
                    <a:p>
                      <a:pPr algn="l" fontAlgn="ctr"/>
                      <a:r>
                        <a:rPr lang="ru-RU" sz="1400" b="1" i="0" u="none" strike="noStrike">
                          <a:solidFill>
                            <a:srgbClr val="000000"/>
                          </a:solidFill>
                          <a:effectLst/>
                          <a:latin typeface="Calibri" panose="020F0502020204030204" pitchFamily="34" charset="0"/>
                        </a:rPr>
                        <a:t>Сабинский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51</a:t>
                      </a:r>
                    </a:p>
                  </a:txBody>
                  <a:tcPr marL="4763" marR="4763" marT="4763" marB="0" anchor="b">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20</a:t>
                      </a:r>
                    </a:p>
                  </a:txBody>
                  <a:tcPr marL="4763" marR="4763" marT="4763" marB="0" anchor="b">
                    <a:solidFill>
                      <a:srgbClr val="92D050"/>
                    </a:solidFill>
                  </a:tcPr>
                </a:tc>
                <a:extLst>
                  <a:ext uri="{0D108BD9-81ED-4DB2-BD59-A6C34878D82A}">
                    <a16:rowId xmlns="" xmlns:a16="http://schemas.microsoft.com/office/drawing/2014/main" val="1725991761"/>
                  </a:ext>
                </a:extLst>
              </a:tr>
              <a:tr h="322175">
                <a:tc>
                  <a:txBody>
                    <a:bodyPr/>
                    <a:lstStyle/>
                    <a:p>
                      <a:pPr algn="l" fontAlgn="ctr"/>
                      <a:r>
                        <a:rPr lang="ru-RU" sz="1400" b="1" i="0" u="none" strike="noStrike" dirty="0">
                          <a:solidFill>
                            <a:srgbClr val="000000"/>
                          </a:solidFill>
                          <a:effectLst/>
                          <a:latin typeface="Calibri" panose="020F0502020204030204" pitchFamily="34" charset="0"/>
                        </a:rPr>
                        <a:t>Кировский-Московский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27</a:t>
                      </a:r>
                    </a:p>
                  </a:txBody>
                  <a:tcPr marL="4763" marR="4763" marT="4763" marB="0" anchor="b">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19</a:t>
                      </a:r>
                    </a:p>
                  </a:txBody>
                  <a:tcPr marL="4763" marR="4763" marT="4763" marB="0" anchor="b">
                    <a:solidFill>
                      <a:srgbClr val="92D050"/>
                    </a:solidFill>
                  </a:tcPr>
                </a:tc>
                <a:extLst>
                  <a:ext uri="{0D108BD9-81ED-4DB2-BD59-A6C34878D82A}">
                    <a16:rowId xmlns="" xmlns:a16="http://schemas.microsoft.com/office/drawing/2014/main" val="3860374424"/>
                  </a:ext>
                </a:extLst>
              </a:tr>
              <a:tr h="322175">
                <a:tc>
                  <a:txBody>
                    <a:bodyPr/>
                    <a:lstStyle/>
                    <a:p>
                      <a:pPr algn="l" fontAlgn="ctr"/>
                      <a:r>
                        <a:rPr lang="ru-RU" sz="1400" b="1" i="0" u="none" strike="noStrike">
                          <a:solidFill>
                            <a:srgbClr val="000000"/>
                          </a:solidFill>
                          <a:effectLst/>
                          <a:latin typeface="Calibri" panose="020F0502020204030204" pitchFamily="34" charset="0"/>
                        </a:rPr>
                        <a:t>Бугульминский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33</a:t>
                      </a:r>
                    </a:p>
                  </a:txBody>
                  <a:tcPr marL="4763" marR="4763" marT="4763" marB="0" anchor="b">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18</a:t>
                      </a:r>
                    </a:p>
                  </a:txBody>
                  <a:tcPr marL="4763" marR="4763" marT="4763" marB="0" anchor="b">
                    <a:solidFill>
                      <a:srgbClr val="92D050"/>
                    </a:solidFill>
                  </a:tcPr>
                </a:tc>
                <a:extLst>
                  <a:ext uri="{0D108BD9-81ED-4DB2-BD59-A6C34878D82A}">
                    <a16:rowId xmlns="" xmlns:a16="http://schemas.microsoft.com/office/drawing/2014/main" val="4263805183"/>
                  </a:ext>
                </a:extLst>
              </a:tr>
              <a:tr h="322175">
                <a:tc>
                  <a:txBody>
                    <a:bodyPr/>
                    <a:lstStyle/>
                    <a:p>
                      <a:pPr algn="l" fontAlgn="ctr"/>
                      <a:r>
                        <a:rPr lang="ru-RU" sz="1400" b="1" i="0" u="none" strike="noStrike">
                          <a:solidFill>
                            <a:srgbClr val="000000"/>
                          </a:solidFill>
                          <a:effectLst/>
                          <a:latin typeface="Calibri" panose="020F0502020204030204" pitchFamily="34" charset="0"/>
                        </a:rPr>
                        <a:t>Ютазинский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25</a:t>
                      </a:r>
                    </a:p>
                  </a:txBody>
                  <a:tcPr marL="4763" marR="4763" marT="4763" marB="0" anchor="b">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18</a:t>
                      </a:r>
                    </a:p>
                  </a:txBody>
                  <a:tcPr marL="4763" marR="4763" marT="4763" marB="0" anchor="b">
                    <a:solidFill>
                      <a:srgbClr val="92D050"/>
                    </a:solidFill>
                  </a:tcPr>
                </a:tc>
                <a:extLst>
                  <a:ext uri="{0D108BD9-81ED-4DB2-BD59-A6C34878D82A}">
                    <a16:rowId xmlns="" xmlns:a16="http://schemas.microsoft.com/office/drawing/2014/main" val="839661493"/>
                  </a:ext>
                </a:extLst>
              </a:tr>
              <a:tr h="322175">
                <a:tc>
                  <a:txBody>
                    <a:bodyPr/>
                    <a:lstStyle/>
                    <a:p>
                      <a:pPr algn="l" fontAlgn="ctr"/>
                      <a:r>
                        <a:rPr lang="ru-RU" sz="1400" b="1" i="0" u="none" strike="noStrike">
                          <a:solidFill>
                            <a:srgbClr val="000000"/>
                          </a:solidFill>
                          <a:effectLst/>
                          <a:latin typeface="Calibri" panose="020F0502020204030204" pitchFamily="34" charset="0"/>
                        </a:rPr>
                        <a:t>Алексеевский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41</a:t>
                      </a:r>
                    </a:p>
                  </a:txBody>
                  <a:tcPr marL="4763" marR="4763" marT="4763" marB="0" anchor="b">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15</a:t>
                      </a:r>
                    </a:p>
                  </a:txBody>
                  <a:tcPr marL="4763" marR="4763" marT="4763" marB="0" anchor="b">
                    <a:solidFill>
                      <a:srgbClr val="92D050"/>
                    </a:solidFill>
                  </a:tcPr>
                </a:tc>
                <a:extLst>
                  <a:ext uri="{0D108BD9-81ED-4DB2-BD59-A6C34878D82A}">
                    <a16:rowId xmlns="" xmlns:a16="http://schemas.microsoft.com/office/drawing/2014/main" val="2605018900"/>
                  </a:ext>
                </a:extLst>
              </a:tr>
              <a:tr h="322175">
                <a:tc>
                  <a:txBody>
                    <a:bodyPr/>
                    <a:lstStyle/>
                    <a:p>
                      <a:pPr algn="l" fontAlgn="ctr"/>
                      <a:r>
                        <a:rPr lang="ru-RU" sz="1400" b="1" i="0" u="none" strike="noStrike" dirty="0">
                          <a:solidFill>
                            <a:srgbClr val="000000"/>
                          </a:solidFill>
                          <a:effectLst/>
                          <a:latin typeface="Calibri" panose="020F0502020204030204" pitchFamily="34" charset="0"/>
                        </a:rPr>
                        <a:t>Советский, </a:t>
                      </a:r>
                      <a:r>
                        <a:rPr lang="ru-RU" sz="1400" b="1" i="0" u="none" strike="noStrike" dirty="0" err="1">
                          <a:solidFill>
                            <a:srgbClr val="000000"/>
                          </a:solidFill>
                          <a:effectLst/>
                          <a:latin typeface="Calibri" panose="020F0502020204030204" pitchFamily="34" charset="0"/>
                        </a:rPr>
                        <a:t>г.Казань</a:t>
                      </a:r>
                      <a:endParaRPr lang="ru-RU" sz="1400" b="1" i="0" u="none" strike="noStrike" dirty="0">
                        <a:solidFill>
                          <a:srgbClr val="000000"/>
                        </a:solidFill>
                        <a:effectLst/>
                        <a:latin typeface="Calibri" panose="020F0502020204030204" pitchFamily="34" charset="0"/>
                      </a:endParaRPr>
                    </a:p>
                  </a:txBody>
                  <a:tcPr marL="4763" marR="4763" marT="4763" marB="0" anchor="ctr">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41</a:t>
                      </a:r>
                    </a:p>
                  </a:txBody>
                  <a:tcPr marL="4763" marR="4763" marT="4763" marB="0" anchor="b">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15</a:t>
                      </a:r>
                    </a:p>
                  </a:txBody>
                  <a:tcPr marL="4763" marR="4763" marT="4763" marB="0" anchor="b">
                    <a:solidFill>
                      <a:srgbClr val="92D050"/>
                    </a:solidFill>
                  </a:tcPr>
                </a:tc>
                <a:extLst>
                  <a:ext uri="{0D108BD9-81ED-4DB2-BD59-A6C34878D82A}">
                    <a16:rowId xmlns="" xmlns:a16="http://schemas.microsoft.com/office/drawing/2014/main" val="3449147882"/>
                  </a:ext>
                </a:extLst>
              </a:tr>
              <a:tr h="322175">
                <a:tc>
                  <a:txBody>
                    <a:bodyPr/>
                    <a:lstStyle/>
                    <a:p>
                      <a:pPr algn="l" fontAlgn="ctr"/>
                      <a:r>
                        <a:rPr lang="ru-RU" sz="1400" b="1" i="0" u="none" strike="noStrike" dirty="0" err="1">
                          <a:solidFill>
                            <a:srgbClr val="000000"/>
                          </a:solidFill>
                          <a:effectLst/>
                          <a:latin typeface="Calibri" panose="020F0502020204030204" pitchFamily="34" charset="0"/>
                        </a:rPr>
                        <a:t>Актанышский</a:t>
                      </a:r>
                      <a:endParaRPr lang="ru-RU" sz="1400" b="1" i="0" u="none" strike="noStrike" dirty="0">
                        <a:solidFill>
                          <a:srgbClr val="000000"/>
                        </a:solidFill>
                        <a:effectLst/>
                        <a:latin typeface="Calibri" panose="020F0502020204030204" pitchFamily="34" charset="0"/>
                      </a:endParaRPr>
                    </a:p>
                  </a:txBody>
                  <a:tcPr marL="4763" marR="4763" marT="4763" marB="0" anchor="ctr">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45</a:t>
                      </a:r>
                    </a:p>
                  </a:txBody>
                  <a:tcPr marL="4763" marR="4763" marT="4763" marB="0" anchor="b">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14</a:t>
                      </a:r>
                    </a:p>
                  </a:txBody>
                  <a:tcPr marL="4763" marR="4763" marT="4763" marB="0" anchor="b">
                    <a:solidFill>
                      <a:srgbClr val="92D050"/>
                    </a:solidFill>
                  </a:tcPr>
                </a:tc>
                <a:extLst>
                  <a:ext uri="{0D108BD9-81ED-4DB2-BD59-A6C34878D82A}">
                    <a16:rowId xmlns="" xmlns:a16="http://schemas.microsoft.com/office/drawing/2014/main" val="902931629"/>
                  </a:ext>
                </a:extLst>
              </a:tr>
            </a:tbl>
          </a:graphicData>
        </a:graphic>
      </p:graphicFrame>
      <p:graphicFrame>
        <p:nvGraphicFramePr>
          <p:cNvPr id="24" name="Объект 22"/>
          <p:cNvGraphicFramePr>
            <a:graphicFrameLocks/>
          </p:cNvGraphicFramePr>
          <p:nvPr>
            <p:extLst>
              <p:ext uri="{D42A27DB-BD31-4B8C-83A1-F6EECF244321}">
                <p14:modId xmlns:p14="http://schemas.microsoft.com/office/powerpoint/2010/main" val="3957423923"/>
              </p:ext>
            </p:extLst>
          </p:nvPr>
        </p:nvGraphicFramePr>
        <p:xfrm>
          <a:off x="4395535" y="1122939"/>
          <a:ext cx="3707926" cy="5261824"/>
        </p:xfrm>
        <a:graphic>
          <a:graphicData uri="http://schemas.openxmlformats.org/drawingml/2006/table">
            <a:tbl>
              <a:tblPr firstRow="1" bandRow="1">
                <a:tableStyleId>{BDBED569-4797-4DF1-A0F4-6AAB3CD982D8}</a:tableStyleId>
              </a:tblPr>
              <a:tblGrid>
                <a:gridCol w="2384998">
                  <a:extLst>
                    <a:ext uri="{9D8B030D-6E8A-4147-A177-3AD203B41FA5}">
                      <a16:colId xmlns="" xmlns:a16="http://schemas.microsoft.com/office/drawing/2014/main" val="3704784617"/>
                    </a:ext>
                  </a:extLst>
                </a:gridCol>
                <a:gridCol w="661464">
                  <a:extLst>
                    <a:ext uri="{9D8B030D-6E8A-4147-A177-3AD203B41FA5}">
                      <a16:colId xmlns="" xmlns:a16="http://schemas.microsoft.com/office/drawing/2014/main" val="2231492038"/>
                    </a:ext>
                  </a:extLst>
                </a:gridCol>
                <a:gridCol w="661464">
                  <a:extLst>
                    <a:ext uri="{9D8B030D-6E8A-4147-A177-3AD203B41FA5}">
                      <a16:colId xmlns="" xmlns:a16="http://schemas.microsoft.com/office/drawing/2014/main" val="997767830"/>
                    </a:ext>
                  </a:extLst>
                </a:gridCol>
              </a:tblGrid>
              <a:tr h="328864">
                <a:tc>
                  <a:txBody>
                    <a:bodyPr/>
                    <a:lstStyle/>
                    <a:p>
                      <a:pPr algn="l" fontAlgn="ctr"/>
                      <a:r>
                        <a:rPr lang="ru-RU" sz="1400" b="1" i="0" u="none" strike="noStrike" dirty="0" err="1">
                          <a:solidFill>
                            <a:schemeClr val="tx1"/>
                          </a:solidFill>
                          <a:effectLst/>
                          <a:latin typeface="Calibri" panose="020F0502020204030204" pitchFamily="34" charset="0"/>
                        </a:rPr>
                        <a:t>Заинский</a:t>
                      </a:r>
                      <a:endParaRPr lang="ru-RU" sz="1400" b="1" i="0" u="none" strike="noStrike" dirty="0">
                        <a:solidFill>
                          <a:schemeClr val="tx1"/>
                        </a:solidFill>
                        <a:effectLst/>
                        <a:latin typeface="Calibri" panose="020F0502020204030204" pitchFamily="34" charset="0"/>
                      </a:endParaRPr>
                    </a:p>
                  </a:txBody>
                  <a:tcPr marL="4763" marR="4763" marT="4763" marB="0" anchor="ctr">
                    <a:solidFill>
                      <a:srgbClr val="92D050"/>
                    </a:solidFill>
                  </a:tcPr>
                </a:tc>
                <a:tc>
                  <a:txBody>
                    <a:bodyPr/>
                    <a:lstStyle/>
                    <a:p>
                      <a:pPr algn="ctr" fontAlgn="b"/>
                      <a:r>
                        <a:rPr lang="ru-RU" sz="1200" b="1" i="0" u="none" strike="noStrike">
                          <a:solidFill>
                            <a:schemeClr val="tx1"/>
                          </a:solidFill>
                          <a:effectLst/>
                          <a:latin typeface="Calibri" panose="020F0502020204030204" pitchFamily="34" charset="0"/>
                        </a:rPr>
                        <a:t>42</a:t>
                      </a:r>
                    </a:p>
                  </a:txBody>
                  <a:tcPr marL="4763" marR="4763" marT="4763" marB="0" anchor="b">
                    <a:solidFill>
                      <a:srgbClr val="92D050"/>
                    </a:solidFill>
                  </a:tcPr>
                </a:tc>
                <a:tc>
                  <a:txBody>
                    <a:bodyPr/>
                    <a:lstStyle/>
                    <a:p>
                      <a:pPr algn="ctr" fontAlgn="b"/>
                      <a:r>
                        <a:rPr lang="ru-RU" sz="1200" b="1" i="0" u="none" strike="noStrike">
                          <a:solidFill>
                            <a:schemeClr val="tx1"/>
                          </a:solidFill>
                          <a:effectLst/>
                          <a:latin typeface="Calibri" panose="020F0502020204030204" pitchFamily="34" charset="0"/>
                        </a:rPr>
                        <a:t>14</a:t>
                      </a:r>
                    </a:p>
                  </a:txBody>
                  <a:tcPr marL="4763" marR="4763" marT="4763" marB="0" anchor="b">
                    <a:solidFill>
                      <a:srgbClr val="92D050"/>
                    </a:solidFill>
                  </a:tcPr>
                </a:tc>
                <a:extLst>
                  <a:ext uri="{0D108BD9-81ED-4DB2-BD59-A6C34878D82A}">
                    <a16:rowId xmlns="" xmlns:a16="http://schemas.microsoft.com/office/drawing/2014/main" val="3677115681"/>
                  </a:ext>
                </a:extLst>
              </a:tr>
              <a:tr h="328864">
                <a:tc>
                  <a:txBody>
                    <a:bodyPr/>
                    <a:lstStyle/>
                    <a:p>
                      <a:pPr algn="l" fontAlgn="ctr"/>
                      <a:r>
                        <a:rPr lang="ru-RU" sz="1400" b="1" i="0" u="none" strike="noStrike" dirty="0" err="1">
                          <a:solidFill>
                            <a:schemeClr val="tx1"/>
                          </a:solidFill>
                          <a:effectLst/>
                          <a:latin typeface="Calibri" panose="020F0502020204030204" pitchFamily="34" charset="0"/>
                        </a:rPr>
                        <a:t>Мамадышский</a:t>
                      </a:r>
                      <a:endParaRPr lang="ru-RU" sz="1400" b="1" i="0" u="none" strike="noStrike" dirty="0">
                        <a:solidFill>
                          <a:schemeClr val="tx1"/>
                        </a:solidFill>
                        <a:effectLst/>
                        <a:latin typeface="Calibri" panose="020F0502020204030204" pitchFamily="34" charset="0"/>
                      </a:endParaRPr>
                    </a:p>
                  </a:txBody>
                  <a:tcPr marL="4763" marR="4763" marT="4763" marB="0" anchor="ctr">
                    <a:solidFill>
                      <a:srgbClr val="92D050"/>
                    </a:solidFill>
                  </a:tcPr>
                </a:tc>
                <a:tc>
                  <a:txBody>
                    <a:bodyPr/>
                    <a:lstStyle/>
                    <a:p>
                      <a:pPr algn="ctr" fontAlgn="b"/>
                      <a:r>
                        <a:rPr lang="ru-RU" sz="1200" b="1" i="0" u="none" strike="noStrike">
                          <a:solidFill>
                            <a:schemeClr val="tx1"/>
                          </a:solidFill>
                          <a:effectLst/>
                          <a:latin typeface="Calibri" panose="020F0502020204030204" pitchFamily="34" charset="0"/>
                        </a:rPr>
                        <a:t>26</a:t>
                      </a:r>
                    </a:p>
                  </a:txBody>
                  <a:tcPr marL="4763" marR="4763" marT="4763" marB="0" anchor="b">
                    <a:solidFill>
                      <a:srgbClr val="92D050"/>
                    </a:solidFill>
                  </a:tcPr>
                </a:tc>
                <a:tc>
                  <a:txBody>
                    <a:bodyPr/>
                    <a:lstStyle/>
                    <a:p>
                      <a:pPr algn="ctr" fontAlgn="b"/>
                      <a:r>
                        <a:rPr lang="ru-RU" sz="1200" b="1" i="0" u="none" strike="noStrike">
                          <a:solidFill>
                            <a:schemeClr val="tx1"/>
                          </a:solidFill>
                          <a:effectLst/>
                          <a:latin typeface="Calibri" panose="020F0502020204030204" pitchFamily="34" charset="0"/>
                        </a:rPr>
                        <a:t>14</a:t>
                      </a:r>
                    </a:p>
                  </a:txBody>
                  <a:tcPr marL="4763" marR="4763" marT="4763" marB="0" anchor="b">
                    <a:solidFill>
                      <a:srgbClr val="92D050"/>
                    </a:solidFill>
                  </a:tcPr>
                </a:tc>
                <a:extLst>
                  <a:ext uri="{0D108BD9-81ED-4DB2-BD59-A6C34878D82A}">
                    <a16:rowId xmlns="" xmlns:a16="http://schemas.microsoft.com/office/drawing/2014/main" val="2825916498"/>
                  </a:ext>
                </a:extLst>
              </a:tr>
              <a:tr h="328864">
                <a:tc>
                  <a:txBody>
                    <a:bodyPr/>
                    <a:lstStyle/>
                    <a:p>
                      <a:pPr algn="l" fontAlgn="ctr"/>
                      <a:r>
                        <a:rPr lang="ru-RU" sz="1400" b="1" i="0" u="none" strike="noStrike" dirty="0" err="1">
                          <a:solidFill>
                            <a:schemeClr val="tx1"/>
                          </a:solidFill>
                          <a:effectLst/>
                          <a:latin typeface="Calibri" panose="020F0502020204030204" pitchFamily="34" charset="0"/>
                        </a:rPr>
                        <a:t>Агрызский</a:t>
                      </a:r>
                      <a:endParaRPr lang="ru-RU" sz="1400" b="1" i="0" u="none" strike="noStrike" dirty="0">
                        <a:solidFill>
                          <a:schemeClr val="tx1"/>
                        </a:solidFill>
                        <a:effectLst/>
                        <a:latin typeface="Calibri" panose="020F0502020204030204" pitchFamily="34" charset="0"/>
                      </a:endParaRPr>
                    </a:p>
                  </a:txBody>
                  <a:tcPr marL="4763" marR="4763" marT="4763" marB="0" anchor="ctr">
                    <a:solidFill>
                      <a:srgbClr val="92D050"/>
                    </a:solidFill>
                  </a:tcPr>
                </a:tc>
                <a:tc>
                  <a:txBody>
                    <a:bodyPr/>
                    <a:lstStyle/>
                    <a:p>
                      <a:pPr algn="ctr" fontAlgn="b"/>
                      <a:r>
                        <a:rPr lang="ru-RU" sz="1200" b="1" i="0" u="none" strike="noStrike">
                          <a:solidFill>
                            <a:schemeClr val="tx1"/>
                          </a:solidFill>
                          <a:effectLst/>
                          <a:latin typeface="Calibri" panose="020F0502020204030204" pitchFamily="34" charset="0"/>
                        </a:rPr>
                        <a:t>32</a:t>
                      </a:r>
                    </a:p>
                  </a:txBody>
                  <a:tcPr marL="4763" marR="4763" marT="4763" marB="0" anchor="b">
                    <a:solidFill>
                      <a:srgbClr val="92D050"/>
                    </a:solidFill>
                  </a:tcPr>
                </a:tc>
                <a:tc>
                  <a:txBody>
                    <a:bodyPr/>
                    <a:lstStyle/>
                    <a:p>
                      <a:pPr algn="ctr" fontAlgn="b"/>
                      <a:r>
                        <a:rPr lang="ru-RU" sz="1200" b="1" i="0" u="none" strike="noStrike">
                          <a:solidFill>
                            <a:schemeClr val="tx1"/>
                          </a:solidFill>
                          <a:effectLst/>
                          <a:latin typeface="Calibri" panose="020F0502020204030204" pitchFamily="34" charset="0"/>
                        </a:rPr>
                        <a:t>13</a:t>
                      </a:r>
                    </a:p>
                  </a:txBody>
                  <a:tcPr marL="4763" marR="4763" marT="4763" marB="0" anchor="b">
                    <a:solidFill>
                      <a:srgbClr val="92D050"/>
                    </a:solidFill>
                  </a:tcPr>
                </a:tc>
                <a:extLst>
                  <a:ext uri="{0D108BD9-81ED-4DB2-BD59-A6C34878D82A}">
                    <a16:rowId xmlns="" xmlns:a16="http://schemas.microsoft.com/office/drawing/2014/main" val="2368931996"/>
                  </a:ext>
                </a:extLst>
              </a:tr>
              <a:tr h="328864">
                <a:tc>
                  <a:txBody>
                    <a:bodyPr/>
                    <a:lstStyle/>
                    <a:p>
                      <a:pPr algn="l" fontAlgn="ctr"/>
                      <a:r>
                        <a:rPr lang="ru-RU" sz="1400" b="1" i="0" u="none" strike="noStrike" dirty="0" err="1">
                          <a:solidFill>
                            <a:schemeClr val="tx1"/>
                          </a:solidFill>
                          <a:effectLst/>
                          <a:latin typeface="Calibri" panose="020F0502020204030204" pitchFamily="34" charset="0"/>
                        </a:rPr>
                        <a:t>Балтасинский</a:t>
                      </a:r>
                      <a:endParaRPr lang="ru-RU" sz="1400" b="1" i="0" u="none" strike="noStrike" dirty="0">
                        <a:solidFill>
                          <a:schemeClr val="tx1"/>
                        </a:solidFill>
                        <a:effectLst/>
                        <a:latin typeface="Calibri" panose="020F0502020204030204" pitchFamily="34" charset="0"/>
                      </a:endParaRPr>
                    </a:p>
                  </a:txBody>
                  <a:tcPr marL="4763" marR="4763" marT="4763" marB="0" anchor="ctr">
                    <a:solidFill>
                      <a:srgbClr val="92D050"/>
                    </a:solidFill>
                  </a:tcPr>
                </a:tc>
                <a:tc>
                  <a:txBody>
                    <a:bodyPr/>
                    <a:lstStyle/>
                    <a:p>
                      <a:pPr algn="ctr" fontAlgn="b"/>
                      <a:r>
                        <a:rPr lang="ru-RU" sz="1200" b="1" i="0" u="none" strike="noStrike" dirty="0">
                          <a:solidFill>
                            <a:schemeClr val="tx1"/>
                          </a:solidFill>
                          <a:effectLst/>
                          <a:latin typeface="Calibri" panose="020F0502020204030204" pitchFamily="34" charset="0"/>
                        </a:rPr>
                        <a:t>51</a:t>
                      </a:r>
                    </a:p>
                  </a:txBody>
                  <a:tcPr marL="4763" marR="4763" marT="4763" marB="0" anchor="b">
                    <a:solidFill>
                      <a:srgbClr val="92D050"/>
                    </a:solidFill>
                  </a:tcPr>
                </a:tc>
                <a:tc>
                  <a:txBody>
                    <a:bodyPr/>
                    <a:lstStyle/>
                    <a:p>
                      <a:pPr algn="ctr" fontAlgn="b"/>
                      <a:r>
                        <a:rPr lang="ru-RU" sz="1200" b="1" i="0" u="none" strike="noStrike">
                          <a:solidFill>
                            <a:schemeClr val="tx1"/>
                          </a:solidFill>
                          <a:effectLst/>
                          <a:latin typeface="Calibri" panose="020F0502020204030204" pitchFamily="34" charset="0"/>
                        </a:rPr>
                        <a:t>13</a:t>
                      </a:r>
                    </a:p>
                  </a:txBody>
                  <a:tcPr marL="4763" marR="4763" marT="4763" marB="0" anchor="b">
                    <a:solidFill>
                      <a:srgbClr val="92D050"/>
                    </a:solidFill>
                  </a:tcPr>
                </a:tc>
                <a:extLst>
                  <a:ext uri="{0D108BD9-81ED-4DB2-BD59-A6C34878D82A}">
                    <a16:rowId xmlns="" xmlns:a16="http://schemas.microsoft.com/office/drawing/2014/main" val="1101239794"/>
                  </a:ext>
                </a:extLst>
              </a:tr>
              <a:tr h="328864">
                <a:tc>
                  <a:txBody>
                    <a:bodyPr/>
                    <a:lstStyle/>
                    <a:p>
                      <a:pPr algn="l" fontAlgn="ctr"/>
                      <a:r>
                        <a:rPr lang="ru-RU" sz="1400" b="1" i="0" u="none" strike="noStrike" dirty="0" err="1">
                          <a:solidFill>
                            <a:schemeClr val="tx1"/>
                          </a:solidFill>
                          <a:effectLst/>
                          <a:latin typeface="Calibri" panose="020F0502020204030204" pitchFamily="34" charset="0"/>
                        </a:rPr>
                        <a:t>Лаишевский</a:t>
                      </a:r>
                      <a:endParaRPr lang="ru-RU" sz="1400" b="1" i="0" u="none" strike="noStrike" dirty="0">
                        <a:solidFill>
                          <a:schemeClr val="tx1"/>
                        </a:solidFill>
                        <a:effectLst/>
                        <a:latin typeface="Calibri" panose="020F0502020204030204" pitchFamily="34" charset="0"/>
                      </a:endParaRPr>
                    </a:p>
                  </a:txBody>
                  <a:tcPr marL="4763" marR="4763" marT="4763" marB="0" anchor="ctr">
                    <a:solidFill>
                      <a:srgbClr val="92D050"/>
                    </a:solidFill>
                  </a:tcPr>
                </a:tc>
                <a:tc>
                  <a:txBody>
                    <a:bodyPr/>
                    <a:lstStyle/>
                    <a:p>
                      <a:pPr algn="ctr" fontAlgn="b"/>
                      <a:r>
                        <a:rPr lang="ru-RU" sz="1200" b="1" i="0" u="none" strike="noStrike" dirty="0">
                          <a:solidFill>
                            <a:schemeClr val="tx1"/>
                          </a:solidFill>
                          <a:effectLst/>
                          <a:latin typeface="Calibri" panose="020F0502020204030204" pitchFamily="34" charset="0"/>
                        </a:rPr>
                        <a:t>27</a:t>
                      </a:r>
                    </a:p>
                  </a:txBody>
                  <a:tcPr marL="4763" marR="4763" marT="4763" marB="0" anchor="b">
                    <a:solidFill>
                      <a:srgbClr val="92D050"/>
                    </a:solidFill>
                  </a:tcPr>
                </a:tc>
                <a:tc>
                  <a:txBody>
                    <a:bodyPr/>
                    <a:lstStyle/>
                    <a:p>
                      <a:pPr algn="ctr" fontAlgn="b"/>
                      <a:r>
                        <a:rPr lang="ru-RU" sz="1200" b="1" i="0" u="none" strike="noStrike" dirty="0">
                          <a:solidFill>
                            <a:schemeClr val="tx1"/>
                          </a:solidFill>
                          <a:effectLst/>
                          <a:latin typeface="Calibri" panose="020F0502020204030204" pitchFamily="34" charset="0"/>
                        </a:rPr>
                        <a:t>13</a:t>
                      </a:r>
                    </a:p>
                  </a:txBody>
                  <a:tcPr marL="4763" marR="4763" marT="4763" marB="0" anchor="b">
                    <a:solidFill>
                      <a:srgbClr val="92D050"/>
                    </a:solidFill>
                  </a:tcPr>
                </a:tc>
                <a:extLst>
                  <a:ext uri="{0D108BD9-81ED-4DB2-BD59-A6C34878D82A}">
                    <a16:rowId xmlns="" xmlns:a16="http://schemas.microsoft.com/office/drawing/2014/main" val="1573005997"/>
                  </a:ext>
                </a:extLst>
              </a:tr>
              <a:tr h="328864">
                <a:tc>
                  <a:txBody>
                    <a:bodyPr/>
                    <a:lstStyle/>
                    <a:p>
                      <a:pPr algn="l" fontAlgn="ctr"/>
                      <a:r>
                        <a:rPr lang="ru-RU" sz="1400" b="1" i="0" u="none" strike="noStrike" dirty="0" err="1">
                          <a:solidFill>
                            <a:srgbClr val="000000"/>
                          </a:solidFill>
                          <a:effectLst/>
                          <a:latin typeface="Calibri" panose="020F0502020204030204" pitchFamily="34" charset="0"/>
                        </a:rPr>
                        <a:t>Мензелинский</a:t>
                      </a:r>
                      <a:endParaRPr lang="ru-RU" sz="1400" b="1" i="0" u="none" strike="noStrike" dirty="0">
                        <a:solidFill>
                          <a:srgbClr val="000000"/>
                        </a:solidFill>
                        <a:effectLst/>
                        <a:latin typeface="Calibri" panose="020F0502020204030204" pitchFamily="34" charset="0"/>
                      </a:endParaRPr>
                    </a:p>
                  </a:txBody>
                  <a:tcPr marL="4763" marR="4763" marT="4763" marB="0" anchor="ctr">
                    <a:solidFill>
                      <a:srgbClr val="FFFF00"/>
                    </a:solidFill>
                  </a:tcPr>
                </a:tc>
                <a:tc>
                  <a:txBody>
                    <a:bodyPr/>
                    <a:lstStyle/>
                    <a:p>
                      <a:pPr algn="ctr" fontAlgn="b"/>
                      <a:r>
                        <a:rPr lang="ru-RU" sz="1200" b="1" i="0" u="none" strike="noStrike">
                          <a:solidFill>
                            <a:srgbClr val="000000"/>
                          </a:solidFill>
                          <a:effectLst/>
                          <a:latin typeface="Calibri" panose="020F0502020204030204" pitchFamily="34" charset="0"/>
                        </a:rPr>
                        <a:t>58</a:t>
                      </a:r>
                    </a:p>
                  </a:txBody>
                  <a:tcPr marL="4763" marR="4763" marT="4763" marB="0" anchor="b">
                    <a:solidFill>
                      <a:srgbClr val="FFFF00"/>
                    </a:solidFill>
                  </a:tcPr>
                </a:tc>
                <a:tc>
                  <a:txBody>
                    <a:bodyPr/>
                    <a:lstStyle/>
                    <a:p>
                      <a:pPr algn="ctr" fontAlgn="b"/>
                      <a:r>
                        <a:rPr lang="ru-RU" sz="1200" b="1" i="0" u="none" strike="noStrike">
                          <a:solidFill>
                            <a:srgbClr val="000000"/>
                          </a:solidFill>
                          <a:effectLst/>
                          <a:latin typeface="Calibri" panose="020F0502020204030204" pitchFamily="34" charset="0"/>
                        </a:rPr>
                        <a:t>12</a:t>
                      </a:r>
                    </a:p>
                  </a:txBody>
                  <a:tcPr marL="4763" marR="4763" marT="4763" marB="0" anchor="b">
                    <a:solidFill>
                      <a:srgbClr val="FFFF00"/>
                    </a:solidFill>
                  </a:tcPr>
                </a:tc>
                <a:extLst>
                  <a:ext uri="{0D108BD9-81ED-4DB2-BD59-A6C34878D82A}">
                    <a16:rowId xmlns="" xmlns:a16="http://schemas.microsoft.com/office/drawing/2014/main" val="2986015941"/>
                  </a:ext>
                </a:extLst>
              </a:tr>
              <a:tr h="328864">
                <a:tc>
                  <a:txBody>
                    <a:bodyPr/>
                    <a:lstStyle/>
                    <a:p>
                      <a:pPr algn="l" fontAlgn="ctr"/>
                      <a:r>
                        <a:rPr lang="ru-RU" sz="1400" b="1" i="0" u="none" strike="noStrike" dirty="0" err="1">
                          <a:solidFill>
                            <a:srgbClr val="000000"/>
                          </a:solidFill>
                          <a:effectLst/>
                          <a:latin typeface="Calibri" panose="020F0502020204030204" pitchFamily="34" charset="0"/>
                        </a:rPr>
                        <a:t>Пестречинский</a:t>
                      </a:r>
                      <a:endParaRPr lang="ru-RU" sz="1400" b="1" i="0" u="none" strike="noStrike" dirty="0">
                        <a:solidFill>
                          <a:srgbClr val="000000"/>
                        </a:solidFill>
                        <a:effectLst/>
                        <a:latin typeface="Calibri" panose="020F0502020204030204" pitchFamily="34" charset="0"/>
                      </a:endParaRPr>
                    </a:p>
                  </a:txBody>
                  <a:tcPr marL="4763" marR="4763" marT="4763" marB="0" anchor="ctr">
                    <a:solidFill>
                      <a:srgbClr val="FFFF00"/>
                    </a:solidFill>
                  </a:tcPr>
                </a:tc>
                <a:tc>
                  <a:txBody>
                    <a:bodyPr/>
                    <a:lstStyle/>
                    <a:p>
                      <a:pPr algn="ctr" fontAlgn="b"/>
                      <a:r>
                        <a:rPr lang="ru-RU" sz="1200" b="1" i="0" u="none" strike="noStrike" dirty="0">
                          <a:solidFill>
                            <a:srgbClr val="000000"/>
                          </a:solidFill>
                          <a:effectLst/>
                          <a:latin typeface="Calibri" panose="020F0502020204030204" pitchFamily="34" charset="0"/>
                        </a:rPr>
                        <a:t>28</a:t>
                      </a:r>
                    </a:p>
                  </a:txBody>
                  <a:tcPr marL="4763" marR="4763" marT="4763" marB="0" anchor="b">
                    <a:solidFill>
                      <a:srgbClr val="FFFF00"/>
                    </a:solidFill>
                  </a:tcPr>
                </a:tc>
                <a:tc>
                  <a:txBody>
                    <a:bodyPr/>
                    <a:lstStyle/>
                    <a:p>
                      <a:pPr algn="ctr" fontAlgn="b"/>
                      <a:r>
                        <a:rPr lang="ru-RU" sz="1200" b="1" i="0" u="none" strike="noStrike" dirty="0">
                          <a:solidFill>
                            <a:srgbClr val="000000"/>
                          </a:solidFill>
                          <a:effectLst/>
                          <a:latin typeface="Calibri" panose="020F0502020204030204" pitchFamily="34" charset="0"/>
                        </a:rPr>
                        <a:t>12</a:t>
                      </a:r>
                    </a:p>
                  </a:txBody>
                  <a:tcPr marL="4763" marR="4763" marT="4763" marB="0" anchor="b">
                    <a:solidFill>
                      <a:srgbClr val="FFFF00"/>
                    </a:solidFill>
                  </a:tcPr>
                </a:tc>
                <a:extLst>
                  <a:ext uri="{0D108BD9-81ED-4DB2-BD59-A6C34878D82A}">
                    <a16:rowId xmlns="" xmlns:a16="http://schemas.microsoft.com/office/drawing/2014/main" val="2435675736"/>
                  </a:ext>
                </a:extLst>
              </a:tr>
              <a:tr h="328864">
                <a:tc>
                  <a:txBody>
                    <a:bodyPr/>
                    <a:lstStyle/>
                    <a:p>
                      <a:pPr algn="l" fontAlgn="ctr"/>
                      <a:r>
                        <a:rPr lang="ru-RU" sz="1400" b="1" i="0" u="none" strike="noStrike" dirty="0">
                          <a:solidFill>
                            <a:srgbClr val="000000"/>
                          </a:solidFill>
                          <a:effectLst/>
                          <a:latin typeface="Calibri" panose="020F0502020204030204" pitchFamily="34" charset="0"/>
                        </a:rPr>
                        <a:t>Спасский</a:t>
                      </a:r>
                    </a:p>
                  </a:txBody>
                  <a:tcPr marL="4763" marR="4763" marT="4763" marB="0" anchor="ctr">
                    <a:solidFill>
                      <a:srgbClr val="FFFF00"/>
                    </a:solidFill>
                  </a:tcPr>
                </a:tc>
                <a:tc>
                  <a:txBody>
                    <a:bodyPr/>
                    <a:lstStyle/>
                    <a:p>
                      <a:pPr algn="ctr" fontAlgn="b"/>
                      <a:r>
                        <a:rPr lang="ru-RU" sz="1200" b="1" i="0" u="none" strike="noStrike">
                          <a:solidFill>
                            <a:srgbClr val="000000"/>
                          </a:solidFill>
                          <a:effectLst/>
                          <a:latin typeface="Calibri" panose="020F0502020204030204" pitchFamily="34" charset="0"/>
                        </a:rPr>
                        <a:t>30</a:t>
                      </a:r>
                    </a:p>
                  </a:txBody>
                  <a:tcPr marL="4763" marR="4763" marT="4763" marB="0" anchor="b">
                    <a:solidFill>
                      <a:srgbClr val="FFFF00"/>
                    </a:solidFill>
                  </a:tcPr>
                </a:tc>
                <a:tc>
                  <a:txBody>
                    <a:bodyPr/>
                    <a:lstStyle/>
                    <a:p>
                      <a:pPr algn="ctr" fontAlgn="b"/>
                      <a:r>
                        <a:rPr lang="ru-RU" sz="1200" b="1" i="0" u="none" strike="noStrike">
                          <a:solidFill>
                            <a:srgbClr val="000000"/>
                          </a:solidFill>
                          <a:effectLst/>
                          <a:latin typeface="Calibri" panose="020F0502020204030204" pitchFamily="34" charset="0"/>
                        </a:rPr>
                        <a:t>12</a:t>
                      </a:r>
                    </a:p>
                  </a:txBody>
                  <a:tcPr marL="4763" marR="4763" marT="4763" marB="0" anchor="b">
                    <a:solidFill>
                      <a:srgbClr val="FFFF00"/>
                    </a:solidFill>
                  </a:tcPr>
                </a:tc>
                <a:extLst>
                  <a:ext uri="{0D108BD9-81ED-4DB2-BD59-A6C34878D82A}">
                    <a16:rowId xmlns="" xmlns:a16="http://schemas.microsoft.com/office/drawing/2014/main" val="3656051799"/>
                  </a:ext>
                </a:extLst>
              </a:tr>
              <a:tr h="328864">
                <a:tc>
                  <a:txBody>
                    <a:bodyPr/>
                    <a:lstStyle/>
                    <a:p>
                      <a:pPr algn="l" fontAlgn="ctr"/>
                      <a:r>
                        <a:rPr lang="ru-RU" sz="1400" b="1" i="0" u="none" strike="noStrike" dirty="0">
                          <a:solidFill>
                            <a:srgbClr val="000000"/>
                          </a:solidFill>
                          <a:effectLst/>
                          <a:latin typeface="Calibri" panose="020F0502020204030204" pitchFamily="34" charset="0"/>
                        </a:rPr>
                        <a:t>Высокогорский</a:t>
                      </a:r>
                    </a:p>
                  </a:txBody>
                  <a:tcPr marL="4763" marR="4763" marT="4763" marB="0" anchor="ctr">
                    <a:solidFill>
                      <a:srgbClr val="FFFF00"/>
                    </a:solidFill>
                  </a:tcPr>
                </a:tc>
                <a:tc>
                  <a:txBody>
                    <a:bodyPr/>
                    <a:lstStyle/>
                    <a:p>
                      <a:pPr algn="ctr" fontAlgn="b"/>
                      <a:r>
                        <a:rPr lang="ru-RU" sz="1200" b="1" i="0" u="none" strike="noStrike" dirty="0">
                          <a:solidFill>
                            <a:srgbClr val="000000"/>
                          </a:solidFill>
                          <a:effectLst/>
                          <a:latin typeface="Calibri" panose="020F0502020204030204" pitchFamily="34" charset="0"/>
                        </a:rPr>
                        <a:t>31</a:t>
                      </a:r>
                    </a:p>
                  </a:txBody>
                  <a:tcPr marL="4763" marR="4763" marT="4763" marB="0" anchor="b">
                    <a:solidFill>
                      <a:srgbClr val="FFFF00"/>
                    </a:solidFill>
                  </a:tcPr>
                </a:tc>
                <a:tc>
                  <a:txBody>
                    <a:bodyPr/>
                    <a:lstStyle/>
                    <a:p>
                      <a:pPr algn="ctr" fontAlgn="b"/>
                      <a:r>
                        <a:rPr lang="ru-RU" sz="1200" b="1" i="0" u="none" strike="noStrike" dirty="0">
                          <a:solidFill>
                            <a:srgbClr val="000000"/>
                          </a:solidFill>
                          <a:effectLst/>
                          <a:latin typeface="Calibri" panose="020F0502020204030204" pitchFamily="34" charset="0"/>
                        </a:rPr>
                        <a:t>11</a:t>
                      </a:r>
                    </a:p>
                  </a:txBody>
                  <a:tcPr marL="4763" marR="4763" marT="4763" marB="0" anchor="b">
                    <a:solidFill>
                      <a:srgbClr val="FFFF00"/>
                    </a:solidFill>
                  </a:tcPr>
                </a:tc>
                <a:extLst>
                  <a:ext uri="{0D108BD9-81ED-4DB2-BD59-A6C34878D82A}">
                    <a16:rowId xmlns="" xmlns:a16="http://schemas.microsoft.com/office/drawing/2014/main" val="3040025390"/>
                  </a:ext>
                </a:extLst>
              </a:tr>
              <a:tr h="328864">
                <a:tc>
                  <a:txBody>
                    <a:bodyPr/>
                    <a:lstStyle/>
                    <a:p>
                      <a:pPr algn="l" fontAlgn="ctr"/>
                      <a:r>
                        <a:rPr lang="ru-RU" sz="1400" b="1" i="0" u="none" strike="noStrike" dirty="0">
                          <a:solidFill>
                            <a:srgbClr val="000000"/>
                          </a:solidFill>
                          <a:effectLst/>
                          <a:latin typeface="Calibri" panose="020F0502020204030204" pitchFamily="34" charset="0"/>
                        </a:rPr>
                        <a:t>Атнинский</a:t>
                      </a:r>
                    </a:p>
                  </a:txBody>
                  <a:tcPr marL="4763" marR="4763" marT="4763" marB="0" anchor="ctr">
                    <a:solidFill>
                      <a:srgbClr val="FFFF00"/>
                    </a:solidFill>
                  </a:tcPr>
                </a:tc>
                <a:tc>
                  <a:txBody>
                    <a:bodyPr/>
                    <a:lstStyle/>
                    <a:p>
                      <a:pPr algn="ctr" fontAlgn="b"/>
                      <a:r>
                        <a:rPr lang="ru-RU" sz="1200" b="1" i="0" u="none" strike="noStrike" dirty="0">
                          <a:solidFill>
                            <a:srgbClr val="000000"/>
                          </a:solidFill>
                          <a:effectLst/>
                          <a:latin typeface="Calibri" panose="020F0502020204030204" pitchFamily="34" charset="0"/>
                        </a:rPr>
                        <a:t>30</a:t>
                      </a:r>
                    </a:p>
                  </a:txBody>
                  <a:tcPr marL="4763" marR="4763" marT="4763" marB="0" anchor="b">
                    <a:solidFill>
                      <a:srgbClr val="FFFF00"/>
                    </a:solidFill>
                  </a:tcPr>
                </a:tc>
                <a:tc>
                  <a:txBody>
                    <a:bodyPr/>
                    <a:lstStyle/>
                    <a:p>
                      <a:pPr algn="ctr" fontAlgn="b"/>
                      <a:r>
                        <a:rPr lang="ru-RU" sz="1200" b="1" i="0" u="none" strike="noStrike" dirty="0">
                          <a:solidFill>
                            <a:srgbClr val="000000"/>
                          </a:solidFill>
                          <a:effectLst/>
                          <a:latin typeface="Calibri" panose="020F0502020204030204" pitchFamily="34" charset="0"/>
                        </a:rPr>
                        <a:t>10</a:t>
                      </a:r>
                    </a:p>
                  </a:txBody>
                  <a:tcPr marL="4763" marR="4763" marT="4763" marB="0" anchor="b">
                    <a:solidFill>
                      <a:srgbClr val="FFFF00"/>
                    </a:solidFill>
                  </a:tcPr>
                </a:tc>
                <a:extLst>
                  <a:ext uri="{0D108BD9-81ED-4DB2-BD59-A6C34878D82A}">
                    <a16:rowId xmlns="" xmlns:a16="http://schemas.microsoft.com/office/drawing/2014/main" val="1725991761"/>
                  </a:ext>
                </a:extLst>
              </a:tr>
              <a:tr h="328864">
                <a:tc>
                  <a:txBody>
                    <a:bodyPr/>
                    <a:lstStyle/>
                    <a:p>
                      <a:pPr algn="l" fontAlgn="ctr"/>
                      <a:r>
                        <a:rPr lang="ru-RU" sz="1400" b="1" i="0" u="none" strike="noStrike" dirty="0">
                          <a:solidFill>
                            <a:srgbClr val="000000"/>
                          </a:solidFill>
                          <a:effectLst/>
                          <a:latin typeface="Calibri" panose="020F0502020204030204" pitchFamily="34" charset="0"/>
                        </a:rPr>
                        <a:t>Елабужский</a:t>
                      </a:r>
                    </a:p>
                  </a:txBody>
                  <a:tcPr marL="4763" marR="4763" marT="4763" marB="0" anchor="ctr">
                    <a:solidFill>
                      <a:srgbClr val="FFFF00"/>
                    </a:solidFill>
                  </a:tcPr>
                </a:tc>
                <a:tc>
                  <a:txBody>
                    <a:bodyPr/>
                    <a:lstStyle/>
                    <a:p>
                      <a:pPr algn="ctr" fontAlgn="b"/>
                      <a:r>
                        <a:rPr lang="ru-RU" sz="1200" b="1" i="0" u="none" strike="noStrike" dirty="0">
                          <a:solidFill>
                            <a:srgbClr val="000000"/>
                          </a:solidFill>
                          <a:effectLst/>
                          <a:latin typeface="Calibri" panose="020F0502020204030204" pitchFamily="34" charset="0"/>
                        </a:rPr>
                        <a:t>26</a:t>
                      </a:r>
                    </a:p>
                  </a:txBody>
                  <a:tcPr marL="4763" marR="4763" marT="4763" marB="0" anchor="b">
                    <a:solidFill>
                      <a:srgbClr val="FFFF00"/>
                    </a:solidFill>
                  </a:tcPr>
                </a:tc>
                <a:tc>
                  <a:txBody>
                    <a:bodyPr/>
                    <a:lstStyle/>
                    <a:p>
                      <a:pPr algn="ctr" fontAlgn="b"/>
                      <a:r>
                        <a:rPr lang="ru-RU" sz="1200" b="1" i="0" u="none" strike="noStrike" dirty="0">
                          <a:solidFill>
                            <a:srgbClr val="000000"/>
                          </a:solidFill>
                          <a:effectLst/>
                          <a:latin typeface="Calibri" panose="020F0502020204030204" pitchFamily="34" charset="0"/>
                        </a:rPr>
                        <a:t>10</a:t>
                      </a:r>
                    </a:p>
                  </a:txBody>
                  <a:tcPr marL="4763" marR="4763" marT="4763" marB="0" anchor="b">
                    <a:solidFill>
                      <a:srgbClr val="FFFF00"/>
                    </a:solidFill>
                  </a:tcPr>
                </a:tc>
                <a:extLst>
                  <a:ext uri="{0D108BD9-81ED-4DB2-BD59-A6C34878D82A}">
                    <a16:rowId xmlns="" xmlns:a16="http://schemas.microsoft.com/office/drawing/2014/main" val="3860374424"/>
                  </a:ext>
                </a:extLst>
              </a:tr>
              <a:tr h="328864">
                <a:tc>
                  <a:txBody>
                    <a:bodyPr/>
                    <a:lstStyle/>
                    <a:p>
                      <a:pPr algn="l" fontAlgn="ctr"/>
                      <a:r>
                        <a:rPr lang="ru-RU" sz="1400" b="1" i="0" u="none" strike="noStrike" dirty="0">
                          <a:solidFill>
                            <a:srgbClr val="000000"/>
                          </a:solidFill>
                          <a:effectLst/>
                          <a:latin typeface="Calibri" panose="020F0502020204030204" pitchFamily="34" charset="0"/>
                        </a:rPr>
                        <a:t>Бавлинский</a:t>
                      </a:r>
                    </a:p>
                  </a:txBody>
                  <a:tcPr marL="4763" marR="4763" marT="4763" marB="0" anchor="ctr">
                    <a:solidFill>
                      <a:srgbClr val="FFFF00"/>
                    </a:solidFill>
                  </a:tcPr>
                </a:tc>
                <a:tc>
                  <a:txBody>
                    <a:bodyPr/>
                    <a:lstStyle/>
                    <a:p>
                      <a:pPr algn="ctr" fontAlgn="b"/>
                      <a:r>
                        <a:rPr lang="ru-RU" sz="1200" b="1" i="0" u="none" strike="noStrike" dirty="0">
                          <a:solidFill>
                            <a:srgbClr val="000000"/>
                          </a:solidFill>
                          <a:effectLst/>
                          <a:latin typeface="Calibri" panose="020F0502020204030204" pitchFamily="34" charset="0"/>
                        </a:rPr>
                        <a:t>32</a:t>
                      </a:r>
                    </a:p>
                  </a:txBody>
                  <a:tcPr marL="4763" marR="4763" marT="4763" marB="0" anchor="b">
                    <a:solidFill>
                      <a:srgbClr val="FFFF00"/>
                    </a:solidFill>
                  </a:tcPr>
                </a:tc>
                <a:tc>
                  <a:txBody>
                    <a:bodyPr/>
                    <a:lstStyle/>
                    <a:p>
                      <a:pPr algn="ctr" fontAlgn="b"/>
                      <a:r>
                        <a:rPr lang="ru-RU" sz="1200" b="1" i="0" u="none" strike="noStrike" dirty="0">
                          <a:solidFill>
                            <a:srgbClr val="000000"/>
                          </a:solidFill>
                          <a:effectLst/>
                          <a:latin typeface="Calibri" panose="020F0502020204030204" pitchFamily="34" charset="0"/>
                        </a:rPr>
                        <a:t>9</a:t>
                      </a:r>
                    </a:p>
                  </a:txBody>
                  <a:tcPr marL="4763" marR="4763" marT="4763" marB="0" anchor="b">
                    <a:solidFill>
                      <a:srgbClr val="FFFF00"/>
                    </a:solidFill>
                  </a:tcPr>
                </a:tc>
                <a:extLst>
                  <a:ext uri="{0D108BD9-81ED-4DB2-BD59-A6C34878D82A}">
                    <a16:rowId xmlns="" xmlns:a16="http://schemas.microsoft.com/office/drawing/2014/main" val="4263805183"/>
                  </a:ext>
                </a:extLst>
              </a:tr>
              <a:tr h="328864">
                <a:tc>
                  <a:txBody>
                    <a:bodyPr/>
                    <a:lstStyle/>
                    <a:p>
                      <a:pPr algn="l" fontAlgn="ctr"/>
                      <a:r>
                        <a:rPr lang="ru-RU" sz="1400" b="1" i="0" u="none" strike="noStrike" dirty="0">
                          <a:solidFill>
                            <a:srgbClr val="000000"/>
                          </a:solidFill>
                          <a:effectLst/>
                          <a:latin typeface="Calibri" panose="020F0502020204030204" pitchFamily="34" charset="0"/>
                        </a:rPr>
                        <a:t>Кукморский</a:t>
                      </a:r>
                    </a:p>
                  </a:txBody>
                  <a:tcPr marL="4763" marR="4763" marT="4763" marB="0" anchor="ctr">
                    <a:solidFill>
                      <a:srgbClr val="FFFF00"/>
                    </a:solidFill>
                  </a:tcPr>
                </a:tc>
                <a:tc>
                  <a:txBody>
                    <a:bodyPr/>
                    <a:lstStyle/>
                    <a:p>
                      <a:pPr algn="ctr" fontAlgn="b"/>
                      <a:r>
                        <a:rPr lang="ru-RU" sz="1200" b="1" i="0" u="none" strike="noStrike" dirty="0">
                          <a:solidFill>
                            <a:srgbClr val="000000"/>
                          </a:solidFill>
                          <a:effectLst/>
                          <a:latin typeface="Calibri" panose="020F0502020204030204" pitchFamily="34" charset="0"/>
                        </a:rPr>
                        <a:t>28</a:t>
                      </a:r>
                    </a:p>
                  </a:txBody>
                  <a:tcPr marL="4763" marR="4763" marT="4763" marB="0" anchor="b">
                    <a:solidFill>
                      <a:srgbClr val="FFFF00"/>
                    </a:solidFill>
                  </a:tcPr>
                </a:tc>
                <a:tc>
                  <a:txBody>
                    <a:bodyPr/>
                    <a:lstStyle/>
                    <a:p>
                      <a:pPr algn="ctr" fontAlgn="b"/>
                      <a:r>
                        <a:rPr lang="ru-RU" sz="1200" b="1" i="0" u="none" strike="noStrike" dirty="0">
                          <a:solidFill>
                            <a:srgbClr val="000000"/>
                          </a:solidFill>
                          <a:effectLst/>
                          <a:latin typeface="Calibri" panose="020F0502020204030204" pitchFamily="34" charset="0"/>
                        </a:rPr>
                        <a:t>9</a:t>
                      </a:r>
                    </a:p>
                  </a:txBody>
                  <a:tcPr marL="4763" marR="4763" marT="4763" marB="0" anchor="b">
                    <a:solidFill>
                      <a:srgbClr val="FFFF00"/>
                    </a:solidFill>
                  </a:tcPr>
                </a:tc>
                <a:extLst>
                  <a:ext uri="{0D108BD9-81ED-4DB2-BD59-A6C34878D82A}">
                    <a16:rowId xmlns="" xmlns:a16="http://schemas.microsoft.com/office/drawing/2014/main" val="839661493"/>
                  </a:ext>
                </a:extLst>
              </a:tr>
              <a:tr h="328864">
                <a:tc>
                  <a:txBody>
                    <a:bodyPr/>
                    <a:lstStyle/>
                    <a:p>
                      <a:pPr algn="l" fontAlgn="ctr"/>
                      <a:r>
                        <a:rPr lang="ru-RU" sz="1400" b="1" i="0" u="none" strike="noStrike" dirty="0">
                          <a:solidFill>
                            <a:srgbClr val="000000"/>
                          </a:solidFill>
                          <a:effectLst/>
                          <a:latin typeface="Calibri" panose="020F0502020204030204" pitchFamily="34" charset="0"/>
                        </a:rPr>
                        <a:t>Новошешминский</a:t>
                      </a:r>
                    </a:p>
                  </a:txBody>
                  <a:tcPr marL="4763" marR="4763" marT="4763" marB="0" anchor="ctr">
                    <a:solidFill>
                      <a:srgbClr val="FFFF00"/>
                    </a:solidFill>
                  </a:tcPr>
                </a:tc>
                <a:tc>
                  <a:txBody>
                    <a:bodyPr/>
                    <a:lstStyle/>
                    <a:p>
                      <a:pPr algn="ctr" fontAlgn="b"/>
                      <a:r>
                        <a:rPr lang="ru-RU" sz="1200" b="1" i="0" u="none" strike="noStrike">
                          <a:solidFill>
                            <a:srgbClr val="000000"/>
                          </a:solidFill>
                          <a:effectLst/>
                          <a:latin typeface="Calibri" panose="020F0502020204030204" pitchFamily="34" charset="0"/>
                        </a:rPr>
                        <a:t>20</a:t>
                      </a:r>
                    </a:p>
                  </a:txBody>
                  <a:tcPr marL="4763" marR="4763" marT="4763" marB="0" anchor="b">
                    <a:solidFill>
                      <a:srgbClr val="FFFF00"/>
                    </a:solidFill>
                  </a:tcPr>
                </a:tc>
                <a:tc>
                  <a:txBody>
                    <a:bodyPr/>
                    <a:lstStyle/>
                    <a:p>
                      <a:pPr algn="ctr" fontAlgn="b"/>
                      <a:r>
                        <a:rPr lang="ru-RU" sz="1200" b="1" i="0" u="none" strike="noStrike" dirty="0">
                          <a:solidFill>
                            <a:srgbClr val="000000"/>
                          </a:solidFill>
                          <a:effectLst/>
                          <a:latin typeface="Calibri" panose="020F0502020204030204" pitchFamily="34" charset="0"/>
                        </a:rPr>
                        <a:t>9</a:t>
                      </a:r>
                    </a:p>
                  </a:txBody>
                  <a:tcPr marL="4763" marR="4763" marT="4763" marB="0" anchor="b">
                    <a:solidFill>
                      <a:srgbClr val="FFFF00"/>
                    </a:solidFill>
                  </a:tcPr>
                </a:tc>
                <a:extLst>
                  <a:ext uri="{0D108BD9-81ED-4DB2-BD59-A6C34878D82A}">
                    <a16:rowId xmlns="" xmlns:a16="http://schemas.microsoft.com/office/drawing/2014/main" val="2605018900"/>
                  </a:ext>
                </a:extLst>
              </a:tr>
              <a:tr h="328864">
                <a:tc>
                  <a:txBody>
                    <a:bodyPr/>
                    <a:lstStyle/>
                    <a:p>
                      <a:pPr algn="l" fontAlgn="ctr"/>
                      <a:r>
                        <a:rPr lang="ru-RU" sz="1400" b="1" i="0" u="none" strike="noStrike" dirty="0">
                          <a:solidFill>
                            <a:srgbClr val="000000"/>
                          </a:solidFill>
                          <a:effectLst/>
                          <a:latin typeface="Calibri" panose="020F0502020204030204" pitchFamily="34" charset="0"/>
                        </a:rPr>
                        <a:t>Тукаевский</a:t>
                      </a:r>
                    </a:p>
                  </a:txBody>
                  <a:tcPr marL="4763" marR="4763" marT="4763" marB="0" anchor="ctr">
                    <a:solidFill>
                      <a:srgbClr val="FFFF00"/>
                    </a:solidFill>
                  </a:tcPr>
                </a:tc>
                <a:tc>
                  <a:txBody>
                    <a:bodyPr/>
                    <a:lstStyle/>
                    <a:p>
                      <a:pPr algn="ctr" fontAlgn="b"/>
                      <a:r>
                        <a:rPr lang="ru-RU" sz="1200" b="1" i="0" u="none" strike="noStrike">
                          <a:solidFill>
                            <a:srgbClr val="000000"/>
                          </a:solidFill>
                          <a:effectLst/>
                          <a:latin typeface="Calibri" panose="020F0502020204030204" pitchFamily="34" charset="0"/>
                        </a:rPr>
                        <a:t>42</a:t>
                      </a:r>
                    </a:p>
                  </a:txBody>
                  <a:tcPr marL="4763" marR="4763" marT="4763" marB="0" anchor="b">
                    <a:solidFill>
                      <a:srgbClr val="FFFF00"/>
                    </a:solidFill>
                  </a:tcPr>
                </a:tc>
                <a:tc>
                  <a:txBody>
                    <a:bodyPr/>
                    <a:lstStyle/>
                    <a:p>
                      <a:pPr algn="ctr" fontAlgn="b"/>
                      <a:r>
                        <a:rPr lang="ru-RU" sz="1200" b="1" i="0" u="none" strike="noStrike" dirty="0">
                          <a:solidFill>
                            <a:srgbClr val="000000"/>
                          </a:solidFill>
                          <a:effectLst/>
                          <a:latin typeface="Calibri" panose="020F0502020204030204" pitchFamily="34" charset="0"/>
                        </a:rPr>
                        <a:t>9</a:t>
                      </a:r>
                    </a:p>
                  </a:txBody>
                  <a:tcPr marL="4763" marR="4763" marT="4763" marB="0" anchor="b">
                    <a:solidFill>
                      <a:srgbClr val="FFFF00"/>
                    </a:solidFill>
                  </a:tcPr>
                </a:tc>
                <a:extLst>
                  <a:ext uri="{0D108BD9-81ED-4DB2-BD59-A6C34878D82A}">
                    <a16:rowId xmlns="" xmlns:a16="http://schemas.microsoft.com/office/drawing/2014/main" val="3449147882"/>
                  </a:ext>
                </a:extLst>
              </a:tr>
              <a:tr h="328864">
                <a:tc>
                  <a:txBody>
                    <a:bodyPr/>
                    <a:lstStyle/>
                    <a:p>
                      <a:pPr algn="l" fontAlgn="ctr"/>
                      <a:r>
                        <a:rPr lang="ru-RU" sz="1400" b="1" i="0" u="none" strike="noStrike" dirty="0">
                          <a:solidFill>
                            <a:srgbClr val="000000"/>
                          </a:solidFill>
                          <a:effectLst/>
                          <a:latin typeface="Calibri" panose="020F0502020204030204" pitchFamily="34" charset="0"/>
                        </a:rPr>
                        <a:t>Черемшанский</a:t>
                      </a:r>
                    </a:p>
                  </a:txBody>
                  <a:tcPr marL="4763" marR="4763" marT="4763" marB="0" anchor="ctr">
                    <a:solidFill>
                      <a:srgbClr val="FFFF00"/>
                    </a:solidFill>
                  </a:tcPr>
                </a:tc>
                <a:tc>
                  <a:txBody>
                    <a:bodyPr/>
                    <a:lstStyle/>
                    <a:p>
                      <a:pPr algn="ctr" fontAlgn="b"/>
                      <a:r>
                        <a:rPr lang="ru-RU" sz="1200" b="1" i="0" u="none" strike="noStrike">
                          <a:solidFill>
                            <a:srgbClr val="000000"/>
                          </a:solidFill>
                          <a:effectLst/>
                          <a:latin typeface="Calibri" panose="020F0502020204030204" pitchFamily="34" charset="0"/>
                        </a:rPr>
                        <a:t>21</a:t>
                      </a:r>
                    </a:p>
                  </a:txBody>
                  <a:tcPr marL="4763" marR="4763" marT="4763" marB="0" anchor="b">
                    <a:solidFill>
                      <a:srgbClr val="FFFF00"/>
                    </a:solidFill>
                  </a:tcPr>
                </a:tc>
                <a:tc>
                  <a:txBody>
                    <a:bodyPr/>
                    <a:lstStyle/>
                    <a:p>
                      <a:pPr algn="ctr" fontAlgn="b"/>
                      <a:r>
                        <a:rPr lang="ru-RU" sz="1200" b="1" i="0" u="none" strike="noStrike" dirty="0">
                          <a:solidFill>
                            <a:srgbClr val="000000"/>
                          </a:solidFill>
                          <a:effectLst/>
                          <a:latin typeface="Calibri" panose="020F0502020204030204" pitchFamily="34" charset="0"/>
                        </a:rPr>
                        <a:t>9</a:t>
                      </a:r>
                    </a:p>
                  </a:txBody>
                  <a:tcPr marL="4763" marR="4763" marT="4763" marB="0" anchor="b">
                    <a:solidFill>
                      <a:srgbClr val="FFFF00"/>
                    </a:solidFill>
                  </a:tcPr>
                </a:tc>
                <a:extLst>
                  <a:ext uri="{0D108BD9-81ED-4DB2-BD59-A6C34878D82A}">
                    <a16:rowId xmlns="" xmlns:a16="http://schemas.microsoft.com/office/drawing/2014/main" val="902931629"/>
                  </a:ext>
                </a:extLst>
              </a:tr>
            </a:tbl>
          </a:graphicData>
        </a:graphic>
      </p:graphicFrame>
      <p:graphicFrame>
        <p:nvGraphicFramePr>
          <p:cNvPr id="25" name="Объект 22"/>
          <p:cNvGraphicFramePr>
            <a:graphicFrameLocks/>
          </p:cNvGraphicFramePr>
          <p:nvPr>
            <p:extLst>
              <p:ext uri="{D42A27DB-BD31-4B8C-83A1-F6EECF244321}">
                <p14:modId xmlns:p14="http://schemas.microsoft.com/office/powerpoint/2010/main" val="298651225"/>
              </p:ext>
            </p:extLst>
          </p:nvPr>
        </p:nvGraphicFramePr>
        <p:xfrm>
          <a:off x="8103462" y="1122933"/>
          <a:ext cx="3719571" cy="5261824"/>
        </p:xfrm>
        <a:graphic>
          <a:graphicData uri="http://schemas.openxmlformats.org/drawingml/2006/table">
            <a:tbl>
              <a:tblPr firstRow="1" bandRow="1">
                <a:tableStyleId>{BDBED569-4797-4DF1-A0F4-6AAB3CD982D8}</a:tableStyleId>
              </a:tblPr>
              <a:tblGrid>
                <a:gridCol w="2392487">
                  <a:extLst>
                    <a:ext uri="{9D8B030D-6E8A-4147-A177-3AD203B41FA5}">
                      <a16:colId xmlns="" xmlns:a16="http://schemas.microsoft.com/office/drawing/2014/main" val="3704784617"/>
                    </a:ext>
                  </a:extLst>
                </a:gridCol>
                <a:gridCol w="663542">
                  <a:extLst>
                    <a:ext uri="{9D8B030D-6E8A-4147-A177-3AD203B41FA5}">
                      <a16:colId xmlns="" xmlns:a16="http://schemas.microsoft.com/office/drawing/2014/main" val="2231492038"/>
                    </a:ext>
                  </a:extLst>
                </a:gridCol>
                <a:gridCol w="663542">
                  <a:extLst>
                    <a:ext uri="{9D8B030D-6E8A-4147-A177-3AD203B41FA5}">
                      <a16:colId xmlns="" xmlns:a16="http://schemas.microsoft.com/office/drawing/2014/main" val="997767830"/>
                    </a:ext>
                  </a:extLst>
                </a:gridCol>
              </a:tblGrid>
              <a:tr h="328864">
                <a:tc>
                  <a:txBody>
                    <a:bodyPr/>
                    <a:lstStyle/>
                    <a:p>
                      <a:pPr algn="l" fontAlgn="ctr"/>
                      <a:r>
                        <a:rPr lang="ru-RU" sz="1400" b="1" i="0" u="none" strike="noStrike" dirty="0" err="1">
                          <a:solidFill>
                            <a:schemeClr val="tx1"/>
                          </a:solidFill>
                          <a:effectLst/>
                          <a:latin typeface="Calibri" panose="020F0502020204030204" pitchFamily="34" charset="0"/>
                        </a:rPr>
                        <a:t>Азнакаевский</a:t>
                      </a:r>
                      <a:endParaRPr lang="ru-RU" sz="1400" b="1" i="0" u="none" strike="noStrike" dirty="0">
                        <a:solidFill>
                          <a:schemeClr val="tx1"/>
                        </a:solidFill>
                        <a:effectLst/>
                        <a:latin typeface="Calibri" panose="020F0502020204030204" pitchFamily="34" charset="0"/>
                      </a:endParaRPr>
                    </a:p>
                  </a:txBody>
                  <a:tcPr marL="4763" marR="4763" marT="4763" marB="0" anchor="ctr">
                    <a:solidFill>
                      <a:srgbClr val="FFFF00"/>
                    </a:solidFill>
                  </a:tcPr>
                </a:tc>
                <a:tc>
                  <a:txBody>
                    <a:bodyPr/>
                    <a:lstStyle/>
                    <a:p>
                      <a:pPr algn="ctr" fontAlgn="b"/>
                      <a:r>
                        <a:rPr lang="ru-RU" sz="1400" b="1" i="0" u="none" strike="noStrike">
                          <a:solidFill>
                            <a:schemeClr val="tx1"/>
                          </a:solidFill>
                          <a:effectLst/>
                          <a:latin typeface="Calibri" panose="020F0502020204030204" pitchFamily="34" charset="0"/>
                        </a:rPr>
                        <a:t>24</a:t>
                      </a:r>
                    </a:p>
                  </a:txBody>
                  <a:tcPr marL="4763" marR="4763" marT="4763" marB="0" anchor="b">
                    <a:solidFill>
                      <a:srgbClr val="FFFF00"/>
                    </a:solidFill>
                  </a:tcPr>
                </a:tc>
                <a:tc>
                  <a:txBody>
                    <a:bodyPr/>
                    <a:lstStyle/>
                    <a:p>
                      <a:pPr algn="ctr" fontAlgn="b"/>
                      <a:r>
                        <a:rPr lang="ru-RU" sz="1400" b="1" i="0" u="none" strike="noStrike">
                          <a:solidFill>
                            <a:schemeClr val="tx1"/>
                          </a:solidFill>
                          <a:effectLst/>
                          <a:latin typeface="Calibri" panose="020F0502020204030204" pitchFamily="34" charset="0"/>
                        </a:rPr>
                        <a:t>8</a:t>
                      </a:r>
                    </a:p>
                  </a:txBody>
                  <a:tcPr marL="4763" marR="4763" marT="4763" marB="0" anchor="b">
                    <a:solidFill>
                      <a:srgbClr val="FFFF00"/>
                    </a:solidFill>
                  </a:tcPr>
                </a:tc>
                <a:extLst>
                  <a:ext uri="{0D108BD9-81ED-4DB2-BD59-A6C34878D82A}">
                    <a16:rowId xmlns="" xmlns:a16="http://schemas.microsoft.com/office/drawing/2014/main" val="3677115681"/>
                  </a:ext>
                </a:extLst>
              </a:tr>
              <a:tr h="328864">
                <a:tc>
                  <a:txBody>
                    <a:bodyPr/>
                    <a:lstStyle/>
                    <a:p>
                      <a:pPr algn="l" fontAlgn="ctr"/>
                      <a:r>
                        <a:rPr lang="ru-RU" sz="1400" b="1" i="0" u="none" strike="noStrike" dirty="0" err="1">
                          <a:solidFill>
                            <a:schemeClr val="tx1"/>
                          </a:solidFill>
                          <a:effectLst/>
                          <a:latin typeface="Calibri" panose="020F0502020204030204" pitchFamily="34" charset="0"/>
                        </a:rPr>
                        <a:t>Муслюмовский</a:t>
                      </a:r>
                      <a:endParaRPr lang="ru-RU" sz="1400" b="1" i="0" u="none" strike="noStrike" dirty="0">
                        <a:solidFill>
                          <a:schemeClr val="tx1"/>
                        </a:solidFill>
                        <a:effectLst/>
                        <a:latin typeface="Calibri" panose="020F0502020204030204" pitchFamily="34" charset="0"/>
                      </a:endParaRPr>
                    </a:p>
                  </a:txBody>
                  <a:tcPr marL="4763" marR="4763" marT="4763" marB="0" anchor="ctr">
                    <a:solidFill>
                      <a:srgbClr val="FFFF00"/>
                    </a:solidFill>
                  </a:tcPr>
                </a:tc>
                <a:tc>
                  <a:txBody>
                    <a:bodyPr/>
                    <a:lstStyle/>
                    <a:p>
                      <a:pPr algn="ctr" fontAlgn="b"/>
                      <a:r>
                        <a:rPr lang="ru-RU" sz="1400" b="1" i="0" u="none" strike="noStrike">
                          <a:solidFill>
                            <a:schemeClr val="tx1"/>
                          </a:solidFill>
                          <a:effectLst/>
                          <a:latin typeface="Calibri" panose="020F0502020204030204" pitchFamily="34" charset="0"/>
                        </a:rPr>
                        <a:t>32</a:t>
                      </a:r>
                    </a:p>
                  </a:txBody>
                  <a:tcPr marL="4763" marR="4763" marT="4763" marB="0" anchor="b">
                    <a:solidFill>
                      <a:srgbClr val="FFFF00"/>
                    </a:solidFill>
                  </a:tcPr>
                </a:tc>
                <a:tc>
                  <a:txBody>
                    <a:bodyPr/>
                    <a:lstStyle/>
                    <a:p>
                      <a:pPr algn="ctr" fontAlgn="b"/>
                      <a:r>
                        <a:rPr lang="ru-RU" sz="1400" b="1" i="0" u="none" strike="noStrike" dirty="0">
                          <a:solidFill>
                            <a:schemeClr val="tx1"/>
                          </a:solidFill>
                          <a:effectLst/>
                          <a:latin typeface="Calibri" panose="020F0502020204030204" pitchFamily="34" charset="0"/>
                        </a:rPr>
                        <a:t>8</a:t>
                      </a:r>
                    </a:p>
                  </a:txBody>
                  <a:tcPr marL="4763" marR="4763" marT="4763" marB="0" anchor="b">
                    <a:solidFill>
                      <a:srgbClr val="FFFF00"/>
                    </a:solidFill>
                  </a:tcPr>
                </a:tc>
                <a:extLst>
                  <a:ext uri="{0D108BD9-81ED-4DB2-BD59-A6C34878D82A}">
                    <a16:rowId xmlns="" xmlns:a16="http://schemas.microsoft.com/office/drawing/2014/main" val="2825916498"/>
                  </a:ext>
                </a:extLst>
              </a:tr>
              <a:tr h="328864">
                <a:tc>
                  <a:txBody>
                    <a:bodyPr/>
                    <a:lstStyle/>
                    <a:p>
                      <a:pPr algn="l" fontAlgn="ctr"/>
                      <a:r>
                        <a:rPr lang="ru-RU" sz="1400" b="1" i="0" u="none" strike="noStrike" dirty="0" err="1">
                          <a:solidFill>
                            <a:schemeClr val="bg1"/>
                          </a:solidFill>
                          <a:effectLst/>
                          <a:latin typeface="Calibri" panose="020F0502020204030204" pitchFamily="34" charset="0"/>
                        </a:rPr>
                        <a:t>Аксубаевский</a:t>
                      </a:r>
                      <a:endParaRPr lang="ru-RU" sz="1400" b="1" i="0" u="none" strike="noStrike" dirty="0">
                        <a:solidFill>
                          <a:schemeClr val="bg1"/>
                        </a:solidFill>
                        <a:effectLst/>
                        <a:latin typeface="Calibri" panose="020F0502020204030204" pitchFamily="34" charset="0"/>
                      </a:endParaRP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17</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7</a:t>
                      </a:r>
                    </a:p>
                  </a:txBody>
                  <a:tcPr marL="4763" marR="4763" marT="4763" marB="0" anchor="b">
                    <a:solidFill>
                      <a:srgbClr val="FF0000"/>
                    </a:solidFill>
                  </a:tcPr>
                </a:tc>
                <a:extLst>
                  <a:ext uri="{0D108BD9-81ED-4DB2-BD59-A6C34878D82A}">
                    <a16:rowId xmlns="" xmlns:a16="http://schemas.microsoft.com/office/drawing/2014/main" val="2368931996"/>
                  </a:ext>
                </a:extLst>
              </a:tr>
              <a:tr h="328864">
                <a:tc>
                  <a:txBody>
                    <a:bodyPr/>
                    <a:lstStyle/>
                    <a:p>
                      <a:pPr algn="l" fontAlgn="ctr"/>
                      <a:r>
                        <a:rPr lang="ru-RU" sz="1400" b="1" i="0" u="none" strike="noStrike" dirty="0">
                          <a:solidFill>
                            <a:schemeClr val="bg1"/>
                          </a:solidFill>
                          <a:effectLst/>
                          <a:latin typeface="Calibri" panose="020F0502020204030204" pitchFamily="34" charset="0"/>
                        </a:rPr>
                        <a:t>Менделеевский</a:t>
                      </a: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18</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7</a:t>
                      </a:r>
                    </a:p>
                  </a:txBody>
                  <a:tcPr marL="4763" marR="4763" marT="4763" marB="0" anchor="b">
                    <a:solidFill>
                      <a:srgbClr val="FF0000"/>
                    </a:solidFill>
                  </a:tcPr>
                </a:tc>
                <a:extLst>
                  <a:ext uri="{0D108BD9-81ED-4DB2-BD59-A6C34878D82A}">
                    <a16:rowId xmlns="" xmlns:a16="http://schemas.microsoft.com/office/drawing/2014/main" val="1101239794"/>
                  </a:ext>
                </a:extLst>
              </a:tr>
              <a:tr h="328864">
                <a:tc>
                  <a:txBody>
                    <a:bodyPr/>
                    <a:lstStyle/>
                    <a:p>
                      <a:pPr algn="l" fontAlgn="ctr"/>
                      <a:r>
                        <a:rPr lang="ru-RU" sz="1400" b="1" i="0" u="none" strike="noStrike" dirty="0" err="1">
                          <a:solidFill>
                            <a:schemeClr val="bg1"/>
                          </a:solidFill>
                          <a:effectLst/>
                          <a:latin typeface="Calibri" panose="020F0502020204030204" pitchFamily="34" charset="0"/>
                        </a:rPr>
                        <a:t>Алькеевский</a:t>
                      </a:r>
                      <a:endParaRPr lang="ru-RU" sz="1400" b="1" i="0" u="none" strike="noStrike" dirty="0">
                        <a:solidFill>
                          <a:schemeClr val="bg1"/>
                        </a:solidFill>
                        <a:effectLst/>
                        <a:latin typeface="Calibri" panose="020F0502020204030204" pitchFamily="34" charset="0"/>
                      </a:endParaRP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20</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6</a:t>
                      </a:r>
                    </a:p>
                  </a:txBody>
                  <a:tcPr marL="4763" marR="4763" marT="4763" marB="0" anchor="b">
                    <a:solidFill>
                      <a:srgbClr val="FF0000"/>
                    </a:solidFill>
                  </a:tcPr>
                </a:tc>
                <a:extLst>
                  <a:ext uri="{0D108BD9-81ED-4DB2-BD59-A6C34878D82A}">
                    <a16:rowId xmlns="" xmlns:a16="http://schemas.microsoft.com/office/drawing/2014/main" val="1573005997"/>
                  </a:ext>
                </a:extLst>
              </a:tr>
              <a:tr h="328864">
                <a:tc>
                  <a:txBody>
                    <a:bodyPr/>
                    <a:lstStyle/>
                    <a:p>
                      <a:pPr algn="l" fontAlgn="ctr"/>
                      <a:r>
                        <a:rPr lang="ru-RU" sz="1400" b="1" i="0" u="none" strike="noStrike" dirty="0">
                          <a:solidFill>
                            <a:schemeClr val="bg1"/>
                          </a:solidFill>
                          <a:effectLst/>
                          <a:latin typeface="Calibri" panose="020F0502020204030204" pitchFamily="34" charset="0"/>
                        </a:rPr>
                        <a:t>Зеленодольский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15</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6</a:t>
                      </a:r>
                    </a:p>
                  </a:txBody>
                  <a:tcPr marL="4763" marR="4763" marT="4763" marB="0" anchor="b">
                    <a:solidFill>
                      <a:srgbClr val="FF0000"/>
                    </a:solidFill>
                  </a:tcPr>
                </a:tc>
                <a:extLst>
                  <a:ext uri="{0D108BD9-81ED-4DB2-BD59-A6C34878D82A}">
                    <a16:rowId xmlns="" xmlns:a16="http://schemas.microsoft.com/office/drawing/2014/main" val="2986015941"/>
                  </a:ext>
                </a:extLst>
              </a:tr>
              <a:tr h="328864">
                <a:tc>
                  <a:txBody>
                    <a:bodyPr/>
                    <a:lstStyle/>
                    <a:p>
                      <a:pPr algn="l" fontAlgn="ctr"/>
                      <a:r>
                        <a:rPr lang="ru-RU" sz="1400" b="1" i="0" u="none" strike="noStrike" dirty="0">
                          <a:solidFill>
                            <a:schemeClr val="bg1"/>
                          </a:solidFill>
                          <a:effectLst/>
                          <a:latin typeface="Calibri" panose="020F0502020204030204" pitchFamily="34" charset="0"/>
                        </a:rPr>
                        <a:t>Арский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46</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5</a:t>
                      </a:r>
                    </a:p>
                  </a:txBody>
                  <a:tcPr marL="4763" marR="4763" marT="4763" marB="0" anchor="b">
                    <a:solidFill>
                      <a:srgbClr val="FF0000"/>
                    </a:solidFill>
                  </a:tcPr>
                </a:tc>
                <a:extLst>
                  <a:ext uri="{0D108BD9-81ED-4DB2-BD59-A6C34878D82A}">
                    <a16:rowId xmlns="" xmlns:a16="http://schemas.microsoft.com/office/drawing/2014/main" val="2435675736"/>
                  </a:ext>
                </a:extLst>
              </a:tr>
              <a:tr h="328864">
                <a:tc>
                  <a:txBody>
                    <a:bodyPr/>
                    <a:lstStyle/>
                    <a:p>
                      <a:pPr algn="l" fontAlgn="ctr"/>
                      <a:r>
                        <a:rPr lang="ru-RU" sz="1400" b="1" i="0" u="none" strike="noStrike" dirty="0">
                          <a:solidFill>
                            <a:schemeClr val="bg1"/>
                          </a:solidFill>
                          <a:effectLst/>
                          <a:latin typeface="Calibri" panose="020F0502020204030204" pitchFamily="34" charset="0"/>
                        </a:rPr>
                        <a:t>Тюлячинский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35</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5</a:t>
                      </a:r>
                    </a:p>
                  </a:txBody>
                  <a:tcPr marL="4763" marR="4763" marT="4763" marB="0" anchor="b">
                    <a:solidFill>
                      <a:srgbClr val="FF0000"/>
                    </a:solidFill>
                  </a:tcPr>
                </a:tc>
                <a:extLst>
                  <a:ext uri="{0D108BD9-81ED-4DB2-BD59-A6C34878D82A}">
                    <a16:rowId xmlns="" xmlns:a16="http://schemas.microsoft.com/office/drawing/2014/main" val="3656051799"/>
                  </a:ext>
                </a:extLst>
              </a:tr>
              <a:tr h="328864">
                <a:tc>
                  <a:txBody>
                    <a:bodyPr/>
                    <a:lstStyle/>
                    <a:p>
                      <a:pPr algn="l" fontAlgn="ctr"/>
                      <a:r>
                        <a:rPr lang="ru-RU" sz="1400" b="1" i="0" u="none" strike="noStrike" dirty="0">
                          <a:solidFill>
                            <a:schemeClr val="bg1"/>
                          </a:solidFill>
                          <a:effectLst/>
                          <a:latin typeface="Calibri" panose="020F0502020204030204" pitchFamily="34" charset="0"/>
                        </a:rPr>
                        <a:t>Верхнеуслонский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9</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3</a:t>
                      </a:r>
                    </a:p>
                  </a:txBody>
                  <a:tcPr marL="4763" marR="4763" marT="4763" marB="0" anchor="b">
                    <a:solidFill>
                      <a:srgbClr val="FF0000"/>
                    </a:solidFill>
                  </a:tcPr>
                </a:tc>
                <a:extLst>
                  <a:ext uri="{0D108BD9-81ED-4DB2-BD59-A6C34878D82A}">
                    <a16:rowId xmlns="" xmlns:a16="http://schemas.microsoft.com/office/drawing/2014/main" val="3040025390"/>
                  </a:ext>
                </a:extLst>
              </a:tr>
              <a:tr h="328864">
                <a:tc>
                  <a:txBody>
                    <a:bodyPr/>
                    <a:lstStyle/>
                    <a:p>
                      <a:pPr algn="l" fontAlgn="ctr"/>
                      <a:r>
                        <a:rPr lang="ru-RU" sz="1400" b="1" i="0" u="none" strike="noStrike" dirty="0">
                          <a:solidFill>
                            <a:schemeClr val="bg1"/>
                          </a:solidFill>
                          <a:effectLst/>
                          <a:latin typeface="Calibri" panose="020F0502020204030204" pitchFamily="34" charset="0"/>
                        </a:rPr>
                        <a:t>Рыбно-Слободский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21</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3</a:t>
                      </a:r>
                    </a:p>
                  </a:txBody>
                  <a:tcPr marL="4763" marR="4763" marT="4763" marB="0" anchor="b">
                    <a:solidFill>
                      <a:srgbClr val="FF0000"/>
                    </a:solidFill>
                  </a:tcPr>
                </a:tc>
                <a:extLst>
                  <a:ext uri="{0D108BD9-81ED-4DB2-BD59-A6C34878D82A}">
                    <a16:rowId xmlns="" xmlns:a16="http://schemas.microsoft.com/office/drawing/2014/main" val="1725991761"/>
                  </a:ext>
                </a:extLst>
              </a:tr>
              <a:tr h="328864">
                <a:tc>
                  <a:txBody>
                    <a:bodyPr/>
                    <a:lstStyle/>
                    <a:p>
                      <a:pPr algn="l" fontAlgn="ctr"/>
                      <a:r>
                        <a:rPr lang="ru-RU" sz="1400" b="1" i="0" u="none" strike="noStrike">
                          <a:solidFill>
                            <a:schemeClr val="bg1"/>
                          </a:solidFill>
                          <a:effectLst/>
                          <a:latin typeface="Calibri" panose="020F0502020204030204" pitchFamily="34" charset="0"/>
                        </a:rPr>
                        <a:t>Дрожжановский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9</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2</a:t>
                      </a:r>
                    </a:p>
                  </a:txBody>
                  <a:tcPr marL="4763" marR="4763" marT="4763" marB="0" anchor="b">
                    <a:solidFill>
                      <a:srgbClr val="FF0000"/>
                    </a:solidFill>
                  </a:tcPr>
                </a:tc>
                <a:extLst>
                  <a:ext uri="{0D108BD9-81ED-4DB2-BD59-A6C34878D82A}">
                    <a16:rowId xmlns="" xmlns:a16="http://schemas.microsoft.com/office/drawing/2014/main" val="3860374424"/>
                  </a:ext>
                </a:extLst>
              </a:tr>
              <a:tr h="328864">
                <a:tc>
                  <a:txBody>
                    <a:bodyPr/>
                    <a:lstStyle/>
                    <a:p>
                      <a:pPr algn="l" fontAlgn="ctr"/>
                      <a:r>
                        <a:rPr lang="ru-RU" sz="1400" b="1" i="0" u="none" strike="noStrike" dirty="0">
                          <a:solidFill>
                            <a:schemeClr val="bg1"/>
                          </a:solidFill>
                          <a:effectLst/>
                          <a:latin typeface="Calibri" panose="020F0502020204030204" pitchFamily="34" charset="0"/>
                        </a:rPr>
                        <a:t>Тетюшский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10</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2</a:t>
                      </a:r>
                    </a:p>
                  </a:txBody>
                  <a:tcPr marL="4763" marR="4763" marT="4763" marB="0" anchor="b">
                    <a:solidFill>
                      <a:srgbClr val="FF0000"/>
                    </a:solidFill>
                  </a:tcPr>
                </a:tc>
                <a:extLst>
                  <a:ext uri="{0D108BD9-81ED-4DB2-BD59-A6C34878D82A}">
                    <a16:rowId xmlns="" xmlns:a16="http://schemas.microsoft.com/office/drawing/2014/main" val="4263805183"/>
                  </a:ext>
                </a:extLst>
              </a:tr>
              <a:tr h="328864">
                <a:tc>
                  <a:txBody>
                    <a:bodyPr/>
                    <a:lstStyle/>
                    <a:p>
                      <a:pPr algn="l" fontAlgn="ctr"/>
                      <a:r>
                        <a:rPr lang="ru-RU" sz="1400" b="1" i="0" u="none" strike="noStrike" dirty="0">
                          <a:solidFill>
                            <a:schemeClr val="bg1"/>
                          </a:solidFill>
                          <a:effectLst/>
                          <a:latin typeface="Calibri" panose="020F0502020204030204" pitchFamily="34" charset="0"/>
                        </a:rPr>
                        <a:t>Сармановский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9</a:t>
                      </a:r>
                    </a:p>
                  </a:txBody>
                  <a:tcPr marL="4763" marR="4763" marT="4763" marB="0" anchor="b">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1</a:t>
                      </a:r>
                    </a:p>
                  </a:txBody>
                  <a:tcPr marL="4763" marR="4763" marT="4763" marB="0" anchor="b">
                    <a:solidFill>
                      <a:srgbClr val="FF0000"/>
                    </a:solidFill>
                  </a:tcPr>
                </a:tc>
                <a:extLst>
                  <a:ext uri="{0D108BD9-81ED-4DB2-BD59-A6C34878D82A}">
                    <a16:rowId xmlns="" xmlns:a16="http://schemas.microsoft.com/office/drawing/2014/main" val="839661493"/>
                  </a:ext>
                </a:extLst>
              </a:tr>
              <a:tr h="328864">
                <a:tc>
                  <a:txBody>
                    <a:bodyPr/>
                    <a:lstStyle/>
                    <a:p>
                      <a:pPr algn="l" fontAlgn="ctr"/>
                      <a:r>
                        <a:rPr lang="ru-RU" sz="1400" b="1" i="0" u="none" strike="noStrike" dirty="0">
                          <a:solidFill>
                            <a:schemeClr val="bg1"/>
                          </a:solidFill>
                          <a:effectLst/>
                          <a:latin typeface="Calibri" panose="020F0502020204030204" pitchFamily="34" charset="0"/>
                        </a:rPr>
                        <a:t>Апастовский</a:t>
                      </a: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1</a:t>
                      </a:r>
                    </a:p>
                  </a:txBody>
                  <a:tcPr marL="4763" marR="4763" marT="4763" marB="0" anchor="b">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2605018900"/>
                  </a:ext>
                </a:extLst>
              </a:tr>
              <a:tr h="328864">
                <a:tc>
                  <a:txBody>
                    <a:bodyPr/>
                    <a:lstStyle/>
                    <a:p>
                      <a:pPr algn="l" fontAlgn="ctr"/>
                      <a:r>
                        <a:rPr lang="ru-RU" sz="1400" b="1" i="0" u="none" strike="noStrike" dirty="0">
                          <a:solidFill>
                            <a:schemeClr val="bg1"/>
                          </a:solidFill>
                          <a:effectLst/>
                          <a:latin typeface="Calibri" panose="020F0502020204030204" pitchFamily="34" charset="0"/>
                        </a:rPr>
                        <a:t>Кайбицкий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8</a:t>
                      </a:r>
                    </a:p>
                  </a:txBody>
                  <a:tcPr marL="4763" marR="4763" marT="4763" marB="0" anchor="b">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3449147882"/>
                  </a:ext>
                </a:extLst>
              </a:tr>
              <a:tr h="328864">
                <a:tc>
                  <a:txBody>
                    <a:bodyPr/>
                    <a:lstStyle/>
                    <a:p>
                      <a:pPr algn="l" fontAlgn="ctr"/>
                      <a:r>
                        <a:rPr lang="ru-RU" sz="1400" b="1" i="0" u="none" strike="noStrike">
                          <a:solidFill>
                            <a:schemeClr val="bg1"/>
                          </a:solidFill>
                          <a:effectLst/>
                          <a:latin typeface="Calibri" panose="020F0502020204030204" pitchFamily="34" charset="0"/>
                        </a:rPr>
                        <a:t>Камско-Устьинский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5</a:t>
                      </a:r>
                    </a:p>
                  </a:txBody>
                  <a:tcPr marL="4763" marR="4763" marT="4763" marB="0" anchor="b">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902931629"/>
                  </a:ext>
                </a:extLst>
              </a:tr>
            </a:tbl>
          </a:graphicData>
        </a:graphic>
      </p:graphicFrame>
      <p:sp>
        <p:nvSpPr>
          <p:cNvPr id="7" name="Title 1"/>
          <p:cNvSpPr txBox="1">
            <a:spLocks/>
          </p:cNvSpPr>
          <p:nvPr/>
        </p:nvSpPr>
        <p:spPr>
          <a:xfrm>
            <a:off x="1903770" y="412297"/>
            <a:ext cx="8341929" cy="571752"/>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3500" b="1" kern="1200">
                <a:solidFill>
                  <a:srgbClr val="2358B8"/>
                </a:solidFill>
                <a:latin typeface="Times New Roman" panose="02020603050405020304" pitchFamily="18" charset="0"/>
                <a:ea typeface="+mj-ea"/>
                <a:cs typeface="Times New Roman" panose="02020603050405020304" pitchFamily="18" charset="0"/>
              </a:defRPr>
            </a:lvl1pPr>
          </a:lstStyle>
          <a:p>
            <a:r>
              <a:rPr lang="ru-RU" dirty="0"/>
              <a:t>  Грант «учитель-мастер</a:t>
            </a:r>
            <a:r>
              <a:rPr lang="ru-RU" dirty="0" smtClean="0"/>
              <a:t>» (600)</a:t>
            </a:r>
            <a:endParaRPr lang="en-SG" dirty="0"/>
          </a:p>
        </p:txBody>
      </p:sp>
    </p:spTree>
    <p:extLst>
      <p:ext uri="{BB962C8B-B14F-4D97-AF65-F5344CB8AC3E}">
        <p14:creationId xmlns:p14="http://schemas.microsoft.com/office/powerpoint/2010/main" val="41493023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7625"/>
            <a:ext cx="12257195"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a:xfrm>
            <a:off x="7069394" y="754013"/>
            <a:ext cx="3723968" cy="688981"/>
          </a:xfrm>
        </p:spPr>
        <p:txBody>
          <a:bodyPr>
            <a:normAutofit/>
          </a:bodyPr>
          <a:lstStyle/>
          <a:p>
            <a:r>
              <a:rPr lang="ru-RU" sz="2100" dirty="0">
                <a:solidFill>
                  <a:schemeClr val="bg1"/>
                </a:solidFill>
              </a:rPr>
              <a:t>Грант «Учитель-наставник»</a:t>
            </a:r>
          </a:p>
        </p:txBody>
      </p:sp>
      <p:graphicFrame>
        <p:nvGraphicFramePr>
          <p:cNvPr id="23" name="Объект 22"/>
          <p:cNvGraphicFramePr>
            <a:graphicFrameLocks noGrp="1"/>
          </p:cNvGraphicFramePr>
          <p:nvPr>
            <p:ph idx="1"/>
            <p:extLst>
              <p:ext uri="{D42A27DB-BD31-4B8C-83A1-F6EECF244321}">
                <p14:modId xmlns:p14="http://schemas.microsoft.com/office/powerpoint/2010/main" val="1839645774"/>
              </p:ext>
            </p:extLst>
          </p:nvPr>
        </p:nvGraphicFramePr>
        <p:xfrm>
          <a:off x="368968" y="1349221"/>
          <a:ext cx="4274317" cy="4907200"/>
        </p:xfrm>
        <a:graphic>
          <a:graphicData uri="http://schemas.openxmlformats.org/drawingml/2006/table">
            <a:tbl>
              <a:tblPr firstRow="1" bandRow="1">
                <a:tableStyleId>{BDBED569-4797-4DF1-A0F4-6AAB3CD982D8}</a:tableStyleId>
              </a:tblPr>
              <a:tblGrid>
                <a:gridCol w="2749309">
                  <a:extLst>
                    <a:ext uri="{9D8B030D-6E8A-4147-A177-3AD203B41FA5}">
                      <a16:colId xmlns="" xmlns:a16="http://schemas.microsoft.com/office/drawing/2014/main" val="3704784617"/>
                    </a:ext>
                  </a:extLst>
                </a:gridCol>
                <a:gridCol w="762504">
                  <a:extLst>
                    <a:ext uri="{9D8B030D-6E8A-4147-A177-3AD203B41FA5}">
                      <a16:colId xmlns="" xmlns:a16="http://schemas.microsoft.com/office/drawing/2014/main" val="2231492038"/>
                    </a:ext>
                  </a:extLst>
                </a:gridCol>
                <a:gridCol w="762504">
                  <a:extLst>
                    <a:ext uri="{9D8B030D-6E8A-4147-A177-3AD203B41FA5}">
                      <a16:colId xmlns="" xmlns:a16="http://schemas.microsoft.com/office/drawing/2014/main" val="997767830"/>
                    </a:ext>
                  </a:extLst>
                </a:gridCol>
              </a:tblGrid>
              <a:tr h="306700">
                <a:tc>
                  <a:txBody>
                    <a:bodyPr/>
                    <a:lstStyle/>
                    <a:p>
                      <a:pPr algn="l" fontAlgn="ctr"/>
                      <a:r>
                        <a:rPr lang="ru-RU" sz="1400" b="1" i="0" u="none" strike="noStrike" dirty="0">
                          <a:solidFill>
                            <a:srgbClr val="000000"/>
                          </a:solidFill>
                          <a:effectLst/>
                          <a:latin typeface="Calibri" panose="020F0502020204030204" pitchFamily="34" charset="0"/>
                        </a:rPr>
                        <a:t>Бугульминский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37</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13</a:t>
                      </a:r>
                    </a:p>
                  </a:txBody>
                  <a:tcPr marL="4763" marR="4763" marT="4763" marB="0" anchor="b">
                    <a:solidFill>
                      <a:srgbClr val="92D050"/>
                    </a:solidFill>
                  </a:tcPr>
                </a:tc>
                <a:extLst>
                  <a:ext uri="{0D108BD9-81ED-4DB2-BD59-A6C34878D82A}">
                    <a16:rowId xmlns="" xmlns:a16="http://schemas.microsoft.com/office/drawing/2014/main" val="3677115681"/>
                  </a:ext>
                </a:extLst>
              </a:tr>
              <a:tr h="306700">
                <a:tc>
                  <a:txBody>
                    <a:bodyPr/>
                    <a:lstStyle/>
                    <a:p>
                      <a:pPr algn="l" fontAlgn="ctr"/>
                      <a:r>
                        <a:rPr lang="ru-RU" sz="1400" b="1" i="0" u="none" strike="noStrike">
                          <a:solidFill>
                            <a:srgbClr val="000000"/>
                          </a:solidFill>
                          <a:effectLst/>
                          <a:latin typeface="Calibri" panose="020F0502020204030204" pitchFamily="34" charset="0"/>
                        </a:rPr>
                        <a:t>Сабинский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8</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7</a:t>
                      </a:r>
                    </a:p>
                  </a:txBody>
                  <a:tcPr marL="4763" marR="4763" marT="4763" marB="0" anchor="b">
                    <a:solidFill>
                      <a:srgbClr val="92D050"/>
                    </a:solidFill>
                  </a:tcPr>
                </a:tc>
                <a:extLst>
                  <a:ext uri="{0D108BD9-81ED-4DB2-BD59-A6C34878D82A}">
                    <a16:rowId xmlns="" xmlns:a16="http://schemas.microsoft.com/office/drawing/2014/main" val="2825916498"/>
                  </a:ext>
                </a:extLst>
              </a:tr>
              <a:tr h="306700">
                <a:tc>
                  <a:txBody>
                    <a:bodyPr/>
                    <a:lstStyle/>
                    <a:p>
                      <a:pPr algn="l" fontAlgn="ctr"/>
                      <a:r>
                        <a:rPr lang="ru-RU" sz="1400" b="1" i="0" u="none" strike="noStrike" dirty="0" err="1">
                          <a:solidFill>
                            <a:srgbClr val="000000"/>
                          </a:solidFill>
                          <a:effectLst/>
                          <a:latin typeface="Calibri" panose="020F0502020204030204" pitchFamily="34" charset="0"/>
                        </a:rPr>
                        <a:t>Тукаевский</a:t>
                      </a:r>
                      <a:endParaRPr lang="ru-RU" sz="1400" b="1" i="0" u="none" strike="noStrike" dirty="0">
                        <a:solidFill>
                          <a:srgbClr val="000000"/>
                        </a:solidFill>
                        <a:effectLst/>
                        <a:latin typeface="Calibri" panose="020F0502020204030204" pitchFamily="34" charset="0"/>
                      </a:endParaRP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16</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7</a:t>
                      </a:r>
                    </a:p>
                  </a:txBody>
                  <a:tcPr marL="4763" marR="4763" marT="4763" marB="0" anchor="b">
                    <a:solidFill>
                      <a:srgbClr val="92D050"/>
                    </a:solidFill>
                  </a:tcPr>
                </a:tc>
                <a:extLst>
                  <a:ext uri="{0D108BD9-81ED-4DB2-BD59-A6C34878D82A}">
                    <a16:rowId xmlns="" xmlns:a16="http://schemas.microsoft.com/office/drawing/2014/main" val="2368931996"/>
                  </a:ext>
                </a:extLst>
              </a:tr>
              <a:tr h="306700">
                <a:tc>
                  <a:txBody>
                    <a:bodyPr/>
                    <a:lstStyle/>
                    <a:p>
                      <a:pPr algn="l" fontAlgn="ctr"/>
                      <a:r>
                        <a:rPr lang="ru-RU" sz="1400" b="1" i="0" u="none" strike="noStrike">
                          <a:solidFill>
                            <a:srgbClr val="000000"/>
                          </a:solidFill>
                          <a:effectLst/>
                          <a:latin typeface="Calibri" panose="020F0502020204030204" pitchFamily="34" charset="0"/>
                        </a:rPr>
                        <a:t>Актанышский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7</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5</a:t>
                      </a:r>
                    </a:p>
                  </a:txBody>
                  <a:tcPr marL="4763" marR="4763" marT="4763" marB="0" anchor="b">
                    <a:solidFill>
                      <a:srgbClr val="92D050"/>
                    </a:solidFill>
                  </a:tcPr>
                </a:tc>
                <a:extLst>
                  <a:ext uri="{0D108BD9-81ED-4DB2-BD59-A6C34878D82A}">
                    <a16:rowId xmlns="" xmlns:a16="http://schemas.microsoft.com/office/drawing/2014/main" val="1101239794"/>
                  </a:ext>
                </a:extLst>
              </a:tr>
              <a:tr h="306700">
                <a:tc>
                  <a:txBody>
                    <a:bodyPr/>
                    <a:lstStyle/>
                    <a:p>
                      <a:pPr algn="l" fontAlgn="ctr"/>
                      <a:r>
                        <a:rPr lang="ru-RU" sz="1400" b="1" i="0" u="none" strike="noStrike">
                          <a:solidFill>
                            <a:srgbClr val="000000"/>
                          </a:solidFill>
                          <a:effectLst/>
                          <a:latin typeface="Calibri" panose="020F0502020204030204" pitchFamily="34" charset="0"/>
                        </a:rPr>
                        <a:t>Высокогорский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11</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5</a:t>
                      </a:r>
                    </a:p>
                  </a:txBody>
                  <a:tcPr marL="4763" marR="4763" marT="4763" marB="0" anchor="b">
                    <a:solidFill>
                      <a:srgbClr val="92D050"/>
                    </a:solidFill>
                  </a:tcPr>
                </a:tc>
                <a:extLst>
                  <a:ext uri="{0D108BD9-81ED-4DB2-BD59-A6C34878D82A}">
                    <a16:rowId xmlns="" xmlns:a16="http://schemas.microsoft.com/office/drawing/2014/main" val="1573005997"/>
                  </a:ext>
                </a:extLst>
              </a:tr>
              <a:tr h="306700">
                <a:tc>
                  <a:txBody>
                    <a:bodyPr/>
                    <a:lstStyle/>
                    <a:p>
                      <a:pPr algn="l" fontAlgn="ctr"/>
                      <a:r>
                        <a:rPr lang="ru-RU" sz="1400" b="1" i="0" u="none" strike="noStrike">
                          <a:solidFill>
                            <a:srgbClr val="000000"/>
                          </a:solidFill>
                          <a:effectLst/>
                          <a:latin typeface="Calibri" panose="020F0502020204030204" pitchFamily="34" charset="0"/>
                        </a:rPr>
                        <a:t>Балтасинский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27</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4</a:t>
                      </a:r>
                    </a:p>
                  </a:txBody>
                  <a:tcPr marL="4763" marR="4763" marT="4763" marB="0" anchor="b">
                    <a:solidFill>
                      <a:srgbClr val="92D050"/>
                    </a:solidFill>
                  </a:tcPr>
                </a:tc>
                <a:extLst>
                  <a:ext uri="{0D108BD9-81ED-4DB2-BD59-A6C34878D82A}">
                    <a16:rowId xmlns="" xmlns:a16="http://schemas.microsoft.com/office/drawing/2014/main" val="2986015941"/>
                  </a:ext>
                </a:extLst>
              </a:tr>
              <a:tr h="306700">
                <a:tc>
                  <a:txBody>
                    <a:bodyPr/>
                    <a:lstStyle/>
                    <a:p>
                      <a:pPr algn="l" fontAlgn="ctr"/>
                      <a:r>
                        <a:rPr lang="ru-RU" sz="1400" b="1" i="0" u="none" strike="noStrike">
                          <a:solidFill>
                            <a:srgbClr val="000000"/>
                          </a:solidFill>
                          <a:effectLst/>
                          <a:latin typeface="Calibri" panose="020F0502020204030204" pitchFamily="34" charset="0"/>
                        </a:rPr>
                        <a:t>Нижнекамский</a:t>
                      </a:r>
                    </a:p>
                  </a:txBody>
                  <a:tcPr marL="4763" marR="4763" marT="4763" marB="0" anchor="ctr">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20</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4</a:t>
                      </a:r>
                    </a:p>
                  </a:txBody>
                  <a:tcPr marL="4763" marR="4763" marT="4763" marB="0" anchor="b">
                    <a:solidFill>
                      <a:srgbClr val="92D050"/>
                    </a:solidFill>
                  </a:tcPr>
                </a:tc>
                <a:extLst>
                  <a:ext uri="{0D108BD9-81ED-4DB2-BD59-A6C34878D82A}">
                    <a16:rowId xmlns="" xmlns:a16="http://schemas.microsoft.com/office/drawing/2014/main" val="2435675736"/>
                  </a:ext>
                </a:extLst>
              </a:tr>
              <a:tr h="306700">
                <a:tc>
                  <a:txBody>
                    <a:bodyPr/>
                    <a:lstStyle/>
                    <a:p>
                      <a:pPr algn="l" fontAlgn="ctr"/>
                      <a:r>
                        <a:rPr lang="ru-RU" sz="1400" b="1" i="0" u="none" strike="noStrike">
                          <a:solidFill>
                            <a:srgbClr val="000000"/>
                          </a:solidFill>
                          <a:effectLst/>
                          <a:latin typeface="Calibri" panose="020F0502020204030204" pitchFamily="34" charset="0"/>
                        </a:rPr>
                        <a:t>Пестречинский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14</a:t>
                      </a:r>
                    </a:p>
                  </a:txBody>
                  <a:tcPr marL="4763" marR="4763" marT="4763" marB="0" anchor="b">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4</a:t>
                      </a:r>
                    </a:p>
                  </a:txBody>
                  <a:tcPr marL="4763" marR="4763" marT="4763" marB="0" anchor="b">
                    <a:solidFill>
                      <a:srgbClr val="92D050"/>
                    </a:solidFill>
                  </a:tcPr>
                </a:tc>
                <a:extLst>
                  <a:ext uri="{0D108BD9-81ED-4DB2-BD59-A6C34878D82A}">
                    <a16:rowId xmlns="" xmlns:a16="http://schemas.microsoft.com/office/drawing/2014/main" val="3656051799"/>
                  </a:ext>
                </a:extLst>
              </a:tr>
              <a:tr h="306700">
                <a:tc>
                  <a:txBody>
                    <a:bodyPr/>
                    <a:lstStyle/>
                    <a:p>
                      <a:pPr algn="l" fontAlgn="ctr"/>
                      <a:r>
                        <a:rPr lang="ru-RU" sz="1400" b="1" i="0" u="none" strike="noStrike" dirty="0">
                          <a:solidFill>
                            <a:srgbClr val="000000"/>
                          </a:solidFill>
                          <a:effectLst/>
                          <a:latin typeface="Calibri" panose="020F0502020204030204" pitchFamily="34" charset="0"/>
                        </a:rPr>
                        <a:t>Кировский-Московский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21</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4</a:t>
                      </a:r>
                    </a:p>
                  </a:txBody>
                  <a:tcPr marL="4763" marR="4763" marT="4763" marB="0" anchor="b">
                    <a:solidFill>
                      <a:srgbClr val="92D050"/>
                    </a:solidFill>
                  </a:tcPr>
                </a:tc>
                <a:extLst>
                  <a:ext uri="{0D108BD9-81ED-4DB2-BD59-A6C34878D82A}">
                    <a16:rowId xmlns="" xmlns:a16="http://schemas.microsoft.com/office/drawing/2014/main" val="3040025390"/>
                  </a:ext>
                </a:extLst>
              </a:tr>
              <a:tr h="306700">
                <a:tc>
                  <a:txBody>
                    <a:bodyPr/>
                    <a:lstStyle/>
                    <a:p>
                      <a:pPr algn="l" fontAlgn="ctr"/>
                      <a:r>
                        <a:rPr lang="ru-RU" sz="1400" b="1" i="0" u="none" strike="noStrike">
                          <a:solidFill>
                            <a:srgbClr val="000000"/>
                          </a:solidFill>
                          <a:effectLst/>
                          <a:latin typeface="Calibri" panose="020F0502020204030204" pitchFamily="34" charset="0"/>
                        </a:rPr>
                        <a:t>Алькеевский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11</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3</a:t>
                      </a:r>
                    </a:p>
                  </a:txBody>
                  <a:tcPr marL="4763" marR="4763" marT="4763" marB="0" anchor="b">
                    <a:solidFill>
                      <a:srgbClr val="92D050"/>
                    </a:solidFill>
                  </a:tcPr>
                </a:tc>
                <a:extLst>
                  <a:ext uri="{0D108BD9-81ED-4DB2-BD59-A6C34878D82A}">
                    <a16:rowId xmlns="" xmlns:a16="http://schemas.microsoft.com/office/drawing/2014/main" val="1725991761"/>
                  </a:ext>
                </a:extLst>
              </a:tr>
              <a:tr h="306700">
                <a:tc>
                  <a:txBody>
                    <a:bodyPr/>
                    <a:lstStyle/>
                    <a:p>
                      <a:pPr algn="l" fontAlgn="ctr"/>
                      <a:r>
                        <a:rPr lang="ru-RU" sz="1400" b="1" i="0" u="none" strike="noStrike">
                          <a:solidFill>
                            <a:srgbClr val="000000"/>
                          </a:solidFill>
                          <a:effectLst/>
                          <a:latin typeface="Calibri" panose="020F0502020204030204" pitchFamily="34" charset="0"/>
                        </a:rPr>
                        <a:t>Атнинский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6</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3</a:t>
                      </a:r>
                    </a:p>
                  </a:txBody>
                  <a:tcPr marL="4763" marR="4763" marT="4763" marB="0" anchor="b">
                    <a:solidFill>
                      <a:srgbClr val="92D050"/>
                    </a:solidFill>
                  </a:tcPr>
                </a:tc>
                <a:extLst>
                  <a:ext uri="{0D108BD9-81ED-4DB2-BD59-A6C34878D82A}">
                    <a16:rowId xmlns="" xmlns:a16="http://schemas.microsoft.com/office/drawing/2014/main" val="3860374424"/>
                  </a:ext>
                </a:extLst>
              </a:tr>
              <a:tr h="306700">
                <a:tc>
                  <a:txBody>
                    <a:bodyPr/>
                    <a:lstStyle/>
                    <a:p>
                      <a:pPr algn="l" fontAlgn="ctr"/>
                      <a:r>
                        <a:rPr lang="ru-RU" sz="1400" b="1" i="0" u="none" strike="noStrike" dirty="0" err="1">
                          <a:solidFill>
                            <a:srgbClr val="000000"/>
                          </a:solidFill>
                          <a:effectLst/>
                          <a:latin typeface="Calibri" panose="020F0502020204030204" pitchFamily="34" charset="0"/>
                        </a:rPr>
                        <a:t>Зеленодольский</a:t>
                      </a:r>
                      <a:endParaRPr lang="ru-RU" sz="1400" b="1" i="0" u="none" strike="noStrike" dirty="0">
                        <a:solidFill>
                          <a:srgbClr val="000000"/>
                        </a:solidFill>
                        <a:effectLst/>
                        <a:latin typeface="Calibri" panose="020F0502020204030204" pitchFamily="34" charset="0"/>
                      </a:endParaRP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11</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3</a:t>
                      </a:r>
                    </a:p>
                  </a:txBody>
                  <a:tcPr marL="4763" marR="4763" marT="4763" marB="0" anchor="b">
                    <a:solidFill>
                      <a:srgbClr val="92D050"/>
                    </a:solidFill>
                  </a:tcPr>
                </a:tc>
                <a:extLst>
                  <a:ext uri="{0D108BD9-81ED-4DB2-BD59-A6C34878D82A}">
                    <a16:rowId xmlns="" xmlns:a16="http://schemas.microsoft.com/office/drawing/2014/main" val="4263805183"/>
                  </a:ext>
                </a:extLst>
              </a:tr>
              <a:tr h="306700">
                <a:tc>
                  <a:txBody>
                    <a:bodyPr/>
                    <a:lstStyle/>
                    <a:p>
                      <a:pPr algn="l" fontAlgn="ctr"/>
                      <a:r>
                        <a:rPr lang="ru-RU" sz="1400" b="1" i="0" u="none" strike="noStrike">
                          <a:solidFill>
                            <a:srgbClr val="000000"/>
                          </a:solidFill>
                          <a:effectLst/>
                          <a:latin typeface="Calibri" panose="020F0502020204030204" pitchFamily="34" charset="0"/>
                        </a:rPr>
                        <a:t>Нурлатский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6</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3</a:t>
                      </a:r>
                    </a:p>
                  </a:txBody>
                  <a:tcPr marL="4763" marR="4763" marT="4763" marB="0" anchor="b">
                    <a:solidFill>
                      <a:srgbClr val="92D050"/>
                    </a:solidFill>
                  </a:tcPr>
                </a:tc>
                <a:extLst>
                  <a:ext uri="{0D108BD9-81ED-4DB2-BD59-A6C34878D82A}">
                    <a16:rowId xmlns="" xmlns:a16="http://schemas.microsoft.com/office/drawing/2014/main" val="839661493"/>
                  </a:ext>
                </a:extLst>
              </a:tr>
              <a:tr h="306700">
                <a:tc>
                  <a:txBody>
                    <a:bodyPr/>
                    <a:lstStyle/>
                    <a:p>
                      <a:pPr algn="l" fontAlgn="ctr"/>
                      <a:r>
                        <a:rPr lang="ru-RU" sz="1400" b="1" i="0" u="none" strike="noStrike">
                          <a:solidFill>
                            <a:srgbClr val="000000"/>
                          </a:solidFill>
                          <a:effectLst/>
                          <a:latin typeface="Calibri" panose="020F0502020204030204" pitchFamily="34" charset="0"/>
                        </a:rPr>
                        <a:t>Тетюшский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17</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3</a:t>
                      </a:r>
                    </a:p>
                  </a:txBody>
                  <a:tcPr marL="4763" marR="4763" marT="4763" marB="0" anchor="b">
                    <a:solidFill>
                      <a:srgbClr val="92D050"/>
                    </a:solidFill>
                  </a:tcPr>
                </a:tc>
                <a:extLst>
                  <a:ext uri="{0D108BD9-81ED-4DB2-BD59-A6C34878D82A}">
                    <a16:rowId xmlns="" xmlns:a16="http://schemas.microsoft.com/office/drawing/2014/main" val="2605018900"/>
                  </a:ext>
                </a:extLst>
              </a:tr>
              <a:tr h="306700">
                <a:tc>
                  <a:txBody>
                    <a:bodyPr/>
                    <a:lstStyle/>
                    <a:p>
                      <a:pPr algn="l" fontAlgn="ctr"/>
                      <a:r>
                        <a:rPr lang="ru-RU" sz="1400" b="1" i="0" u="none" strike="noStrike" dirty="0" err="1">
                          <a:solidFill>
                            <a:srgbClr val="000000"/>
                          </a:solidFill>
                          <a:effectLst/>
                          <a:latin typeface="Calibri" panose="020F0502020204030204" pitchFamily="34" charset="0"/>
                        </a:rPr>
                        <a:t>Вахитовский</a:t>
                      </a:r>
                      <a:r>
                        <a:rPr lang="ru-RU" sz="1400" b="1" i="0" u="none" strike="noStrike" dirty="0">
                          <a:solidFill>
                            <a:srgbClr val="000000"/>
                          </a:solidFill>
                          <a:effectLst/>
                          <a:latin typeface="Calibri" panose="020F0502020204030204" pitchFamily="34" charset="0"/>
                        </a:rPr>
                        <a:t>-Приволжский</a:t>
                      </a:r>
                    </a:p>
                  </a:txBody>
                  <a:tcPr marL="4763" marR="4763" marT="4763" marB="0" anchor="ctr">
                    <a:solidFill>
                      <a:srgbClr val="FFFF00"/>
                    </a:solidFill>
                  </a:tcPr>
                </a:tc>
                <a:tc>
                  <a:txBody>
                    <a:bodyPr/>
                    <a:lstStyle/>
                    <a:p>
                      <a:pPr algn="ctr" fontAlgn="b"/>
                      <a:r>
                        <a:rPr lang="ru-RU" sz="1400" b="1" i="0" u="none" strike="noStrike" dirty="0">
                          <a:solidFill>
                            <a:srgbClr val="000000"/>
                          </a:solidFill>
                          <a:effectLst/>
                          <a:latin typeface="Calibri" panose="020F0502020204030204" pitchFamily="34" charset="0"/>
                        </a:rPr>
                        <a:t>22</a:t>
                      </a:r>
                    </a:p>
                  </a:txBody>
                  <a:tcPr marL="4763" marR="4763" marT="4763" marB="0" anchor="b">
                    <a:solidFill>
                      <a:srgbClr val="FFFF00"/>
                    </a:solidFill>
                  </a:tcPr>
                </a:tc>
                <a:tc>
                  <a:txBody>
                    <a:bodyPr/>
                    <a:lstStyle/>
                    <a:p>
                      <a:pPr algn="ctr" fontAlgn="b"/>
                      <a:r>
                        <a:rPr lang="ru-RU" sz="1400" b="1" i="0" u="none" strike="noStrike" dirty="0">
                          <a:solidFill>
                            <a:srgbClr val="000000"/>
                          </a:solidFill>
                          <a:effectLst/>
                          <a:latin typeface="Calibri" panose="020F0502020204030204" pitchFamily="34" charset="0"/>
                        </a:rPr>
                        <a:t>2</a:t>
                      </a:r>
                    </a:p>
                  </a:txBody>
                  <a:tcPr marL="4763" marR="4763" marT="4763" marB="0" anchor="b">
                    <a:solidFill>
                      <a:srgbClr val="FFFF00"/>
                    </a:solidFill>
                  </a:tcPr>
                </a:tc>
                <a:extLst>
                  <a:ext uri="{0D108BD9-81ED-4DB2-BD59-A6C34878D82A}">
                    <a16:rowId xmlns="" xmlns:a16="http://schemas.microsoft.com/office/drawing/2014/main" val="3449147882"/>
                  </a:ext>
                </a:extLst>
              </a:tr>
              <a:tr h="306700">
                <a:tc>
                  <a:txBody>
                    <a:bodyPr/>
                    <a:lstStyle/>
                    <a:p>
                      <a:pPr algn="l" fontAlgn="ctr"/>
                      <a:r>
                        <a:rPr lang="ru-RU" sz="1400" b="1" i="0" u="none" strike="noStrike" dirty="0">
                          <a:solidFill>
                            <a:srgbClr val="000000"/>
                          </a:solidFill>
                          <a:effectLst/>
                          <a:latin typeface="Calibri" panose="020F0502020204030204" pitchFamily="34" charset="0"/>
                        </a:rPr>
                        <a:t>Менделеевский</a:t>
                      </a:r>
                    </a:p>
                  </a:txBody>
                  <a:tcPr marL="4763" marR="4763" marT="4763" marB="0" anchor="ctr">
                    <a:solidFill>
                      <a:srgbClr val="FFFF00"/>
                    </a:solidFill>
                  </a:tcPr>
                </a:tc>
                <a:tc>
                  <a:txBody>
                    <a:bodyPr/>
                    <a:lstStyle/>
                    <a:p>
                      <a:pPr algn="ctr" fontAlgn="b"/>
                      <a:r>
                        <a:rPr lang="ru-RU" sz="1400" b="1" i="0" u="none" strike="noStrike" dirty="0">
                          <a:solidFill>
                            <a:srgbClr val="000000"/>
                          </a:solidFill>
                          <a:effectLst/>
                          <a:latin typeface="Calibri" panose="020F0502020204030204" pitchFamily="34" charset="0"/>
                        </a:rPr>
                        <a:t>18</a:t>
                      </a:r>
                    </a:p>
                  </a:txBody>
                  <a:tcPr marL="4763" marR="4763" marT="4763" marB="0" anchor="b">
                    <a:solidFill>
                      <a:srgbClr val="FFFF00"/>
                    </a:solidFill>
                  </a:tcPr>
                </a:tc>
                <a:tc>
                  <a:txBody>
                    <a:bodyPr/>
                    <a:lstStyle/>
                    <a:p>
                      <a:pPr algn="ctr" fontAlgn="b"/>
                      <a:r>
                        <a:rPr lang="ru-RU" sz="1400" b="1" i="0" u="none" strike="noStrike" dirty="0">
                          <a:solidFill>
                            <a:srgbClr val="000000"/>
                          </a:solidFill>
                          <a:effectLst/>
                          <a:latin typeface="Calibri" panose="020F0502020204030204" pitchFamily="34" charset="0"/>
                        </a:rPr>
                        <a:t>2</a:t>
                      </a:r>
                    </a:p>
                  </a:txBody>
                  <a:tcPr marL="4763" marR="4763" marT="4763" marB="0" anchor="b">
                    <a:solidFill>
                      <a:srgbClr val="FFFF00"/>
                    </a:solidFill>
                  </a:tcPr>
                </a:tc>
                <a:extLst>
                  <a:ext uri="{0D108BD9-81ED-4DB2-BD59-A6C34878D82A}">
                    <a16:rowId xmlns="" xmlns:a16="http://schemas.microsoft.com/office/drawing/2014/main" val="902931629"/>
                  </a:ext>
                </a:extLst>
              </a:tr>
            </a:tbl>
          </a:graphicData>
        </a:graphic>
      </p:graphicFrame>
      <p:graphicFrame>
        <p:nvGraphicFramePr>
          <p:cNvPr id="24" name="Объект 22"/>
          <p:cNvGraphicFramePr>
            <a:graphicFrameLocks/>
          </p:cNvGraphicFramePr>
          <p:nvPr>
            <p:extLst>
              <p:ext uri="{D42A27DB-BD31-4B8C-83A1-F6EECF244321}">
                <p14:modId xmlns:p14="http://schemas.microsoft.com/office/powerpoint/2010/main" val="470025883"/>
              </p:ext>
            </p:extLst>
          </p:nvPr>
        </p:nvGraphicFramePr>
        <p:xfrm>
          <a:off x="4643285" y="1349221"/>
          <a:ext cx="3570272" cy="4907200"/>
        </p:xfrm>
        <a:graphic>
          <a:graphicData uri="http://schemas.openxmlformats.org/drawingml/2006/table">
            <a:tbl>
              <a:tblPr firstRow="1" bandRow="1">
                <a:tableStyleId>{BDBED569-4797-4DF1-A0F4-6AAB3CD982D8}</a:tableStyleId>
              </a:tblPr>
              <a:tblGrid>
                <a:gridCol w="2296456">
                  <a:extLst>
                    <a:ext uri="{9D8B030D-6E8A-4147-A177-3AD203B41FA5}">
                      <a16:colId xmlns="" xmlns:a16="http://schemas.microsoft.com/office/drawing/2014/main" val="3704784617"/>
                    </a:ext>
                  </a:extLst>
                </a:gridCol>
                <a:gridCol w="636908">
                  <a:extLst>
                    <a:ext uri="{9D8B030D-6E8A-4147-A177-3AD203B41FA5}">
                      <a16:colId xmlns="" xmlns:a16="http://schemas.microsoft.com/office/drawing/2014/main" val="2231492038"/>
                    </a:ext>
                  </a:extLst>
                </a:gridCol>
                <a:gridCol w="636908">
                  <a:extLst>
                    <a:ext uri="{9D8B030D-6E8A-4147-A177-3AD203B41FA5}">
                      <a16:colId xmlns="" xmlns:a16="http://schemas.microsoft.com/office/drawing/2014/main" val="997767830"/>
                    </a:ext>
                  </a:extLst>
                </a:gridCol>
              </a:tblGrid>
              <a:tr h="306700">
                <a:tc>
                  <a:txBody>
                    <a:bodyPr/>
                    <a:lstStyle/>
                    <a:p>
                      <a:pPr algn="l" fontAlgn="ctr"/>
                      <a:r>
                        <a:rPr lang="ru-RU" sz="1400" b="1" i="0" u="none" strike="noStrike" dirty="0">
                          <a:solidFill>
                            <a:srgbClr val="000000"/>
                          </a:solidFill>
                          <a:effectLst/>
                          <a:latin typeface="Calibri" panose="020F0502020204030204" pitchFamily="34" charset="0"/>
                        </a:rPr>
                        <a:t>Апастовский</a:t>
                      </a:r>
                    </a:p>
                  </a:txBody>
                  <a:tcPr marL="4763" marR="4763" marT="4763" marB="0" anchor="ctr">
                    <a:solidFill>
                      <a:srgbClr val="FFFF00"/>
                    </a:solidFill>
                  </a:tcPr>
                </a:tc>
                <a:tc>
                  <a:txBody>
                    <a:bodyPr/>
                    <a:lstStyle/>
                    <a:p>
                      <a:pPr algn="ctr" fontAlgn="b"/>
                      <a:r>
                        <a:rPr lang="ru-RU" sz="1400" b="1" i="0" u="none" strike="noStrike">
                          <a:solidFill>
                            <a:srgbClr val="000000"/>
                          </a:solidFill>
                          <a:effectLst/>
                          <a:latin typeface="Calibri" panose="020F0502020204030204" pitchFamily="34" charset="0"/>
                        </a:rPr>
                        <a:t>4</a:t>
                      </a:r>
                    </a:p>
                  </a:txBody>
                  <a:tcPr marL="4763" marR="4763" marT="4763" marB="0" anchor="b">
                    <a:solidFill>
                      <a:srgbClr val="FFFF00"/>
                    </a:solidFill>
                  </a:tcPr>
                </a:tc>
                <a:tc>
                  <a:txBody>
                    <a:bodyPr/>
                    <a:lstStyle/>
                    <a:p>
                      <a:pPr algn="ctr" fontAlgn="b"/>
                      <a:r>
                        <a:rPr lang="ru-RU" sz="1400" b="1" i="0" u="none" strike="noStrike">
                          <a:solidFill>
                            <a:srgbClr val="000000"/>
                          </a:solidFill>
                          <a:effectLst/>
                          <a:latin typeface="Calibri" panose="020F0502020204030204" pitchFamily="34" charset="0"/>
                        </a:rPr>
                        <a:t>2</a:t>
                      </a:r>
                    </a:p>
                  </a:txBody>
                  <a:tcPr marL="4763" marR="4763" marT="4763" marB="0" anchor="b">
                    <a:solidFill>
                      <a:srgbClr val="FFFF00"/>
                    </a:solidFill>
                  </a:tcPr>
                </a:tc>
                <a:extLst>
                  <a:ext uri="{0D108BD9-81ED-4DB2-BD59-A6C34878D82A}">
                    <a16:rowId xmlns="" xmlns:a16="http://schemas.microsoft.com/office/drawing/2014/main" val="3677115681"/>
                  </a:ext>
                </a:extLst>
              </a:tr>
              <a:tr h="306700">
                <a:tc>
                  <a:txBody>
                    <a:bodyPr/>
                    <a:lstStyle/>
                    <a:p>
                      <a:pPr algn="l" fontAlgn="ctr"/>
                      <a:r>
                        <a:rPr lang="ru-RU" sz="1400" b="1" i="0" u="none" strike="noStrike">
                          <a:solidFill>
                            <a:srgbClr val="000000"/>
                          </a:solidFill>
                          <a:effectLst/>
                          <a:latin typeface="Calibri" panose="020F0502020204030204" pitchFamily="34" charset="0"/>
                        </a:rPr>
                        <a:t>Заинский</a:t>
                      </a:r>
                    </a:p>
                  </a:txBody>
                  <a:tcPr marL="4763" marR="4763" marT="4763" marB="0" anchor="ctr">
                    <a:solidFill>
                      <a:srgbClr val="FFFF00"/>
                    </a:solidFill>
                  </a:tcPr>
                </a:tc>
                <a:tc>
                  <a:txBody>
                    <a:bodyPr/>
                    <a:lstStyle/>
                    <a:p>
                      <a:pPr algn="ctr" fontAlgn="b"/>
                      <a:r>
                        <a:rPr lang="ru-RU" sz="1400" b="1" i="0" u="none" strike="noStrike">
                          <a:solidFill>
                            <a:srgbClr val="000000"/>
                          </a:solidFill>
                          <a:effectLst/>
                          <a:latin typeface="Calibri" panose="020F0502020204030204" pitchFamily="34" charset="0"/>
                        </a:rPr>
                        <a:t>16</a:t>
                      </a:r>
                    </a:p>
                  </a:txBody>
                  <a:tcPr marL="4763" marR="4763" marT="4763" marB="0" anchor="b">
                    <a:solidFill>
                      <a:srgbClr val="FFFF00"/>
                    </a:solidFill>
                  </a:tcPr>
                </a:tc>
                <a:tc>
                  <a:txBody>
                    <a:bodyPr/>
                    <a:lstStyle/>
                    <a:p>
                      <a:pPr algn="ctr" fontAlgn="b"/>
                      <a:r>
                        <a:rPr lang="ru-RU" sz="1400" b="1" i="0" u="none" strike="noStrike">
                          <a:solidFill>
                            <a:srgbClr val="000000"/>
                          </a:solidFill>
                          <a:effectLst/>
                          <a:latin typeface="Calibri" panose="020F0502020204030204" pitchFamily="34" charset="0"/>
                        </a:rPr>
                        <a:t>2</a:t>
                      </a:r>
                    </a:p>
                  </a:txBody>
                  <a:tcPr marL="4763" marR="4763" marT="4763" marB="0" anchor="b">
                    <a:solidFill>
                      <a:srgbClr val="FFFF00"/>
                    </a:solidFill>
                  </a:tcPr>
                </a:tc>
                <a:extLst>
                  <a:ext uri="{0D108BD9-81ED-4DB2-BD59-A6C34878D82A}">
                    <a16:rowId xmlns="" xmlns:a16="http://schemas.microsoft.com/office/drawing/2014/main" val="2825916498"/>
                  </a:ext>
                </a:extLst>
              </a:tr>
              <a:tr h="306700">
                <a:tc>
                  <a:txBody>
                    <a:bodyPr/>
                    <a:lstStyle/>
                    <a:p>
                      <a:pPr algn="l" fontAlgn="ctr"/>
                      <a:r>
                        <a:rPr lang="ru-RU" sz="1400" b="1" i="0" u="none" strike="noStrike" dirty="0" err="1">
                          <a:solidFill>
                            <a:srgbClr val="000000"/>
                          </a:solidFill>
                          <a:effectLst/>
                          <a:latin typeface="Calibri" panose="020F0502020204030204" pitchFamily="34" charset="0"/>
                        </a:rPr>
                        <a:t>Аксубаевский</a:t>
                      </a:r>
                      <a:endParaRPr lang="ru-RU" sz="1400" b="1" i="0" u="none" strike="noStrike" dirty="0">
                        <a:solidFill>
                          <a:srgbClr val="000000"/>
                        </a:solidFill>
                        <a:effectLst/>
                        <a:latin typeface="Calibri" panose="020F0502020204030204" pitchFamily="34" charset="0"/>
                      </a:endParaRPr>
                    </a:p>
                  </a:txBody>
                  <a:tcPr marL="4763" marR="4763" marT="4763" marB="0" anchor="ctr">
                    <a:solidFill>
                      <a:srgbClr val="FFFF00"/>
                    </a:solidFill>
                  </a:tcPr>
                </a:tc>
                <a:tc>
                  <a:txBody>
                    <a:bodyPr/>
                    <a:lstStyle/>
                    <a:p>
                      <a:pPr algn="ctr" fontAlgn="b"/>
                      <a:r>
                        <a:rPr lang="ru-RU" sz="1400" b="1" i="0" u="none" strike="noStrike" dirty="0">
                          <a:solidFill>
                            <a:srgbClr val="000000"/>
                          </a:solidFill>
                          <a:effectLst/>
                          <a:latin typeface="Calibri" panose="020F0502020204030204" pitchFamily="34" charset="0"/>
                        </a:rPr>
                        <a:t>12</a:t>
                      </a:r>
                    </a:p>
                  </a:txBody>
                  <a:tcPr marL="4763" marR="4763" marT="4763" marB="0" anchor="b">
                    <a:solidFill>
                      <a:srgbClr val="FFFF00"/>
                    </a:solidFill>
                  </a:tcPr>
                </a:tc>
                <a:tc>
                  <a:txBody>
                    <a:bodyPr/>
                    <a:lstStyle/>
                    <a:p>
                      <a:pPr algn="ctr" fontAlgn="b"/>
                      <a:r>
                        <a:rPr lang="ru-RU" sz="1400" b="1" i="0" u="none" strike="noStrike" dirty="0">
                          <a:solidFill>
                            <a:srgbClr val="000000"/>
                          </a:solidFill>
                          <a:effectLst/>
                          <a:latin typeface="Calibri" panose="020F0502020204030204" pitchFamily="34" charset="0"/>
                        </a:rPr>
                        <a:t>2</a:t>
                      </a:r>
                    </a:p>
                  </a:txBody>
                  <a:tcPr marL="4763" marR="4763" marT="4763" marB="0" anchor="b">
                    <a:solidFill>
                      <a:srgbClr val="FFFF00"/>
                    </a:solidFill>
                  </a:tcPr>
                </a:tc>
                <a:extLst>
                  <a:ext uri="{0D108BD9-81ED-4DB2-BD59-A6C34878D82A}">
                    <a16:rowId xmlns="" xmlns:a16="http://schemas.microsoft.com/office/drawing/2014/main" val="2368931996"/>
                  </a:ext>
                </a:extLst>
              </a:tr>
              <a:tr h="306700">
                <a:tc>
                  <a:txBody>
                    <a:bodyPr/>
                    <a:lstStyle/>
                    <a:p>
                      <a:pPr algn="l" fontAlgn="ctr"/>
                      <a:r>
                        <a:rPr lang="ru-RU" sz="1400" b="1" i="0" u="none" strike="noStrike">
                          <a:solidFill>
                            <a:srgbClr val="000000"/>
                          </a:solidFill>
                          <a:effectLst/>
                          <a:latin typeface="Calibri" panose="020F0502020204030204" pitchFamily="34" charset="0"/>
                        </a:rPr>
                        <a:t>Новошешминский</a:t>
                      </a:r>
                    </a:p>
                  </a:txBody>
                  <a:tcPr marL="4763" marR="4763" marT="4763" marB="0" anchor="ctr">
                    <a:solidFill>
                      <a:srgbClr val="FFFF00"/>
                    </a:solidFill>
                  </a:tcPr>
                </a:tc>
                <a:tc>
                  <a:txBody>
                    <a:bodyPr/>
                    <a:lstStyle/>
                    <a:p>
                      <a:pPr algn="ctr" fontAlgn="b"/>
                      <a:r>
                        <a:rPr lang="ru-RU" sz="1400" b="1" i="0" u="none" strike="noStrike">
                          <a:solidFill>
                            <a:srgbClr val="000000"/>
                          </a:solidFill>
                          <a:effectLst/>
                          <a:latin typeface="Calibri" panose="020F0502020204030204" pitchFamily="34" charset="0"/>
                        </a:rPr>
                        <a:t>5</a:t>
                      </a:r>
                    </a:p>
                  </a:txBody>
                  <a:tcPr marL="4763" marR="4763" marT="4763" marB="0" anchor="b">
                    <a:solidFill>
                      <a:srgbClr val="FFFF00"/>
                    </a:solidFill>
                  </a:tcPr>
                </a:tc>
                <a:tc>
                  <a:txBody>
                    <a:bodyPr/>
                    <a:lstStyle/>
                    <a:p>
                      <a:pPr algn="ctr" fontAlgn="b"/>
                      <a:r>
                        <a:rPr lang="ru-RU" sz="1400" b="1" i="0" u="none" strike="noStrike">
                          <a:solidFill>
                            <a:srgbClr val="000000"/>
                          </a:solidFill>
                          <a:effectLst/>
                          <a:latin typeface="Calibri" panose="020F0502020204030204" pitchFamily="34" charset="0"/>
                        </a:rPr>
                        <a:t>2</a:t>
                      </a:r>
                    </a:p>
                  </a:txBody>
                  <a:tcPr marL="4763" marR="4763" marT="4763" marB="0" anchor="b">
                    <a:solidFill>
                      <a:srgbClr val="FFFF00"/>
                    </a:solidFill>
                  </a:tcPr>
                </a:tc>
                <a:extLst>
                  <a:ext uri="{0D108BD9-81ED-4DB2-BD59-A6C34878D82A}">
                    <a16:rowId xmlns="" xmlns:a16="http://schemas.microsoft.com/office/drawing/2014/main" val="1101239794"/>
                  </a:ext>
                </a:extLst>
              </a:tr>
              <a:tr h="306700">
                <a:tc>
                  <a:txBody>
                    <a:bodyPr/>
                    <a:lstStyle/>
                    <a:p>
                      <a:pPr algn="l" fontAlgn="ctr"/>
                      <a:r>
                        <a:rPr lang="ru-RU" sz="1400" b="1" i="0" u="none" strike="noStrike" dirty="0">
                          <a:solidFill>
                            <a:srgbClr val="000000"/>
                          </a:solidFill>
                          <a:effectLst/>
                          <a:latin typeface="Calibri" panose="020F0502020204030204" pitchFamily="34" charset="0"/>
                        </a:rPr>
                        <a:t>Ютазинский</a:t>
                      </a:r>
                    </a:p>
                  </a:txBody>
                  <a:tcPr marL="4763" marR="4763" marT="4763" marB="0" anchor="ctr">
                    <a:solidFill>
                      <a:srgbClr val="FFFF00"/>
                    </a:solidFill>
                  </a:tcPr>
                </a:tc>
                <a:tc>
                  <a:txBody>
                    <a:bodyPr/>
                    <a:lstStyle/>
                    <a:p>
                      <a:pPr algn="ctr" fontAlgn="b"/>
                      <a:r>
                        <a:rPr lang="ru-RU" sz="1400" b="1" i="0" u="none" strike="noStrike">
                          <a:solidFill>
                            <a:srgbClr val="000000"/>
                          </a:solidFill>
                          <a:effectLst/>
                          <a:latin typeface="Calibri" panose="020F0502020204030204" pitchFamily="34" charset="0"/>
                        </a:rPr>
                        <a:t>11</a:t>
                      </a:r>
                    </a:p>
                  </a:txBody>
                  <a:tcPr marL="4763" marR="4763" marT="4763" marB="0" anchor="b">
                    <a:solidFill>
                      <a:srgbClr val="FFFF00"/>
                    </a:solidFill>
                  </a:tcPr>
                </a:tc>
                <a:tc>
                  <a:txBody>
                    <a:bodyPr/>
                    <a:lstStyle/>
                    <a:p>
                      <a:pPr algn="ctr" fontAlgn="b"/>
                      <a:r>
                        <a:rPr lang="ru-RU" sz="1400" b="1" i="0" u="none" strike="noStrike" dirty="0">
                          <a:solidFill>
                            <a:srgbClr val="000000"/>
                          </a:solidFill>
                          <a:effectLst/>
                          <a:latin typeface="Calibri" panose="020F0502020204030204" pitchFamily="34" charset="0"/>
                        </a:rPr>
                        <a:t>2</a:t>
                      </a:r>
                    </a:p>
                  </a:txBody>
                  <a:tcPr marL="4763" marR="4763" marT="4763" marB="0" anchor="b">
                    <a:solidFill>
                      <a:srgbClr val="FFFF00"/>
                    </a:solidFill>
                  </a:tcPr>
                </a:tc>
                <a:extLst>
                  <a:ext uri="{0D108BD9-81ED-4DB2-BD59-A6C34878D82A}">
                    <a16:rowId xmlns="" xmlns:a16="http://schemas.microsoft.com/office/drawing/2014/main" val="1573005997"/>
                  </a:ext>
                </a:extLst>
              </a:tr>
              <a:tr h="306700">
                <a:tc>
                  <a:txBody>
                    <a:bodyPr/>
                    <a:lstStyle/>
                    <a:p>
                      <a:pPr algn="l" fontAlgn="ctr"/>
                      <a:r>
                        <a:rPr lang="ru-RU" sz="1400" b="1" i="0" u="none" strike="noStrike">
                          <a:solidFill>
                            <a:srgbClr val="000000"/>
                          </a:solidFill>
                          <a:effectLst/>
                          <a:latin typeface="Calibri" panose="020F0502020204030204" pitchFamily="34" charset="0"/>
                        </a:rPr>
                        <a:t>г. Набережные Челны</a:t>
                      </a:r>
                    </a:p>
                  </a:txBody>
                  <a:tcPr marL="4763" marR="4763" marT="4763" marB="0" anchor="ctr">
                    <a:solidFill>
                      <a:srgbClr val="FFFF00"/>
                    </a:solidFill>
                  </a:tcPr>
                </a:tc>
                <a:tc>
                  <a:txBody>
                    <a:bodyPr/>
                    <a:lstStyle/>
                    <a:p>
                      <a:pPr algn="ctr" fontAlgn="b"/>
                      <a:r>
                        <a:rPr lang="ru-RU" sz="1400" b="1" i="0" u="none" strike="noStrike">
                          <a:solidFill>
                            <a:srgbClr val="000000"/>
                          </a:solidFill>
                          <a:effectLst/>
                          <a:latin typeface="Calibri" panose="020F0502020204030204" pitchFamily="34" charset="0"/>
                        </a:rPr>
                        <a:t>11</a:t>
                      </a:r>
                    </a:p>
                  </a:txBody>
                  <a:tcPr marL="4763" marR="4763" marT="4763" marB="0" anchor="b">
                    <a:solidFill>
                      <a:srgbClr val="FFFF00"/>
                    </a:solidFill>
                  </a:tcPr>
                </a:tc>
                <a:tc>
                  <a:txBody>
                    <a:bodyPr/>
                    <a:lstStyle/>
                    <a:p>
                      <a:pPr algn="ctr" fontAlgn="b"/>
                      <a:r>
                        <a:rPr lang="ru-RU" sz="1400" b="1" i="0" u="none" strike="noStrike">
                          <a:solidFill>
                            <a:srgbClr val="000000"/>
                          </a:solidFill>
                          <a:effectLst/>
                          <a:latin typeface="Calibri" panose="020F0502020204030204" pitchFamily="34" charset="0"/>
                        </a:rPr>
                        <a:t>2</a:t>
                      </a:r>
                    </a:p>
                  </a:txBody>
                  <a:tcPr marL="4763" marR="4763" marT="4763" marB="0" anchor="b">
                    <a:solidFill>
                      <a:srgbClr val="FFFF00"/>
                    </a:solidFill>
                  </a:tcPr>
                </a:tc>
                <a:extLst>
                  <a:ext uri="{0D108BD9-81ED-4DB2-BD59-A6C34878D82A}">
                    <a16:rowId xmlns="" xmlns:a16="http://schemas.microsoft.com/office/drawing/2014/main" val="2986015941"/>
                  </a:ext>
                </a:extLst>
              </a:tr>
              <a:tr h="306700">
                <a:tc>
                  <a:txBody>
                    <a:bodyPr/>
                    <a:lstStyle/>
                    <a:p>
                      <a:pPr algn="l" fontAlgn="ctr"/>
                      <a:r>
                        <a:rPr lang="ru-RU" sz="1400" b="1" i="0" u="none" strike="noStrike" dirty="0" err="1">
                          <a:solidFill>
                            <a:srgbClr val="000000"/>
                          </a:solidFill>
                          <a:effectLst/>
                          <a:latin typeface="Calibri" panose="020F0502020204030204" pitchFamily="34" charset="0"/>
                        </a:rPr>
                        <a:t>Азнакаевский</a:t>
                      </a:r>
                      <a:endParaRPr lang="ru-RU" sz="1400" b="1" i="0" u="none" strike="noStrike" dirty="0">
                        <a:solidFill>
                          <a:srgbClr val="000000"/>
                        </a:solidFill>
                        <a:effectLst/>
                        <a:latin typeface="Calibri" panose="020F0502020204030204" pitchFamily="34" charset="0"/>
                      </a:endParaRPr>
                    </a:p>
                  </a:txBody>
                  <a:tcPr marL="4763" marR="4763" marT="4763" marB="0" anchor="ctr">
                    <a:solidFill>
                      <a:srgbClr val="FFFF00"/>
                    </a:solidFill>
                  </a:tcPr>
                </a:tc>
                <a:tc>
                  <a:txBody>
                    <a:bodyPr/>
                    <a:lstStyle/>
                    <a:p>
                      <a:pPr algn="ctr" fontAlgn="b"/>
                      <a:r>
                        <a:rPr lang="ru-RU" sz="1400" b="1" i="0" u="none" strike="noStrike" dirty="0">
                          <a:solidFill>
                            <a:srgbClr val="000000"/>
                          </a:solidFill>
                          <a:effectLst/>
                          <a:latin typeface="Calibri" panose="020F0502020204030204" pitchFamily="34" charset="0"/>
                        </a:rPr>
                        <a:t>8</a:t>
                      </a:r>
                    </a:p>
                  </a:txBody>
                  <a:tcPr marL="4763" marR="4763" marT="4763" marB="0" anchor="b">
                    <a:solidFill>
                      <a:srgbClr val="FFFF00"/>
                    </a:solidFill>
                  </a:tcPr>
                </a:tc>
                <a:tc>
                  <a:txBody>
                    <a:bodyPr/>
                    <a:lstStyle/>
                    <a:p>
                      <a:pPr algn="ctr" fontAlgn="b"/>
                      <a:r>
                        <a:rPr lang="ru-RU" sz="1400" b="1" i="0" u="none" strike="noStrike" dirty="0">
                          <a:solidFill>
                            <a:srgbClr val="000000"/>
                          </a:solidFill>
                          <a:effectLst/>
                          <a:latin typeface="Calibri" panose="020F0502020204030204" pitchFamily="34" charset="0"/>
                        </a:rPr>
                        <a:t>2</a:t>
                      </a:r>
                    </a:p>
                  </a:txBody>
                  <a:tcPr marL="4763" marR="4763" marT="4763" marB="0" anchor="b">
                    <a:solidFill>
                      <a:srgbClr val="FFFF00"/>
                    </a:solidFill>
                  </a:tcPr>
                </a:tc>
                <a:extLst>
                  <a:ext uri="{0D108BD9-81ED-4DB2-BD59-A6C34878D82A}">
                    <a16:rowId xmlns="" xmlns:a16="http://schemas.microsoft.com/office/drawing/2014/main" val="2435675736"/>
                  </a:ext>
                </a:extLst>
              </a:tr>
              <a:tr h="306700">
                <a:tc>
                  <a:txBody>
                    <a:bodyPr/>
                    <a:lstStyle/>
                    <a:p>
                      <a:pPr algn="l" fontAlgn="ctr"/>
                      <a:r>
                        <a:rPr lang="ru-RU" sz="1400" b="1" i="0" u="none" strike="noStrike" dirty="0" err="1">
                          <a:solidFill>
                            <a:schemeClr val="bg1"/>
                          </a:solidFill>
                          <a:effectLst/>
                          <a:latin typeface="Calibri" panose="020F0502020204030204" pitchFamily="34" charset="0"/>
                        </a:rPr>
                        <a:t>Агрызский</a:t>
                      </a:r>
                      <a:endParaRPr lang="ru-RU" sz="1400" b="1" i="0" u="none" strike="noStrike" dirty="0">
                        <a:solidFill>
                          <a:schemeClr val="bg1"/>
                        </a:solidFill>
                        <a:effectLst/>
                        <a:latin typeface="Calibri" panose="020F0502020204030204" pitchFamily="34" charset="0"/>
                      </a:endParaRP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11</a:t>
                      </a:r>
                    </a:p>
                  </a:txBody>
                  <a:tcPr marL="4763" marR="4763" marT="4763" marB="0" anchor="b">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1</a:t>
                      </a:r>
                    </a:p>
                  </a:txBody>
                  <a:tcPr marL="4763" marR="4763" marT="4763" marB="0" anchor="b">
                    <a:solidFill>
                      <a:srgbClr val="FF0000"/>
                    </a:solidFill>
                  </a:tcPr>
                </a:tc>
                <a:extLst>
                  <a:ext uri="{0D108BD9-81ED-4DB2-BD59-A6C34878D82A}">
                    <a16:rowId xmlns="" xmlns:a16="http://schemas.microsoft.com/office/drawing/2014/main" val="3656051799"/>
                  </a:ext>
                </a:extLst>
              </a:tr>
              <a:tr h="306700">
                <a:tc>
                  <a:txBody>
                    <a:bodyPr/>
                    <a:lstStyle/>
                    <a:p>
                      <a:pPr algn="l" fontAlgn="ctr"/>
                      <a:r>
                        <a:rPr lang="ru-RU" sz="1400" b="1" i="0" u="none" strike="noStrike" dirty="0">
                          <a:solidFill>
                            <a:schemeClr val="bg1"/>
                          </a:solidFill>
                          <a:effectLst/>
                          <a:latin typeface="Calibri" panose="020F0502020204030204" pitchFamily="34" charset="0"/>
                        </a:rPr>
                        <a:t>Алексеевский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6</a:t>
                      </a:r>
                    </a:p>
                  </a:txBody>
                  <a:tcPr marL="4763" marR="4763" marT="4763" marB="0" anchor="b">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1</a:t>
                      </a:r>
                    </a:p>
                  </a:txBody>
                  <a:tcPr marL="4763" marR="4763" marT="4763" marB="0" anchor="b">
                    <a:solidFill>
                      <a:srgbClr val="FF0000"/>
                    </a:solidFill>
                  </a:tcPr>
                </a:tc>
                <a:extLst>
                  <a:ext uri="{0D108BD9-81ED-4DB2-BD59-A6C34878D82A}">
                    <a16:rowId xmlns="" xmlns:a16="http://schemas.microsoft.com/office/drawing/2014/main" val="3040025390"/>
                  </a:ext>
                </a:extLst>
              </a:tr>
              <a:tr h="306700">
                <a:tc>
                  <a:txBody>
                    <a:bodyPr/>
                    <a:lstStyle/>
                    <a:p>
                      <a:pPr algn="l" fontAlgn="ctr"/>
                      <a:r>
                        <a:rPr lang="ru-RU" sz="1400" b="1" i="0" u="none" strike="noStrike">
                          <a:solidFill>
                            <a:schemeClr val="bg1"/>
                          </a:solidFill>
                          <a:effectLst/>
                          <a:latin typeface="Calibri" panose="020F0502020204030204" pitchFamily="34" charset="0"/>
                        </a:rPr>
                        <a:t>Бавлинский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2</a:t>
                      </a:r>
                    </a:p>
                  </a:txBody>
                  <a:tcPr marL="4763" marR="4763" marT="4763" marB="0" anchor="b">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1</a:t>
                      </a:r>
                    </a:p>
                  </a:txBody>
                  <a:tcPr marL="4763" marR="4763" marT="4763" marB="0" anchor="b">
                    <a:solidFill>
                      <a:srgbClr val="FF0000"/>
                    </a:solidFill>
                  </a:tcPr>
                </a:tc>
                <a:extLst>
                  <a:ext uri="{0D108BD9-81ED-4DB2-BD59-A6C34878D82A}">
                    <a16:rowId xmlns="" xmlns:a16="http://schemas.microsoft.com/office/drawing/2014/main" val="1725991761"/>
                  </a:ext>
                </a:extLst>
              </a:tr>
              <a:tr h="306700">
                <a:tc>
                  <a:txBody>
                    <a:bodyPr/>
                    <a:lstStyle/>
                    <a:p>
                      <a:pPr algn="l" fontAlgn="ctr"/>
                      <a:r>
                        <a:rPr lang="ru-RU" sz="1400" b="1" i="0" u="none" strike="noStrike">
                          <a:solidFill>
                            <a:schemeClr val="bg1"/>
                          </a:solidFill>
                          <a:effectLst/>
                          <a:latin typeface="Calibri" panose="020F0502020204030204" pitchFamily="34" charset="0"/>
                        </a:rPr>
                        <a:t>Буинский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1</a:t>
                      </a:r>
                    </a:p>
                  </a:txBody>
                  <a:tcPr marL="4763" marR="4763" marT="4763" marB="0" anchor="b">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1</a:t>
                      </a:r>
                    </a:p>
                  </a:txBody>
                  <a:tcPr marL="4763" marR="4763" marT="4763" marB="0" anchor="b">
                    <a:solidFill>
                      <a:srgbClr val="FF0000"/>
                    </a:solidFill>
                  </a:tcPr>
                </a:tc>
                <a:extLst>
                  <a:ext uri="{0D108BD9-81ED-4DB2-BD59-A6C34878D82A}">
                    <a16:rowId xmlns="" xmlns:a16="http://schemas.microsoft.com/office/drawing/2014/main" val="3860374424"/>
                  </a:ext>
                </a:extLst>
              </a:tr>
              <a:tr h="306700">
                <a:tc>
                  <a:txBody>
                    <a:bodyPr/>
                    <a:lstStyle/>
                    <a:p>
                      <a:pPr algn="l" fontAlgn="ctr"/>
                      <a:r>
                        <a:rPr lang="ru-RU" sz="1400" b="1" i="0" u="none" strike="noStrike">
                          <a:solidFill>
                            <a:schemeClr val="bg1"/>
                          </a:solidFill>
                          <a:effectLst/>
                          <a:latin typeface="Calibri" panose="020F0502020204030204" pitchFamily="34" charset="0"/>
                        </a:rPr>
                        <a:t>Дрожжановский</a:t>
                      </a: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6</a:t>
                      </a:r>
                    </a:p>
                  </a:txBody>
                  <a:tcPr marL="4763" marR="4763" marT="4763" marB="0" anchor="b">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1</a:t>
                      </a:r>
                    </a:p>
                  </a:txBody>
                  <a:tcPr marL="4763" marR="4763" marT="4763" marB="0" anchor="b">
                    <a:solidFill>
                      <a:srgbClr val="FF0000"/>
                    </a:solidFill>
                  </a:tcPr>
                </a:tc>
                <a:extLst>
                  <a:ext uri="{0D108BD9-81ED-4DB2-BD59-A6C34878D82A}">
                    <a16:rowId xmlns="" xmlns:a16="http://schemas.microsoft.com/office/drawing/2014/main" val="4263805183"/>
                  </a:ext>
                </a:extLst>
              </a:tr>
              <a:tr h="306700">
                <a:tc>
                  <a:txBody>
                    <a:bodyPr/>
                    <a:lstStyle/>
                    <a:p>
                      <a:pPr algn="l" fontAlgn="ctr"/>
                      <a:r>
                        <a:rPr lang="ru-RU" sz="1400" b="1" i="0" u="none" strike="noStrike">
                          <a:solidFill>
                            <a:schemeClr val="bg1"/>
                          </a:solidFill>
                          <a:effectLst/>
                          <a:latin typeface="Calibri" panose="020F0502020204030204" pitchFamily="34" charset="0"/>
                        </a:rPr>
                        <a:t>Елабужский</a:t>
                      </a: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19</a:t>
                      </a:r>
                    </a:p>
                  </a:txBody>
                  <a:tcPr marL="4763" marR="4763" marT="4763" marB="0" anchor="b">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1</a:t>
                      </a:r>
                    </a:p>
                  </a:txBody>
                  <a:tcPr marL="4763" marR="4763" marT="4763" marB="0" anchor="b">
                    <a:solidFill>
                      <a:srgbClr val="FF0000"/>
                    </a:solidFill>
                  </a:tcPr>
                </a:tc>
                <a:extLst>
                  <a:ext uri="{0D108BD9-81ED-4DB2-BD59-A6C34878D82A}">
                    <a16:rowId xmlns="" xmlns:a16="http://schemas.microsoft.com/office/drawing/2014/main" val="839661493"/>
                  </a:ext>
                </a:extLst>
              </a:tr>
              <a:tr h="306700">
                <a:tc>
                  <a:txBody>
                    <a:bodyPr/>
                    <a:lstStyle/>
                    <a:p>
                      <a:pPr algn="l" fontAlgn="ctr"/>
                      <a:r>
                        <a:rPr lang="ru-RU" sz="1400" b="1" i="0" u="none" strike="noStrike">
                          <a:solidFill>
                            <a:schemeClr val="bg1"/>
                          </a:solidFill>
                          <a:effectLst/>
                          <a:latin typeface="Calibri" panose="020F0502020204030204" pitchFamily="34" charset="0"/>
                        </a:rPr>
                        <a:t>Кайбицкий</a:t>
                      </a: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10</a:t>
                      </a:r>
                    </a:p>
                  </a:txBody>
                  <a:tcPr marL="4763" marR="4763" marT="4763" marB="0" anchor="b">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1</a:t>
                      </a:r>
                    </a:p>
                  </a:txBody>
                  <a:tcPr marL="4763" marR="4763" marT="4763" marB="0" anchor="b">
                    <a:solidFill>
                      <a:srgbClr val="FF0000"/>
                    </a:solidFill>
                  </a:tcPr>
                </a:tc>
                <a:extLst>
                  <a:ext uri="{0D108BD9-81ED-4DB2-BD59-A6C34878D82A}">
                    <a16:rowId xmlns="" xmlns:a16="http://schemas.microsoft.com/office/drawing/2014/main" val="2605018900"/>
                  </a:ext>
                </a:extLst>
              </a:tr>
              <a:tr h="306700">
                <a:tc>
                  <a:txBody>
                    <a:bodyPr/>
                    <a:lstStyle/>
                    <a:p>
                      <a:pPr algn="l" fontAlgn="ctr"/>
                      <a:r>
                        <a:rPr lang="ru-RU" sz="1400" b="1" i="0" u="none" strike="noStrike">
                          <a:solidFill>
                            <a:schemeClr val="bg1"/>
                          </a:solidFill>
                          <a:effectLst/>
                          <a:latin typeface="Calibri" panose="020F0502020204030204" pitchFamily="34" charset="0"/>
                        </a:rPr>
                        <a:t>Камско-Устьинский</a:t>
                      </a: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3</a:t>
                      </a:r>
                    </a:p>
                  </a:txBody>
                  <a:tcPr marL="4763" marR="4763" marT="4763" marB="0" anchor="b">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1</a:t>
                      </a:r>
                    </a:p>
                  </a:txBody>
                  <a:tcPr marL="4763" marR="4763" marT="4763" marB="0" anchor="b">
                    <a:solidFill>
                      <a:srgbClr val="FF0000"/>
                    </a:solidFill>
                  </a:tcPr>
                </a:tc>
                <a:extLst>
                  <a:ext uri="{0D108BD9-81ED-4DB2-BD59-A6C34878D82A}">
                    <a16:rowId xmlns="" xmlns:a16="http://schemas.microsoft.com/office/drawing/2014/main" val="3449147882"/>
                  </a:ext>
                </a:extLst>
              </a:tr>
              <a:tr h="306700">
                <a:tc>
                  <a:txBody>
                    <a:bodyPr/>
                    <a:lstStyle/>
                    <a:p>
                      <a:pPr algn="l" fontAlgn="ctr"/>
                      <a:r>
                        <a:rPr lang="ru-RU" sz="1400" b="1" i="0" u="none" strike="noStrike">
                          <a:solidFill>
                            <a:schemeClr val="bg1"/>
                          </a:solidFill>
                          <a:effectLst/>
                          <a:latin typeface="Calibri" panose="020F0502020204030204" pitchFamily="34" charset="0"/>
                        </a:rPr>
                        <a:t>Мамадышский</a:t>
                      </a: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23</a:t>
                      </a:r>
                    </a:p>
                  </a:txBody>
                  <a:tcPr marL="4763" marR="4763" marT="4763" marB="0" anchor="b">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1</a:t>
                      </a:r>
                    </a:p>
                  </a:txBody>
                  <a:tcPr marL="4763" marR="4763" marT="4763" marB="0" anchor="b">
                    <a:solidFill>
                      <a:srgbClr val="FF0000"/>
                    </a:solidFill>
                  </a:tcPr>
                </a:tc>
                <a:extLst>
                  <a:ext uri="{0D108BD9-81ED-4DB2-BD59-A6C34878D82A}">
                    <a16:rowId xmlns="" xmlns:a16="http://schemas.microsoft.com/office/drawing/2014/main" val="902931629"/>
                  </a:ext>
                </a:extLst>
              </a:tr>
            </a:tbl>
          </a:graphicData>
        </a:graphic>
      </p:graphicFrame>
      <p:graphicFrame>
        <p:nvGraphicFramePr>
          <p:cNvPr id="25" name="Объект 22"/>
          <p:cNvGraphicFramePr>
            <a:graphicFrameLocks/>
          </p:cNvGraphicFramePr>
          <p:nvPr>
            <p:extLst>
              <p:ext uri="{D42A27DB-BD31-4B8C-83A1-F6EECF244321}">
                <p14:modId xmlns:p14="http://schemas.microsoft.com/office/powerpoint/2010/main" val="216040349"/>
              </p:ext>
            </p:extLst>
          </p:nvPr>
        </p:nvGraphicFramePr>
        <p:xfrm>
          <a:off x="8213557" y="1349216"/>
          <a:ext cx="3499607" cy="4946062"/>
        </p:xfrm>
        <a:graphic>
          <a:graphicData uri="http://schemas.openxmlformats.org/drawingml/2006/table">
            <a:tbl>
              <a:tblPr firstRow="1" bandRow="1">
                <a:tableStyleId>{BDBED569-4797-4DF1-A0F4-6AAB3CD982D8}</a:tableStyleId>
              </a:tblPr>
              <a:tblGrid>
                <a:gridCol w="2251003">
                  <a:extLst>
                    <a:ext uri="{9D8B030D-6E8A-4147-A177-3AD203B41FA5}">
                      <a16:colId xmlns="" xmlns:a16="http://schemas.microsoft.com/office/drawing/2014/main" val="3704784617"/>
                    </a:ext>
                  </a:extLst>
                </a:gridCol>
                <a:gridCol w="624302">
                  <a:extLst>
                    <a:ext uri="{9D8B030D-6E8A-4147-A177-3AD203B41FA5}">
                      <a16:colId xmlns="" xmlns:a16="http://schemas.microsoft.com/office/drawing/2014/main" val="2231492038"/>
                    </a:ext>
                  </a:extLst>
                </a:gridCol>
                <a:gridCol w="624302">
                  <a:extLst>
                    <a:ext uri="{9D8B030D-6E8A-4147-A177-3AD203B41FA5}">
                      <a16:colId xmlns="" xmlns:a16="http://schemas.microsoft.com/office/drawing/2014/main" val="997767830"/>
                    </a:ext>
                  </a:extLst>
                </a:gridCol>
              </a:tblGrid>
              <a:tr h="300416">
                <a:tc>
                  <a:txBody>
                    <a:bodyPr/>
                    <a:lstStyle/>
                    <a:p>
                      <a:pPr algn="l" fontAlgn="ctr"/>
                      <a:r>
                        <a:rPr lang="ru-RU" sz="1400" b="1" i="0" u="none" strike="noStrike" dirty="0" err="1">
                          <a:solidFill>
                            <a:schemeClr val="bg1"/>
                          </a:solidFill>
                          <a:effectLst/>
                          <a:latin typeface="Calibri" panose="020F0502020204030204" pitchFamily="34" charset="0"/>
                        </a:rPr>
                        <a:t>Мензелинский</a:t>
                      </a:r>
                      <a:endParaRPr lang="ru-RU" sz="1400" b="1" i="0" u="none" strike="noStrike" dirty="0">
                        <a:solidFill>
                          <a:schemeClr val="bg1"/>
                        </a:solidFill>
                        <a:effectLst/>
                        <a:latin typeface="Calibri" panose="020F0502020204030204" pitchFamily="34" charset="0"/>
                      </a:endParaRP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10</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1</a:t>
                      </a:r>
                    </a:p>
                  </a:txBody>
                  <a:tcPr marL="4763" marR="4763" marT="4763" marB="0" anchor="b">
                    <a:solidFill>
                      <a:srgbClr val="FF0000"/>
                    </a:solidFill>
                  </a:tcPr>
                </a:tc>
                <a:extLst>
                  <a:ext uri="{0D108BD9-81ED-4DB2-BD59-A6C34878D82A}">
                    <a16:rowId xmlns="" xmlns:a16="http://schemas.microsoft.com/office/drawing/2014/main" val="3677115681"/>
                  </a:ext>
                </a:extLst>
              </a:tr>
              <a:tr h="300416">
                <a:tc>
                  <a:txBody>
                    <a:bodyPr/>
                    <a:lstStyle/>
                    <a:p>
                      <a:pPr algn="l" fontAlgn="ctr"/>
                      <a:r>
                        <a:rPr lang="ru-RU" sz="1400" b="1" i="0" u="none" strike="noStrike" dirty="0" err="1">
                          <a:solidFill>
                            <a:schemeClr val="bg1"/>
                          </a:solidFill>
                          <a:effectLst/>
                          <a:latin typeface="Calibri" panose="020F0502020204030204" pitchFamily="34" charset="0"/>
                        </a:rPr>
                        <a:t>Муслюмовский</a:t>
                      </a:r>
                      <a:endParaRPr lang="ru-RU" sz="1400" b="1" i="0" u="none" strike="noStrike" dirty="0">
                        <a:solidFill>
                          <a:schemeClr val="bg1"/>
                        </a:solidFill>
                        <a:effectLst/>
                        <a:latin typeface="Calibri" panose="020F0502020204030204" pitchFamily="34" charset="0"/>
                      </a:endParaRP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4</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1</a:t>
                      </a:r>
                    </a:p>
                  </a:txBody>
                  <a:tcPr marL="4763" marR="4763" marT="4763" marB="0" anchor="b">
                    <a:solidFill>
                      <a:srgbClr val="FF0000"/>
                    </a:solidFill>
                  </a:tcPr>
                </a:tc>
                <a:extLst>
                  <a:ext uri="{0D108BD9-81ED-4DB2-BD59-A6C34878D82A}">
                    <a16:rowId xmlns="" xmlns:a16="http://schemas.microsoft.com/office/drawing/2014/main" val="2825916498"/>
                  </a:ext>
                </a:extLst>
              </a:tr>
              <a:tr h="300416">
                <a:tc>
                  <a:txBody>
                    <a:bodyPr/>
                    <a:lstStyle/>
                    <a:p>
                      <a:pPr algn="l" fontAlgn="ctr"/>
                      <a:r>
                        <a:rPr lang="ru-RU" sz="1400" b="1" i="0" u="none" strike="noStrike" dirty="0">
                          <a:solidFill>
                            <a:schemeClr val="bg1"/>
                          </a:solidFill>
                          <a:effectLst/>
                          <a:latin typeface="Calibri" panose="020F0502020204030204" pitchFamily="34" charset="0"/>
                        </a:rPr>
                        <a:t>Рыбно-</a:t>
                      </a:r>
                      <a:r>
                        <a:rPr lang="ru-RU" sz="1400" b="1" i="0" u="none" strike="noStrike" dirty="0" err="1">
                          <a:solidFill>
                            <a:schemeClr val="bg1"/>
                          </a:solidFill>
                          <a:effectLst/>
                          <a:latin typeface="Calibri" panose="020F0502020204030204" pitchFamily="34" charset="0"/>
                        </a:rPr>
                        <a:t>Слободский</a:t>
                      </a:r>
                      <a:endParaRPr lang="ru-RU" sz="1400" b="1" i="0" u="none" strike="noStrike" dirty="0">
                        <a:solidFill>
                          <a:schemeClr val="bg1"/>
                        </a:solidFill>
                        <a:effectLst/>
                        <a:latin typeface="Calibri" panose="020F0502020204030204" pitchFamily="34" charset="0"/>
                      </a:endParaRP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6</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1</a:t>
                      </a:r>
                    </a:p>
                  </a:txBody>
                  <a:tcPr marL="4763" marR="4763" marT="4763" marB="0" anchor="b">
                    <a:solidFill>
                      <a:srgbClr val="FF0000"/>
                    </a:solidFill>
                  </a:tcPr>
                </a:tc>
                <a:extLst>
                  <a:ext uri="{0D108BD9-81ED-4DB2-BD59-A6C34878D82A}">
                    <a16:rowId xmlns="" xmlns:a16="http://schemas.microsoft.com/office/drawing/2014/main" val="2368931996"/>
                  </a:ext>
                </a:extLst>
              </a:tr>
              <a:tr h="300416">
                <a:tc>
                  <a:txBody>
                    <a:bodyPr/>
                    <a:lstStyle/>
                    <a:p>
                      <a:pPr algn="l" fontAlgn="ctr"/>
                      <a:r>
                        <a:rPr lang="ru-RU" sz="1400" b="1" i="0" u="none" strike="noStrike" dirty="0" err="1">
                          <a:solidFill>
                            <a:schemeClr val="bg1"/>
                          </a:solidFill>
                          <a:effectLst/>
                          <a:latin typeface="Calibri" panose="020F0502020204030204" pitchFamily="34" charset="0"/>
                        </a:rPr>
                        <a:t>Сармановский</a:t>
                      </a:r>
                      <a:endParaRPr lang="ru-RU" sz="1400" b="1" i="0" u="none" strike="noStrike" dirty="0">
                        <a:solidFill>
                          <a:schemeClr val="bg1"/>
                        </a:solidFill>
                        <a:effectLst/>
                        <a:latin typeface="Calibri" panose="020F0502020204030204" pitchFamily="34" charset="0"/>
                      </a:endParaRP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10</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1</a:t>
                      </a:r>
                    </a:p>
                  </a:txBody>
                  <a:tcPr marL="4763" marR="4763" marT="4763" marB="0" anchor="b">
                    <a:solidFill>
                      <a:srgbClr val="FF0000"/>
                    </a:solidFill>
                  </a:tcPr>
                </a:tc>
                <a:extLst>
                  <a:ext uri="{0D108BD9-81ED-4DB2-BD59-A6C34878D82A}">
                    <a16:rowId xmlns="" xmlns:a16="http://schemas.microsoft.com/office/drawing/2014/main" val="1101239794"/>
                  </a:ext>
                </a:extLst>
              </a:tr>
              <a:tr h="300416">
                <a:tc>
                  <a:txBody>
                    <a:bodyPr/>
                    <a:lstStyle/>
                    <a:p>
                      <a:pPr algn="l" fontAlgn="ctr"/>
                      <a:r>
                        <a:rPr lang="ru-RU" sz="1400" b="1" i="0" u="none" strike="noStrike" dirty="0" err="1">
                          <a:solidFill>
                            <a:schemeClr val="bg1"/>
                          </a:solidFill>
                          <a:effectLst/>
                          <a:latin typeface="Calibri" panose="020F0502020204030204" pitchFamily="34" charset="0"/>
                        </a:rPr>
                        <a:t>Тюлячинский</a:t>
                      </a:r>
                      <a:endParaRPr lang="ru-RU" sz="1400" b="1" i="0" u="none" strike="noStrike" dirty="0">
                        <a:solidFill>
                          <a:schemeClr val="bg1"/>
                        </a:solidFill>
                        <a:effectLst/>
                        <a:latin typeface="Calibri" panose="020F0502020204030204" pitchFamily="34" charset="0"/>
                      </a:endParaRP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10</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1</a:t>
                      </a:r>
                    </a:p>
                  </a:txBody>
                  <a:tcPr marL="4763" marR="4763" marT="4763" marB="0" anchor="b">
                    <a:solidFill>
                      <a:srgbClr val="FF0000"/>
                    </a:solidFill>
                  </a:tcPr>
                </a:tc>
                <a:extLst>
                  <a:ext uri="{0D108BD9-81ED-4DB2-BD59-A6C34878D82A}">
                    <a16:rowId xmlns="" xmlns:a16="http://schemas.microsoft.com/office/drawing/2014/main" val="1573005997"/>
                  </a:ext>
                </a:extLst>
              </a:tr>
              <a:tr h="300416">
                <a:tc>
                  <a:txBody>
                    <a:bodyPr/>
                    <a:lstStyle/>
                    <a:p>
                      <a:pPr algn="l" fontAlgn="ctr"/>
                      <a:r>
                        <a:rPr lang="ru-RU" sz="1400" b="1" i="0" u="none" strike="noStrike" dirty="0" err="1">
                          <a:solidFill>
                            <a:schemeClr val="bg1"/>
                          </a:solidFill>
                          <a:effectLst/>
                          <a:latin typeface="Calibri" panose="020F0502020204030204" pitchFamily="34" charset="0"/>
                        </a:rPr>
                        <a:t>Чистопольский</a:t>
                      </a:r>
                      <a:endParaRPr lang="ru-RU" sz="1400" b="1" i="0" u="none" strike="noStrike" dirty="0">
                        <a:solidFill>
                          <a:schemeClr val="bg1"/>
                        </a:solidFill>
                        <a:effectLst/>
                        <a:latin typeface="Calibri" panose="020F0502020204030204" pitchFamily="34" charset="0"/>
                      </a:endParaRP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9</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1</a:t>
                      </a:r>
                    </a:p>
                  </a:txBody>
                  <a:tcPr marL="4763" marR="4763" marT="4763" marB="0" anchor="b">
                    <a:solidFill>
                      <a:srgbClr val="FF0000"/>
                    </a:solidFill>
                  </a:tcPr>
                </a:tc>
                <a:extLst>
                  <a:ext uri="{0D108BD9-81ED-4DB2-BD59-A6C34878D82A}">
                    <a16:rowId xmlns="" xmlns:a16="http://schemas.microsoft.com/office/drawing/2014/main" val="2986015941"/>
                  </a:ext>
                </a:extLst>
              </a:tr>
              <a:tr h="439822">
                <a:tc>
                  <a:txBody>
                    <a:bodyPr/>
                    <a:lstStyle/>
                    <a:p>
                      <a:pPr algn="l" fontAlgn="ctr"/>
                      <a:r>
                        <a:rPr lang="ru-RU" sz="1400" b="1" i="0" u="none" strike="noStrike" dirty="0">
                          <a:solidFill>
                            <a:schemeClr val="bg1"/>
                          </a:solidFill>
                          <a:effectLst/>
                          <a:latin typeface="Calibri" panose="020F0502020204030204" pitchFamily="34" charset="0"/>
                        </a:rPr>
                        <a:t>Авиастроительный-</a:t>
                      </a:r>
                      <a:r>
                        <a:rPr lang="ru-RU" sz="1400" b="1" i="0" u="none" strike="noStrike" dirty="0" err="1">
                          <a:solidFill>
                            <a:schemeClr val="bg1"/>
                          </a:solidFill>
                          <a:effectLst/>
                          <a:latin typeface="Calibri" panose="020F0502020204030204" pitchFamily="34" charset="0"/>
                        </a:rPr>
                        <a:t>Новосавиновский</a:t>
                      </a:r>
                      <a:endParaRPr lang="ru-RU" sz="1400" b="1" i="0" u="none" strike="noStrike" dirty="0">
                        <a:solidFill>
                          <a:schemeClr val="bg1"/>
                        </a:solidFill>
                        <a:effectLst/>
                        <a:latin typeface="Calibri" panose="020F0502020204030204" pitchFamily="34" charset="0"/>
                      </a:endParaRP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19</a:t>
                      </a:r>
                    </a:p>
                  </a:txBody>
                  <a:tcPr marL="4763" marR="4763" marT="4763" marB="0" anchor="b">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1</a:t>
                      </a:r>
                    </a:p>
                  </a:txBody>
                  <a:tcPr marL="4763" marR="4763" marT="4763" marB="0" anchor="b">
                    <a:solidFill>
                      <a:srgbClr val="FF0000"/>
                    </a:solidFill>
                  </a:tcPr>
                </a:tc>
                <a:extLst>
                  <a:ext uri="{0D108BD9-81ED-4DB2-BD59-A6C34878D82A}">
                    <a16:rowId xmlns="" xmlns:a16="http://schemas.microsoft.com/office/drawing/2014/main" val="2435675736"/>
                  </a:ext>
                </a:extLst>
              </a:tr>
              <a:tr h="300416">
                <a:tc>
                  <a:txBody>
                    <a:bodyPr/>
                    <a:lstStyle/>
                    <a:p>
                      <a:pPr algn="l" fontAlgn="ctr"/>
                      <a:r>
                        <a:rPr lang="ru-RU" sz="1400" b="1" i="0" u="none" strike="noStrike">
                          <a:solidFill>
                            <a:schemeClr val="bg1"/>
                          </a:solidFill>
                          <a:effectLst/>
                          <a:latin typeface="Calibri" panose="020F0502020204030204" pitchFamily="34" charset="0"/>
                        </a:rPr>
                        <a:t>Альметьевский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16</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3656051799"/>
                  </a:ext>
                </a:extLst>
              </a:tr>
              <a:tr h="300416">
                <a:tc>
                  <a:txBody>
                    <a:bodyPr/>
                    <a:lstStyle/>
                    <a:p>
                      <a:pPr algn="l" fontAlgn="ctr"/>
                      <a:r>
                        <a:rPr lang="ru-RU" sz="1400" b="1" i="0" u="none" strike="noStrike">
                          <a:solidFill>
                            <a:schemeClr val="bg1"/>
                          </a:solidFill>
                          <a:effectLst/>
                          <a:latin typeface="Calibri" panose="020F0502020204030204" pitchFamily="34" charset="0"/>
                        </a:rPr>
                        <a:t>Арский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30</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3040025390"/>
                  </a:ext>
                </a:extLst>
              </a:tr>
              <a:tr h="300416">
                <a:tc>
                  <a:txBody>
                    <a:bodyPr/>
                    <a:lstStyle/>
                    <a:p>
                      <a:pPr algn="l" fontAlgn="ctr"/>
                      <a:r>
                        <a:rPr lang="ru-RU" sz="1400" b="1" i="0" u="none" strike="noStrike">
                          <a:solidFill>
                            <a:schemeClr val="bg1"/>
                          </a:solidFill>
                          <a:effectLst/>
                          <a:latin typeface="Calibri" panose="020F0502020204030204" pitchFamily="34" charset="0"/>
                        </a:rPr>
                        <a:t>Верхнеуслонский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1725991761"/>
                  </a:ext>
                </a:extLst>
              </a:tr>
              <a:tr h="300416">
                <a:tc>
                  <a:txBody>
                    <a:bodyPr/>
                    <a:lstStyle/>
                    <a:p>
                      <a:pPr algn="l" fontAlgn="ctr"/>
                      <a:r>
                        <a:rPr lang="ru-RU" sz="1400" b="1" i="0" u="none" strike="noStrike">
                          <a:solidFill>
                            <a:schemeClr val="bg1"/>
                          </a:solidFill>
                          <a:effectLst/>
                          <a:latin typeface="Calibri" panose="020F0502020204030204" pitchFamily="34" charset="0"/>
                        </a:rPr>
                        <a:t>Кукморский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13</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3860374424"/>
                  </a:ext>
                </a:extLst>
              </a:tr>
              <a:tr h="300416">
                <a:tc>
                  <a:txBody>
                    <a:bodyPr/>
                    <a:lstStyle/>
                    <a:p>
                      <a:pPr algn="l" fontAlgn="ctr"/>
                      <a:r>
                        <a:rPr lang="ru-RU" sz="1400" b="1" i="0" u="none" strike="noStrike" dirty="0">
                          <a:solidFill>
                            <a:schemeClr val="bg1"/>
                          </a:solidFill>
                          <a:effectLst/>
                          <a:latin typeface="Calibri" panose="020F0502020204030204" pitchFamily="34" charset="0"/>
                        </a:rPr>
                        <a:t>Лаишевский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15</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4263805183"/>
                  </a:ext>
                </a:extLst>
              </a:tr>
              <a:tr h="300416">
                <a:tc>
                  <a:txBody>
                    <a:bodyPr/>
                    <a:lstStyle/>
                    <a:p>
                      <a:pPr algn="l" fontAlgn="ctr"/>
                      <a:r>
                        <a:rPr lang="ru-RU" sz="1400" b="1" i="0" u="none" strike="noStrike">
                          <a:solidFill>
                            <a:schemeClr val="bg1"/>
                          </a:solidFill>
                          <a:effectLst/>
                          <a:latin typeface="Calibri" panose="020F0502020204030204" pitchFamily="34" charset="0"/>
                        </a:rPr>
                        <a:t>Лениногорский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7</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839661493"/>
                  </a:ext>
                </a:extLst>
              </a:tr>
              <a:tr h="300416">
                <a:tc>
                  <a:txBody>
                    <a:bodyPr/>
                    <a:lstStyle/>
                    <a:p>
                      <a:pPr algn="l" fontAlgn="ctr"/>
                      <a:r>
                        <a:rPr lang="ru-RU" sz="1400" b="1" i="0" u="none" strike="noStrike">
                          <a:solidFill>
                            <a:schemeClr val="bg1"/>
                          </a:solidFill>
                          <a:effectLst/>
                          <a:latin typeface="Calibri" panose="020F0502020204030204" pitchFamily="34" charset="0"/>
                        </a:rPr>
                        <a:t>Спасский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4</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2605018900"/>
                  </a:ext>
                </a:extLst>
              </a:tr>
              <a:tr h="300416">
                <a:tc>
                  <a:txBody>
                    <a:bodyPr/>
                    <a:lstStyle/>
                    <a:p>
                      <a:pPr algn="l" fontAlgn="ctr"/>
                      <a:r>
                        <a:rPr lang="ru-RU" sz="1400" b="1" i="0" u="none" strike="noStrike">
                          <a:solidFill>
                            <a:schemeClr val="bg1"/>
                          </a:solidFill>
                          <a:effectLst/>
                          <a:latin typeface="Calibri" panose="020F0502020204030204" pitchFamily="34" charset="0"/>
                        </a:rPr>
                        <a:t>Черемшанский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5</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3449147882"/>
                  </a:ext>
                </a:extLst>
              </a:tr>
              <a:tr h="300416">
                <a:tc>
                  <a:txBody>
                    <a:bodyPr/>
                    <a:lstStyle/>
                    <a:p>
                      <a:pPr algn="l" fontAlgn="ctr"/>
                      <a:r>
                        <a:rPr lang="ru-RU" sz="1400" b="1" i="0" u="none" strike="noStrike" dirty="0">
                          <a:solidFill>
                            <a:schemeClr val="bg1"/>
                          </a:solidFill>
                          <a:effectLst/>
                          <a:latin typeface="Calibri" panose="020F0502020204030204" pitchFamily="34" charset="0"/>
                        </a:rPr>
                        <a:t>Советский, </a:t>
                      </a:r>
                      <a:r>
                        <a:rPr lang="ru-RU" sz="1400" b="1" i="0" u="none" strike="noStrike" dirty="0" err="1">
                          <a:solidFill>
                            <a:schemeClr val="bg1"/>
                          </a:solidFill>
                          <a:effectLst/>
                          <a:latin typeface="Calibri" panose="020F0502020204030204" pitchFamily="34" charset="0"/>
                        </a:rPr>
                        <a:t>г.Казань</a:t>
                      </a:r>
                      <a:endParaRPr lang="ru-RU" sz="1400" b="1" i="0" u="none" strike="noStrike" dirty="0">
                        <a:solidFill>
                          <a:schemeClr val="bg1"/>
                        </a:solidFill>
                        <a:effectLst/>
                        <a:latin typeface="Calibri" panose="020F0502020204030204" pitchFamily="34" charset="0"/>
                      </a:endParaRP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16</a:t>
                      </a:r>
                    </a:p>
                  </a:txBody>
                  <a:tcPr marL="4763" marR="4763" marT="4763" marB="0" anchor="b">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902931629"/>
                  </a:ext>
                </a:extLst>
              </a:tr>
            </a:tbl>
          </a:graphicData>
        </a:graphic>
      </p:graphicFrame>
      <p:sp>
        <p:nvSpPr>
          <p:cNvPr id="6" name="Title 1"/>
          <p:cNvSpPr txBox="1">
            <a:spLocks/>
          </p:cNvSpPr>
          <p:nvPr/>
        </p:nvSpPr>
        <p:spPr>
          <a:xfrm>
            <a:off x="1903770" y="412297"/>
            <a:ext cx="8341929" cy="571752"/>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3500" b="1" kern="1200">
                <a:solidFill>
                  <a:srgbClr val="2358B8"/>
                </a:solidFill>
                <a:latin typeface="Times New Roman" panose="02020603050405020304" pitchFamily="18" charset="0"/>
                <a:ea typeface="+mj-ea"/>
                <a:cs typeface="Times New Roman" panose="02020603050405020304" pitchFamily="18" charset="0"/>
              </a:defRPr>
            </a:lvl1pPr>
          </a:lstStyle>
          <a:p>
            <a:r>
              <a:rPr lang="ru-RU" dirty="0"/>
              <a:t>  Грант «учитель-наставник</a:t>
            </a:r>
            <a:r>
              <a:rPr lang="ru-RU" dirty="0" smtClean="0"/>
              <a:t>» (102)</a:t>
            </a:r>
            <a:endParaRPr lang="en-SG" dirty="0"/>
          </a:p>
        </p:txBody>
      </p:sp>
    </p:spTree>
    <p:extLst>
      <p:ext uri="{BB962C8B-B14F-4D97-AF65-F5344CB8AC3E}">
        <p14:creationId xmlns:p14="http://schemas.microsoft.com/office/powerpoint/2010/main" val="17793301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560576" y="754013"/>
            <a:ext cx="3225413" cy="688981"/>
          </a:xfrm>
        </p:spPr>
        <p:txBody>
          <a:bodyPr>
            <a:normAutofit/>
          </a:bodyPr>
          <a:lstStyle/>
          <a:p>
            <a:r>
              <a:rPr lang="ru-RU" sz="2100" dirty="0">
                <a:solidFill>
                  <a:schemeClr val="bg1"/>
                </a:solidFill>
              </a:rPr>
              <a:t>Грант «Учитель-эксперт»</a:t>
            </a:r>
          </a:p>
        </p:txBody>
      </p:sp>
      <p:graphicFrame>
        <p:nvGraphicFramePr>
          <p:cNvPr id="23" name="Объект 22"/>
          <p:cNvGraphicFramePr>
            <a:graphicFrameLocks noGrp="1"/>
          </p:cNvGraphicFramePr>
          <p:nvPr>
            <p:ph idx="1"/>
            <p:extLst>
              <p:ext uri="{D42A27DB-BD31-4B8C-83A1-F6EECF244321}">
                <p14:modId xmlns:p14="http://schemas.microsoft.com/office/powerpoint/2010/main" val="3227090101"/>
              </p:ext>
            </p:extLst>
          </p:nvPr>
        </p:nvGraphicFramePr>
        <p:xfrm>
          <a:off x="497305" y="1155032"/>
          <a:ext cx="4079616" cy="5180447"/>
        </p:xfrm>
        <a:graphic>
          <a:graphicData uri="http://schemas.openxmlformats.org/drawingml/2006/table">
            <a:tbl>
              <a:tblPr firstRow="1" bandRow="1">
                <a:tableStyleId>{BDBED569-4797-4DF1-A0F4-6AAB3CD982D8}</a:tableStyleId>
              </a:tblPr>
              <a:tblGrid>
                <a:gridCol w="2624074">
                  <a:extLst>
                    <a:ext uri="{9D8B030D-6E8A-4147-A177-3AD203B41FA5}">
                      <a16:colId xmlns="" xmlns:a16="http://schemas.microsoft.com/office/drawing/2014/main" val="3704784617"/>
                    </a:ext>
                  </a:extLst>
                </a:gridCol>
                <a:gridCol w="727771">
                  <a:extLst>
                    <a:ext uri="{9D8B030D-6E8A-4147-A177-3AD203B41FA5}">
                      <a16:colId xmlns="" xmlns:a16="http://schemas.microsoft.com/office/drawing/2014/main" val="2231492038"/>
                    </a:ext>
                  </a:extLst>
                </a:gridCol>
                <a:gridCol w="727771">
                  <a:extLst>
                    <a:ext uri="{9D8B030D-6E8A-4147-A177-3AD203B41FA5}">
                      <a16:colId xmlns="" xmlns:a16="http://schemas.microsoft.com/office/drawing/2014/main" val="997767830"/>
                    </a:ext>
                  </a:extLst>
                </a:gridCol>
              </a:tblGrid>
              <a:tr h="316489">
                <a:tc>
                  <a:txBody>
                    <a:bodyPr/>
                    <a:lstStyle/>
                    <a:p>
                      <a:pPr algn="l" fontAlgn="ctr"/>
                      <a:r>
                        <a:rPr lang="ru-RU" sz="1400" b="1" i="0" u="none" strike="noStrike" dirty="0" err="1">
                          <a:solidFill>
                            <a:srgbClr val="000000"/>
                          </a:solidFill>
                          <a:effectLst/>
                          <a:latin typeface="Calibri" panose="020F0502020204030204" pitchFamily="34" charset="0"/>
                        </a:rPr>
                        <a:t>Вахитовский</a:t>
                      </a:r>
                      <a:r>
                        <a:rPr lang="ru-RU" sz="1400" b="1" i="0" u="none" strike="noStrike" dirty="0">
                          <a:solidFill>
                            <a:srgbClr val="000000"/>
                          </a:solidFill>
                          <a:effectLst/>
                          <a:latin typeface="Calibri" panose="020F0502020204030204" pitchFamily="34" charset="0"/>
                        </a:rPr>
                        <a:t>-Приволжский</a:t>
                      </a:r>
                    </a:p>
                  </a:txBody>
                  <a:tcPr marL="4763" marR="4763" marT="4763" marB="0" anchor="ctr">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33</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23</a:t>
                      </a:r>
                    </a:p>
                  </a:txBody>
                  <a:tcPr marL="4763" marR="4763" marT="4763" marB="0" anchor="b">
                    <a:solidFill>
                      <a:srgbClr val="92D050"/>
                    </a:solidFill>
                  </a:tcPr>
                </a:tc>
                <a:extLst>
                  <a:ext uri="{0D108BD9-81ED-4DB2-BD59-A6C34878D82A}">
                    <a16:rowId xmlns="" xmlns:a16="http://schemas.microsoft.com/office/drawing/2014/main" val="3677115681"/>
                  </a:ext>
                </a:extLst>
              </a:tr>
              <a:tr h="316489">
                <a:tc>
                  <a:txBody>
                    <a:bodyPr/>
                    <a:lstStyle/>
                    <a:p>
                      <a:pPr algn="l" fontAlgn="ctr"/>
                      <a:r>
                        <a:rPr lang="ru-RU" sz="1400" b="1" i="0" u="none" strike="noStrike">
                          <a:solidFill>
                            <a:srgbClr val="000000"/>
                          </a:solidFill>
                          <a:effectLst/>
                          <a:latin typeface="Calibri" panose="020F0502020204030204" pitchFamily="34" charset="0"/>
                        </a:rPr>
                        <a:t>г. Набережные Челны</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16</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13</a:t>
                      </a:r>
                    </a:p>
                  </a:txBody>
                  <a:tcPr marL="4763" marR="4763" marT="4763" marB="0" anchor="b">
                    <a:solidFill>
                      <a:srgbClr val="92D050"/>
                    </a:solidFill>
                  </a:tcPr>
                </a:tc>
                <a:extLst>
                  <a:ext uri="{0D108BD9-81ED-4DB2-BD59-A6C34878D82A}">
                    <a16:rowId xmlns="" xmlns:a16="http://schemas.microsoft.com/office/drawing/2014/main" val="2825916498"/>
                  </a:ext>
                </a:extLst>
              </a:tr>
              <a:tr h="316489">
                <a:tc>
                  <a:txBody>
                    <a:bodyPr/>
                    <a:lstStyle/>
                    <a:p>
                      <a:pPr algn="l" fontAlgn="ctr"/>
                      <a:r>
                        <a:rPr lang="ru-RU" sz="1400" b="1" i="0" u="none" strike="noStrike" dirty="0">
                          <a:solidFill>
                            <a:srgbClr val="000000"/>
                          </a:solidFill>
                          <a:effectLst/>
                          <a:latin typeface="Calibri" panose="020F0502020204030204" pitchFamily="34" charset="0"/>
                        </a:rPr>
                        <a:t>Кировский-Московский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19</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11</a:t>
                      </a:r>
                    </a:p>
                  </a:txBody>
                  <a:tcPr marL="4763" marR="4763" marT="4763" marB="0" anchor="b">
                    <a:solidFill>
                      <a:srgbClr val="92D050"/>
                    </a:solidFill>
                  </a:tcPr>
                </a:tc>
                <a:extLst>
                  <a:ext uri="{0D108BD9-81ED-4DB2-BD59-A6C34878D82A}">
                    <a16:rowId xmlns="" xmlns:a16="http://schemas.microsoft.com/office/drawing/2014/main" val="2368931996"/>
                  </a:ext>
                </a:extLst>
              </a:tr>
              <a:tr h="316489">
                <a:tc>
                  <a:txBody>
                    <a:bodyPr/>
                    <a:lstStyle/>
                    <a:p>
                      <a:pPr algn="l" fontAlgn="ctr"/>
                      <a:r>
                        <a:rPr lang="ru-RU" sz="1400" b="1" i="0" u="none" strike="noStrike">
                          <a:solidFill>
                            <a:srgbClr val="000000"/>
                          </a:solidFill>
                          <a:effectLst/>
                          <a:latin typeface="Calibri" panose="020F0502020204030204" pitchFamily="34" charset="0"/>
                        </a:rPr>
                        <a:t>Нижнекамский</a:t>
                      </a:r>
                    </a:p>
                  </a:txBody>
                  <a:tcPr marL="4763" marR="4763" marT="4763" marB="0" anchor="ctr">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9</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9</a:t>
                      </a:r>
                    </a:p>
                  </a:txBody>
                  <a:tcPr marL="4763" marR="4763" marT="4763" marB="0" anchor="b">
                    <a:solidFill>
                      <a:srgbClr val="92D050"/>
                    </a:solidFill>
                  </a:tcPr>
                </a:tc>
                <a:extLst>
                  <a:ext uri="{0D108BD9-81ED-4DB2-BD59-A6C34878D82A}">
                    <a16:rowId xmlns="" xmlns:a16="http://schemas.microsoft.com/office/drawing/2014/main" val="1101239794"/>
                  </a:ext>
                </a:extLst>
              </a:tr>
              <a:tr h="433112">
                <a:tc>
                  <a:txBody>
                    <a:bodyPr/>
                    <a:lstStyle/>
                    <a:p>
                      <a:pPr algn="l" fontAlgn="ctr"/>
                      <a:r>
                        <a:rPr lang="ru-RU" sz="1400" b="1" i="0" u="none" strike="noStrike" dirty="0">
                          <a:solidFill>
                            <a:srgbClr val="000000"/>
                          </a:solidFill>
                          <a:effectLst/>
                          <a:latin typeface="Calibri" panose="020F0502020204030204" pitchFamily="34" charset="0"/>
                        </a:rPr>
                        <a:t>Авиастроительный-</a:t>
                      </a:r>
                      <a:r>
                        <a:rPr lang="ru-RU" sz="1400" b="1" i="0" u="none" strike="noStrike" dirty="0" err="1">
                          <a:solidFill>
                            <a:srgbClr val="000000"/>
                          </a:solidFill>
                          <a:effectLst/>
                          <a:latin typeface="Calibri" panose="020F0502020204030204" pitchFamily="34" charset="0"/>
                        </a:rPr>
                        <a:t>Новосавиновский</a:t>
                      </a:r>
                      <a:endParaRPr lang="ru-RU" sz="1400" b="1" i="0" u="none" strike="noStrike" dirty="0">
                        <a:solidFill>
                          <a:srgbClr val="000000"/>
                        </a:solidFill>
                        <a:effectLst/>
                        <a:latin typeface="Calibri" panose="020F0502020204030204" pitchFamily="34" charset="0"/>
                      </a:endParaRPr>
                    </a:p>
                  </a:txBody>
                  <a:tcPr marL="4763" marR="4763" marT="4763" marB="0" anchor="ctr">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16</a:t>
                      </a:r>
                    </a:p>
                  </a:txBody>
                  <a:tcPr marL="4763" marR="4763" marT="4763" marB="0" anchor="b">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5</a:t>
                      </a:r>
                    </a:p>
                  </a:txBody>
                  <a:tcPr marL="4763" marR="4763" marT="4763" marB="0" anchor="b">
                    <a:solidFill>
                      <a:srgbClr val="92D050"/>
                    </a:solidFill>
                  </a:tcPr>
                </a:tc>
                <a:extLst>
                  <a:ext uri="{0D108BD9-81ED-4DB2-BD59-A6C34878D82A}">
                    <a16:rowId xmlns="" xmlns:a16="http://schemas.microsoft.com/office/drawing/2014/main" val="1573005997"/>
                  </a:ext>
                </a:extLst>
              </a:tr>
              <a:tr h="316489">
                <a:tc>
                  <a:txBody>
                    <a:bodyPr/>
                    <a:lstStyle/>
                    <a:p>
                      <a:pPr algn="l" fontAlgn="ctr"/>
                      <a:r>
                        <a:rPr lang="ru-RU" sz="1400" b="1" i="0" u="none" strike="noStrike" dirty="0">
                          <a:solidFill>
                            <a:srgbClr val="000000"/>
                          </a:solidFill>
                          <a:effectLst/>
                          <a:latin typeface="Calibri" panose="020F0502020204030204" pitchFamily="34" charset="0"/>
                        </a:rPr>
                        <a:t>Альметьевский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10</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4</a:t>
                      </a:r>
                    </a:p>
                  </a:txBody>
                  <a:tcPr marL="4763" marR="4763" marT="4763" marB="0" anchor="b">
                    <a:solidFill>
                      <a:srgbClr val="92D050"/>
                    </a:solidFill>
                  </a:tcPr>
                </a:tc>
                <a:extLst>
                  <a:ext uri="{0D108BD9-81ED-4DB2-BD59-A6C34878D82A}">
                    <a16:rowId xmlns="" xmlns:a16="http://schemas.microsoft.com/office/drawing/2014/main" val="2986015941"/>
                  </a:ext>
                </a:extLst>
              </a:tr>
              <a:tr h="316489">
                <a:tc>
                  <a:txBody>
                    <a:bodyPr/>
                    <a:lstStyle/>
                    <a:p>
                      <a:pPr algn="l" fontAlgn="ctr"/>
                      <a:r>
                        <a:rPr lang="ru-RU" sz="1400" b="1" i="0" u="none" strike="noStrike">
                          <a:solidFill>
                            <a:srgbClr val="000000"/>
                          </a:solidFill>
                          <a:effectLst/>
                          <a:latin typeface="Calibri" panose="020F0502020204030204" pitchFamily="34" charset="0"/>
                        </a:rPr>
                        <a:t>Бугульминский</a:t>
                      </a:r>
                    </a:p>
                  </a:txBody>
                  <a:tcPr marL="4763" marR="4763" marT="4763" marB="0" anchor="ctr">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5</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4</a:t>
                      </a:r>
                    </a:p>
                  </a:txBody>
                  <a:tcPr marL="4763" marR="4763" marT="4763" marB="0" anchor="b">
                    <a:solidFill>
                      <a:srgbClr val="92D050"/>
                    </a:solidFill>
                  </a:tcPr>
                </a:tc>
                <a:extLst>
                  <a:ext uri="{0D108BD9-81ED-4DB2-BD59-A6C34878D82A}">
                    <a16:rowId xmlns="" xmlns:a16="http://schemas.microsoft.com/office/drawing/2014/main" val="2435675736"/>
                  </a:ext>
                </a:extLst>
              </a:tr>
              <a:tr h="316489">
                <a:tc>
                  <a:txBody>
                    <a:bodyPr/>
                    <a:lstStyle/>
                    <a:p>
                      <a:pPr algn="l" fontAlgn="ctr"/>
                      <a:r>
                        <a:rPr lang="ru-RU" sz="1400" b="1" i="0" u="none" strike="noStrike" dirty="0">
                          <a:solidFill>
                            <a:srgbClr val="000000"/>
                          </a:solidFill>
                          <a:effectLst/>
                          <a:latin typeface="Calibri" panose="020F0502020204030204" pitchFamily="34" charset="0"/>
                        </a:rPr>
                        <a:t>Заинский</a:t>
                      </a:r>
                    </a:p>
                  </a:txBody>
                  <a:tcPr marL="4763" marR="4763" marT="4763" marB="0" anchor="ctr">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6</a:t>
                      </a:r>
                    </a:p>
                  </a:txBody>
                  <a:tcPr marL="4763" marR="4763" marT="4763" marB="0" anchor="b">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4</a:t>
                      </a:r>
                    </a:p>
                  </a:txBody>
                  <a:tcPr marL="4763" marR="4763" marT="4763" marB="0" anchor="b">
                    <a:solidFill>
                      <a:srgbClr val="92D050"/>
                    </a:solidFill>
                  </a:tcPr>
                </a:tc>
                <a:extLst>
                  <a:ext uri="{0D108BD9-81ED-4DB2-BD59-A6C34878D82A}">
                    <a16:rowId xmlns="" xmlns:a16="http://schemas.microsoft.com/office/drawing/2014/main" val="3656051799"/>
                  </a:ext>
                </a:extLst>
              </a:tr>
              <a:tr h="316489">
                <a:tc>
                  <a:txBody>
                    <a:bodyPr/>
                    <a:lstStyle/>
                    <a:p>
                      <a:pPr algn="l" fontAlgn="ctr"/>
                      <a:r>
                        <a:rPr lang="ru-RU" sz="1400" b="1" i="0" u="none" strike="noStrike" dirty="0">
                          <a:solidFill>
                            <a:srgbClr val="000000"/>
                          </a:solidFill>
                          <a:effectLst/>
                          <a:latin typeface="Calibri" panose="020F0502020204030204" pitchFamily="34" charset="0"/>
                        </a:rPr>
                        <a:t>Кукморский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5</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4</a:t>
                      </a:r>
                    </a:p>
                  </a:txBody>
                  <a:tcPr marL="4763" marR="4763" marT="4763" marB="0" anchor="b">
                    <a:solidFill>
                      <a:srgbClr val="92D050"/>
                    </a:solidFill>
                  </a:tcPr>
                </a:tc>
                <a:extLst>
                  <a:ext uri="{0D108BD9-81ED-4DB2-BD59-A6C34878D82A}">
                    <a16:rowId xmlns="" xmlns:a16="http://schemas.microsoft.com/office/drawing/2014/main" val="3040025390"/>
                  </a:ext>
                </a:extLst>
              </a:tr>
              <a:tr h="316489">
                <a:tc>
                  <a:txBody>
                    <a:bodyPr/>
                    <a:lstStyle/>
                    <a:p>
                      <a:pPr algn="l" fontAlgn="ctr"/>
                      <a:r>
                        <a:rPr lang="ru-RU" sz="1400" b="1" i="0" u="none" strike="noStrike">
                          <a:solidFill>
                            <a:srgbClr val="000000"/>
                          </a:solidFill>
                          <a:effectLst/>
                          <a:latin typeface="Calibri" panose="020F0502020204030204" pitchFamily="34" charset="0"/>
                        </a:rPr>
                        <a:t>Елабужский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3</a:t>
                      </a:r>
                    </a:p>
                  </a:txBody>
                  <a:tcPr marL="4763" marR="4763" marT="4763" marB="0" anchor="b">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3</a:t>
                      </a:r>
                    </a:p>
                  </a:txBody>
                  <a:tcPr marL="4763" marR="4763" marT="4763" marB="0" anchor="b">
                    <a:solidFill>
                      <a:srgbClr val="92D050"/>
                    </a:solidFill>
                  </a:tcPr>
                </a:tc>
                <a:extLst>
                  <a:ext uri="{0D108BD9-81ED-4DB2-BD59-A6C34878D82A}">
                    <a16:rowId xmlns="" xmlns:a16="http://schemas.microsoft.com/office/drawing/2014/main" val="1725991761"/>
                  </a:ext>
                </a:extLst>
              </a:tr>
              <a:tr h="316489">
                <a:tc>
                  <a:txBody>
                    <a:bodyPr/>
                    <a:lstStyle/>
                    <a:p>
                      <a:pPr algn="l" fontAlgn="ctr"/>
                      <a:r>
                        <a:rPr lang="ru-RU" sz="1400" b="1" i="0" u="none" strike="noStrike" dirty="0">
                          <a:solidFill>
                            <a:srgbClr val="000000"/>
                          </a:solidFill>
                          <a:effectLst/>
                          <a:latin typeface="Calibri" panose="020F0502020204030204" pitchFamily="34" charset="0"/>
                        </a:rPr>
                        <a:t>Мамадышский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4</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3</a:t>
                      </a:r>
                    </a:p>
                  </a:txBody>
                  <a:tcPr marL="4763" marR="4763" marT="4763" marB="0" anchor="b">
                    <a:solidFill>
                      <a:srgbClr val="92D050"/>
                    </a:solidFill>
                  </a:tcPr>
                </a:tc>
                <a:extLst>
                  <a:ext uri="{0D108BD9-81ED-4DB2-BD59-A6C34878D82A}">
                    <a16:rowId xmlns="" xmlns:a16="http://schemas.microsoft.com/office/drawing/2014/main" val="3860374424"/>
                  </a:ext>
                </a:extLst>
              </a:tr>
              <a:tr h="316489">
                <a:tc>
                  <a:txBody>
                    <a:bodyPr/>
                    <a:lstStyle/>
                    <a:p>
                      <a:pPr algn="l" fontAlgn="ctr"/>
                      <a:r>
                        <a:rPr lang="ru-RU" sz="1400" b="1" i="0" u="none" strike="noStrike">
                          <a:solidFill>
                            <a:srgbClr val="000000"/>
                          </a:solidFill>
                          <a:effectLst/>
                          <a:latin typeface="Calibri" panose="020F0502020204030204" pitchFamily="34" charset="0"/>
                        </a:rPr>
                        <a:t>Сабинский</a:t>
                      </a:r>
                    </a:p>
                  </a:txBody>
                  <a:tcPr marL="4763" marR="4763" marT="4763" marB="0" anchor="ctr">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5</a:t>
                      </a:r>
                    </a:p>
                  </a:txBody>
                  <a:tcPr marL="4763" marR="4763" marT="4763" marB="0" anchor="b">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3</a:t>
                      </a:r>
                    </a:p>
                  </a:txBody>
                  <a:tcPr marL="4763" marR="4763" marT="4763" marB="0" anchor="b">
                    <a:solidFill>
                      <a:srgbClr val="92D050"/>
                    </a:solidFill>
                  </a:tcPr>
                </a:tc>
                <a:extLst>
                  <a:ext uri="{0D108BD9-81ED-4DB2-BD59-A6C34878D82A}">
                    <a16:rowId xmlns="" xmlns:a16="http://schemas.microsoft.com/office/drawing/2014/main" val="4263805183"/>
                  </a:ext>
                </a:extLst>
              </a:tr>
              <a:tr h="316489">
                <a:tc>
                  <a:txBody>
                    <a:bodyPr/>
                    <a:lstStyle/>
                    <a:p>
                      <a:pPr algn="l" fontAlgn="ctr"/>
                      <a:r>
                        <a:rPr lang="ru-RU" sz="1400" b="1" i="0" u="none" strike="noStrike">
                          <a:solidFill>
                            <a:srgbClr val="000000"/>
                          </a:solidFill>
                          <a:effectLst/>
                          <a:latin typeface="Calibri" panose="020F0502020204030204" pitchFamily="34" charset="0"/>
                        </a:rPr>
                        <a:t>Чистопольский</a:t>
                      </a:r>
                    </a:p>
                  </a:txBody>
                  <a:tcPr marL="4763" marR="4763" marT="4763" marB="0" anchor="ctr">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3</a:t>
                      </a:r>
                    </a:p>
                  </a:txBody>
                  <a:tcPr marL="4763" marR="4763" marT="4763" marB="0" anchor="b">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3</a:t>
                      </a:r>
                    </a:p>
                  </a:txBody>
                  <a:tcPr marL="4763" marR="4763" marT="4763" marB="0" anchor="b">
                    <a:solidFill>
                      <a:srgbClr val="92D050"/>
                    </a:solidFill>
                  </a:tcPr>
                </a:tc>
                <a:extLst>
                  <a:ext uri="{0D108BD9-81ED-4DB2-BD59-A6C34878D82A}">
                    <a16:rowId xmlns="" xmlns:a16="http://schemas.microsoft.com/office/drawing/2014/main" val="839661493"/>
                  </a:ext>
                </a:extLst>
              </a:tr>
              <a:tr h="316489">
                <a:tc>
                  <a:txBody>
                    <a:bodyPr/>
                    <a:lstStyle/>
                    <a:p>
                      <a:pPr algn="l" fontAlgn="ctr"/>
                      <a:r>
                        <a:rPr lang="ru-RU" sz="1400" b="1" i="0" u="none" strike="noStrike" dirty="0">
                          <a:solidFill>
                            <a:srgbClr val="000000"/>
                          </a:solidFill>
                          <a:effectLst/>
                          <a:latin typeface="Calibri" panose="020F0502020204030204" pitchFamily="34" charset="0"/>
                        </a:rPr>
                        <a:t>Советский</a:t>
                      </a:r>
                    </a:p>
                  </a:txBody>
                  <a:tcPr marL="4763" marR="4763" marT="4763" marB="0" anchor="ctr">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5</a:t>
                      </a:r>
                    </a:p>
                  </a:txBody>
                  <a:tcPr marL="4763" marR="4763" marT="4763" marB="0" anchor="b">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3</a:t>
                      </a:r>
                    </a:p>
                  </a:txBody>
                  <a:tcPr marL="4763" marR="4763" marT="4763" marB="0" anchor="b">
                    <a:solidFill>
                      <a:srgbClr val="92D050"/>
                    </a:solidFill>
                  </a:tcPr>
                </a:tc>
                <a:extLst>
                  <a:ext uri="{0D108BD9-81ED-4DB2-BD59-A6C34878D82A}">
                    <a16:rowId xmlns="" xmlns:a16="http://schemas.microsoft.com/office/drawing/2014/main" val="2605018900"/>
                  </a:ext>
                </a:extLst>
              </a:tr>
              <a:tr h="316489">
                <a:tc>
                  <a:txBody>
                    <a:bodyPr/>
                    <a:lstStyle/>
                    <a:p>
                      <a:pPr algn="l" fontAlgn="ctr"/>
                      <a:r>
                        <a:rPr lang="ru-RU" sz="1400" b="1" i="0" u="none" strike="noStrike" dirty="0">
                          <a:solidFill>
                            <a:srgbClr val="000000"/>
                          </a:solidFill>
                          <a:effectLst/>
                          <a:latin typeface="Calibri" panose="020F0502020204030204" pitchFamily="34" charset="0"/>
                        </a:rPr>
                        <a:t>Агрызский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2</a:t>
                      </a:r>
                    </a:p>
                  </a:txBody>
                  <a:tcPr marL="4763" marR="4763" marT="4763" marB="0" anchor="b">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2</a:t>
                      </a:r>
                    </a:p>
                  </a:txBody>
                  <a:tcPr marL="4763" marR="4763" marT="4763" marB="0" anchor="b">
                    <a:solidFill>
                      <a:srgbClr val="92D050"/>
                    </a:solidFill>
                  </a:tcPr>
                </a:tc>
                <a:extLst>
                  <a:ext uri="{0D108BD9-81ED-4DB2-BD59-A6C34878D82A}">
                    <a16:rowId xmlns="" xmlns:a16="http://schemas.microsoft.com/office/drawing/2014/main" val="3449147882"/>
                  </a:ext>
                </a:extLst>
              </a:tr>
              <a:tr h="316489">
                <a:tc>
                  <a:txBody>
                    <a:bodyPr/>
                    <a:lstStyle/>
                    <a:p>
                      <a:pPr algn="l" fontAlgn="ctr"/>
                      <a:r>
                        <a:rPr lang="ru-RU" sz="1400" b="1" i="0" u="none" strike="noStrike">
                          <a:solidFill>
                            <a:srgbClr val="000000"/>
                          </a:solidFill>
                          <a:effectLst/>
                          <a:latin typeface="Calibri" panose="020F0502020204030204" pitchFamily="34" charset="0"/>
                        </a:rPr>
                        <a:t>Актанышский</a:t>
                      </a:r>
                    </a:p>
                  </a:txBody>
                  <a:tcPr marL="4763" marR="4763" marT="4763" marB="0" anchor="ctr">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2</a:t>
                      </a:r>
                    </a:p>
                  </a:txBody>
                  <a:tcPr marL="4763" marR="4763" marT="4763" marB="0" anchor="b">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2</a:t>
                      </a:r>
                    </a:p>
                  </a:txBody>
                  <a:tcPr marL="4763" marR="4763" marT="4763" marB="0" anchor="b">
                    <a:solidFill>
                      <a:srgbClr val="92D050"/>
                    </a:solidFill>
                  </a:tcPr>
                </a:tc>
                <a:extLst>
                  <a:ext uri="{0D108BD9-81ED-4DB2-BD59-A6C34878D82A}">
                    <a16:rowId xmlns="" xmlns:a16="http://schemas.microsoft.com/office/drawing/2014/main" val="902931629"/>
                  </a:ext>
                </a:extLst>
              </a:tr>
            </a:tbl>
          </a:graphicData>
        </a:graphic>
      </p:graphicFrame>
      <p:graphicFrame>
        <p:nvGraphicFramePr>
          <p:cNvPr id="24" name="Объект 22"/>
          <p:cNvGraphicFramePr>
            <a:graphicFrameLocks/>
          </p:cNvGraphicFramePr>
          <p:nvPr>
            <p:extLst>
              <p:ext uri="{D42A27DB-BD31-4B8C-83A1-F6EECF244321}">
                <p14:modId xmlns:p14="http://schemas.microsoft.com/office/powerpoint/2010/main" val="4207158519"/>
              </p:ext>
            </p:extLst>
          </p:nvPr>
        </p:nvGraphicFramePr>
        <p:xfrm>
          <a:off x="4576921" y="1155029"/>
          <a:ext cx="3526540" cy="5180444"/>
        </p:xfrm>
        <a:graphic>
          <a:graphicData uri="http://schemas.openxmlformats.org/drawingml/2006/table">
            <a:tbl>
              <a:tblPr firstRow="1" bandRow="1">
                <a:tableStyleId>{BDBED569-4797-4DF1-A0F4-6AAB3CD982D8}</a:tableStyleId>
              </a:tblPr>
              <a:tblGrid>
                <a:gridCol w="2268328">
                  <a:extLst>
                    <a:ext uri="{9D8B030D-6E8A-4147-A177-3AD203B41FA5}">
                      <a16:colId xmlns="" xmlns:a16="http://schemas.microsoft.com/office/drawing/2014/main" val="3704784617"/>
                    </a:ext>
                  </a:extLst>
                </a:gridCol>
                <a:gridCol w="629106">
                  <a:extLst>
                    <a:ext uri="{9D8B030D-6E8A-4147-A177-3AD203B41FA5}">
                      <a16:colId xmlns="" xmlns:a16="http://schemas.microsoft.com/office/drawing/2014/main" val="2231492038"/>
                    </a:ext>
                  </a:extLst>
                </a:gridCol>
                <a:gridCol w="629106">
                  <a:extLst>
                    <a:ext uri="{9D8B030D-6E8A-4147-A177-3AD203B41FA5}">
                      <a16:colId xmlns="" xmlns:a16="http://schemas.microsoft.com/office/drawing/2014/main" val="997767830"/>
                    </a:ext>
                  </a:extLst>
                </a:gridCol>
              </a:tblGrid>
              <a:tr h="311306">
                <a:tc>
                  <a:txBody>
                    <a:bodyPr/>
                    <a:lstStyle/>
                    <a:p>
                      <a:pPr algn="ctr" fontAlgn="ctr"/>
                      <a:r>
                        <a:rPr lang="ru-RU" sz="1400" b="1" i="0" u="none" strike="noStrike" dirty="0">
                          <a:solidFill>
                            <a:srgbClr val="000000"/>
                          </a:solidFill>
                          <a:effectLst/>
                          <a:latin typeface="Calibri" panose="020F0502020204030204" pitchFamily="34" charset="0"/>
                        </a:rPr>
                        <a:t>Арский</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2</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2</a:t>
                      </a:r>
                    </a:p>
                  </a:txBody>
                  <a:tcPr marL="4763" marR="4763" marT="4763" marB="0" anchor="ctr">
                    <a:solidFill>
                      <a:srgbClr val="92D050"/>
                    </a:solidFill>
                  </a:tcPr>
                </a:tc>
                <a:extLst>
                  <a:ext uri="{0D108BD9-81ED-4DB2-BD59-A6C34878D82A}">
                    <a16:rowId xmlns="" xmlns:a16="http://schemas.microsoft.com/office/drawing/2014/main" val="3677115681"/>
                  </a:ext>
                </a:extLst>
              </a:tr>
              <a:tr h="291821">
                <a:tc>
                  <a:txBody>
                    <a:bodyPr/>
                    <a:lstStyle/>
                    <a:p>
                      <a:pPr algn="ctr" fontAlgn="ctr"/>
                      <a:r>
                        <a:rPr lang="ru-RU" sz="1400" b="1" i="0" u="none" strike="noStrike" dirty="0" err="1">
                          <a:solidFill>
                            <a:srgbClr val="000000"/>
                          </a:solidFill>
                          <a:effectLst/>
                          <a:latin typeface="Calibri" panose="020F0502020204030204" pitchFamily="34" charset="0"/>
                        </a:rPr>
                        <a:t>Пестречинский</a:t>
                      </a:r>
                      <a:endParaRPr lang="ru-RU" sz="1400" b="1" i="0" u="none" strike="noStrike" dirty="0">
                        <a:solidFill>
                          <a:srgbClr val="000000"/>
                        </a:solidFill>
                        <a:effectLst/>
                        <a:latin typeface="Calibri" panose="020F0502020204030204" pitchFamily="34" charset="0"/>
                      </a:endParaRPr>
                    </a:p>
                  </a:txBody>
                  <a:tcPr marL="4763" marR="4763" marT="4763" marB="0" anchor="ctr">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3</a:t>
                      </a:r>
                    </a:p>
                  </a:txBody>
                  <a:tcPr marL="4763" marR="4763" marT="4763" marB="0" anchor="ctr">
                    <a:solidFill>
                      <a:srgbClr val="92D050"/>
                    </a:solidFill>
                  </a:tcPr>
                </a:tc>
                <a:tc>
                  <a:txBody>
                    <a:bodyPr/>
                    <a:lstStyle/>
                    <a:p>
                      <a:pPr algn="ctr" fontAlgn="b"/>
                      <a:r>
                        <a:rPr lang="ru-RU" sz="1400" b="1" i="0" u="none" strike="noStrike">
                          <a:solidFill>
                            <a:srgbClr val="000000"/>
                          </a:solidFill>
                          <a:effectLst/>
                          <a:latin typeface="Calibri" panose="020F0502020204030204" pitchFamily="34" charset="0"/>
                        </a:rPr>
                        <a:t>2</a:t>
                      </a:r>
                    </a:p>
                  </a:txBody>
                  <a:tcPr marL="4763" marR="4763" marT="4763" marB="0" anchor="ctr">
                    <a:solidFill>
                      <a:srgbClr val="92D050"/>
                    </a:solidFill>
                  </a:tcPr>
                </a:tc>
                <a:extLst>
                  <a:ext uri="{0D108BD9-81ED-4DB2-BD59-A6C34878D82A}">
                    <a16:rowId xmlns="" xmlns:a16="http://schemas.microsoft.com/office/drawing/2014/main" val="2825916498"/>
                  </a:ext>
                </a:extLst>
              </a:tr>
              <a:tr h="291821">
                <a:tc>
                  <a:txBody>
                    <a:bodyPr/>
                    <a:lstStyle/>
                    <a:p>
                      <a:pPr algn="ctr" fontAlgn="ctr"/>
                      <a:r>
                        <a:rPr lang="ru-RU" sz="1400" b="1" i="0" u="none" strike="noStrike" dirty="0">
                          <a:solidFill>
                            <a:srgbClr val="000000"/>
                          </a:solidFill>
                          <a:effectLst/>
                          <a:latin typeface="Calibri" panose="020F0502020204030204" pitchFamily="34" charset="0"/>
                        </a:rPr>
                        <a:t>Спасский</a:t>
                      </a:r>
                    </a:p>
                  </a:txBody>
                  <a:tcPr marL="4763" marR="4763" marT="4763" marB="0" anchor="ctr">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2</a:t>
                      </a:r>
                    </a:p>
                  </a:txBody>
                  <a:tcPr marL="4763" marR="4763" marT="4763" marB="0" anchor="ctr">
                    <a:solidFill>
                      <a:srgbClr val="92D050"/>
                    </a:solidFill>
                  </a:tcPr>
                </a:tc>
                <a:tc>
                  <a:txBody>
                    <a:bodyPr/>
                    <a:lstStyle/>
                    <a:p>
                      <a:pPr algn="ctr" fontAlgn="b"/>
                      <a:r>
                        <a:rPr lang="ru-RU" sz="1400" b="1" i="0" u="none" strike="noStrike" dirty="0">
                          <a:solidFill>
                            <a:srgbClr val="000000"/>
                          </a:solidFill>
                          <a:effectLst/>
                          <a:latin typeface="Calibri" panose="020F0502020204030204" pitchFamily="34" charset="0"/>
                        </a:rPr>
                        <a:t>2</a:t>
                      </a:r>
                    </a:p>
                  </a:txBody>
                  <a:tcPr marL="4763" marR="4763" marT="4763" marB="0" anchor="ctr">
                    <a:solidFill>
                      <a:srgbClr val="92D050"/>
                    </a:solidFill>
                  </a:tcPr>
                </a:tc>
                <a:extLst>
                  <a:ext uri="{0D108BD9-81ED-4DB2-BD59-A6C34878D82A}">
                    <a16:rowId xmlns="" xmlns:a16="http://schemas.microsoft.com/office/drawing/2014/main" val="2368931996"/>
                  </a:ext>
                </a:extLst>
              </a:tr>
              <a:tr h="291821">
                <a:tc>
                  <a:txBody>
                    <a:bodyPr/>
                    <a:lstStyle/>
                    <a:p>
                      <a:pPr algn="ctr" fontAlgn="ctr"/>
                      <a:r>
                        <a:rPr lang="ru-RU" sz="1400" b="1" i="0" u="none" strike="noStrike" dirty="0" err="1">
                          <a:solidFill>
                            <a:srgbClr val="000000"/>
                          </a:solidFill>
                          <a:effectLst/>
                          <a:latin typeface="Calibri" panose="020F0502020204030204" pitchFamily="34" charset="0"/>
                        </a:rPr>
                        <a:t>Алькеевский</a:t>
                      </a:r>
                      <a:endParaRPr lang="ru-RU" sz="1400" b="1" i="0" u="none" strike="noStrike" dirty="0">
                        <a:solidFill>
                          <a:srgbClr val="000000"/>
                        </a:solidFill>
                        <a:effectLst/>
                        <a:latin typeface="Calibri" panose="020F0502020204030204" pitchFamily="34" charset="0"/>
                      </a:endParaRPr>
                    </a:p>
                  </a:txBody>
                  <a:tcPr marL="4763" marR="4763" marT="4763" marB="0" anchor="ctr">
                    <a:solidFill>
                      <a:srgbClr val="FFFF00"/>
                    </a:solidFill>
                  </a:tcPr>
                </a:tc>
                <a:tc>
                  <a:txBody>
                    <a:bodyPr/>
                    <a:lstStyle/>
                    <a:p>
                      <a:pPr algn="ctr" fontAlgn="b"/>
                      <a:r>
                        <a:rPr lang="ru-RU" sz="1400" b="1" i="0" u="none" strike="noStrike" dirty="0">
                          <a:solidFill>
                            <a:srgbClr val="000000"/>
                          </a:solidFill>
                          <a:effectLst/>
                          <a:latin typeface="Calibri" panose="020F0502020204030204" pitchFamily="34" charset="0"/>
                        </a:rPr>
                        <a:t>1</a:t>
                      </a:r>
                    </a:p>
                  </a:txBody>
                  <a:tcPr marL="4763" marR="4763" marT="4763" marB="0" anchor="ctr">
                    <a:solidFill>
                      <a:srgbClr val="FFFF00"/>
                    </a:solidFill>
                  </a:tcPr>
                </a:tc>
                <a:tc>
                  <a:txBody>
                    <a:bodyPr/>
                    <a:lstStyle/>
                    <a:p>
                      <a:pPr algn="ctr" fontAlgn="b"/>
                      <a:r>
                        <a:rPr lang="ru-RU" sz="1400" b="1" i="0" u="none" strike="noStrike">
                          <a:solidFill>
                            <a:srgbClr val="000000"/>
                          </a:solidFill>
                          <a:effectLst/>
                          <a:latin typeface="Calibri" panose="020F0502020204030204" pitchFamily="34" charset="0"/>
                        </a:rPr>
                        <a:t>1</a:t>
                      </a:r>
                    </a:p>
                  </a:txBody>
                  <a:tcPr marL="4763" marR="4763" marT="4763" marB="0" anchor="ctr">
                    <a:solidFill>
                      <a:srgbClr val="FFFF00"/>
                    </a:solidFill>
                  </a:tcPr>
                </a:tc>
                <a:extLst>
                  <a:ext uri="{0D108BD9-81ED-4DB2-BD59-A6C34878D82A}">
                    <a16:rowId xmlns="" xmlns:a16="http://schemas.microsoft.com/office/drawing/2014/main" val="1101239794"/>
                  </a:ext>
                </a:extLst>
              </a:tr>
              <a:tr h="291821">
                <a:tc>
                  <a:txBody>
                    <a:bodyPr/>
                    <a:lstStyle/>
                    <a:p>
                      <a:pPr algn="ctr" fontAlgn="ctr"/>
                      <a:r>
                        <a:rPr lang="ru-RU" sz="1400" b="1" i="0" u="none" strike="noStrike">
                          <a:solidFill>
                            <a:srgbClr val="000000"/>
                          </a:solidFill>
                          <a:effectLst/>
                          <a:latin typeface="Calibri" panose="020F0502020204030204" pitchFamily="34" charset="0"/>
                        </a:rPr>
                        <a:t>Верхнеуслонский</a:t>
                      </a:r>
                    </a:p>
                  </a:txBody>
                  <a:tcPr marL="4763" marR="4763" marT="4763" marB="0" anchor="ctr">
                    <a:solidFill>
                      <a:srgbClr val="FFFF00"/>
                    </a:solidFill>
                  </a:tcPr>
                </a:tc>
                <a:tc>
                  <a:txBody>
                    <a:bodyPr/>
                    <a:lstStyle/>
                    <a:p>
                      <a:pPr algn="ctr" fontAlgn="b"/>
                      <a:r>
                        <a:rPr lang="ru-RU" sz="1400" b="1" i="0" u="none" strike="noStrike" dirty="0">
                          <a:solidFill>
                            <a:srgbClr val="000000"/>
                          </a:solidFill>
                          <a:effectLst/>
                          <a:latin typeface="Calibri" panose="020F0502020204030204" pitchFamily="34" charset="0"/>
                        </a:rPr>
                        <a:t>1</a:t>
                      </a:r>
                    </a:p>
                  </a:txBody>
                  <a:tcPr marL="4763" marR="4763" marT="4763" marB="0" anchor="ctr">
                    <a:solidFill>
                      <a:srgbClr val="FFFF00"/>
                    </a:solidFill>
                  </a:tcPr>
                </a:tc>
                <a:tc>
                  <a:txBody>
                    <a:bodyPr/>
                    <a:lstStyle/>
                    <a:p>
                      <a:pPr algn="ctr" fontAlgn="b"/>
                      <a:r>
                        <a:rPr lang="ru-RU" sz="1400" b="1" i="0" u="none" strike="noStrike">
                          <a:solidFill>
                            <a:srgbClr val="000000"/>
                          </a:solidFill>
                          <a:effectLst/>
                          <a:latin typeface="Calibri" panose="020F0502020204030204" pitchFamily="34" charset="0"/>
                        </a:rPr>
                        <a:t>1</a:t>
                      </a:r>
                    </a:p>
                  </a:txBody>
                  <a:tcPr marL="4763" marR="4763" marT="4763" marB="0" anchor="ctr">
                    <a:solidFill>
                      <a:srgbClr val="FFFF00"/>
                    </a:solidFill>
                  </a:tcPr>
                </a:tc>
                <a:extLst>
                  <a:ext uri="{0D108BD9-81ED-4DB2-BD59-A6C34878D82A}">
                    <a16:rowId xmlns="" xmlns:a16="http://schemas.microsoft.com/office/drawing/2014/main" val="1573005997"/>
                  </a:ext>
                </a:extLst>
              </a:tr>
              <a:tr h="291821">
                <a:tc>
                  <a:txBody>
                    <a:bodyPr/>
                    <a:lstStyle/>
                    <a:p>
                      <a:pPr algn="ctr" fontAlgn="ctr"/>
                      <a:r>
                        <a:rPr lang="ru-RU" sz="1400" b="1" i="0" u="none" strike="noStrike" dirty="0">
                          <a:solidFill>
                            <a:srgbClr val="000000"/>
                          </a:solidFill>
                          <a:effectLst/>
                          <a:latin typeface="Calibri" panose="020F0502020204030204" pitchFamily="34" charset="0"/>
                        </a:rPr>
                        <a:t>Зеленодольский</a:t>
                      </a:r>
                    </a:p>
                  </a:txBody>
                  <a:tcPr marL="4763" marR="4763" marT="4763" marB="0" anchor="ctr">
                    <a:solidFill>
                      <a:srgbClr val="FFFF00"/>
                    </a:solidFill>
                  </a:tcPr>
                </a:tc>
                <a:tc>
                  <a:txBody>
                    <a:bodyPr/>
                    <a:lstStyle/>
                    <a:p>
                      <a:pPr algn="ctr" fontAlgn="b"/>
                      <a:r>
                        <a:rPr lang="ru-RU" sz="1400" b="1" i="0" u="none" strike="noStrike" dirty="0">
                          <a:solidFill>
                            <a:srgbClr val="000000"/>
                          </a:solidFill>
                          <a:effectLst/>
                          <a:latin typeface="Calibri" panose="020F0502020204030204" pitchFamily="34" charset="0"/>
                        </a:rPr>
                        <a:t>7</a:t>
                      </a:r>
                    </a:p>
                  </a:txBody>
                  <a:tcPr marL="4763" marR="4763" marT="4763" marB="0" anchor="ctr">
                    <a:solidFill>
                      <a:srgbClr val="FFFF00"/>
                    </a:solidFill>
                  </a:tcPr>
                </a:tc>
                <a:tc>
                  <a:txBody>
                    <a:bodyPr/>
                    <a:lstStyle/>
                    <a:p>
                      <a:pPr algn="ctr" fontAlgn="b"/>
                      <a:r>
                        <a:rPr lang="ru-RU" sz="1400" b="1" i="0" u="none" strike="noStrike">
                          <a:solidFill>
                            <a:srgbClr val="000000"/>
                          </a:solidFill>
                          <a:effectLst/>
                          <a:latin typeface="Calibri" panose="020F0502020204030204" pitchFamily="34" charset="0"/>
                        </a:rPr>
                        <a:t>1</a:t>
                      </a:r>
                    </a:p>
                  </a:txBody>
                  <a:tcPr marL="4763" marR="4763" marT="4763" marB="0" anchor="ctr">
                    <a:solidFill>
                      <a:srgbClr val="FFFF00"/>
                    </a:solidFill>
                  </a:tcPr>
                </a:tc>
                <a:extLst>
                  <a:ext uri="{0D108BD9-81ED-4DB2-BD59-A6C34878D82A}">
                    <a16:rowId xmlns="" xmlns:a16="http://schemas.microsoft.com/office/drawing/2014/main" val="2986015941"/>
                  </a:ext>
                </a:extLst>
              </a:tr>
              <a:tr h="291821">
                <a:tc>
                  <a:txBody>
                    <a:bodyPr/>
                    <a:lstStyle/>
                    <a:p>
                      <a:pPr algn="ctr" fontAlgn="ctr"/>
                      <a:r>
                        <a:rPr lang="ru-RU" sz="1400" b="1" i="0" u="none" strike="noStrike" dirty="0">
                          <a:solidFill>
                            <a:srgbClr val="000000"/>
                          </a:solidFill>
                          <a:effectLst/>
                          <a:latin typeface="Calibri" panose="020F0502020204030204" pitchFamily="34" charset="0"/>
                        </a:rPr>
                        <a:t>Лениногорский</a:t>
                      </a:r>
                    </a:p>
                  </a:txBody>
                  <a:tcPr marL="4763" marR="4763" marT="4763" marB="0" anchor="ctr">
                    <a:solidFill>
                      <a:srgbClr val="FFFF00"/>
                    </a:solidFill>
                  </a:tcPr>
                </a:tc>
                <a:tc>
                  <a:txBody>
                    <a:bodyPr/>
                    <a:lstStyle/>
                    <a:p>
                      <a:pPr algn="ctr" fontAlgn="b"/>
                      <a:r>
                        <a:rPr lang="ru-RU" sz="1400" b="1" i="0" u="none" strike="noStrike" dirty="0">
                          <a:solidFill>
                            <a:srgbClr val="000000"/>
                          </a:solidFill>
                          <a:effectLst/>
                          <a:latin typeface="Calibri" panose="020F0502020204030204" pitchFamily="34" charset="0"/>
                        </a:rPr>
                        <a:t>1</a:t>
                      </a:r>
                    </a:p>
                  </a:txBody>
                  <a:tcPr marL="4763" marR="4763" marT="4763" marB="0" anchor="ctr">
                    <a:solidFill>
                      <a:srgbClr val="FFFF00"/>
                    </a:solidFill>
                  </a:tcPr>
                </a:tc>
                <a:tc>
                  <a:txBody>
                    <a:bodyPr/>
                    <a:lstStyle/>
                    <a:p>
                      <a:pPr algn="ctr" fontAlgn="b"/>
                      <a:r>
                        <a:rPr lang="ru-RU" sz="1400" b="1" i="0" u="none" strike="noStrike">
                          <a:solidFill>
                            <a:srgbClr val="000000"/>
                          </a:solidFill>
                          <a:effectLst/>
                          <a:latin typeface="Calibri" panose="020F0502020204030204" pitchFamily="34" charset="0"/>
                        </a:rPr>
                        <a:t>1</a:t>
                      </a:r>
                    </a:p>
                  </a:txBody>
                  <a:tcPr marL="4763" marR="4763" marT="4763" marB="0" anchor="ctr">
                    <a:solidFill>
                      <a:srgbClr val="FFFF00"/>
                    </a:solidFill>
                  </a:tcPr>
                </a:tc>
                <a:extLst>
                  <a:ext uri="{0D108BD9-81ED-4DB2-BD59-A6C34878D82A}">
                    <a16:rowId xmlns="" xmlns:a16="http://schemas.microsoft.com/office/drawing/2014/main" val="2435675736"/>
                  </a:ext>
                </a:extLst>
              </a:tr>
              <a:tr h="291821">
                <a:tc>
                  <a:txBody>
                    <a:bodyPr/>
                    <a:lstStyle/>
                    <a:p>
                      <a:pPr algn="ctr" fontAlgn="ctr"/>
                      <a:r>
                        <a:rPr lang="ru-RU" sz="1400" b="1" i="0" u="none" strike="noStrike" dirty="0">
                          <a:solidFill>
                            <a:srgbClr val="000000"/>
                          </a:solidFill>
                          <a:effectLst/>
                          <a:latin typeface="Calibri" panose="020F0502020204030204" pitchFamily="34" charset="0"/>
                        </a:rPr>
                        <a:t>Муслюмовский</a:t>
                      </a:r>
                    </a:p>
                  </a:txBody>
                  <a:tcPr marL="4763" marR="4763" marT="4763" marB="0" anchor="ctr">
                    <a:solidFill>
                      <a:srgbClr val="FFFF00"/>
                    </a:solidFill>
                  </a:tcPr>
                </a:tc>
                <a:tc>
                  <a:txBody>
                    <a:bodyPr/>
                    <a:lstStyle/>
                    <a:p>
                      <a:pPr algn="ctr" fontAlgn="b"/>
                      <a:r>
                        <a:rPr lang="ru-RU" sz="1400" b="1" i="0" u="none" strike="noStrike" dirty="0">
                          <a:solidFill>
                            <a:srgbClr val="000000"/>
                          </a:solidFill>
                          <a:effectLst/>
                          <a:latin typeface="Calibri" panose="020F0502020204030204" pitchFamily="34" charset="0"/>
                        </a:rPr>
                        <a:t>1</a:t>
                      </a:r>
                    </a:p>
                  </a:txBody>
                  <a:tcPr marL="4763" marR="4763" marT="4763" marB="0" anchor="ctr">
                    <a:solidFill>
                      <a:srgbClr val="FFFF00"/>
                    </a:solidFill>
                  </a:tcPr>
                </a:tc>
                <a:tc>
                  <a:txBody>
                    <a:bodyPr/>
                    <a:lstStyle/>
                    <a:p>
                      <a:pPr algn="ctr" fontAlgn="b"/>
                      <a:r>
                        <a:rPr lang="ru-RU" sz="1400" b="1" i="0" u="none" strike="noStrike">
                          <a:solidFill>
                            <a:srgbClr val="000000"/>
                          </a:solidFill>
                          <a:effectLst/>
                          <a:latin typeface="Calibri" panose="020F0502020204030204" pitchFamily="34" charset="0"/>
                        </a:rPr>
                        <a:t>1</a:t>
                      </a:r>
                    </a:p>
                  </a:txBody>
                  <a:tcPr marL="4763" marR="4763" marT="4763" marB="0" anchor="ctr">
                    <a:solidFill>
                      <a:srgbClr val="FFFF00"/>
                    </a:solidFill>
                  </a:tcPr>
                </a:tc>
                <a:extLst>
                  <a:ext uri="{0D108BD9-81ED-4DB2-BD59-A6C34878D82A}">
                    <a16:rowId xmlns="" xmlns:a16="http://schemas.microsoft.com/office/drawing/2014/main" val="3656051799"/>
                  </a:ext>
                </a:extLst>
              </a:tr>
              <a:tr h="291821">
                <a:tc>
                  <a:txBody>
                    <a:bodyPr/>
                    <a:lstStyle/>
                    <a:p>
                      <a:pPr algn="ctr" fontAlgn="ctr"/>
                      <a:r>
                        <a:rPr lang="ru-RU" sz="1400" b="1" i="0" u="none" strike="noStrike" dirty="0">
                          <a:solidFill>
                            <a:srgbClr val="000000"/>
                          </a:solidFill>
                          <a:effectLst/>
                          <a:latin typeface="Calibri" panose="020F0502020204030204" pitchFamily="34" charset="0"/>
                        </a:rPr>
                        <a:t>Черемшанский</a:t>
                      </a:r>
                    </a:p>
                  </a:txBody>
                  <a:tcPr marL="4763" marR="4763" marT="4763" marB="0" anchor="ctr">
                    <a:solidFill>
                      <a:srgbClr val="FFFF00"/>
                    </a:solidFill>
                  </a:tcPr>
                </a:tc>
                <a:tc>
                  <a:txBody>
                    <a:bodyPr/>
                    <a:lstStyle/>
                    <a:p>
                      <a:pPr algn="ctr" fontAlgn="b"/>
                      <a:r>
                        <a:rPr lang="ru-RU" sz="1400" b="1" i="0" u="none" strike="noStrike" dirty="0">
                          <a:solidFill>
                            <a:srgbClr val="000000"/>
                          </a:solidFill>
                          <a:effectLst/>
                          <a:latin typeface="Calibri" panose="020F0502020204030204" pitchFamily="34" charset="0"/>
                        </a:rPr>
                        <a:t>1</a:t>
                      </a:r>
                    </a:p>
                  </a:txBody>
                  <a:tcPr marL="4763" marR="4763" marT="4763" marB="0" anchor="ctr">
                    <a:solidFill>
                      <a:srgbClr val="FFFF00"/>
                    </a:solidFill>
                  </a:tcPr>
                </a:tc>
                <a:tc>
                  <a:txBody>
                    <a:bodyPr/>
                    <a:lstStyle/>
                    <a:p>
                      <a:pPr algn="ctr" fontAlgn="b"/>
                      <a:r>
                        <a:rPr lang="ru-RU" sz="1400" b="1" i="0" u="none" strike="noStrike">
                          <a:solidFill>
                            <a:srgbClr val="000000"/>
                          </a:solidFill>
                          <a:effectLst/>
                          <a:latin typeface="Calibri" panose="020F0502020204030204" pitchFamily="34" charset="0"/>
                        </a:rPr>
                        <a:t>1</a:t>
                      </a:r>
                    </a:p>
                  </a:txBody>
                  <a:tcPr marL="4763" marR="4763" marT="4763" marB="0" anchor="ctr">
                    <a:solidFill>
                      <a:srgbClr val="FFFF00"/>
                    </a:solidFill>
                  </a:tcPr>
                </a:tc>
                <a:extLst>
                  <a:ext uri="{0D108BD9-81ED-4DB2-BD59-A6C34878D82A}">
                    <a16:rowId xmlns="" xmlns:a16="http://schemas.microsoft.com/office/drawing/2014/main" val="3040025390"/>
                  </a:ext>
                </a:extLst>
              </a:tr>
              <a:tr h="291821">
                <a:tc>
                  <a:txBody>
                    <a:bodyPr/>
                    <a:lstStyle/>
                    <a:p>
                      <a:pPr algn="ctr" fontAlgn="ctr"/>
                      <a:r>
                        <a:rPr lang="ru-RU" sz="1400" b="1" i="0" u="none" strike="noStrike" dirty="0">
                          <a:solidFill>
                            <a:schemeClr val="bg1"/>
                          </a:solidFill>
                          <a:effectLst/>
                          <a:latin typeface="Calibri" panose="020F0502020204030204" pitchFamily="34" charset="0"/>
                        </a:rPr>
                        <a:t>Высокогорский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2</a:t>
                      </a: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ctr">
                    <a:solidFill>
                      <a:srgbClr val="FF0000"/>
                    </a:solidFill>
                  </a:tcPr>
                </a:tc>
                <a:extLst>
                  <a:ext uri="{0D108BD9-81ED-4DB2-BD59-A6C34878D82A}">
                    <a16:rowId xmlns="" xmlns:a16="http://schemas.microsoft.com/office/drawing/2014/main" val="1725991761"/>
                  </a:ext>
                </a:extLst>
              </a:tr>
              <a:tr h="291821">
                <a:tc>
                  <a:txBody>
                    <a:bodyPr/>
                    <a:lstStyle/>
                    <a:p>
                      <a:pPr algn="ctr" fontAlgn="ctr"/>
                      <a:r>
                        <a:rPr lang="ru-RU" sz="1400" b="1" i="0" u="none" strike="noStrike" dirty="0" err="1">
                          <a:solidFill>
                            <a:schemeClr val="bg1"/>
                          </a:solidFill>
                          <a:effectLst/>
                          <a:latin typeface="Calibri" panose="020F0502020204030204" pitchFamily="34" charset="0"/>
                        </a:rPr>
                        <a:t>Ютазинский</a:t>
                      </a:r>
                      <a:endParaRPr lang="ru-RU" sz="1400" b="1" i="0" u="none" strike="noStrike" dirty="0">
                        <a:solidFill>
                          <a:schemeClr val="bg1"/>
                        </a:solidFill>
                        <a:effectLst/>
                        <a:latin typeface="Calibri" panose="020F0502020204030204" pitchFamily="34" charset="0"/>
                      </a:endParaRP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2</a:t>
                      </a: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ctr">
                    <a:solidFill>
                      <a:srgbClr val="FF0000"/>
                    </a:solidFill>
                  </a:tcPr>
                </a:tc>
                <a:extLst>
                  <a:ext uri="{0D108BD9-81ED-4DB2-BD59-A6C34878D82A}">
                    <a16:rowId xmlns="" xmlns:a16="http://schemas.microsoft.com/office/drawing/2014/main" val="3860374424"/>
                  </a:ext>
                </a:extLst>
              </a:tr>
              <a:tr h="291821">
                <a:tc>
                  <a:txBody>
                    <a:bodyPr/>
                    <a:lstStyle/>
                    <a:p>
                      <a:pPr algn="ctr" fontAlgn="ctr"/>
                      <a:r>
                        <a:rPr lang="ru-RU" sz="1400" b="1" i="0" u="none" strike="noStrike" dirty="0" err="1">
                          <a:solidFill>
                            <a:schemeClr val="bg1"/>
                          </a:solidFill>
                          <a:effectLst/>
                          <a:latin typeface="Calibri" panose="020F0502020204030204" pitchFamily="34" charset="0"/>
                        </a:rPr>
                        <a:t>Аксубаевский</a:t>
                      </a:r>
                      <a:endParaRPr lang="ru-RU" sz="1400" b="1" i="0" u="none" strike="noStrike" dirty="0">
                        <a:solidFill>
                          <a:schemeClr val="bg1"/>
                        </a:solidFill>
                        <a:effectLst/>
                        <a:latin typeface="Calibri" panose="020F0502020204030204" pitchFamily="34" charset="0"/>
                      </a:endParaRP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1</a:t>
                      </a: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ctr">
                    <a:solidFill>
                      <a:srgbClr val="FF0000"/>
                    </a:solidFill>
                  </a:tcPr>
                </a:tc>
                <a:extLst>
                  <a:ext uri="{0D108BD9-81ED-4DB2-BD59-A6C34878D82A}">
                    <a16:rowId xmlns="" xmlns:a16="http://schemas.microsoft.com/office/drawing/2014/main" val="4263805183"/>
                  </a:ext>
                </a:extLst>
              </a:tr>
              <a:tr h="291821">
                <a:tc>
                  <a:txBody>
                    <a:bodyPr/>
                    <a:lstStyle/>
                    <a:p>
                      <a:pPr algn="ctr" fontAlgn="ctr"/>
                      <a:r>
                        <a:rPr lang="ru-RU" sz="1400" b="1" i="0" u="none" strike="noStrike" dirty="0">
                          <a:solidFill>
                            <a:schemeClr val="bg1"/>
                          </a:solidFill>
                          <a:effectLst/>
                          <a:latin typeface="Calibri" panose="020F0502020204030204" pitchFamily="34" charset="0"/>
                        </a:rPr>
                        <a:t>Камско-</a:t>
                      </a:r>
                      <a:r>
                        <a:rPr lang="ru-RU" sz="1400" b="1" i="0" u="none" strike="noStrike" dirty="0" err="1">
                          <a:solidFill>
                            <a:schemeClr val="bg1"/>
                          </a:solidFill>
                          <a:effectLst/>
                          <a:latin typeface="Calibri" panose="020F0502020204030204" pitchFamily="34" charset="0"/>
                        </a:rPr>
                        <a:t>Устьинский</a:t>
                      </a:r>
                      <a:endParaRPr lang="ru-RU" sz="1400" b="1" i="0" u="none" strike="noStrike" dirty="0">
                        <a:solidFill>
                          <a:schemeClr val="bg1"/>
                        </a:solidFill>
                        <a:effectLst/>
                        <a:latin typeface="Calibri" panose="020F0502020204030204" pitchFamily="34" charset="0"/>
                      </a:endParaRP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ctr">
                    <a:solidFill>
                      <a:srgbClr val="FF0000"/>
                    </a:solidFill>
                  </a:tcPr>
                </a:tc>
                <a:extLst>
                  <a:ext uri="{0D108BD9-81ED-4DB2-BD59-A6C34878D82A}">
                    <a16:rowId xmlns="" xmlns:a16="http://schemas.microsoft.com/office/drawing/2014/main" val="839661493"/>
                  </a:ext>
                </a:extLst>
              </a:tr>
              <a:tr h="291821">
                <a:tc>
                  <a:txBody>
                    <a:bodyPr/>
                    <a:lstStyle/>
                    <a:p>
                      <a:pPr algn="ctr" fontAlgn="ctr"/>
                      <a:r>
                        <a:rPr lang="ru-RU" sz="1400" b="1" i="0" u="none" strike="noStrike">
                          <a:solidFill>
                            <a:schemeClr val="bg1"/>
                          </a:solidFill>
                          <a:effectLst/>
                          <a:latin typeface="Calibri" panose="020F0502020204030204" pitchFamily="34" charset="0"/>
                        </a:rPr>
                        <a:t>Атнинский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ctr">
                    <a:solidFill>
                      <a:srgbClr val="FF0000"/>
                    </a:solidFill>
                  </a:tcPr>
                </a:tc>
                <a:extLst>
                  <a:ext uri="{0D108BD9-81ED-4DB2-BD59-A6C34878D82A}">
                    <a16:rowId xmlns="" xmlns:a16="http://schemas.microsoft.com/office/drawing/2014/main" val="2605018900"/>
                  </a:ext>
                </a:extLst>
              </a:tr>
              <a:tr h="291821">
                <a:tc>
                  <a:txBody>
                    <a:bodyPr/>
                    <a:lstStyle/>
                    <a:p>
                      <a:pPr algn="ctr" fontAlgn="ctr"/>
                      <a:r>
                        <a:rPr lang="ru-RU" sz="1400" b="1" i="0" u="none" strike="noStrike">
                          <a:solidFill>
                            <a:schemeClr val="bg1"/>
                          </a:solidFill>
                          <a:effectLst/>
                          <a:latin typeface="Calibri" panose="020F0502020204030204" pitchFamily="34" charset="0"/>
                        </a:rPr>
                        <a:t>Бавлинский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ctr">
                    <a:solidFill>
                      <a:srgbClr val="FF0000"/>
                    </a:solidFill>
                  </a:tcPr>
                </a:tc>
                <a:extLst>
                  <a:ext uri="{0D108BD9-81ED-4DB2-BD59-A6C34878D82A}">
                    <a16:rowId xmlns="" xmlns:a16="http://schemas.microsoft.com/office/drawing/2014/main" val="3449147882"/>
                  </a:ext>
                </a:extLst>
              </a:tr>
              <a:tr h="783644">
                <a:tc>
                  <a:txBody>
                    <a:bodyPr/>
                    <a:lstStyle/>
                    <a:p>
                      <a:pPr algn="ctr" fontAlgn="ctr"/>
                      <a:r>
                        <a:rPr lang="ru-RU" sz="1400" b="1" i="0" u="none" strike="noStrike" dirty="0">
                          <a:solidFill>
                            <a:schemeClr val="bg1"/>
                          </a:solidFill>
                          <a:effectLst/>
                          <a:latin typeface="Calibri" panose="020F0502020204030204" pitchFamily="34" charset="0"/>
                        </a:rPr>
                        <a:t>Балтасинский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ctr">
                    <a:solidFill>
                      <a:srgbClr val="FF0000"/>
                    </a:solidFill>
                  </a:tcPr>
                </a:tc>
                <a:extLst>
                  <a:ext uri="{0D108BD9-81ED-4DB2-BD59-A6C34878D82A}">
                    <a16:rowId xmlns="" xmlns:a16="http://schemas.microsoft.com/office/drawing/2014/main" val="902931629"/>
                  </a:ext>
                </a:extLst>
              </a:tr>
            </a:tbl>
          </a:graphicData>
        </a:graphic>
      </p:graphicFrame>
      <p:graphicFrame>
        <p:nvGraphicFramePr>
          <p:cNvPr id="25" name="Объект 22"/>
          <p:cNvGraphicFramePr>
            <a:graphicFrameLocks/>
          </p:cNvGraphicFramePr>
          <p:nvPr>
            <p:extLst>
              <p:ext uri="{D42A27DB-BD31-4B8C-83A1-F6EECF244321}">
                <p14:modId xmlns:p14="http://schemas.microsoft.com/office/powerpoint/2010/main" val="3237367212"/>
              </p:ext>
            </p:extLst>
          </p:nvPr>
        </p:nvGraphicFramePr>
        <p:xfrm>
          <a:off x="8103461" y="1155029"/>
          <a:ext cx="3671444" cy="5180448"/>
        </p:xfrm>
        <a:graphic>
          <a:graphicData uri="http://schemas.openxmlformats.org/drawingml/2006/table">
            <a:tbl>
              <a:tblPr firstRow="1" bandRow="1">
                <a:tableStyleId>{BDBED569-4797-4DF1-A0F4-6AAB3CD982D8}</a:tableStyleId>
              </a:tblPr>
              <a:tblGrid>
                <a:gridCol w="2361532">
                  <a:extLst>
                    <a:ext uri="{9D8B030D-6E8A-4147-A177-3AD203B41FA5}">
                      <a16:colId xmlns="" xmlns:a16="http://schemas.microsoft.com/office/drawing/2014/main" val="3704784617"/>
                    </a:ext>
                  </a:extLst>
                </a:gridCol>
                <a:gridCol w="654956">
                  <a:extLst>
                    <a:ext uri="{9D8B030D-6E8A-4147-A177-3AD203B41FA5}">
                      <a16:colId xmlns="" xmlns:a16="http://schemas.microsoft.com/office/drawing/2014/main" val="2231492038"/>
                    </a:ext>
                  </a:extLst>
                </a:gridCol>
                <a:gridCol w="654956">
                  <a:extLst>
                    <a:ext uri="{9D8B030D-6E8A-4147-A177-3AD203B41FA5}">
                      <a16:colId xmlns="" xmlns:a16="http://schemas.microsoft.com/office/drawing/2014/main" val="997767830"/>
                    </a:ext>
                  </a:extLst>
                </a:gridCol>
              </a:tblGrid>
              <a:tr h="323778">
                <a:tc>
                  <a:txBody>
                    <a:bodyPr/>
                    <a:lstStyle/>
                    <a:p>
                      <a:pPr algn="l" fontAlgn="ctr"/>
                      <a:r>
                        <a:rPr lang="ru-RU" sz="1400" b="1" i="0" u="none" strike="noStrike" dirty="0" err="1">
                          <a:solidFill>
                            <a:schemeClr val="bg1"/>
                          </a:solidFill>
                          <a:effectLst/>
                          <a:latin typeface="Calibri" panose="020F0502020204030204" pitchFamily="34" charset="0"/>
                        </a:rPr>
                        <a:t>Буинский</a:t>
                      </a:r>
                      <a:endParaRPr lang="ru-RU" sz="1400" b="1" i="0" u="none" strike="noStrike" dirty="0">
                        <a:solidFill>
                          <a:schemeClr val="bg1"/>
                        </a:solidFill>
                        <a:effectLst/>
                        <a:latin typeface="Calibri" panose="020F0502020204030204" pitchFamily="34" charset="0"/>
                      </a:endParaRP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3677115681"/>
                  </a:ext>
                </a:extLst>
              </a:tr>
              <a:tr h="323778">
                <a:tc>
                  <a:txBody>
                    <a:bodyPr/>
                    <a:lstStyle/>
                    <a:p>
                      <a:pPr algn="l" fontAlgn="ctr"/>
                      <a:r>
                        <a:rPr lang="ru-RU" sz="1400" b="1" i="0" u="none" strike="noStrike" dirty="0">
                          <a:solidFill>
                            <a:schemeClr val="bg1"/>
                          </a:solidFill>
                          <a:effectLst/>
                          <a:latin typeface="Calibri" panose="020F0502020204030204" pitchFamily="34" charset="0"/>
                        </a:rPr>
                        <a:t>Алексеевский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2825916498"/>
                  </a:ext>
                </a:extLst>
              </a:tr>
              <a:tr h="323778">
                <a:tc>
                  <a:txBody>
                    <a:bodyPr/>
                    <a:lstStyle/>
                    <a:p>
                      <a:pPr algn="l" fontAlgn="ctr"/>
                      <a:r>
                        <a:rPr lang="ru-RU" sz="1400" b="1" i="0" u="none" strike="noStrike">
                          <a:solidFill>
                            <a:schemeClr val="bg1"/>
                          </a:solidFill>
                          <a:effectLst/>
                          <a:latin typeface="Calibri" panose="020F0502020204030204" pitchFamily="34" charset="0"/>
                        </a:rPr>
                        <a:t>Дрожжановский</a:t>
                      </a: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2368931996"/>
                  </a:ext>
                </a:extLst>
              </a:tr>
              <a:tr h="323778">
                <a:tc>
                  <a:txBody>
                    <a:bodyPr/>
                    <a:lstStyle/>
                    <a:p>
                      <a:pPr algn="l" fontAlgn="ctr"/>
                      <a:r>
                        <a:rPr lang="ru-RU" sz="1400" b="1" i="0" u="none" strike="noStrike" dirty="0">
                          <a:solidFill>
                            <a:schemeClr val="bg1"/>
                          </a:solidFill>
                          <a:effectLst/>
                          <a:latin typeface="Calibri" panose="020F0502020204030204" pitchFamily="34" charset="0"/>
                        </a:rPr>
                        <a:t>Кайбицкий</a:t>
                      </a: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1101239794"/>
                  </a:ext>
                </a:extLst>
              </a:tr>
              <a:tr h="323778">
                <a:tc>
                  <a:txBody>
                    <a:bodyPr/>
                    <a:lstStyle/>
                    <a:p>
                      <a:pPr algn="l" fontAlgn="ctr"/>
                      <a:r>
                        <a:rPr lang="ru-RU" sz="1400" b="1" i="0" u="none" strike="noStrike" dirty="0" err="1">
                          <a:solidFill>
                            <a:schemeClr val="bg1"/>
                          </a:solidFill>
                          <a:effectLst/>
                          <a:latin typeface="Calibri" panose="020F0502020204030204" pitchFamily="34" charset="0"/>
                        </a:rPr>
                        <a:t>Апастовский</a:t>
                      </a:r>
                      <a:endParaRPr lang="ru-RU" sz="1400" b="1" i="0" u="none" strike="noStrike" dirty="0">
                        <a:solidFill>
                          <a:schemeClr val="bg1"/>
                        </a:solidFill>
                        <a:effectLst/>
                        <a:latin typeface="Calibri" panose="020F0502020204030204" pitchFamily="34" charset="0"/>
                      </a:endParaRP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b">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1573005997"/>
                  </a:ext>
                </a:extLst>
              </a:tr>
              <a:tr h="323778">
                <a:tc>
                  <a:txBody>
                    <a:bodyPr/>
                    <a:lstStyle/>
                    <a:p>
                      <a:pPr algn="l" fontAlgn="ctr"/>
                      <a:r>
                        <a:rPr lang="ru-RU" sz="1400" b="1" i="0" u="none" strike="noStrike" dirty="0">
                          <a:solidFill>
                            <a:schemeClr val="bg1"/>
                          </a:solidFill>
                          <a:effectLst/>
                          <a:latin typeface="Calibri" panose="020F0502020204030204" pitchFamily="34" charset="0"/>
                        </a:rPr>
                        <a:t>Лаишевский</a:t>
                      </a: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2986015941"/>
                  </a:ext>
                </a:extLst>
              </a:tr>
              <a:tr h="323778">
                <a:tc>
                  <a:txBody>
                    <a:bodyPr/>
                    <a:lstStyle/>
                    <a:p>
                      <a:pPr algn="l" fontAlgn="ctr"/>
                      <a:r>
                        <a:rPr lang="ru-RU" sz="1400" b="1" i="0" u="none" strike="noStrike" dirty="0">
                          <a:solidFill>
                            <a:schemeClr val="bg1"/>
                          </a:solidFill>
                          <a:effectLst/>
                          <a:latin typeface="Calibri" panose="020F0502020204030204" pitchFamily="34" charset="0"/>
                        </a:rPr>
                        <a:t>Менделеевский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2435675736"/>
                  </a:ext>
                </a:extLst>
              </a:tr>
              <a:tr h="323778">
                <a:tc>
                  <a:txBody>
                    <a:bodyPr/>
                    <a:lstStyle/>
                    <a:p>
                      <a:pPr algn="l" fontAlgn="ctr"/>
                      <a:r>
                        <a:rPr lang="ru-RU" sz="1400" b="1" i="0" u="none" strike="noStrike" dirty="0">
                          <a:solidFill>
                            <a:schemeClr val="bg1"/>
                          </a:solidFill>
                          <a:effectLst/>
                          <a:latin typeface="Calibri" panose="020F0502020204030204" pitchFamily="34" charset="0"/>
                        </a:rPr>
                        <a:t>Мензелинский</a:t>
                      </a: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3656051799"/>
                  </a:ext>
                </a:extLst>
              </a:tr>
              <a:tr h="323778">
                <a:tc>
                  <a:txBody>
                    <a:bodyPr/>
                    <a:lstStyle/>
                    <a:p>
                      <a:pPr algn="l" fontAlgn="ctr"/>
                      <a:r>
                        <a:rPr lang="ru-RU" sz="1400" b="1" i="0" u="none" strike="noStrike" dirty="0">
                          <a:solidFill>
                            <a:schemeClr val="bg1"/>
                          </a:solidFill>
                          <a:effectLst/>
                          <a:latin typeface="Calibri" panose="020F0502020204030204" pitchFamily="34" charset="0"/>
                        </a:rPr>
                        <a:t>Новошешминский</a:t>
                      </a: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3040025390"/>
                  </a:ext>
                </a:extLst>
              </a:tr>
              <a:tr h="323778">
                <a:tc>
                  <a:txBody>
                    <a:bodyPr/>
                    <a:lstStyle/>
                    <a:p>
                      <a:pPr algn="l" fontAlgn="ctr"/>
                      <a:r>
                        <a:rPr lang="ru-RU" sz="1400" b="1" i="0" u="none" strike="noStrike" dirty="0">
                          <a:solidFill>
                            <a:schemeClr val="bg1"/>
                          </a:solidFill>
                          <a:effectLst/>
                          <a:latin typeface="Calibri" panose="020F0502020204030204" pitchFamily="34" charset="0"/>
                        </a:rPr>
                        <a:t>Нурлатский</a:t>
                      </a: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1725991761"/>
                  </a:ext>
                </a:extLst>
              </a:tr>
              <a:tr h="323778">
                <a:tc>
                  <a:txBody>
                    <a:bodyPr/>
                    <a:lstStyle/>
                    <a:p>
                      <a:pPr algn="l" fontAlgn="ctr"/>
                      <a:r>
                        <a:rPr lang="ru-RU" sz="1400" b="1" i="0" u="none" strike="noStrike" dirty="0">
                          <a:solidFill>
                            <a:schemeClr val="bg1"/>
                          </a:solidFill>
                          <a:effectLst/>
                          <a:latin typeface="Calibri" panose="020F0502020204030204" pitchFamily="34" charset="0"/>
                        </a:rPr>
                        <a:t>Рыбно-Слободский</a:t>
                      </a: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3860374424"/>
                  </a:ext>
                </a:extLst>
              </a:tr>
              <a:tr h="323778">
                <a:tc>
                  <a:txBody>
                    <a:bodyPr/>
                    <a:lstStyle/>
                    <a:p>
                      <a:pPr algn="l" fontAlgn="ctr"/>
                      <a:r>
                        <a:rPr lang="ru-RU" sz="1400" b="1" i="0" u="none" strike="noStrike" dirty="0">
                          <a:solidFill>
                            <a:schemeClr val="bg1"/>
                          </a:solidFill>
                          <a:effectLst/>
                          <a:latin typeface="Calibri" panose="020F0502020204030204" pitchFamily="34" charset="0"/>
                        </a:rPr>
                        <a:t>Сармановский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4263805183"/>
                  </a:ext>
                </a:extLst>
              </a:tr>
              <a:tr h="323778">
                <a:tc>
                  <a:txBody>
                    <a:bodyPr/>
                    <a:lstStyle/>
                    <a:p>
                      <a:pPr algn="l" fontAlgn="ctr"/>
                      <a:r>
                        <a:rPr lang="ru-RU" sz="1400" b="1" i="0" u="none" strike="noStrike">
                          <a:solidFill>
                            <a:schemeClr val="bg1"/>
                          </a:solidFill>
                          <a:effectLst/>
                          <a:latin typeface="Calibri" panose="020F0502020204030204" pitchFamily="34" charset="0"/>
                        </a:rPr>
                        <a:t>Тетюшский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b">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839661493"/>
                  </a:ext>
                </a:extLst>
              </a:tr>
              <a:tr h="323778">
                <a:tc>
                  <a:txBody>
                    <a:bodyPr/>
                    <a:lstStyle/>
                    <a:p>
                      <a:pPr algn="l" fontAlgn="ctr"/>
                      <a:r>
                        <a:rPr lang="ru-RU" sz="1400" b="1" i="0" u="none" strike="noStrike">
                          <a:solidFill>
                            <a:schemeClr val="bg1"/>
                          </a:solidFill>
                          <a:effectLst/>
                          <a:latin typeface="Calibri" panose="020F0502020204030204" pitchFamily="34" charset="0"/>
                        </a:rPr>
                        <a:t>Тукаевский</a:t>
                      </a: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b">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2605018900"/>
                  </a:ext>
                </a:extLst>
              </a:tr>
              <a:tr h="323778">
                <a:tc>
                  <a:txBody>
                    <a:bodyPr/>
                    <a:lstStyle/>
                    <a:p>
                      <a:pPr algn="l" fontAlgn="ctr"/>
                      <a:r>
                        <a:rPr lang="ru-RU" sz="1400" b="1" i="0" u="none" strike="noStrike">
                          <a:solidFill>
                            <a:schemeClr val="bg1"/>
                          </a:solidFill>
                          <a:effectLst/>
                          <a:latin typeface="Calibri" panose="020F0502020204030204" pitchFamily="34" charset="0"/>
                        </a:rPr>
                        <a:t>Тюлячинский</a:t>
                      </a:r>
                    </a:p>
                  </a:txBody>
                  <a:tcPr marL="4763" marR="4763" marT="4763" marB="0" anchor="ctr">
                    <a:solidFill>
                      <a:srgbClr val="FF0000"/>
                    </a:solidFill>
                  </a:tcPr>
                </a:tc>
                <a:tc>
                  <a:txBody>
                    <a:bodyPr/>
                    <a:lstStyle/>
                    <a:p>
                      <a:pPr algn="ctr" fontAlgn="b"/>
                      <a:r>
                        <a:rPr lang="ru-RU" sz="1400" b="1" i="0" u="none" strike="noStrike">
                          <a:solidFill>
                            <a:schemeClr val="bg1"/>
                          </a:solidFill>
                          <a:effectLst/>
                          <a:latin typeface="Calibri" panose="020F0502020204030204" pitchFamily="34" charset="0"/>
                        </a:rPr>
                        <a:t>0</a:t>
                      </a:r>
                    </a:p>
                  </a:txBody>
                  <a:tcPr marL="4763" marR="4763" marT="4763" marB="0" anchor="b">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3449147882"/>
                  </a:ext>
                </a:extLst>
              </a:tr>
              <a:tr h="323778">
                <a:tc>
                  <a:txBody>
                    <a:bodyPr/>
                    <a:lstStyle/>
                    <a:p>
                      <a:pPr algn="l" fontAlgn="ctr"/>
                      <a:r>
                        <a:rPr lang="ru-RU" sz="1400" b="1" i="0" u="none" strike="noStrike" dirty="0" smtClean="0">
                          <a:solidFill>
                            <a:schemeClr val="bg1"/>
                          </a:solidFill>
                          <a:effectLst/>
                          <a:latin typeface="Calibri" panose="020F0502020204030204" pitchFamily="34" charset="0"/>
                        </a:rPr>
                        <a:t>Азнакаевский</a:t>
                      </a:r>
                      <a:endParaRPr lang="ru-RU" sz="1400" b="1" i="0" u="none" strike="noStrike" dirty="0">
                        <a:solidFill>
                          <a:schemeClr val="bg1"/>
                        </a:solidFill>
                        <a:effectLst/>
                        <a:latin typeface="Calibri" panose="020F0502020204030204" pitchFamily="34" charset="0"/>
                      </a:endParaRPr>
                    </a:p>
                  </a:txBody>
                  <a:tcPr marL="4763" marR="4763" marT="4763" marB="0" anchor="ctr">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b">
                    <a:solidFill>
                      <a:srgbClr val="FF0000"/>
                    </a:solidFill>
                  </a:tcPr>
                </a:tc>
                <a:tc>
                  <a:txBody>
                    <a:bodyPr/>
                    <a:lstStyle/>
                    <a:p>
                      <a:pPr algn="ctr" fontAlgn="b"/>
                      <a:r>
                        <a:rPr lang="ru-RU" sz="1400" b="1" i="0" u="none" strike="noStrike" dirty="0">
                          <a:solidFill>
                            <a:schemeClr val="bg1"/>
                          </a:solidFill>
                          <a:effectLst/>
                          <a:latin typeface="Calibri" panose="020F0502020204030204" pitchFamily="34" charset="0"/>
                        </a:rPr>
                        <a:t>0</a:t>
                      </a:r>
                    </a:p>
                  </a:txBody>
                  <a:tcPr marL="4763" marR="4763" marT="4763" marB="0" anchor="b">
                    <a:solidFill>
                      <a:srgbClr val="FF0000"/>
                    </a:solidFill>
                  </a:tcPr>
                </a:tc>
                <a:extLst>
                  <a:ext uri="{0D108BD9-81ED-4DB2-BD59-A6C34878D82A}">
                    <a16:rowId xmlns="" xmlns:a16="http://schemas.microsoft.com/office/drawing/2014/main" val="902931629"/>
                  </a:ext>
                </a:extLst>
              </a:tr>
            </a:tbl>
          </a:graphicData>
        </a:graphic>
      </p:graphicFrame>
      <p:sp>
        <p:nvSpPr>
          <p:cNvPr id="6" name="Title 1"/>
          <p:cNvSpPr txBox="1">
            <a:spLocks/>
          </p:cNvSpPr>
          <p:nvPr/>
        </p:nvSpPr>
        <p:spPr>
          <a:xfrm>
            <a:off x="1903770" y="412297"/>
            <a:ext cx="8341929" cy="571752"/>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3500" b="1" kern="1200">
                <a:solidFill>
                  <a:srgbClr val="2358B8"/>
                </a:solidFill>
                <a:latin typeface="Times New Roman" panose="02020603050405020304" pitchFamily="18" charset="0"/>
                <a:ea typeface="+mj-ea"/>
                <a:cs typeface="Times New Roman" panose="02020603050405020304" pitchFamily="18" charset="0"/>
              </a:defRPr>
            </a:lvl1pPr>
          </a:lstStyle>
          <a:p>
            <a:r>
              <a:rPr lang="ru-RU" dirty="0"/>
              <a:t>  Грант «учитель-эксперт</a:t>
            </a:r>
            <a:r>
              <a:rPr lang="ru-RU" dirty="0" smtClean="0"/>
              <a:t>» (108)</a:t>
            </a:r>
            <a:endParaRPr lang="en-SG" dirty="0"/>
          </a:p>
        </p:txBody>
      </p:sp>
      <p:sp>
        <p:nvSpPr>
          <p:cNvPr id="2" name="TextBox 1"/>
          <p:cNvSpPr txBox="1"/>
          <p:nvPr/>
        </p:nvSpPr>
        <p:spPr>
          <a:xfrm>
            <a:off x="526940" y="6367157"/>
            <a:ext cx="11216900" cy="369332"/>
          </a:xfrm>
          <a:prstGeom prst="rect">
            <a:avLst/>
          </a:prstGeom>
          <a:noFill/>
        </p:spPr>
        <p:txBody>
          <a:bodyPr wrap="square" rtlCol="0">
            <a:spAutoFit/>
          </a:bodyPr>
          <a:lstStyle/>
          <a:p>
            <a:r>
              <a:rPr lang="ru-RU" b="1" dirty="0" smtClean="0"/>
              <a:t>Отстающие в 2016 году по трем грантам: Кайбицы, Апастово, Лаишево, Камское устье</a:t>
            </a:r>
            <a:endParaRPr lang="ru-RU" b="1" dirty="0"/>
          </a:p>
        </p:txBody>
      </p:sp>
    </p:spTree>
    <p:extLst>
      <p:ext uri="{BB962C8B-B14F-4D97-AF65-F5344CB8AC3E}">
        <p14:creationId xmlns:p14="http://schemas.microsoft.com/office/powerpoint/2010/main" val="11250188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7625"/>
            <a:ext cx="12257195"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81263" y="0"/>
            <a:ext cx="11069053" cy="1325563"/>
          </a:xfrm>
        </p:spPr>
        <p:txBody>
          <a:bodyPr>
            <a:noAutofit/>
          </a:bodyPr>
          <a:lstStyle/>
          <a:p>
            <a:r>
              <a:rPr lang="ru-RU" sz="3600" b="1" dirty="0" smtClean="0">
                <a:solidFill>
                  <a:schemeClr val="tx2"/>
                </a:solidFill>
              </a:rPr>
              <a:t>Цели грантовой программы </a:t>
            </a:r>
            <a:br>
              <a:rPr lang="ru-RU" sz="3600" b="1" dirty="0" smtClean="0">
                <a:solidFill>
                  <a:schemeClr val="tx2"/>
                </a:solidFill>
              </a:rPr>
            </a:br>
            <a:r>
              <a:rPr lang="ru-RU" sz="3600" b="1" dirty="0" smtClean="0">
                <a:solidFill>
                  <a:schemeClr val="tx2"/>
                </a:solidFill>
              </a:rPr>
              <a:t>и обучения «учителей-наставников»</a:t>
            </a:r>
            <a:endParaRPr lang="en-SG" sz="3600" b="1" dirty="0">
              <a:solidFill>
                <a:schemeClr val="tx2"/>
              </a:solidFill>
            </a:endParaRPr>
          </a:p>
        </p:txBody>
      </p:sp>
      <p:sp>
        <p:nvSpPr>
          <p:cNvPr id="3" name="Content Placeholder 2"/>
          <p:cNvSpPr>
            <a:spLocks noGrp="1"/>
          </p:cNvSpPr>
          <p:nvPr>
            <p:ph idx="1"/>
          </p:nvPr>
        </p:nvSpPr>
        <p:spPr>
          <a:xfrm>
            <a:off x="481262" y="1325563"/>
            <a:ext cx="11069053" cy="4686811"/>
          </a:xfrm>
        </p:spPr>
        <p:txBody>
          <a:bodyPr>
            <a:noAutofit/>
          </a:bodyPr>
          <a:lstStyle/>
          <a:p>
            <a:r>
              <a:rPr lang="ru-RU" sz="3200" dirty="0"/>
              <a:t>Цель данного гранта: </a:t>
            </a:r>
          </a:p>
          <a:p>
            <a:pPr marL="989013" lvl="1" indent="-538163">
              <a:buFont typeface="Courier New" panose="02070309020205020404" pitchFamily="49" charset="0"/>
              <a:buChar char="o"/>
            </a:pPr>
            <a:r>
              <a:rPr lang="ru-RU" sz="2800" dirty="0"/>
              <a:t>Организация наставничества молодых педагогов </a:t>
            </a:r>
            <a:br>
              <a:rPr lang="ru-RU" sz="2800" dirty="0"/>
            </a:br>
            <a:r>
              <a:rPr lang="ru-RU" sz="2800" dirty="0"/>
              <a:t>в первые годы работы в общеобразовательных учреждениях РТ;</a:t>
            </a:r>
          </a:p>
          <a:p>
            <a:pPr marL="989013" lvl="1" indent="-538163">
              <a:buFont typeface="Courier New" panose="02070309020205020404" pitchFamily="49" charset="0"/>
              <a:buChar char="o"/>
            </a:pPr>
            <a:r>
              <a:rPr lang="ru-RU" sz="2800" dirty="0" smtClean="0"/>
              <a:t>Развитие </a:t>
            </a:r>
            <a:r>
              <a:rPr lang="ru-RU" sz="2800" dirty="0"/>
              <a:t>системы наставничества в виде профессиональной и психологической поддержки, формирующей обратной связи и передачи накопленного опыта новому поколению педагогов.</a:t>
            </a:r>
          </a:p>
          <a:p>
            <a:r>
              <a:rPr lang="ru-RU" sz="3200" dirty="0" smtClean="0"/>
              <a:t>Цели </a:t>
            </a:r>
            <a:r>
              <a:rPr lang="ru-RU" sz="3200" dirty="0"/>
              <a:t>обучения 1-3 и 12-14 июля:</a:t>
            </a:r>
          </a:p>
          <a:p>
            <a:pPr marL="989013" lvl="1" indent="-538163">
              <a:buFont typeface="Courier New" panose="02070309020205020404" pitchFamily="49" charset="0"/>
              <a:buChar char="o"/>
            </a:pPr>
            <a:r>
              <a:rPr lang="ru-RU" sz="2800" dirty="0"/>
              <a:t>Проанализировать понятие «наставничество»;</a:t>
            </a:r>
          </a:p>
          <a:p>
            <a:pPr marL="989013" lvl="1" indent="-538163">
              <a:buFont typeface="Courier New" panose="02070309020205020404" pitchFamily="49" charset="0"/>
              <a:buChar char="o"/>
            </a:pPr>
            <a:r>
              <a:rPr lang="ru-RU" sz="2800" dirty="0"/>
              <a:t>Изучить процесс реализации наставнической деятельности в рамках данного гранта.</a:t>
            </a:r>
          </a:p>
        </p:txBody>
      </p:sp>
    </p:spTree>
    <p:extLst>
      <p:ext uri="{BB962C8B-B14F-4D97-AF65-F5344CB8AC3E}">
        <p14:creationId xmlns:p14="http://schemas.microsoft.com/office/powerpoint/2010/main" val="17437018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7625"/>
            <a:ext cx="12257195"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Diagram 4"/>
          <p:cNvGraphicFramePr/>
          <p:nvPr>
            <p:extLst>
              <p:ext uri="{D42A27DB-BD31-4B8C-83A1-F6EECF244321}">
                <p14:modId xmlns:p14="http://schemas.microsoft.com/office/powerpoint/2010/main" val="2987996189"/>
              </p:ext>
            </p:extLst>
          </p:nvPr>
        </p:nvGraphicFramePr>
        <p:xfrm>
          <a:off x="2284071" y="717632"/>
          <a:ext cx="7782047" cy="511375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091062273"/>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7625"/>
            <a:ext cx="12257195"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593558" y="-106621"/>
            <a:ext cx="10039720" cy="1325563"/>
          </a:xfrm>
        </p:spPr>
        <p:txBody>
          <a:bodyPr/>
          <a:lstStyle/>
          <a:p>
            <a:r>
              <a:rPr lang="ru-RU" dirty="0"/>
              <a:t> </a:t>
            </a:r>
            <a:r>
              <a:rPr lang="ru-RU" sz="3600" b="1" dirty="0">
                <a:solidFill>
                  <a:schemeClr val="tx2"/>
                </a:solidFill>
              </a:rPr>
              <a:t>Программа наставничества предполагает:</a:t>
            </a:r>
            <a:endParaRPr lang="en-SG" sz="3600" b="1" dirty="0">
              <a:solidFill>
                <a:schemeClr val="tx2"/>
              </a:solidFill>
            </a:endParaRPr>
          </a:p>
        </p:txBody>
      </p:sp>
      <p:sp>
        <p:nvSpPr>
          <p:cNvPr id="3" name="Content Placeholder 2"/>
          <p:cNvSpPr>
            <a:spLocks noGrp="1"/>
          </p:cNvSpPr>
          <p:nvPr>
            <p:ph idx="1"/>
          </p:nvPr>
        </p:nvSpPr>
        <p:spPr>
          <a:xfrm>
            <a:off x="593557" y="1058229"/>
            <a:ext cx="11133221" cy="5330997"/>
          </a:xfrm>
        </p:spPr>
        <p:txBody>
          <a:bodyPr>
            <a:normAutofit fontScale="92500" lnSpcReduction="20000"/>
          </a:bodyPr>
          <a:lstStyle/>
          <a:p>
            <a:pPr>
              <a:buFontTx/>
              <a:buChar char="-"/>
            </a:pPr>
            <a:r>
              <a:rPr lang="ru-RU" sz="2600" dirty="0"/>
              <a:t>Выявление потребностей молодого специалиста</a:t>
            </a:r>
          </a:p>
          <a:p>
            <a:pPr>
              <a:buFontTx/>
              <a:buChar char="-"/>
            </a:pPr>
            <a:r>
              <a:rPr lang="ru-RU" sz="2600" dirty="0"/>
              <a:t>Посещение наставником 3 уроков молодого специалиста </a:t>
            </a:r>
            <a:br>
              <a:rPr lang="ru-RU" sz="2600" dirty="0"/>
            </a:br>
            <a:r>
              <a:rPr lang="ru-RU" sz="2600" dirty="0"/>
              <a:t>в сентябре - ноябре </a:t>
            </a:r>
            <a:endParaRPr lang="ru-RU" sz="2600" dirty="0" smtClean="0"/>
          </a:p>
          <a:p>
            <a:pPr>
              <a:buFontTx/>
              <a:buChar char="-"/>
            </a:pPr>
            <a:r>
              <a:rPr lang="ru-RU" sz="2600" dirty="0" smtClean="0"/>
              <a:t>Посещение </a:t>
            </a:r>
            <a:r>
              <a:rPr lang="ru-RU" sz="2600" dirty="0"/>
              <a:t>одного урока наставника молодым специалистом</a:t>
            </a:r>
          </a:p>
          <a:p>
            <a:pPr>
              <a:buFontTx/>
              <a:buChar char="-"/>
            </a:pPr>
            <a:r>
              <a:rPr lang="ru-RU" sz="2600" dirty="0"/>
              <a:t>Создание условия для неформального общения между наставником </a:t>
            </a:r>
            <a:br>
              <a:rPr lang="ru-RU" sz="2600" dirty="0"/>
            </a:br>
            <a:r>
              <a:rPr lang="ru-RU" sz="2600" dirty="0"/>
              <a:t>и его подопечными (минимум 2 неформальные встречи)</a:t>
            </a:r>
          </a:p>
          <a:p>
            <a:pPr>
              <a:buFontTx/>
              <a:buChar char="-"/>
            </a:pPr>
            <a:r>
              <a:rPr lang="ru-RU" sz="2600" dirty="0"/>
              <a:t>Привлечение молодых специалистов к традиционным урочным </a:t>
            </a:r>
            <a:br>
              <a:rPr lang="ru-RU" sz="2600" dirty="0"/>
            </a:br>
            <a:r>
              <a:rPr lang="ru-RU" sz="2600" dirty="0"/>
              <a:t>и внеурочным мероприятиям наставника </a:t>
            </a:r>
          </a:p>
          <a:p>
            <a:pPr>
              <a:buFontTx/>
              <a:buChar char="-"/>
            </a:pPr>
            <a:r>
              <a:rPr lang="ru-RU" sz="2600" dirty="0"/>
              <a:t>Присутствие </a:t>
            </a:r>
            <a:r>
              <a:rPr lang="ru-RU" sz="2600" b="1" dirty="0"/>
              <a:t>заместителя директора </a:t>
            </a:r>
            <a:r>
              <a:rPr lang="ru-RU" sz="2600" dirty="0"/>
              <a:t>на основным мероприятиях с целью отслеживания прогресса молодого специалиста и готовности продолжить </a:t>
            </a:r>
            <a:br>
              <a:rPr lang="ru-RU" sz="2600" dirty="0"/>
            </a:br>
            <a:r>
              <a:rPr lang="ru-RU" sz="2600" dirty="0"/>
              <a:t>с ним работу после завершения программы наставничества</a:t>
            </a:r>
          </a:p>
          <a:p>
            <a:pPr>
              <a:buFontTx/>
              <a:buChar char="-"/>
            </a:pPr>
            <a:r>
              <a:rPr lang="ru-RU" sz="2600" dirty="0"/>
              <a:t>По завершению программы: </a:t>
            </a:r>
          </a:p>
          <a:p>
            <a:pPr marL="890588">
              <a:buFontTx/>
              <a:buChar char="-"/>
            </a:pPr>
            <a:r>
              <a:rPr lang="ru-RU" sz="2600" dirty="0"/>
              <a:t>обратная связь молодого специалиста и его руководителя </a:t>
            </a:r>
            <a:br>
              <a:rPr lang="ru-RU" sz="2600" dirty="0"/>
            </a:br>
            <a:r>
              <a:rPr lang="ru-RU" sz="2600" dirty="0"/>
              <a:t>о проведенной наставнической работе</a:t>
            </a:r>
          </a:p>
          <a:p>
            <a:pPr marL="890588">
              <a:buFontTx/>
              <a:buChar char="-"/>
            </a:pPr>
            <a:r>
              <a:rPr lang="ru-RU" sz="2600" dirty="0"/>
              <a:t>отчет наставника о наставнической деятельности (автоматически онлайн)</a:t>
            </a:r>
          </a:p>
          <a:p>
            <a:pPr marL="890588">
              <a:buFontTx/>
              <a:buChar char="-"/>
            </a:pPr>
            <a:endParaRPr lang="ru-RU" sz="2000" dirty="0"/>
          </a:p>
          <a:p>
            <a:pPr>
              <a:buFontTx/>
              <a:buChar char="-"/>
            </a:pPr>
            <a:endParaRPr lang="en-SG" sz="2000" dirty="0"/>
          </a:p>
        </p:txBody>
      </p:sp>
    </p:spTree>
    <p:extLst>
      <p:ext uri="{BB962C8B-B14F-4D97-AF65-F5344CB8AC3E}">
        <p14:creationId xmlns:p14="http://schemas.microsoft.com/office/powerpoint/2010/main" val="14644457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7625"/>
            <a:ext cx="12257195"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673768" y="1606246"/>
            <a:ext cx="10651958" cy="4641339"/>
          </a:xfrm>
        </p:spPr>
        <p:txBody>
          <a:bodyPr>
            <a:normAutofit/>
          </a:bodyPr>
          <a:lstStyle/>
          <a:p>
            <a:r>
              <a:rPr lang="ru-RU" dirty="0"/>
              <a:t>Цель данного гранта: инновационная внеклассная проектная деятельность, возглавляемая учителями-мастерами при поддержке, обратной связи и кураторстве учителей-экспертов</a:t>
            </a:r>
            <a:r>
              <a:rPr lang="en-US" dirty="0"/>
              <a:t> </a:t>
            </a:r>
            <a:r>
              <a:rPr lang="ru-RU" dirty="0"/>
              <a:t>с фокусом на развитие в учениках РТ навыков и компетенций </a:t>
            </a:r>
            <a:br>
              <a:rPr lang="ru-RU" dirty="0"/>
            </a:br>
            <a:r>
              <a:rPr lang="en-US" dirty="0"/>
              <a:t>XXI </a:t>
            </a:r>
            <a:r>
              <a:rPr lang="ru-RU" dirty="0"/>
              <a:t>века</a:t>
            </a:r>
            <a:endParaRPr lang="en-SG" dirty="0"/>
          </a:p>
          <a:p>
            <a:r>
              <a:rPr lang="ru-RU" dirty="0"/>
              <a:t>Цели обучения с 1 по 14 июля:</a:t>
            </a:r>
          </a:p>
          <a:p>
            <a:pPr marL="984250" indent="-550863"/>
            <a:r>
              <a:rPr lang="ru-RU" sz="2400" dirty="0"/>
              <a:t>Изучить 4 этапа реализации проектной деятельности</a:t>
            </a:r>
          </a:p>
          <a:p>
            <a:pPr marL="984250" indent="-550863"/>
            <a:r>
              <a:rPr lang="ru-RU" sz="2400" dirty="0"/>
              <a:t>Научиться планировать и реализовывать социальный проект, реализующий инновационные подходы </a:t>
            </a:r>
            <a:br>
              <a:rPr lang="ru-RU" sz="2400" dirty="0"/>
            </a:br>
            <a:r>
              <a:rPr lang="ru-RU" sz="2400" dirty="0"/>
              <a:t>в обучении и развивающий в учениках ключевые навыки и компетенции </a:t>
            </a:r>
            <a:r>
              <a:rPr lang="en-US" sz="2400" dirty="0"/>
              <a:t>XXI</a:t>
            </a:r>
            <a:r>
              <a:rPr lang="ru-RU" sz="2400" dirty="0"/>
              <a:t> века</a:t>
            </a:r>
          </a:p>
        </p:txBody>
      </p:sp>
      <p:sp>
        <p:nvSpPr>
          <p:cNvPr id="6" name="Title 1"/>
          <p:cNvSpPr>
            <a:spLocks noGrp="1"/>
          </p:cNvSpPr>
          <p:nvPr>
            <p:ph type="title"/>
          </p:nvPr>
        </p:nvSpPr>
        <p:spPr>
          <a:xfrm>
            <a:off x="673768" y="304967"/>
            <a:ext cx="10828421" cy="1325563"/>
          </a:xfrm>
        </p:spPr>
        <p:txBody>
          <a:bodyPr>
            <a:normAutofit/>
          </a:bodyPr>
          <a:lstStyle/>
          <a:p>
            <a:r>
              <a:rPr lang="ru-RU" sz="3600" b="1" dirty="0">
                <a:solidFill>
                  <a:schemeClr val="tx2"/>
                </a:solidFill>
              </a:rPr>
              <a:t>Цели грантовой программы </a:t>
            </a:r>
            <a:br>
              <a:rPr lang="ru-RU" sz="3600" b="1" dirty="0">
                <a:solidFill>
                  <a:schemeClr val="tx2"/>
                </a:solidFill>
              </a:rPr>
            </a:br>
            <a:r>
              <a:rPr lang="ru-RU" sz="3600" b="1" dirty="0">
                <a:solidFill>
                  <a:schemeClr val="tx2"/>
                </a:solidFill>
              </a:rPr>
              <a:t>и обучения «учителей-мастеров»</a:t>
            </a:r>
            <a:endParaRPr lang="en-SG" sz="3600" b="1" dirty="0">
              <a:solidFill>
                <a:schemeClr val="tx2"/>
              </a:solidFill>
            </a:endParaRPr>
          </a:p>
        </p:txBody>
      </p:sp>
    </p:spTree>
    <p:extLst>
      <p:ext uri="{BB962C8B-B14F-4D97-AF65-F5344CB8AC3E}">
        <p14:creationId xmlns:p14="http://schemas.microsoft.com/office/powerpoint/2010/main" val="927102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2"/>
          <a:stretch>
            <a:fillRect/>
          </a:stretch>
        </p:blipFill>
        <p:spPr>
          <a:xfrm>
            <a:off x="-34060" y="-15539"/>
            <a:ext cx="12260119" cy="6889077"/>
          </a:xfrm>
          <a:prstGeom prst="rect">
            <a:avLst/>
          </a:prstGeom>
        </p:spPr>
      </p:pic>
      <p:sp>
        <p:nvSpPr>
          <p:cNvPr id="2" name="Title 1"/>
          <p:cNvSpPr>
            <a:spLocks noGrp="1"/>
          </p:cNvSpPr>
          <p:nvPr>
            <p:ph type="title"/>
          </p:nvPr>
        </p:nvSpPr>
        <p:spPr/>
        <p:txBody>
          <a:bodyPr/>
          <a:lstStyle/>
          <a:p>
            <a:r>
              <a:rPr lang="ru-RU" sz="4800" b="1" dirty="0">
                <a:solidFill>
                  <a:schemeClr val="tx2"/>
                </a:solidFill>
              </a:rPr>
              <a:t>Внедрение профессионального стандарта</a:t>
            </a:r>
          </a:p>
        </p:txBody>
      </p:sp>
      <p:sp>
        <p:nvSpPr>
          <p:cNvPr id="4" name="Slide Number Placeholder 3"/>
          <p:cNvSpPr>
            <a:spLocks noGrp="1"/>
          </p:cNvSpPr>
          <p:nvPr>
            <p:ph type="sldNum" sz="quarter" idx="12"/>
          </p:nvPr>
        </p:nvSpPr>
        <p:spPr/>
        <p:txBody>
          <a:bodyPr/>
          <a:lstStyle/>
          <a:p>
            <a:pPr>
              <a:defRPr/>
            </a:pPr>
            <a:fld id="{8D2FAABA-FA5A-4944-940C-A8188472EE44}" type="slidenum">
              <a:rPr lang="ru-RU" smtClean="0">
                <a:solidFill>
                  <a:prstClr val="black">
                    <a:tint val="75000"/>
                  </a:prstClr>
                </a:solidFill>
              </a:rPr>
              <a:pPr>
                <a:defRPr/>
              </a:pPr>
              <a:t>2</a:t>
            </a:fld>
            <a:endParaRPr lang="ru-RU" dirty="0">
              <a:solidFill>
                <a:prstClr val="black">
                  <a:tint val="75000"/>
                </a:prstClr>
              </a:solidFill>
            </a:endParaRPr>
          </a:p>
        </p:txBody>
      </p:sp>
      <p:grpSp>
        <p:nvGrpSpPr>
          <p:cNvPr id="5" name="Группа 14"/>
          <p:cNvGrpSpPr/>
          <p:nvPr/>
        </p:nvGrpSpPr>
        <p:grpSpPr>
          <a:xfrm>
            <a:off x="609600" y="1751078"/>
            <a:ext cx="10972800" cy="4570893"/>
            <a:chOff x="107504" y="1327932"/>
            <a:chExt cx="9036496" cy="3414538"/>
          </a:xfrm>
        </p:grpSpPr>
        <p:sp>
          <p:nvSpPr>
            <p:cNvPr id="6" name="TextBox 5"/>
            <p:cNvSpPr txBox="1"/>
            <p:nvPr/>
          </p:nvSpPr>
          <p:spPr>
            <a:xfrm>
              <a:off x="107504" y="1327932"/>
              <a:ext cx="9036496" cy="778369"/>
            </a:xfrm>
            <a:prstGeom prst="rect">
              <a:avLst/>
            </a:prstGeom>
            <a:ln>
              <a:noFill/>
            </a:ln>
            <a:effectLst>
              <a:outerShdw blurRad="50800" dist="38100" dir="8100000" algn="tr" rotWithShape="0">
                <a:prstClr val="black">
                  <a:alpha val="40000"/>
                </a:prstClr>
              </a:outerShdw>
            </a:effectLst>
            <a:scene3d>
              <a:camera prst="orthographicFront">
                <a:rot lat="0" lon="0" rev="0"/>
              </a:camera>
              <a:lightRig rig="contrasting" dir="t">
                <a:rot lat="0" lon="0" rev="1500000"/>
              </a:lightRig>
            </a:scene3d>
            <a:sp3d prstMaterial="metal">
              <a:bevelT w="88900" h="88900"/>
            </a:sp3d>
          </p:spPr>
          <p:style>
            <a:lnRef idx="1">
              <a:schemeClr val="dk1"/>
            </a:lnRef>
            <a:fillRef idx="2">
              <a:schemeClr val="dk1"/>
            </a:fillRef>
            <a:effectRef idx="1">
              <a:schemeClr val="dk1"/>
            </a:effectRef>
            <a:fontRef idx="minor">
              <a:schemeClr val="dk1"/>
            </a:fontRef>
          </p:style>
          <p:txBody>
            <a:bodyPr wrap="square" rtlCol="0">
              <a:spAutoFit/>
            </a:bodyPr>
            <a:lstStyle>
              <a:defPPr>
                <a:defRPr lang="ru-RU"/>
              </a:defPPr>
              <a:lvl1pPr algn="ctr"/>
            </a:lstStyle>
            <a:p>
              <a:pPr>
                <a:lnSpc>
                  <a:spcPct val="80000"/>
                </a:lnSpc>
              </a:pPr>
              <a:r>
                <a:rPr lang="ru-RU" sz="2000" dirty="0">
                  <a:solidFill>
                    <a:srgbClr val="000000"/>
                  </a:solidFill>
                </a:rPr>
                <a:t>Применение  закрепленных в профессиональном </a:t>
              </a:r>
              <a:r>
                <a:rPr lang="ru-RU" sz="2000" dirty="0" smtClean="0">
                  <a:solidFill>
                    <a:srgbClr val="000000"/>
                  </a:solidFill>
                </a:rPr>
                <a:t>стандарте функций </a:t>
              </a:r>
              <a:r>
                <a:rPr lang="ru-RU" sz="2000" b="1" dirty="0" smtClean="0">
                  <a:solidFill>
                    <a:srgbClr val="FF0000"/>
                  </a:solidFill>
                </a:rPr>
                <a:t>в системе </a:t>
              </a:r>
            </a:p>
            <a:p>
              <a:pPr>
                <a:lnSpc>
                  <a:spcPct val="80000"/>
                </a:lnSpc>
              </a:pPr>
              <a:r>
                <a:rPr lang="ru-RU" sz="2000" b="1" dirty="0" smtClean="0">
                  <a:solidFill>
                    <a:srgbClr val="FF0000"/>
                  </a:solidFill>
                </a:rPr>
                <a:t>оценки </a:t>
              </a:r>
              <a:r>
                <a:rPr lang="ru-RU" sz="2000" b="1" dirty="0">
                  <a:solidFill>
                    <a:srgbClr val="FF0000"/>
                  </a:solidFill>
                </a:rPr>
                <a:t>компетенций педагога</a:t>
              </a:r>
              <a:r>
                <a:rPr lang="ru-RU" sz="2000" dirty="0">
                  <a:solidFill>
                    <a:srgbClr val="000000"/>
                  </a:solidFill>
                </a:rPr>
                <a:t> </a:t>
              </a:r>
              <a:r>
                <a:rPr lang="ru-RU" sz="2000" b="1" dirty="0" smtClean="0">
                  <a:solidFill>
                    <a:srgbClr val="000000"/>
                  </a:solidFill>
                </a:rPr>
                <a:t>(</a:t>
              </a:r>
              <a:r>
                <a:rPr lang="ru-RU" sz="2000" b="1" dirty="0">
                  <a:solidFill>
                    <a:srgbClr val="000000"/>
                  </a:solidFill>
                </a:rPr>
                <a:t>учитель, воспитатель) </a:t>
              </a:r>
              <a:endParaRPr lang="ru-RU" sz="2000" b="1" dirty="0" smtClean="0">
                <a:solidFill>
                  <a:srgbClr val="000000"/>
                </a:solidFill>
              </a:endParaRPr>
            </a:p>
            <a:p>
              <a:pPr>
                <a:lnSpc>
                  <a:spcPct val="80000"/>
                </a:lnSpc>
              </a:pPr>
              <a:r>
                <a:rPr lang="ru-RU" sz="2000" dirty="0" smtClean="0">
                  <a:solidFill>
                    <a:srgbClr val="000000"/>
                  </a:solidFill>
                </a:rPr>
                <a:t>и формирование на ее основе </a:t>
              </a:r>
              <a:r>
                <a:rPr lang="ru-RU" sz="2000" dirty="0">
                  <a:solidFill>
                    <a:srgbClr val="000000"/>
                  </a:solidFill>
                </a:rPr>
                <a:t>квалификационных </a:t>
              </a:r>
              <a:r>
                <a:rPr lang="ru-RU" sz="2000" dirty="0" smtClean="0">
                  <a:solidFill>
                    <a:srgbClr val="000000"/>
                  </a:solidFill>
                </a:rPr>
                <a:t>уровней  </a:t>
              </a:r>
            </a:p>
            <a:p>
              <a:pPr>
                <a:lnSpc>
                  <a:spcPct val="80000"/>
                </a:lnSpc>
              </a:pPr>
              <a:r>
                <a:rPr lang="ru-RU" sz="2000" dirty="0" smtClean="0">
                  <a:solidFill>
                    <a:srgbClr val="000000"/>
                  </a:solidFill>
                </a:rPr>
                <a:t>(</a:t>
              </a:r>
              <a:r>
                <a:rPr lang="ru-RU" sz="2000" b="1" dirty="0" smtClean="0">
                  <a:solidFill>
                    <a:srgbClr val="FF0000"/>
                  </a:solidFill>
                </a:rPr>
                <a:t>отраслевой рамки квалификаций</a:t>
              </a:r>
              <a:r>
                <a:rPr lang="ru-RU" sz="2000" dirty="0" smtClean="0">
                  <a:solidFill>
                    <a:srgbClr val="000000"/>
                  </a:solidFill>
                </a:rPr>
                <a:t>)</a:t>
              </a:r>
              <a:endParaRPr lang="ru-RU" sz="2000" dirty="0">
                <a:solidFill>
                  <a:srgbClr val="000000"/>
                </a:solidFill>
              </a:endParaRPr>
            </a:p>
          </p:txBody>
        </p:sp>
        <p:sp>
          <p:nvSpPr>
            <p:cNvPr id="7" name="TextBox 6"/>
            <p:cNvSpPr txBox="1"/>
            <p:nvPr/>
          </p:nvSpPr>
          <p:spPr>
            <a:xfrm>
              <a:off x="270114" y="2633594"/>
              <a:ext cx="3816424" cy="418557"/>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ru-RU" sz="3200" dirty="0" smtClean="0"/>
                <a:t>ФГОС ВО, ДПП</a:t>
              </a:r>
              <a:endParaRPr lang="ru-RU" sz="3200" dirty="0"/>
            </a:p>
          </p:txBody>
        </p:sp>
        <p:sp>
          <p:nvSpPr>
            <p:cNvPr id="8" name="TextBox 7"/>
            <p:cNvSpPr txBox="1"/>
            <p:nvPr/>
          </p:nvSpPr>
          <p:spPr>
            <a:xfrm>
              <a:off x="4444663" y="2846216"/>
              <a:ext cx="4481399" cy="482821"/>
            </a:xfrm>
            <a:prstGeom prst="rect">
              <a:avLst/>
            </a:prstGeom>
            <a:ln/>
          </p:spPr>
          <p:style>
            <a:lnRef idx="0">
              <a:schemeClr val="accent1"/>
            </a:lnRef>
            <a:fillRef idx="3">
              <a:schemeClr val="accent1"/>
            </a:fillRef>
            <a:effectRef idx="3">
              <a:schemeClr val="accent1"/>
            </a:effectRef>
            <a:fontRef idx="minor">
              <a:schemeClr val="lt1"/>
            </a:fontRef>
          </p:style>
          <p:txBody>
            <a:bodyPr wrap="square" rtlCol="0" anchor="ctr">
              <a:spAutoFit/>
            </a:bodyPr>
            <a:lstStyle>
              <a:defPPr>
                <a:defRPr lang="ru-RU"/>
              </a:defPPr>
              <a:lvl1pPr algn="ctr"/>
            </a:lstStyle>
            <a:p>
              <a:r>
                <a:rPr lang="ru-RU" sz="3600" dirty="0"/>
                <a:t>Трудовая </a:t>
              </a:r>
              <a:r>
                <a:rPr lang="ru-RU" sz="3600" dirty="0" smtClean="0"/>
                <a:t>деятельность</a:t>
              </a:r>
              <a:endParaRPr lang="ru-RU" sz="3600" dirty="0"/>
            </a:p>
          </p:txBody>
        </p:sp>
        <p:sp>
          <p:nvSpPr>
            <p:cNvPr id="9" name="TextBox 8"/>
            <p:cNvSpPr txBox="1"/>
            <p:nvPr/>
          </p:nvSpPr>
          <p:spPr>
            <a:xfrm>
              <a:off x="4486414" y="4059562"/>
              <a:ext cx="2405467" cy="682908"/>
            </a:xfrm>
            <a:prstGeom prst="rect">
              <a:avLst/>
            </a:prstGeom>
            <a:ln/>
          </p:spPr>
          <p:style>
            <a:lnRef idx="0">
              <a:schemeClr val="accent5"/>
            </a:lnRef>
            <a:fillRef idx="3">
              <a:schemeClr val="accent5"/>
            </a:fillRef>
            <a:effectRef idx="3">
              <a:schemeClr val="accent5"/>
            </a:effectRef>
            <a:fontRef idx="minor">
              <a:schemeClr val="lt1"/>
            </a:fontRef>
          </p:style>
          <p:txBody>
            <a:bodyPr wrap="square" rtlCol="0">
              <a:spAutoFit/>
            </a:bodyPr>
            <a:lstStyle>
              <a:defPPr>
                <a:defRPr lang="ru-RU"/>
              </a:defPPr>
              <a:lvl1pPr algn="ctr"/>
            </a:lstStyle>
            <a:p>
              <a:r>
                <a:rPr lang="ru-RU" sz="2800" dirty="0" smtClean="0"/>
                <a:t>Номенклатура должностей</a:t>
              </a:r>
              <a:endParaRPr lang="ru-RU" sz="2800" dirty="0"/>
            </a:p>
          </p:txBody>
        </p:sp>
        <p:sp>
          <p:nvSpPr>
            <p:cNvPr id="10" name="TextBox 9"/>
            <p:cNvSpPr txBox="1"/>
            <p:nvPr/>
          </p:nvSpPr>
          <p:spPr>
            <a:xfrm>
              <a:off x="7002016" y="4059562"/>
              <a:ext cx="2105135" cy="682908"/>
            </a:xfrm>
            <a:prstGeom prst="rect">
              <a:avLst/>
            </a:prstGeom>
            <a:ln/>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ru-RU"/>
              </a:defPPr>
              <a:lvl1pPr algn="ctr"/>
            </a:lstStyle>
            <a:p>
              <a:r>
                <a:rPr lang="ru-RU" sz="2800" dirty="0" smtClean="0"/>
                <a:t>Порядок аттестации</a:t>
              </a:r>
              <a:endParaRPr lang="ru-RU" sz="2800" dirty="0"/>
            </a:p>
          </p:txBody>
        </p:sp>
        <p:sp>
          <p:nvSpPr>
            <p:cNvPr id="11" name="Стрелка вниз 8"/>
            <p:cNvSpPr/>
            <p:nvPr/>
          </p:nvSpPr>
          <p:spPr>
            <a:xfrm>
              <a:off x="1441728" y="2199072"/>
              <a:ext cx="1473196" cy="294754"/>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ru-RU"/>
            </a:p>
          </p:txBody>
        </p:sp>
        <p:sp>
          <p:nvSpPr>
            <p:cNvPr id="12" name="Стрелка вниз 9"/>
            <p:cNvSpPr/>
            <p:nvPr/>
          </p:nvSpPr>
          <p:spPr>
            <a:xfrm>
              <a:off x="5985622" y="2236981"/>
              <a:ext cx="1618058" cy="506155"/>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ru-RU"/>
            </a:p>
          </p:txBody>
        </p:sp>
        <p:sp>
          <p:nvSpPr>
            <p:cNvPr id="13" name="Стрелка вниз 10"/>
            <p:cNvSpPr/>
            <p:nvPr/>
          </p:nvSpPr>
          <p:spPr>
            <a:xfrm>
              <a:off x="5571830" y="3389541"/>
              <a:ext cx="413792" cy="566942"/>
            </a:xfrm>
            <a:prstGeom prst="down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
          <p:nvSpPr>
            <p:cNvPr id="14" name="Стрелка вниз 11"/>
            <p:cNvSpPr/>
            <p:nvPr/>
          </p:nvSpPr>
          <p:spPr>
            <a:xfrm>
              <a:off x="7755978" y="3427418"/>
              <a:ext cx="413792" cy="529064"/>
            </a:xfrm>
            <a:prstGeom prst="down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15" name="Стрелка вниз 12"/>
            <p:cNvSpPr/>
            <p:nvPr/>
          </p:nvSpPr>
          <p:spPr>
            <a:xfrm>
              <a:off x="1971430" y="3078273"/>
              <a:ext cx="413792" cy="311267"/>
            </a:xfrm>
            <a:prstGeom prst="down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16" name="TextBox 15"/>
            <p:cNvSpPr txBox="1"/>
            <p:nvPr/>
          </p:nvSpPr>
          <p:spPr>
            <a:xfrm>
              <a:off x="448896" y="3427418"/>
              <a:ext cx="3453416" cy="473630"/>
            </a:xfrm>
            <a:prstGeom prst="rect">
              <a:avLst/>
            </a:prstGeom>
            <a:solidFill>
              <a:schemeClr val="accent1"/>
            </a:solidFill>
            <a:ln/>
          </p:spPr>
          <p:style>
            <a:lnRef idx="0">
              <a:schemeClr val="accent3"/>
            </a:lnRef>
            <a:fillRef idx="3">
              <a:schemeClr val="accent3"/>
            </a:fillRef>
            <a:effectRef idx="3">
              <a:schemeClr val="accent3"/>
            </a:effectRef>
            <a:fontRef idx="minor">
              <a:schemeClr val="lt1"/>
            </a:fontRef>
          </p:style>
          <p:txBody>
            <a:bodyPr wrap="square" rtlCol="0">
              <a:spAutoFit/>
            </a:bodyPr>
            <a:lstStyle>
              <a:defPPr>
                <a:defRPr lang="ru-RU"/>
              </a:defPPr>
              <a:lvl1pPr algn="ctr"/>
            </a:lstStyle>
            <a:p>
              <a:r>
                <a:rPr lang="ru-RU" sz="2800" dirty="0" smtClean="0"/>
                <a:t>Модели экзаменов</a:t>
              </a:r>
              <a:endParaRPr lang="ru-RU" sz="2800" dirty="0"/>
            </a:p>
            <a:p>
              <a:endParaRPr lang="ru-RU" sz="900" dirty="0" smtClean="0"/>
            </a:p>
          </p:txBody>
        </p:sp>
      </p:grpSp>
      <p:sp>
        <p:nvSpPr>
          <p:cNvPr id="18" name="Стрелка вниз 16"/>
          <p:cNvSpPr/>
          <p:nvPr/>
        </p:nvSpPr>
        <p:spPr>
          <a:xfrm>
            <a:off x="2890128" y="5246301"/>
            <a:ext cx="461431" cy="484607"/>
          </a:xfrm>
          <a:prstGeom prst="down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19" name="TextBox 18"/>
          <p:cNvSpPr txBox="1"/>
          <p:nvPr/>
        </p:nvSpPr>
        <p:spPr>
          <a:xfrm>
            <a:off x="1024144" y="5795697"/>
            <a:ext cx="4193400" cy="661720"/>
          </a:xfrm>
          <a:prstGeom prst="rect">
            <a:avLst/>
          </a:prstGeom>
          <a:solidFill>
            <a:schemeClr val="accent1"/>
          </a:solidFill>
          <a:ln/>
        </p:spPr>
        <p:style>
          <a:lnRef idx="0">
            <a:schemeClr val="accent3"/>
          </a:lnRef>
          <a:fillRef idx="3">
            <a:schemeClr val="accent3"/>
          </a:fillRef>
          <a:effectRef idx="3">
            <a:schemeClr val="accent3"/>
          </a:effectRef>
          <a:fontRef idx="minor">
            <a:schemeClr val="lt1"/>
          </a:fontRef>
        </p:style>
        <p:txBody>
          <a:bodyPr wrap="square" rtlCol="0">
            <a:spAutoFit/>
          </a:bodyPr>
          <a:lstStyle>
            <a:defPPr>
              <a:defRPr lang="ru-RU"/>
            </a:defPPr>
            <a:lvl1pPr algn="ctr"/>
          </a:lstStyle>
          <a:p>
            <a:r>
              <a:rPr lang="ru-RU" sz="2800" dirty="0" smtClean="0"/>
              <a:t>Модели подготовки</a:t>
            </a:r>
            <a:endParaRPr lang="ru-RU" sz="2800" dirty="0"/>
          </a:p>
          <a:p>
            <a:endParaRPr lang="ru-RU" sz="900" dirty="0" smtClean="0"/>
          </a:p>
        </p:txBody>
      </p:sp>
    </p:spTree>
    <p:extLst>
      <p:ext uri="{BB962C8B-B14F-4D97-AF65-F5344CB8AC3E}">
        <p14:creationId xmlns:p14="http://schemas.microsoft.com/office/powerpoint/2010/main" val="31141687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7625"/>
            <a:ext cx="12257195"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593557" y="445873"/>
            <a:ext cx="8341929" cy="571752"/>
          </a:xfrm>
        </p:spPr>
        <p:txBody>
          <a:bodyPr>
            <a:normAutofit fontScale="90000"/>
          </a:bodyPr>
          <a:lstStyle/>
          <a:p>
            <a:r>
              <a:rPr lang="ru-RU" dirty="0"/>
              <a:t>  </a:t>
            </a:r>
            <a:r>
              <a:rPr lang="ru-RU" sz="4900" b="1" dirty="0">
                <a:solidFill>
                  <a:schemeClr val="tx2"/>
                </a:solidFill>
              </a:rPr>
              <a:t>Требования к проекту</a:t>
            </a:r>
            <a:endParaRPr lang="en-SG" sz="4900" b="1" dirty="0">
              <a:solidFill>
                <a:schemeClr val="tx2"/>
              </a:solidFill>
            </a:endParaRPr>
          </a:p>
        </p:txBody>
      </p:sp>
      <p:sp>
        <p:nvSpPr>
          <p:cNvPr id="4" name="Title 1"/>
          <p:cNvSpPr txBox="1">
            <a:spLocks/>
          </p:cNvSpPr>
          <p:nvPr/>
        </p:nvSpPr>
        <p:spPr>
          <a:xfrm>
            <a:off x="1903769" y="4981981"/>
            <a:ext cx="7886700" cy="571752"/>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200" b="1" kern="1200">
                <a:solidFill>
                  <a:schemeClr val="tx1"/>
                </a:solidFill>
                <a:latin typeface="Times New Roman" panose="02020603050405020304" pitchFamily="18" charset="0"/>
                <a:ea typeface="+mj-ea"/>
                <a:cs typeface="Times New Roman" panose="02020603050405020304" pitchFamily="18" charset="0"/>
              </a:defRPr>
            </a:lvl1pPr>
          </a:lstStyle>
          <a:p>
            <a:pPr algn="l"/>
            <a:endParaRPr lang="en-SG" sz="1600" dirty="0"/>
          </a:p>
        </p:txBody>
      </p:sp>
      <p:sp>
        <p:nvSpPr>
          <p:cNvPr id="5" name="Content Placeholder 2"/>
          <p:cNvSpPr txBox="1">
            <a:spLocks/>
          </p:cNvSpPr>
          <p:nvPr/>
        </p:nvSpPr>
        <p:spPr>
          <a:xfrm>
            <a:off x="1925035" y="5310389"/>
            <a:ext cx="8048422" cy="233893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endParaRPr lang="en-SG" sz="1500" dirty="0"/>
          </a:p>
        </p:txBody>
      </p:sp>
      <p:graphicFrame>
        <p:nvGraphicFramePr>
          <p:cNvPr id="6" name="Table 3"/>
          <p:cNvGraphicFramePr>
            <a:graphicFrameLocks noGrp="1"/>
          </p:cNvGraphicFramePr>
          <p:nvPr>
            <p:extLst>
              <p:ext uri="{D42A27DB-BD31-4B8C-83A1-F6EECF244321}">
                <p14:modId xmlns:p14="http://schemas.microsoft.com/office/powerpoint/2010/main" val="1591773406"/>
              </p:ext>
            </p:extLst>
          </p:nvPr>
        </p:nvGraphicFramePr>
        <p:xfrm>
          <a:off x="818147" y="1467705"/>
          <a:ext cx="10651958" cy="4049289"/>
        </p:xfrm>
        <a:graphic>
          <a:graphicData uri="http://schemas.openxmlformats.org/drawingml/2006/table">
            <a:tbl>
              <a:tblPr firstRow="1" bandRow="1">
                <a:tableStyleId>{5C22544A-7EE6-4342-B048-85BDC9FD1C3A}</a:tableStyleId>
              </a:tblPr>
              <a:tblGrid>
                <a:gridCol w="5325979">
                  <a:extLst>
                    <a:ext uri="{9D8B030D-6E8A-4147-A177-3AD203B41FA5}">
                      <a16:colId xmlns="" xmlns:a16="http://schemas.microsoft.com/office/drawing/2014/main" val="20000"/>
                    </a:ext>
                  </a:extLst>
                </a:gridCol>
                <a:gridCol w="5325979">
                  <a:extLst>
                    <a:ext uri="{9D8B030D-6E8A-4147-A177-3AD203B41FA5}">
                      <a16:colId xmlns="" xmlns:a16="http://schemas.microsoft.com/office/drawing/2014/main" val="20001"/>
                    </a:ext>
                  </a:extLst>
                </a:gridCol>
              </a:tblGrid>
              <a:tr h="432828">
                <a:tc>
                  <a:txBody>
                    <a:bodyPr/>
                    <a:lstStyle/>
                    <a:p>
                      <a:pPr algn="l"/>
                      <a:r>
                        <a:rPr lang="ru-RU" sz="2400" b="1" dirty="0">
                          <a:solidFill>
                            <a:schemeClr val="tx1"/>
                          </a:solidFill>
                        </a:rPr>
                        <a:t>Количество</a:t>
                      </a:r>
                      <a:r>
                        <a:rPr lang="ru-RU" sz="2400" b="1" baseline="0" dirty="0">
                          <a:solidFill>
                            <a:schemeClr val="tx1"/>
                          </a:solidFill>
                        </a:rPr>
                        <a:t> учеников</a:t>
                      </a:r>
                      <a:endParaRPr lang="en-SG" sz="2400" b="1" dirty="0">
                        <a:solidFill>
                          <a:schemeClr val="tx1"/>
                        </a:solidFill>
                      </a:endParaRPr>
                    </a:p>
                  </a:txBody>
                  <a:tcPr>
                    <a:solidFill>
                      <a:schemeClr val="bg2">
                        <a:lumMod val="90000"/>
                      </a:schemeClr>
                    </a:solidFill>
                  </a:tcPr>
                </a:tc>
                <a:tc>
                  <a:txBody>
                    <a:bodyPr/>
                    <a:lstStyle/>
                    <a:p>
                      <a:pPr algn="l"/>
                      <a:r>
                        <a:rPr lang="en-SG" sz="2400" b="1" dirty="0">
                          <a:solidFill>
                            <a:schemeClr val="tx1"/>
                          </a:solidFill>
                        </a:rPr>
                        <a:t>20 -30</a:t>
                      </a:r>
                    </a:p>
                  </a:txBody>
                  <a:tcPr>
                    <a:solidFill>
                      <a:schemeClr val="bg2">
                        <a:lumMod val="90000"/>
                      </a:schemeClr>
                    </a:solidFill>
                  </a:tcPr>
                </a:tc>
                <a:extLst>
                  <a:ext uri="{0D108BD9-81ED-4DB2-BD59-A6C34878D82A}">
                    <a16:rowId xmlns="" xmlns:a16="http://schemas.microsoft.com/office/drawing/2014/main" val="10000"/>
                  </a:ext>
                </a:extLst>
              </a:tr>
              <a:tr h="432828">
                <a:tc>
                  <a:txBody>
                    <a:bodyPr/>
                    <a:lstStyle/>
                    <a:p>
                      <a:pPr algn="l"/>
                      <a:r>
                        <a:rPr lang="ru-RU" sz="2400" b="1" dirty="0"/>
                        <a:t>Сроки реализации гранта</a:t>
                      </a:r>
                      <a:r>
                        <a:rPr lang="ru-RU" sz="2400" b="1" baseline="0" dirty="0"/>
                        <a:t> (от планирования до финального отчета)</a:t>
                      </a:r>
                      <a:endParaRPr lang="en-SG" sz="2400" b="1" dirty="0"/>
                    </a:p>
                  </a:txBody>
                  <a:tcPr>
                    <a:solidFill>
                      <a:schemeClr val="bg2">
                        <a:lumMod val="90000"/>
                      </a:schemeClr>
                    </a:solidFill>
                  </a:tcPr>
                </a:tc>
                <a:tc>
                  <a:txBody>
                    <a:bodyPr/>
                    <a:lstStyle/>
                    <a:p>
                      <a:pPr algn="l"/>
                      <a:r>
                        <a:rPr lang="ru-RU" sz="2400" b="1" dirty="0"/>
                        <a:t>С 22.08.2016 по 11.12.2016</a:t>
                      </a:r>
                      <a:endParaRPr lang="en-SG" sz="2400" b="1" dirty="0"/>
                    </a:p>
                  </a:txBody>
                  <a:tcPr>
                    <a:solidFill>
                      <a:schemeClr val="bg2">
                        <a:lumMod val="90000"/>
                      </a:schemeClr>
                    </a:solidFill>
                  </a:tcPr>
                </a:tc>
                <a:extLst>
                  <a:ext uri="{0D108BD9-81ED-4DB2-BD59-A6C34878D82A}">
                    <a16:rowId xmlns="" xmlns:a16="http://schemas.microsoft.com/office/drawing/2014/main" val="10002"/>
                  </a:ext>
                </a:extLst>
              </a:tr>
              <a:tr h="1456987">
                <a:tc>
                  <a:txBody>
                    <a:bodyPr/>
                    <a:lstStyle/>
                    <a:p>
                      <a:pPr algn="l"/>
                      <a:r>
                        <a:rPr lang="ru-RU" sz="2400" b="1" dirty="0"/>
                        <a:t>Сроки реализации самого проекта</a:t>
                      </a:r>
                      <a:endParaRPr lang="en-SG" sz="2400" b="1" dirty="0"/>
                    </a:p>
                  </a:txBody>
                  <a:tcPr>
                    <a:solidFill>
                      <a:schemeClr val="bg2"/>
                    </a:solidFill>
                  </a:tcPr>
                </a:tc>
                <a:tc>
                  <a:txBody>
                    <a:bodyPr/>
                    <a:lstStyle/>
                    <a:p>
                      <a:pPr algn="l"/>
                      <a:r>
                        <a:rPr lang="en-SG" sz="2400" b="1" dirty="0"/>
                        <a:t>10 </a:t>
                      </a:r>
                      <a:r>
                        <a:rPr lang="ru-RU" sz="2400" b="1" dirty="0"/>
                        <a:t>недель</a:t>
                      </a:r>
                      <a:r>
                        <a:rPr lang="en-SG" sz="2400" b="1" dirty="0"/>
                        <a:t> </a:t>
                      </a:r>
                    </a:p>
                    <a:p>
                      <a:pPr algn="l"/>
                      <a:r>
                        <a:rPr lang="ru-RU" sz="2400" b="1" dirty="0"/>
                        <a:t>С 26.09.2016 по 02.12.2016</a:t>
                      </a:r>
                    </a:p>
                    <a:p>
                      <a:pPr algn="l"/>
                      <a:r>
                        <a:rPr lang="ru-RU" sz="2400" b="1" dirty="0"/>
                        <a:t>(в</a:t>
                      </a:r>
                      <a:r>
                        <a:rPr lang="ru-RU" sz="2400" b="1" baseline="0" dirty="0"/>
                        <a:t> каникулы занятие </a:t>
                      </a:r>
                      <a:br>
                        <a:rPr lang="ru-RU" sz="2400" b="1" baseline="0" dirty="0"/>
                      </a:br>
                      <a:r>
                        <a:rPr lang="ru-RU" sz="2400" b="1" baseline="0" dirty="0"/>
                        <a:t>не проводится) </a:t>
                      </a:r>
                      <a:endParaRPr lang="en-SG" sz="2400" b="1" dirty="0"/>
                    </a:p>
                  </a:txBody>
                  <a:tcPr>
                    <a:solidFill>
                      <a:schemeClr val="bg2"/>
                    </a:solidFill>
                  </a:tcPr>
                </a:tc>
                <a:extLst>
                  <a:ext uri="{0D108BD9-81ED-4DB2-BD59-A6C34878D82A}">
                    <a16:rowId xmlns="" xmlns:a16="http://schemas.microsoft.com/office/drawing/2014/main" val="10003"/>
                  </a:ext>
                </a:extLst>
              </a:tr>
              <a:tr h="432828">
                <a:tc>
                  <a:txBody>
                    <a:bodyPr/>
                    <a:lstStyle/>
                    <a:p>
                      <a:pPr algn="l"/>
                      <a:r>
                        <a:rPr lang="ru-RU" sz="2400" b="1" dirty="0"/>
                        <a:t>Количество</a:t>
                      </a:r>
                      <a:r>
                        <a:rPr lang="ru-RU" sz="2400" b="1" baseline="0" dirty="0"/>
                        <a:t> занятий в неделю</a:t>
                      </a:r>
                      <a:endParaRPr lang="en-SG" sz="2400" b="1" dirty="0"/>
                    </a:p>
                  </a:txBody>
                  <a:tcPr>
                    <a:solidFill>
                      <a:schemeClr val="bg2">
                        <a:lumMod val="90000"/>
                      </a:schemeClr>
                    </a:solidFill>
                  </a:tcPr>
                </a:tc>
                <a:tc>
                  <a:txBody>
                    <a:bodyPr/>
                    <a:lstStyle/>
                    <a:p>
                      <a:pPr algn="l"/>
                      <a:r>
                        <a:rPr lang="en-SG" sz="2400" b="1" dirty="0"/>
                        <a:t>1</a:t>
                      </a:r>
                      <a:r>
                        <a:rPr lang="ru-RU" sz="2400" b="1" dirty="0"/>
                        <a:t> раз в неделю</a:t>
                      </a:r>
                      <a:endParaRPr lang="en-SG" sz="2400" b="1" dirty="0"/>
                    </a:p>
                  </a:txBody>
                  <a:tcPr>
                    <a:solidFill>
                      <a:schemeClr val="bg2">
                        <a:lumMod val="90000"/>
                      </a:schemeClr>
                    </a:solidFill>
                  </a:tcPr>
                </a:tc>
                <a:extLst>
                  <a:ext uri="{0D108BD9-81ED-4DB2-BD59-A6C34878D82A}">
                    <a16:rowId xmlns="" xmlns:a16="http://schemas.microsoft.com/office/drawing/2014/main" val="10004"/>
                  </a:ext>
                </a:extLst>
              </a:tr>
              <a:tr h="757449">
                <a:tc>
                  <a:txBody>
                    <a:bodyPr/>
                    <a:lstStyle/>
                    <a:p>
                      <a:pPr algn="l"/>
                      <a:r>
                        <a:rPr lang="ru-RU" sz="2400" b="1" dirty="0"/>
                        <a:t>Продолжительность 1</a:t>
                      </a:r>
                      <a:r>
                        <a:rPr lang="ru-RU" sz="2400" b="1" baseline="0" dirty="0"/>
                        <a:t> занятия</a:t>
                      </a:r>
                      <a:endParaRPr lang="en-SG" sz="2400" b="1" dirty="0"/>
                    </a:p>
                  </a:txBody>
                  <a:tcPr>
                    <a:solidFill>
                      <a:schemeClr val="bg2"/>
                    </a:solidFill>
                  </a:tcPr>
                </a:tc>
                <a:tc>
                  <a:txBody>
                    <a:bodyPr/>
                    <a:lstStyle/>
                    <a:p>
                      <a:pPr algn="l"/>
                      <a:r>
                        <a:rPr lang="en-SG" sz="2400" b="1" dirty="0"/>
                        <a:t>2 </a:t>
                      </a:r>
                      <a:r>
                        <a:rPr lang="ru-RU" sz="2400" b="1" dirty="0"/>
                        <a:t>урока</a:t>
                      </a:r>
                      <a:r>
                        <a:rPr lang="ru-RU" sz="2400" b="1" baseline="0" dirty="0"/>
                        <a:t> по 45 минут</a:t>
                      </a:r>
                      <a:endParaRPr lang="en-SG" sz="2400" b="1" dirty="0"/>
                    </a:p>
                  </a:txBody>
                  <a:tcPr>
                    <a:solidFill>
                      <a:schemeClr val="bg2"/>
                    </a:solidFill>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25406541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2257195"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84060" y="412297"/>
            <a:ext cx="11181347" cy="571752"/>
          </a:xfrm>
        </p:spPr>
        <p:txBody>
          <a:bodyPr>
            <a:noAutofit/>
          </a:bodyPr>
          <a:lstStyle/>
          <a:p>
            <a:r>
              <a:rPr lang="ru-RU" b="1" dirty="0">
                <a:solidFill>
                  <a:schemeClr val="tx2"/>
                </a:solidFill>
              </a:rPr>
              <a:t>Проектная деятельность предполагает:</a:t>
            </a:r>
            <a:endParaRPr lang="en-SG" b="1" dirty="0">
              <a:solidFill>
                <a:schemeClr val="tx2"/>
              </a:solidFill>
            </a:endParaRPr>
          </a:p>
        </p:txBody>
      </p:sp>
      <p:sp>
        <p:nvSpPr>
          <p:cNvPr id="4" name="Title 1"/>
          <p:cNvSpPr txBox="1">
            <a:spLocks/>
          </p:cNvSpPr>
          <p:nvPr/>
        </p:nvSpPr>
        <p:spPr>
          <a:xfrm>
            <a:off x="1903769" y="1024993"/>
            <a:ext cx="7886700" cy="429672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200" b="1" kern="1200">
                <a:solidFill>
                  <a:schemeClr val="tx1"/>
                </a:solidFill>
                <a:latin typeface="Times New Roman" panose="02020603050405020304" pitchFamily="18" charset="0"/>
                <a:ea typeface="+mj-ea"/>
                <a:cs typeface="Times New Roman" panose="02020603050405020304" pitchFamily="18" charset="0"/>
              </a:defRPr>
            </a:lvl1pPr>
          </a:lstStyle>
          <a:p>
            <a:pPr algn="l"/>
            <a:endParaRPr lang="en-SG" sz="1600" dirty="0"/>
          </a:p>
        </p:txBody>
      </p:sp>
      <p:sp>
        <p:nvSpPr>
          <p:cNvPr id="5" name="Content Placeholder 2"/>
          <p:cNvSpPr txBox="1">
            <a:spLocks/>
          </p:cNvSpPr>
          <p:nvPr/>
        </p:nvSpPr>
        <p:spPr>
          <a:xfrm>
            <a:off x="2102456" y="1257004"/>
            <a:ext cx="8048422" cy="233893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endParaRPr lang="en-SG" sz="1500" dirty="0"/>
          </a:p>
        </p:txBody>
      </p:sp>
      <p:sp>
        <p:nvSpPr>
          <p:cNvPr id="3" name="TextBox 2"/>
          <p:cNvSpPr txBox="1"/>
          <p:nvPr/>
        </p:nvSpPr>
        <p:spPr>
          <a:xfrm>
            <a:off x="484060" y="1358976"/>
            <a:ext cx="11181347" cy="4093428"/>
          </a:xfrm>
          <a:prstGeom prst="rect">
            <a:avLst/>
          </a:prstGeom>
          <a:noFill/>
        </p:spPr>
        <p:txBody>
          <a:bodyPr wrap="square" rtlCol="0">
            <a:spAutoFit/>
          </a:bodyPr>
          <a:lstStyle/>
          <a:p>
            <a:pPr marL="342900" indent="-342900">
              <a:buFontTx/>
              <a:buChar char="-"/>
            </a:pPr>
            <a:r>
              <a:rPr lang="ru-RU" sz="2600" dirty="0"/>
              <a:t>Определение концепции проекта (акцент на аутентичность проекта и реальный социальный вклад учеников)</a:t>
            </a:r>
          </a:p>
          <a:p>
            <a:pPr marL="342900" indent="-342900">
              <a:buFontTx/>
              <a:buChar char="-"/>
            </a:pPr>
            <a:r>
              <a:rPr lang="ru-RU" sz="2600" dirty="0"/>
              <a:t>Составление и реализация плана проекта</a:t>
            </a:r>
          </a:p>
          <a:p>
            <a:pPr marL="342900" indent="-342900">
              <a:buFontTx/>
              <a:buChar char="-"/>
            </a:pPr>
            <a:r>
              <a:rPr lang="ru-RU" sz="2600" dirty="0"/>
              <a:t>Еженедельные занятия с учениками и </a:t>
            </a:r>
            <a:r>
              <a:rPr lang="ru-RU" sz="2600" dirty="0" err="1"/>
              <a:t>фасилитация</a:t>
            </a:r>
            <a:r>
              <a:rPr lang="ru-RU" sz="2600" dirty="0"/>
              <a:t> при реализации проекта (сопровождается рефлексией учителя-мастера, загрузкой планов занятий и фото материалов)</a:t>
            </a:r>
          </a:p>
          <a:p>
            <a:pPr marL="342900" indent="-342900">
              <a:buFontTx/>
              <a:buChar char="-"/>
            </a:pPr>
            <a:r>
              <a:rPr lang="ru-RU" sz="2600" dirty="0"/>
              <a:t>По завершению проекта: </a:t>
            </a:r>
          </a:p>
          <a:p>
            <a:pPr marL="1249363" indent="-342900">
              <a:buFontTx/>
              <a:buChar char="-"/>
            </a:pPr>
            <a:r>
              <a:rPr lang="ru-RU" sz="2600" dirty="0"/>
              <a:t>обратная связь учеников </a:t>
            </a:r>
          </a:p>
          <a:p>
            <a:pPr marL="1249363" indent="-342900">
              <a:buFontTx/>
              <a:buChar char="-"/>
            </a:pPr>
            <a:r>
              <a:rPr lang="ru-RU" sz="2600" dirty="0"/>
              <a:t>отчет учителя-мастера о реализации проектной деятельности (автоматически онлайн)</a:t>
            </a:r>
          </a:p>
        </p:txBody>
      </p:sp>
    </p:spTree>
    <p:extLst>
      <p:ext uri="{BB962C8B-B14F-4D97-AF65-F5344CB8AC3E}">
        <p14:creationId xmlns:p14="http://schemas.microsoft.com/office/powerpoint/2010/main" val="33001654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7625"/>
            <a:ext cx="12257195"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589495" y="168893"/>
            <a:ext cx="10995376" cy="768368"/>
          </a:xfrm>
        </p:spPr>
        <p:txBody>
          <a:bodyPr>
            <a:normAutofit/>
          </a:bodyPr>
          <a:lstStyle/>
          <a:p>
            <a:r>
              <a:rPr lang="ru-RU" sz="4000" b="1" dirty="0">
                <a:solidFill>
                  <a:schemeClr val="tx2"/>
                </a:solidFill>
              </a:rPr>
              <a:t>Фокус работы</a:t>
            </a:r>
          </a:p>
        </p:txBody>
      </p:sp>
      <p:graphicFrame>
        <p:nvGraphicFramePr>
          <p:cNvPr id="4" name="Объект 3"/>
          <p:cNvGraphicFramePr>
            <a:graphicFrameLocks noGrp="1"/>
          </p:cNvGraphicFramePr>
          <p:nvPr>
            <p:ph idx="1"/>
            <p:extLst>
              <p:ext uri="{D42A27DB-BD31-4B8C-83A1-F6EECF244321}">
                <p14:modId xmlns:p14="http://schemas.microsoft.com/office/powerpoint/2010/main" val="3992498338"/>
              </p:ext>
            </p:extLst>
          </p:nvPr>
        </p:nvGraphicFramePr>
        <p:xfrm>
          <a:off x="578804" y="937261"/>
          <a:ext cx="11099585" cy="4663440"/>
        </p:xfrm>
        <a:graphic>
          <a:graphicData uri="http://schemas.openxmlformats.org/drawingml/2006/table">
            <a:tbl>
              <a:tblPr firstRow="1" bandRow="1">
                <a:tableStyleId>{5C22544A-7EE6-4342-B048-85BDC9FD1C3A}</a:tableStyleId>
              </a:tblPr>
              <a:tblGrid>
                <a:gridCol w="2303634">
                  <a:extLst>
                    <a:ext uri="{9D8B030D-6E8A-4147-A177-3AD203B41FA5}">
                      <a16:colId xmlns="" xmlns:a16="http://schemas.microsoft.com/office/drawing/2014/main" val="185523095"/>
                    </a:ext>
                  </a:extLst>
                </a:gridCol>
                <a:gridCol w="8795951">
                  <a:extLst>
                    <a:ext uri="{9D8B030D-6E8A-4147-A177-3AD203B41FA5}">
                      <a16:colId xmlns="" xmlns:a16="http://schemas.microsoft.com/office/drawing/2014/main" val="4263494523"/>
                    </a:ext>
                  </a:extLst>
                </a:gridCol>
              </a:tblGrid>
              <a:tr h="370840">
                <a:tc>
                  <a:txBody>
                    <a:bodyPr/>
                    <a:lstStyle/>
                    <a:p>
                      <a:r>
                        <a:rPr lang="ru-RU" sz="2000" b="1" dirty="0">
                          <a:solidFill>
                            <a:schemeClr val="tx1"/>
                          </a:solidFill>
                        </a:rPr>
                        <a:t>Учитель-мастер</a:t>
                      </a:r>
                    </a:p>
                  </a:txBody>
                  <a:tcPr>
                    <a:solidFill>
                      <a:schemeClr val="accent1">
                        <a:lumMod val="40000"/>
                        <a:lumOff val="60000"/>
                      </a:schemeClr>
                    </a:solidFill>
                  </a:tcPr>
                </a:tc>
                <a:tc>
                  <a:txBody>
                    <a:bodyPr/>
                    <a:lstStyle/>
                    <a:p>
                      <a:pPr marL="285750" indent="-285750">
                        <a:buFont typeface="Arial" panose="020B0604020202020204" pitchFamily="34" charset="0"/>
                        <a:buChar char="•"/>
                      </a:pPr>
                      <a:r>
                        <a:rPr lang="ru-RU" b="1" dirty="0">
                          <a:solidFill>
                            <a:schemeClr val="tx1"/>
                          </a:solidFill>
                        </a:rPr>
                        <a:t>Создание</a:t>
                      </a:r>
                      <a:r>
                        <a:rPr lang="ru-RU" b="1" baseline="0" dirty="0">
                          <a:solidFill>
                            <a:schemeClr val="tx1"/>
                          </a:solidFill>
                        </a:rPr>
                        <a:t> и реализация образовательно-воспитательного проекта по решению аутентичной для детей проблемы из реальной жизни с учениками своей </a:t>
                      </a:r>
                      <a:r>
                        <a:rPr lang="ru-RU" b="1" baseline="0" dirty="0" smtClean="0">
                          <a:solidFill>
                            <a:schemeClr val="tx1"/>
                          </a:solidFill>
                        </a:rPr>
                        <a:t>школы</a:t>
                      </a:r>
                    </a:p>
                    <a:p>
                      <a:pPr marL="285750" indent="-285750">
                        <a:buFont typeface="Arial" panose="020B0604020202020204" pitchFamily="34" charset="0"/>
                        <a:buChar char="•"/>
                      </a:pPr>
                      <a:r>
                        <a:rPr lang="ru-RU" b="1" baseline="0" dirty="0" smtClean="0">
                          <a:solidFill>
                            <a:schemeClr val="tx1"/>
                          </a:solidFill>
                        </a:rPr>
                        <a:t>2 </a:t>
                      </a:r>
                      <a:r>
                        <a:rPr lang="ru-RU" b="1" baseline="0" dirty="0">
                          <a:solidFill>
                            <a:schemeClr val="tx1"/>
                          </a:solidFill>
                        </a:rPr>
                        <a:t>основные составляющие проекта – образовательный компонент учителя </a:t>
                      </a:r>
                      <a:br>
                        <a:rPr lang="ru-RU" b="1" baseline="0" dirty="0">
                          <a:solidFill>
                            <a:schemeClr val="tx1"/>
                          </a:solidFill>
                        </a:rPr>
                      </a:br>
                      <a:r>
                        <a:rPr lang="ru-RU" b="1" baseline="0" dirty="0">
                          <a:solidFill>
                            <a:schemeClr val="tx1"/>
                          </a:solidFill>
                        </a:rPr>
                        <a:t>и продукт проектной деятельности учеников</a:t>
                      </a:r>
                    </a:p>
                    <a:p>
                      <a:pPr marL="285750" indent="-285750">
                        <a:buFont typeface="Arial" panose="020B0604020202020204" pitchFamily="34" charset="0"/>
                        <a:buChar char="•"/>
                      </a:pPr>
                      <a:r>
                        <a:rPr lang="ru-RU" b="1" dirty="0">
                          <a:solidFill>
                            <a:schemeClr val="tx1"/>
                          </a:solidFill>
                        </a:rPr>
                        <a:t>Продолжительность</a:t>
                      </a:r>
                      <a:r>
                        <a:rPr lang="ru-RU" b="1" baseline="0" dirty="0">
                          <a:solidFill>
                            <a:schemeClr val="tx1"/>
                          </a:solidFill>
                        </a:rPr>
                        <a:t> проекта – 4 месяца</a:t>
                      </a:r>
                      <a:endParaRPr lang="ru-RU" b="1" dirty="0">
                        <a:solidFill>
                          <a:schemeClr val="tx1"/>
                        </a:solidFill>
                      </a:endParaRPr>
                    </a:p>
                  </a:txBody>
                  <a:tcPr>
                    <a:solidFill>
                      <a:schemeClr val="accent1">
                        <a:lumMod val="40000"/>
                        <a:lumOff val="60000"/>
                      </a:schemeClr>
                    </a:solidFill>
                  </a:tcPr>
                </a:tc>
                <a:extLst>
                  <a:ext uri="{0D108BD9-81ED-4DB2-BD59-A6C34878D82A}">
                    <a16:rowId xmlns="" xmlns:a16="http://schemas.microsoft.com/office/drawing/2014/main" val="3864595843"/>
                  </a:ext>
                </a:extLst>
              </a:tr>
              <a:tr h="370840">
                <a:tc>
                  <a:txBody>
                    <a:bodyPr/>
                    <a:lstStyle/>
                    <a:p>
                      <a:r>
                        <a:rPr lang="ru-RU" sz="2000" b="1" dirty="0">
                          <a:solidFill>
                            <a:schemeClr val="tx1"/>
                          </a:solidFill>
                        </a:rPr>
                        <a:t>Учитель-наставник</a:t>
                      </a:r>
                    </a:p>
                  </a:txBody>
                  <a:tcPr>
                    <a:solidFill>
                      <a:schemeClr val="accent1">
                        <a:lumMod val="40000"/>
                        <a:lumOff val="60000"/>
                      </a:schemeClr>
                    </a:solidFill>
                  </a:tcPr>
                </a:tc>
                <a:tc>
                  <a:txBody>
                    <a:bodyPr/>
                    <a:lstStyle/>
                    <a:p>
                      <a:pPr marL="285750" indent="-285750">
                        <a:buFont typeface="Arial" panose="020B0604020202020204" pitchFamily="34" charset="0"/>
                        <a:buChar char="•"/>
                      </a:pPr>
                      <a:r>
                        <a:rPr lang="ru-RU" b="1" dirty="0">
                          <a:solidFill>
                            <a:schemeClr val="tx1"/>
                          </a:solidFill>
                        </a:rPr>
                        <a:t>Создание</a:t>
                      </a:r>
                      <a:r>
                        <a:rPr lang="ru-RU" b="1" baseline="0" dirty="0">
                          <a:solidFill>
                            <a:schemeClr val="tx1"/>
                          </a:solidFill>
                        </a:rPr>
                        <a:t> плана и реализация наставничества молодым учителям </a:t>
                      </a:r>
                      <a:br>
                        <a:rPr lang="ru-RU" b="1" baseline="0" dirty="0">
                          <a:solidFill>
                            <a:schemeClr val="tx1"/>
                          </a:solidFill>
                        </a:rPr>
                      </a:br>
                      <a:r>
                        <a:rPr lang="ru-RU" b="1" baseline="0" dirty="0">
                          <a:solidFill>
                            <a:schemeClr val="tx1"/>
                          </a:solidFill>
                        </a:rPr>
                        <a:t>(первые три года работы в школе) своего муниципального района </a:t>
                      </a:r>
                    </a:p>
                    <a:p>
                      <a:pPr marL="285750" indent="-285750">
                        <a:buFont typeface="Arial" panose="020B0604020202020204" pitchFamily="34" charset="0"/>
                        <a:buChar char="•"/>
                      </a:pPr>
                      <a:r>
                        <a:rPr lang="ru-RU" b="1" baseline="0" dirty="0">
                          <a:solidFill>
                            <a:schemeClr val="tx1"/>
                          </a:solidFill>
                        </a:rPr>
                        <a:t>Каждому наставнику будут определены до </a:t>
                      </a:r>
                      <a:r>
                        <a:rPr lang="ru-RU" b="1" baseline="0" dirty="0" smtClean="0">
                          <a:solidFill>
                            <a:schemeClr val="tx1"/>
                          </a:solidFill>
                        </a:rPr>
                        <a:t>4-х молодых </a:t>
                      </a:r>
                      <a:r>
                        <a:rPr lang="ru-RU" b="1" baseline="0" dirty="0">
                          <a:solidFill>
                            <a:schemeClr val="tx1"/>
                          </a:solidFill>
                        </a:rPr>
                        <a:t>учителей, </a:t>
                      </a:r>
                      <a:br>
                        <a:rPr lang="ru-RU" b="1" baseline="0" dirty="0">
                          <a:solidFill>
                            <a:schemeClr val="tx1"/>
                          </a:solidFill>
                        </a:rPr>
                      </a:br>
                      <a:r>
                        <a:rPr lang="ru-RU" b="1" baseline="0" dirty="0">
                          <a:solidFill>
                            <a:schemeClr val="tx1"/>
                          </a:solidFill>
                        </a:rPr>
                        <a:t>с которым будет вестись индивидуальная работа по результатам выявления точек роста каждого учителя</a:t>
                      </a:r>
                    </a:p>
                    <a:p>
                      <a:pPr marL="285750" indent="-285750">
                        <a:buFont typeface="Arial" panose="020B0604020202020204" pitchFamily="34" charset="0"/>
                        <a:buChar char="•"/>
                      </a:pPr>
                      <a:r>
                        <a:rPr lang="ru-RU" b="1" dirty="0">
                          <a:solidFill>
                            <a:schemeClr val="tx1"/>
                          </a:solidFill>
                        </a:rPr>
                        <a:t>Продолжительность</a:t>
                      </a:r>
                      <a:r>
                        <a:rPr lang="ru-RU" b="1" baseline="0" dirty="0">
                          <a:solidFill>
                            <a:schemeClr val="tx1"/>
                          </a:solidFill>
                        </a:rPr>
                        <a:t> проекта – 4 месяца</a:t>
                      </a:r>
                      <a:endParaRPr lang="ru-RU" b="1" dirty="0">
                        <a:solidFill>
                          <a:schemeClr val="tx1"/>
                        </a:solidFill>
                      </a:endParaRPr>
                    </a:p>
                  </a:txBody>
                  <a:tcPr>
                    <a:solidFill>
                      <a:schemeClr val="accent1">
                        <a:lumMod val="40000"/>
                        <a:lumOff val="60000"/>
                      </a:schemeClr>
                    </a:solidFill>
                  </a:tcPr>
                </a:tc>
                <a:extLst>
                  <a:ext uri="{0D108BD9-81ED-4DB2-BD59-A6C34878D82A}">
                    <a16:rowId xmlns="" xmlns:a16="http://schemas.microsoft.com/office/drawing/2014/main" val="1861787151"/>
                  </a:ext>
                </a:extLst>
              </a:tr>
              <a:tr h="370840">
                <a:tc>
                  <a:txBody>
                    <a:bodyPr/>
                    <a:lstStyle/>
                    <a:p>
                      <a:r>
                        <a:rPr lang="ru-RU" sz="2000" b="1" dirty="0">
                          <a:solidFill>
                            <a:schemeClr val="tx1"/>
                          </a:solidFill>
                        </a:rPr>
                        <a:t>Учитель-эксперт</a:t>
                      </a:r>
                    </a:p>
                  </a:txBody>
                  <a:tcPr>
                    <a:solidFill>
                      <a:schemeClr val="accent1">
                        <a:lumMod val="40000"/>
                        <a:lumOff val="60000"/>
                      </a:schemeClr>
                    </a:solidFill>
                  </a:tcPr>
                </a:tc>
                <a:tc>
                  <a:txBody>
                    <a:bodyPr/>
                    <a:lstStyle/>
                    <a:p>
                      <a:pPr marL="285750" indent="-285750">
                        <a:buFont typeface="Arial" panose="020B0604020202020204" pitchFamily="34" charset="0"/>
                        <a:buChar char="•"/>
                      </a:pPr>
                      <a:r>
                        <a:rPr lang="ru-RU" b="1" baseline="0" dirty="0">
                          <a:solidFill>
                            <a:schemeClr val="tx1"/>
                          </a:solidFill>
                        </a:rPr>
                        <a:t>Сопровождение учителей-мастеров и учителей-наставников </a:t>
                      </a:r>
                      <a:br>
                        <a:rPr lang="ru-RU" b="1" baseline="0" dirty="0">
                          <a:solidFill>
                            <a:schemeClr val="tx1"/>
                          </a:solidFill>
                        </a:rPr>
                      </a:br>
                      <a:r>
                        <a:rPr lang="ru-RU" b="1" baseline="0" dirty="0">
                          <a:solidFill>
                            <a:schemeClr val="tx1"/>
                          </a:solidFill>
                        </a:rPr>
                        <a:t>(системная, своевременная обратная связь)</a:t>
                      </a:r>
                    </a:p>
                    <a:p>
                      <a:pPr marL="285750" indent="-285750">
                        <a:buFont typeface="Arial" panose="020B0604020202020204" pitchFamily="34" charset="0"/>
                        <a:buChar char="•"/>
                      </a:pPr>
                      <a:r>
                        <a:rPr lang="ru-RU" b="1" dirty="0">
                          <a:solidFill>
                            <a:schemeClr val="tx1"/>
                          </a:solidFill>
                        </a:rPr>
                        <a:t>Экспертная</a:t>
                      </a:r>
                      <a:r>
                        <a:rPr lang="ru-RU" b="1" baseline="0" dirty="0">
                          <a:solidFill>
                            <a:schemeClr val="tx1"/>
                          </a:solidFill>
                        </a:rPr>
                        <a:t> деятельность по своему предмету (создание электронного учебника по предметам, работа в экспертных комиссиях по ГИА/ЕГЭ, олимпиадам, аттестации учителей и другое)</a:t>
                      </a:r>
                    </a:p>
                  </a:txBody>
                  <a:tcPr>
                    <a:solidFill>
                      <a:schemeClr val="accent1">
                        <a:lumMod val="40000"/>
                        <a:lumOff val="60000"/>
                      </a:schemeClr>
                    </a:solidFill>
                  </a:tcPr>
                </a:tc>
                <a:extLst>
                  <a:ext uri="{0D108BD9-81ED-4DB2-BD59-A6C34878D82A}">
                    <a16:rowId xmlns="" xmlns:a16="http://schemas.microsoft.com/office/drawing/2014/main" val="1719806081"/>
                  </a:ext>
                </a:extLst>
              </a:tr>
            </a:tbl>
          </a:graphicData>
        </a:graphic>
      </p:graphicFrame>
      <p:sp>
        <p:nvSpPr>
          <p:cNvPr id="3" name="TextBox 2"/>
          <p:cNvSpPr txBox="1"/>
          <p:nvPr/>
        </p:nvSpPr>
        <p:spPr>
          <a:xfrm>
            <a:off x="589495" y="5676690"/>
            <a:ext cx="11094505" cy="400110"/>
          </a:xfrm>
          <a:prstGeom prst="rect">
            <a:avLst/>
          </a:prstGeom>
          <a:noFill/>
        </p:spPr>
        <p:txBody>
          <a:bodyPr wrap="square" rtlCol="0">
            <a:spAutoFit/>
          </a:bodyPr>
          <a:lstStyle/>
          <a:p>
            <a:r>
              <a:rPr lang="ru-RU" sz="2000" b="1" dirty="0" smtClean="0">
                <a:solidFill>
                  <a:schemeClr val="tx2"/>
                </a:solidFill>
              </a:rPr>
              <a:t>Для реализации проектов необходимо содействие на муниципальном уровне</a:t>
            </a:r>
            <a:endParaRPr lang="ru-RU" sz="2000" b="1" dirty="0">
              <a:solidFill>
                <a:schemeClr val="tx2"/>
              </a:solidFill>
            </a:endParaRPr>
          </a:p>
        </p:txBody>
      </p:sp>
    </p:spTree>
    <p:extLst>
      <p:ext uri="{BB962C8B-B14F-4D97-AF65-F5344CB8AC3E}">
        <p14:creationId xmlns:p14="http://schemas.microsoft.com/office/powerpoint/2010/main" val="40150179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2257195"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870797" y="98396"/>
            <a:ext cx="10515600" cy="1046192"/>
          </a:xfrm>
        </p:spPr>
        <p:txBody>
          <a:bodyPr>
            <a:normAutofit/>
          </a:bodyPr>
          <a:lstStyle/>
          <a:p>
            <a:r>
              <a:rPr lang="ru-RU" sz="4000" b="1" dirty="0">
                <a:solidFill>
                  <a:schemeClr val="tx2"/>
                </a:solidFill>
              </a:rPr>
              <a:t>Повышение </a:t>
            </a:r>
            <a:r>
              <a:rPr lang="ru-RU" sz="4000" b="1" dirty="0" smtClean="0">
                <a:solidFill>
                  <a:schemeClr val="tx2"/>
                </a:solidFill>
              </a:rPr>
              <a:t>квалификации: основные акценты</a:t>
            </a:r>
            <a:endParaRPr lang="ru-RU" sz="4000" b="1" dirty="0">
              <a:solidFill>
                <a:schemeClr val="tx2"/>
              </a:solidFill>
            </a:endParaRPr>
          </a:p>
        </p:txBody>
      </p:sp>
      <p:sp>
        <p:nvSpPr>
          <p:cNvPr id="3" name="Content Placeholder 2"/>
          <p:cNvSpPr>
            <a:spLocks noGrp="1"/>
          </p:cNvSpPr>
          <p:nvPr>
            <p:ph idx="1"/>
          </p:nvPr>
        </p:nvSpPr>
        <p:spPr>
          <a:xfrm>
            <a:off x="870797" y="1270368"/>
            <a:ext cx="10515600" cy="4930016"/>
          </a:xfrm>
        </p:spPr>
        <p:txBody>
          <a:bodyPr>
            <a:normAutofit lnSpcReduction="10000"/>
          </a:bodyPr>
          <a:lstStyle/>
          <a:p>
            <a:r>
              <a:rPr lang="ru-RU" sz="3200" dirty="0"/>
              <a:t>Акцент на содержании и </a:t>
            </a:r>
            <a:r>
              <a:rPr lang="ru-RU" sz="3200" dirty="0" smtClean="0"/>
              <a:t>качестве</a:t>
            </a:r>
          </a:p>
          <a:p>
            <a:r>
              <a:rPr lang="ru-RU" sz="3200" dirty="0" smtClean="0"/>
              <a:t>Акцент на потребностях школы – повышение квалификации – не разовое мероприятие раз в три года</a:t>
            </a:r>
          </a:p>
          <a:p>
            <a:r>
              <a:rPr lang="ru-RU" sz="3200" dirty="0" smtClean="0"/>
              <a:t>Образовательные организации должны формировать культуру внутреннего обучения</a:t>
            </a:r>
            <a:endParaRPr lang="ru-RU" sz="3200" dirty="0"/>
          </a:p>
          <a:p>
            <a:r>
              <a:rPr lang="ru-RU" sz="3200" dirty="0" smtClean="0"/>
              <a:t>Максимальная </a:t>
            </a:r>
            <a:r>
              <a:rPr lang="ru-RU" sz="3200" dirty="0"/>
              <a:t>вариативность и </a:t>
            </a:r>
            <a:r>
              <a:rPr lang="ru-RU" sz="3200" dirty="0" smtClean="0"/>
              <a:t>адаптация</a:t>
            </a:r>
          </a:p>
          <a:p>
            <a:r>
              <a:rPr lang="ru-RU" sz="3200" dirty="0" smtClean="0"/>
              <a:t>Учет </a:t>
            </a:r>
            <a:r>
              <a:rPr lang="ru-RU" sz="3200" dirty="0"/>
              <a:t>особых потребностей педагогов различных </a:t>
            </a:r>
            <a:r>
              <a:rPr lang="ru-RU" sz="3200" dirty="0" smtClean="0"/>
              <a:t>категорий</a:t>
            </a:r>
          </a:p>
          <a:p>
            <a:r>
              <a:rPr lang="ru-RU" sz="3200" dirty="0" smtClean="0"/>
              <a:t>Отбор </a:t>
            </a:r>
            <a:r>
              <a:rPr lang="ru-RU" sz="3200" dirty="0"/>
              <a:t>не только программ, но и организаций – поставщиков услуг</a:t>
            </a:r>
          </a:p>
          <a:p>
            <a:endParaRPr lang="en-US" sz="3200" dirty="0" smtClean="0"/>
          </a:p>
        </p:txBody>
      </p:sp>
    </p:spTree>
    <p:extLst>
      <p:ext uri="{BB962C8B-B14F-4D97-AF65-F5344CB8AC3E}">
        <p14:creationId xmlns:p14="http://schemas.microsoft.com/office/powerpoint/2010/main" val="1521440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rved Right Arrow 3"/>
          <p:cNvSpPr/>
          <p:nvPr/>
        </p:nvSpPr>
        <p:spPr>
          <a:xfrm>
            <a:off x="2881746" y="1607128"/>
            <a:ext cx="1930400" cy="4073236"/>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8" name="Curved Right Arrow 7"/>
          <p:cNvSpPr/>
          <p:nvPr/>
        </p:nvSpPr>
        <p:spPr>
          <a:xfrm rot="10800000">
            <a:off x="7347529" y="1422399"/>
            <a:ext cx="1930400" cy="4073236"/>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9" name="TextBox 8"/>
          <p:cNvSpPr txBox="1"/>
          <p:nvPr/>
        </p:nvSpPr>
        <p:spPr>
          <a:xfrm>
            <a:off x="221672" y="2854036"/>
            <a:ext cx="2576946" cy="2031325"/>
          </a:xfrm>
          <a:prstGeom prst="rect">
            <a:avLst/>
          </a:prstGeom>
          <a:noFill/>
        </p:spPr>
        <p:txBody>
          <a:bodyPr wrap="square" rtlCol="0">
            <a:spAutoFit/>
          </a:bodyPr>
          <a:lstStyle/>
          <a:p>
            <a:r>
              <a:rPr lang="ru-RU" b="1" dirty="0" smtClean="0"/>
              <a:t>Результаты аттестации, </a:t>
            </a:r>
          </a:p>
          <a:p>
            <a:r>
              <a:rPr lang="ru-RU" b="1" dirty="0" smtClean="0"/>
              <a:t>контрольная и надзорная деятельность Департамента, определение затруднений</a:t>
            </a:r>
            <a:endParaRPr lang="ru-RU" b="1" dirty="0"/>
          </a:p>
        </p:txBody>
      </p:sp>
      <p:sp>
        <p:nvSpPr>
          <p:cNvPr id="10" name="TextBox 9"/>
          <p:cNvSpPr txBox="1"/>
          <p:nvPr/>
        </p:nvSpPr>
        <p:spPr>
          <a:xfrm>
            <a:off x="5033819" y="1496292"/>
            <a:ext cx="2281382" cy="646331"/>
          </a:xfrm>
          <a:prstGeom prst="rect">
            <a:avLst/>
          </a:prstGeom>
          <a:noFill/>
        </p:spPr>
        <p:txBody>
          <a:bodyPr wrap="square" rtlCol="0">
            <a:spAutoFit/>
          </a:bodyPr>
          <a:lstStyle/>
          <a:p>
            <a:pPr algn="ctr"/>
            <a:r>
              <a:rPr lang="ru-RU" b="1" dirty="0" smtClean="0"/>
              <a:t>Профессиональная деятельность</a:t>
            </a:r>
            <a:endParaRPr lang="ru-RU" b="1" dirty="0"/>
          </a:p>
        </p:txBody>
      </p:sp>
      <p:sp>
        <p:nvSpPr>
          <p:cNvPr id="11" name="TextBox 10"/>
          <p:cNvSpPr txBox="1"/>
          <p:nvPr/>
        </p:nvSpPr>
        <p:spPr>
          <a:xfrm>
            <a:off x="4939146" y="4858634"/>
            <a:ext cx="2281382" cy="923330"/>
          </a:xfrm>
          <a:prstGeom prst="rect">
            <a:avLst/>
          </a:prstGeom>
          <a:noFill/>
        </p:spPr>
        <p:txBody>
          <a:bodyPr wrap="square" rtlCol="0">
            <a:spAutoFit/>
          </a:bodyPr>
          <a:lstStyle/>
          <a:p>
            <a:pPr algn="ctr"/>
            <a:r>
              <a:rPr lang="ru-RU" b="1" dirty="0" smtClean="0"/>
              <a:t>Различные формы профессионального развития</a:t>
            </a:r>
            <a:endParaRPr lang="ru-RU" b="1" dirty="0"/>
          </a:p>
        </p:txBody>
      </p:sp>
      <p:sp>
        <p:nvSpPr>
          <p:cNvPr id="12" name="TextBox 11"/>
          <p:cNvSpPr txBox="1"/>
          <p:nvPr/>
        </p:nvSpPr>
        <p:spPr>
          <a:xfrm>
            <a:off x="9430327" y="2997352"/>
            <a:ext cx="2281382" cy="1200329"/>
          </a:xfrm>
          <a:prstGeom prst="rect">
            <a:avLst/>
          </a:prstGeom>
          <a:noFill/>
        </p:spPr>
        <p:txBody>
          <a:bodyPr wrap="square" rtlCol="0">
            <a:spAutoFit/>
          </a:bodyPr>
          <a:lstStyle/>
          <a:p>
            <a:pPr algn="ctr"/>
            <a:r>
              <a:rPr lang="ru-RU" b="1" dirty="0" smtClean="0"/>
              <a:t>Новое содержание и  технологии, посткурсовое сопровождение</a:t>
            </a:r>
            <a:endParaRPr lang="ru-RU" b="1" dirty="0"/>
          </a:p>
        </p:txBody>
      </p:sp>
      <p:sp>
        <p:nvSpPr>
          <p:cNvPr id="13" name="Title 1"/>
          <p:cNvSpPr>
            <a:spLocks noGrp="1"/>
          </p:cNvSpPr>
          <p:nvPr>
            <p:ph type="title"/>
          </p:nvPr>
        </p:nvSpPr>
        <p:spPr>
          <a:xfrm>
            <a:off x="870797" y="98396"/>
            <a:ext cx="10515600" cy="1046192"/>
          </a:xfrm>
        </p:spPr>
        <p:txBody>
          <a:bodyPr>
            <a:normAutofit/>
          </a:bodyPr>
          <a:lstStyle/>
          <a:p>
            <a:r>
              <a:rPr lang="ru-RU" sz="4000" b="1" dirty="0">
                <a:solidFill>
                  <a:schemeClr val="tx2"/>
                </a:solidFill>
              </a:rPr>
              <a:t>Повышение </a:t>
            </a:r>
            <a:r>
              <a:rPr lang="ru-RU" sz="4000" b="1" dirty="0" smtClean="0">
                <a:solidFill>
                  <a:schemeClr val="tx2"/>
                </a:solidFill>
              </a:rPr>
              <a:t>квалификации</a:t>
            </a:r>
            <a:endParaRPr lang="ru-RU" sz="4000" b="1" dirty="0">
              <a:solidFill>
                <a:schemeClr val="tx2"/>
              </a:solidFill>
            </a:endParaRPr>
          </a:p>
        </p:txBody>
      </p:sp>
    </p:spTree>
    <p:extLst>
      <p:ext uri="{BB962C8B-B14F-4D97-AF65-F5344CB8AC3E}">
        <p14:creationId xmlns:p14="http://schemas.microsoft.com/office/powerpoint/2010/main" val="3085921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4060" y="-15539"/>
            <a:ext cx="12260119" cy="6889077"/>
          </a:xfrm>
          <a:prstGeom prst="rect">
            <a:avLst/>
          </a:prstGeom>
        </p:spPr>
      </p:pic>
      <p:sp>
        <p:nvSpPr>
          <p:cNvPr id="2" name="Title 1"/>
          <p:cNvSpPr>
            <a:spLocks noGrp="1"/>
          </p:cNvSpPr>
          <p:nvPr>
            <p:ph type="title"/>
          </p:nvPr>
        </p:nvSpPr>
        <p:spPr>
          <a:xfrm>
            <a:off x="609600" y="431655"/>
            <a:ext cx="10972800" cy="1143000"/>
          </a:xfrm>
        </p:spPr>
        <p:txBody>
          <a:bodyPr/>
          <a:lstStyle/>
          <a:p>
            <a:r>
              <a:rPr lang="ru-RU" sz="3200" b="1" dirty="0">
                <a:solidFill>
                  <a:schemeClr val="tx2"/>
                </a:solidFill>
              </a:rPr>
              <a:t>Поручение по итогам Заседания Госсовета по вопросам совершенствования системы общего образования 23.12.2015</a:t>
            </a:r>
          </a:p>
        </p:txBody>
      </p:sp>
      <p:sp>
        <p:nvSpPr>
          <p:cNvPr id="3" name="Content Placeholder 2"/>
          <p:cNvSpPr>
            <a:spLocks noGrp="1"/>
          </p:cNvSpPr>
          <p:nvPr>
            <p:ph idx="1"/>
          </p:nvPr>
        </p:nvSpPr>
        <p:spPr>
          <a:xfrm>
            <a:off x="609600" y="1902691"/>
            <a:ext cx="10972800" cy="4223473"/>
          </a:xfrm>
        </p:spPr>
        <p:txBody>
          <a:bodyPr/>
          <a:lstStyle/>
          <a:p>
            <a:r>
              <a:rPr lang="ru-RU" sz="2400" dirty="0" smtClean="0"/>
              <a:t>обеспечить </a:t>
            </a:r>
            <a:r>
              <a:rPr lang="ru-RU" sz="2400" dirty="0"/>
              <a:t>формирование национальной системы учительского роста, направленной, в частности, на установление для педагогических работников уровней владения профессиональными компетенциями, подтверждаемыми результатами аттестации, а также на учёт мнения выпускников общеобразовательных организаций, но не ранее чем через четыре года после окончания ими обучения в таких организациях, предусмотрев издание соответствующих нормативных правовых актов.</a:t>
            </a:r>
          </a:p>
          <a:p>
            <a:r>
              <a:rPr lang="ru-RU" sz="2400" dirty="0" smtClean="0"/>
              <a:t>Доклад </a:t>
            </a:r>
            <a:r>
              <a:rPr lang="ru-RU" sz="2400" dirty="0"/>
              <a:t>– до 1 июля 2016 г., далее – ежегодно.</a:t>
            </a:r>
          </a:p>
          <a:p>
            <a:r>
              <a:rPr lang="ru-RU" sz="2400" dirty="0" smtClean="0"/>
              <a:t>Ответственный</a:t>
            </a:r>
            <a:r>
              <a:rPr lang="ru-RU" sz="2400" dirty="0"/>
              <a:t>: Медведев Д.А.</a:t>
            </a:r>
          </a:p>
        </p:txBody>
      </p:sp>
      <p:sp>
        <p:nvSpPr>
          <p:cNvPr id="4" name="Slide Number Placeholder 3"/>
          <p:cNvSpPr>
            <a:spLocks noGrp="1"/>
          </p:cNvSpPr>
          <p:nvPr>
            <p:ph type="sldNum" sz="quarter" idx="12"/>
          </p:nvPr>
        </p:nvSpPr>
        <p:spPr/>
        <p:txBody>
          <a:bodyPr/>
          <a:lstStyle/>
          <a:p>
            <a:pPr>
              <a:defRPr/>
            </a:pPr>
            <a:fld id="{8D2FAABA-FA5A-4944-940C-A8188472EE44}" type="slidenum">
              <a:rPr lang="ru-RU" smtClean="0">
                <a:solidFill>
                  <a:prstClr val="black">
                    <a:tint val="75000"/>
                  </a:prstClr>
                </a:solidFill>
              </a:rPr>
              <a:pPr>
                <a:defRPr/>
              </a:pPr>
              <a:t>3</a:t>
            </a:fld>
            <a:endParaRPr lang="ru-RU" dirty="0">
              <a:solidFill>
                <a:prstClr val="black">
                  <a:tint val="75000"/>
                </a:prstClr>
              </a:solidFill>
            </a:endParaRPr>
          </a:p>
        </p:txBody>
      </p:sp>
    </p:spTree>
    <p:extLst>
      <p:ext uri="{BB962C8B-B14F-4D97-AF65-F5344CB8AC3E}">
        <p14:creationId xmlns:p14="http://schemas.microsoft.com/office/powerpoint/2010/main" val="7992132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4060" y="-15539"/>
            <a:ext cx="12260119" cy="6889077"/>
          </a:xfrm>
          <a:prstGeom prst="rect">
            <a:avLst/>
          </a:prstGeom>
        </p:spPr>
      </p:pic>
      <p:sp>
        <p:nvSpPr>
          <p:cNvPr id="5" name="Title 1"/>
          <p:cNvSpPr>
            <a:spLocks noGrp="1"/>
          </p:cNvSpPr>
          <p:nvPr/>
        </p:nvSpPr>
        <p:spPr>
          <a:xfrm>
            <a:off x="476850" y="345925"/>
            <a:ext cx="10995376" cy="1184061"/>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500" b="0" kern="1200">
                <a:solidFill>
                  <a:srgbClr val="C00000"/>
                </a:solidFill>
                <a:latin typeface="Impact" panose="020B0806030902050204" pitchFamily="34" charset="0"/>
                <a:ea typeface="+mj-ea"/>
                <a:cs typeface="Times New Roman" panose="02020603050405020304" pitchFamily="18" charset="0"/>
              </a:defRPr>
            </a:lvl1pPr>
          </a:lstStyle>
          <a:p>
            <a:r>
              <a:rPr lang="tt-RU" sz="4000" b="1" dirty="0" smtClean="0">
                <a:solidFill>
                  <a:schemeClr val="tx2"/>
                </a:solidFill>
                <a:latin typeface="+mj-lt"/>
                <a:cs typeface="+mj-cs"/>
              </a:rPr>
              <a:t>Модель</a:t>
            </a:r>
            <a:r>
              <a:rPr lang="ru-RU" sz="4000" b="1" dirty="0" smtClean="0">
                <a:solidFill>
                  <a:schemeClr val="tx2"/>
                </a:solidFill>
                <a:latin typeface="+mj-lt"/>
                <a:cs typeface="+mj-cs"/>
              </a:rPr>
              <a:t> профессионального роста учителя Республики Татарстан</a:t>
            </a:r>
            <a:endParaRPr lang="ru-RU" sz="4000" b="1" dirty="0">
              <a:solidFill>
                <a:schemeClr val="tx2"/>
              </a:solidFill>
              <a:latin typeface="+mj-lt"/>
              <a:cs typeface="+mj-cs"/>
            </a:endParaRPr>
          </a:p>
        </p:txBody>
      </p:sp>
      <p:sp>
        <p:nvSpPr>
          <p:cNvPr id="7" name="TextBox 4"/>
          <p:cNvSpPr txBox="1"/>
          <p:nvPr/>
        </p:nvSpPr>
        <p:spPr>
          <a:xfrm>
            <a:off x="816663" y="2097441"/>
            <a:ext cx="8945315" cy="3170099"/>
          </a:xfrm>
          <a:prstGeom prst="rect">
            <a:avLst/>
          </a:prstGeom>
          <a:noFill/>
        </p:spPr>
        <p:txBody>
          <a:bodyPr wrap="square" rtlCol="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4000" b="1" dirty="0">
                <a:solidFill>
                  <a:srgbClr val="00B050"/>
                </a:solidFill>
              </a:rPr>
              <a:t>Успешный лидер</a:t>
            </a:r>
          </a:p>
          <a:p>
            <a:r>
              <a:rPr lang="ru-RU" sz="4000" b="1" dirty="0">
                <a:solidFill>
                  <a:srgbClr val="00B050"/>
                </a:solidFill>
              </a:rPr>
              <a:t>Активный гражданин</a:t>
            </a:r>
          </a:p>
          <a:p>
            <a:r>
              <a:rPr lang="ru-RU" sz="4000" b="1" dirty="0">
                <a:solidFill>
                  <a:srgbClr val="00B050"/>
                </a:solidFill>
              </a:rPr>
              <a:t>Компетентный педагог</a:t>
            </a:r>
          </a:p>
          <a:p>
            <a:r>
              <a:rPr lang="ru-RU" sz="4000" b="1" dirty="0">
                <a:solidFill>
                  <a:srgbClr val="00B050"/>
                </a:solidFill>
              </a:rPr>
              <a:t>Ответственный наставник</a:t>
            </a:r>
          </a:p>
          <a:p>
            <a:r>
              <a:rPr lang="ru-RU" sz="4000" b="1" dirty="0">
                <a:solidFill>
                  <a:srgbClr val="00B050"/>
                </a:solidFill>
              </a:rPr>
              <a:t>Инновационный практик</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34425" y="1225185"/>
            <a:ext cx="2624677" cy="4914612"/>
          </a:xfrm>
          <a:prstGeom prst="rect">
            <a:avLst/>
          </a:prstGeom>
        </p:spPr>
      </p:pic>
    </p:spTree>
    <p:extLst>
      <p:ext uri="{BB962C8B-B14F-4D97-AF65-F5344CB8AC3E}">
        <p14:creationId xmlns:p14="http://schemas.microsoft.com/office/powerpoint/2010/main" val="24676930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7625"/>
            <a:ext cx="12257195"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376586" y="263046"/>
            <a:ext cx="11543565" cy="1421375"/>
          </a:xfrm>
        </p:spPr>
        <p:txBody>
          <a:bodyPr>
            <a:noAutofit/>
          </a:bodyPr>
          <a:lstStyle/>
          <a:p>
            <a:r>
              <a:rPr lang="ru-RU" sz="4000" b="1" dirty="0">
                <a:solidFill>
                  <a:schemeClr val="tx2"/>
                </a:solidFill>
              </a:rPr>
              <a:t>Система отбора, подготовки и профессионального развития </a:t>
            </a:r>
            <a:r>
              <a:rPr lang="ru-RU" sz="4000" b="1" dirty="0" smtClean="0">
                <a:solidFill>
                  <a:schemeClr val="tx2"/>
                </a:solidFill>
              </a:rPr>
              <a:t>учителей </a:t>
            </a:r>
            <a:r>
              <a:rPr lang="ru-RU" sz="4000" b="1" dirty="0">
                <a:solidFill>
                  <a:schemeClr val="tx2"/>
                </a:solidFill>
              </a:rPr>
              <a:t>для школ Республики Татарстан</a:t>
            </a:r>
          </a:p>
        </p:txBody>
      </p:sp>
      <p:sp>
        <p:nvSpPr>
          <p:cNvPr id="5" name="TextBox 4"/>
          <p:cNvSpPr txBox="1"/>
          <p:nvPr/>
        </p:nvSpPr>
        <p:spPr>
          <a:xfrm>
            <a:off x="254000" y="2469800"/>
            <a:ext cx="4143632" cy="892552"/>
          </a:xfrm>
          <a:prstGeom prst="rect">
            <a:avLst/>
          </a:prstGeom>
          <a:ln>
            <a:prstDash val="dash"/>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ru-RU" sz="2600" b="1" dirty="0" smtClean="0">
                <a:solidFill>
                  <a:schemeClr val="accent1">
                    <a:lumMod val="50000"/>
                  </a:schemeClr>
                </a:solidFill>
              </a:rPr>
              <a:t>Привлечение лучших выпускников школ</a:t>
            </a:r>
            <a:endParaRPr lang="ru-RU" sz="2600" b="1" dirty="0">
              <a:solidFill>
                <a:schemeClr val="accent1">
                  <a:lumMod val="50000"/>
                </a:schemeClr>
              </a:solidFill>
            </a:endParaRPr>
          </a:p>
        </p:txBody>
      </p:sp>
      <p:graphicFrame>
        <p:nvGraphicFramePr>
          <p:cNvPr id="13" name="Diagram 12"/>
          <p:cNvGraphicFramePr/>
          <p:nvPr>
            <p:extLst/>
          </p:nvPr>
        </p:nvGraphicFramePr>
        <p:xfrm>
          <a:off x="308920" y="3678666"/>
          <a:ext cx="11553565" cy="8909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1694142" y="4853300"/>
            <a:ext cx="3792258" cy="892552"/>
          </a:xfrm>
          <a:prstGeom prst="rect">
            <a:avLst/>
          </a:prstGeom>
          <a:ln>
            <a:prstDash val="dash"/>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ru-RU" sz="2600" b="1" dirty="0" smtClean="0">
                <a:solidFill>
                  <a:schemeClr val="accent1">
                    <a:lumMod val="50000"/>
                  </a:schemeClr>
                </a:solidFill>
              </a:rPr>
              <a:t>Обеспечение качества подготовки</a:t>
            </a:r>
            <a:endParaRPr lang="ru-RU" sz="2600" b="1" dirty="0">
              <a:solidFill>
                <a:schemeClr val="accent1">
                  <a:lumMod val="50000"/>
                </a:schemeClr>
              </a:solidFill>
            </a:endParaRPr>
          </a:p>
        </p:txBody>
      </p:sp>
      <p:sp>
        <p:nvSpPr>
          <p:cNvPr id="8" name="TextBox 7"/>
          <p:cNvSpPr txBox="1"/>
          <p:nvPr/>
        </p:nvSpPr>
        <p:spPr>
          <a:xfrm>
            <a:off x="7240372" y="4841647"/>
            <a:ext cx="4407244" cy="892552"/>
          </a:xfrm>
          <a:prstGeom prst="rect">
            <a:avLst/>
          </a:prstGeom>
          <a:ln>
            <a:prstDash val="dash"/>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ru-RU" sz="2600" b="1" dirty="0" smtClean="0">
                <a:solidFill>
                  <a:schemeClr val="accent1">
                    <a:lumMod val="50000"/>
                  </a:schemeClr>
                </a:solidFill>
              </a:rPr>
              <a:t>Стимулирование профессионального роста</a:t>
            </a:r>
            <a:endParaRPr lang="ru-RU" sz="2600" b="1" dirty="0">
              <a:solidFill>
                <a:schemeClr val="accent1">
                  <a:lumMod val="50000"/>
                </a:schemeClr>
              </a:solidFill>
            </a:endParaRPr>
          </a:p>
        </p:txBody>
      </p:sp>
      <p:sp>
        <p:nvSpPr>
          <p:cNvPr id="7" name="TextBox 6"/>
          <p:cNvSpPr txBox="1"/>
          <p:nvPr/>
        </p:nvSpPr>
        <p:spPr>
          <a:xfrm>
            <a:off x="5241874" y="2533343"/>
            <a:ext cx="4399004" cy="892552"/>
          </a:xfrm>
          <a:prstGeom prst="rect">
            <a:avLst/>
          </a:prstGeom>
          <a:ln>
            <a:prstDash val="dash"/>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ru-RU" sz="2600" b="1" dirty="0" smtClean="0">
                <a:solidFill>
                  <a:schemeClr val="accent1">
                    <a:lumMod val="50000"/>
                  </a:schemeClr>
                </a:solidFill>
              </a:rPr>
              <a:t>Поддержка </a:t>
            </a:r>
            <a:endParaRPr lang="en-US" sz="2600" b="1" dirty="0" smtClean="0">
              <a:solidFill>
                <a:schemeClr val="accent1">
                  <a:lumMod val="50000"/>
                </a:schemeClr>
              </a:solidFill>
            </a:endParaRPr>
          </a:p>
          <a:p>
            <a:pPr algn="ctr"/>
            <a:r>
              <a:rPr lang="ru-RU" sz="2600" b="1" dirty="0" smtClean="0">
                <a:solidFill>
                  <a:schemeClr val="accent1">
                    <a:lumMod val="50000"/>
                  </a:schemeClr>
                </a:solidFill>
              </a:rPr>
              <a:t>молодых педагогов</a:t>
            </a:r>
            <a:endParaRPr lang="ru-RU" sz="2600" b="1" dirty="0">
              <a:solidFill>
                <a:schemeClr val="accent1">
                  <a:lumMod val="50000"/>
                </a:schemeClr>
              </a:solidFill>
            </a:endParaRPr>
          </a:p>
        </p:txBody>
      </p:sp>
    </p:spTree>
    <p:extLst>
      <p:ext uri="{BB962C8B-B14F-4D97-AF65-F5344CB8AC3E}">
        <p14:creationId xmlns:p14="http://schemas.microsoft.com/office/powerpoint/2010/main" val="41351347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7625"/>
            <a:ext cx="12257195"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343" r="30196"/>
          <a:stretch/>
        </p:blipFill>
        <p:spPr>
          <a:xfrm>
            <a:off x="8422274" y="1845733"/>
            <a:ext cx="3542268" cy="3770376"/>
          </a:xfrm>
          <a:prstGeom prst="rect">
            <a:avLst/>
          </a:prstGeom>
        </p:spPr>
      </p:pic>
      <p:sp>
        <p:nvSpPr>
          <p:cNvPr id="2" name="Title 1"/>
          <p:cNvSpPr>
            <a:spLocks noGrp="1"/>
          </p:cNvSpPr>
          <p:nvPr>
            <p:ph type="title"/>
          </p:nvPr>
        </p:nvSpPr>
        <p:spPr>
          <a:xfrm>
            <a:off x="619975" y="175920"/>
            <a:ext cx="10995376" cy="1184061"/>
          </a:xfrm>
        </p:spPr>
        <p:txBody>
          <a:bodyPr>
            <a:noAutofit/>
          </a:bodyPr>
          <a:lstStyle/>
          <a:p>
            <a:r>
              <a:rPr lang="ru-RU" sz="4000" b="1" dirty="0">
                <a:solidFill>
                  <a:schemeClr val="tx2"/>
                </a:solidFill>
              </a:rPr>
              <a:t>Привлечение лучших выпускников школ </a:t>
            </a:r>
            <a:br>
              <a:rPr lang="ru-RU" sz="4000" b="1" dirty="0">
                <a:solidFill>
                  <a:schemeClr val="tx2"/>
                </a:solidFill>
              </a:rPr>
            </a:br>
            <a:r>
              <a:rPr lang="ru-RU" sz="4000" b="1" dirty="0">
                <a:solidFill>
                  <a:schemeClr val="tx2"/>
                </a:solidFill>
              </a:rPr>
              <a:t>в учительскую профессию</a:t>
            </a:r>
          </a:p>
        </p:txBody>
      </p:sp>
      <p:sp>
        <p:nvSpPr>
          <p:cNvPr id="3" name="Content Placeholder 2"/>
          <p:cNvSpPr>
            <a:spLocks noGrp="1"/>
          </p:cNvSpPr>
          <p:nvPr>
            <p:ph idx="1"/>
          </p:nvPr>
        </p:nvSpPr>
        <p:spPr>
          <a:xfrm>
            <a:off x="619975" y="1845733"/>
            <a:ext cx="9092436" cy="4478867"/>
          </a:xfrm>
        </p:spPr>
        <p:txBody>
          <a:bodyPr>
            <a:noAutofit/>
          </a:bodyPr>
          <a:lstStyle/>
          <a:p>
            <a:r>
              <a:rPr lang="ru-RU" b="1" dirty="0" smtClean="0">
                <a:solidFill>
                  <a:srgbClr val="C00000"/>
                </a:solidFill>
              </a:rPr>
              <a:t>Привлечение лучших выпускников школ. </a:t>
            </a:r>
            <a:r>
              <a:rPr lang="ru-RU" b="1" dirty="0" smtClean="0"/>
              <a:t>Грантовая программа поддержки лучших выпускников школ муниципальных образований, выбравших педагогические направления подготовки в вузах республики:</a:t>
            </a:r>
            <a:endParaRPr lang="en-US" b="1" dirty="0" smtClean="0"/>
          </a:p>
          <a:p>
            <a:pPr lvl="1">
              <a:buClr>
                <a:schemeClr val="accent6">
                  <a:lumMod val="50000"/>
                </a:schemeClr>
              </a:buClr>
            </a:pPr>
            <a:r>
              <a:rPr lang="ru-RU" sz="2800" dirty="0" smtClean="0"/>
              <a:t>целевое </a:t>
            </a:r>
            <a:r>
              <a:rPr lang="ru-RU" sz="2800" dirty="0"/>
              <a:t>направление от муниципалитета</a:t>
            </a:r>
          </a:p>
          <a:p>
            <a:pPr lvl="1">
              <a:buClr>
                <a:schemeClr val="accent6">
                  <a:lumMod val="50000"/>
                </a:schemeClr>
              </a:buClr>
            </a:pPr>
            <a:r>
              <a:rPr lang="ru-RU" sz="2800" dirty="0" smtClean="0"/>
              <a:t>стипендия 15 000 рублей ежемесячно</a:t>
            </a:r>
          </a:p>
          <a:p>
            <a:pPr lvl="1">
              <a:buClr>
                <a:schemeClr val="accent6">
                  <a:lumMod val="50000"/>
                </a:schemeClr>
              </a:buClr>
            </a:pPr>
            <a:r>
              <a:rPr lang="ru-RU" sz="2800" dirty="0" smtClean="0"/>
              <a:t>обязанность отработать в течение 5 лет</a:t>
            </a:r>
          </a:p>
        </p:txBody>
      </p:sp>
    </p:spTree>
    <p:extLst>
      <p:ext uri="{BB962C8B-B14F-4D97-AF65-F5344CB8AC3E}">
        <p14:creationId xmlns:p14="http://schemas.microsoft.com/office/powerpoint/2010/main" val="32311486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899" y="-27384"/>
            <a:ext cx="12257195"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normAutofit fontScale="90000"/>
          </a:bodyPr>
          <a:lstStyle/>
          <a:p>
            <a:pPr>
              <a:spcBef>
                <a:spcPts val="0"/>
              </a:spcBef>
            </a:pPr>
            <a:r>
              <a:rPr lang="ru-RU" sz="3200" b="1" dirty="0">
                <a:solidFill>
                  <a:srgbClr val="0070C0"/>
                </a:solidFill>
                <a:ea typeface="+mn-ea"/>
                <a:cs typeface="+mn-cs"/>
              </a:rPr>
              <a:t/>
            </a:r>
            <a:br>
              <a:rPr lang="ru-RU" sz="3200" b="1" dirty="0">
                <a:solidFill>
                  <a:srgbClr val="0070C0"/>
                </a:solidFill>
                <a:ea typeface="+mn-ea"/>
                <a:cs typeface="+mn-cs"/>
              </a:rPr>
            </a:br>
            <a:r>
              <a:rPr lang="ru-RU" sz="4000" b="1" dirty="0" smtClean="0">
                <a:solidFill>
                  <a:schemeClr val="tx2"/>
                </a:solidFill>
              </a:rPr>
              <a:t>Целевой прием по педагогическим направлениям в 2016 году</a:t>
            </a:r>
            <a:br>
              <a:rPr lang="ru-RU" sz="4000" b="1" dirty="0" smtClean="0">
                <a:solidFill>
                  <a:schemeClr val="tx2"/>
                </a:solidFill>
              </a:rPr>
            </a:br>
            <a:endParaRPr lang="ru-RU" sz="4000" b="1" dirty="0">
              <a:solidFill>
                <a:schemeClr val="tx2"/>
              </a:solidFill>
            </a:endParaRPr>
          </a:p>
        </p:txBody>
      </p:sp>
      <p:sp>
        <p:nvSpPr>
          <p:cNvPr id="8" name="Прямоугольник 7"/>
          <p:cNvSpPr/>
          <p:nvPr/>
        </p:nvSpPr>
        <p:spPr>
          <a:xfrm>
            <a:off x="3888458" y="4284885"/>
            <a:ext cx="4608512" cy="523220"/>
          </a:xfrm>
          <a:prstGeom prst="rect">
            <a:avLst/>
          </a:prstGeom>
        </p:spPr>
        <p:txBody>
          <a:bodyPr wrap="square">
            <a:spAutoFit/>
          </a:bodyPr>
          <a:lstStyle/>
          <a:p>
            <a:pPr algn="ctr">
              <a:spcBef>
                <a:spcPts val="1000"/>
              </a:spcBef>
              <a:defRPr/>
            </a:pPr>
            <a:r>
              <a:rPr lang="ru-RU" sz="2800" b="1" kern="0" dirty="0">
                <a:solidFill>
                  <a:srgbClr val="FF0000"/>
                </a:solidFill>
              </a:rPr>
              <a:t>280 целевых мест</a:t>
            </a:r>
            <a:endParaRPr lang="ru-RU" sz="2800" kern="0" dirty="0">
              <a:solidFill>
                <a:srgbClr val="FF0000"/>
              </a:solidFill>
            </a:endParaRPr>
          </a:p>
        </p:txBody>
      </p:sp>
      <p:sp>
        <p:nvSpPr>
          <p:cNvPr id="5" name="Скругленный прямоугольник 4"/>
          <p:cNvSpPr/>
          <p:nvPr/>
        </p:nvSpPr>
        <p:spPr>
          <a:xfrm>
            <a:off x="4668539" y="1861971"/>
            <a:ext cx="2880320" cy="90921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ru-RU" sz="2800" b="1" dirty="0">
                <a:solidFill>
                  <a:schemeClr val="bg1"/>
                </a:solidFill>
              </a:rPr>
              <a:t>426 заявок</a:t>
            </a:r>
          </a:p>
        </p:txBody>
      </p:sp>
      <p:cxnSp>
        <p:nvCxnSpPr>
          <p:cNvPr id="9" name="Прямая со стрелкой 8"/>
          <p:cNvCxnSpPr>
            <a:stCxn id="5" idx="2"/>
            <a:endCxn id="12" idx="0"/>
          </p:cNvCxnSpPr>
          <p:nvPr/>
        </p:nvCxnSpPr>
        <p:spPr>
          <a:xfrm flipH="1">
            <a:off x="2818632" y="2771187"/>
            <a:ext cx="3290067" cy="1290608"/>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a:stCxn id="5" idx="2"/>
            <a:endCxn id="13" idx="0"/>
          </p:cNvCxnSpPr>
          <p:nvPr/>
        </p:nvCxnSpPr>
        <p:spPr>
          <a:xfrm>
            <a:off x="6108699" y="2771187"/>
            <a:ext cx="3464524" cy="1180718"/>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sp>
        <p:nvSpPr>
          <p:cNvPr id="12" name="Скругленный прямоугольник 11"/>
          <p:cNvSpPr/>
          <p:nvPr/>
        </p:nvSpPr>
        <p:spPr>
          <a:xfrm>
            <a:off x="1139154" y="4061795"/>
            <a:ext cx="3358955" cy="1055149"/>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ru-RU" sz="2400" b="1" dirty="0">
                <a:solidFill>
                  <a:srgbClr val="002060"/>
                </a:solidFill>
              </a:rPr>
              <a:t>266  </a:t>
            </a:r>
          </a:p>
          <a:p>
            <a:pPr algn="ctr"/>
            <a:r>
              <a:rPr lang="ru-RU" sz="2400" b="1" dirty="0">
                <a:solidFill>
                  <a:srgbClr val="002060"/>
                </a:solidFill>
              </a:rPr>
              <a:t>стипендиальная программа</a:t>
            </a:r>
          </a:p>
        </p:txBody>
      </p:sp>
      <p:sp>
        <p:nvSpPr>
          <p:cNvPr id="13" name="Скругленный прямоугольник 12"/>
          <p:cNvSpPr/>
          <p:nvPr/>
        </p:nvSpPr>
        <p:spPr>
          <a:xfrm>
            <a:off x="7887319" y="3951905"/>
            <a:ext cx="3371807" cy="1165039"/>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ru-RU" sz="2400" b="1" dirty="0">
                <a:solidFill>
                  <a:srgbClr val="002060"/>
                </a:solidFill>
              </a:rPr>
              <a:t>160 </a:t>
            </a:r>
          </a:p>
          <a:p>
            <a:pPr algn="ctr"/>
            <a:r>
              <a:rPr lang="ru-RU" sz="2400" b="1" dirty="0">
                <a:solidFill>
                  <a:srgbClr val="002060"/>
                </a:solidFill>
              </a:rPr>
              <a:t>традиционный целевой прием</a:t>
            </a:r>
          </a:p>
        </p:txBody>
      </p:sp>
      <p:sp>
        <p:nvSpPr>
          <p:cNvPr id="15" name="TextBox 14"/>
          <p:cNvSpPr txBox="1"/>
          <p:nvPr/>
        </p:nvSpPr>
        <p:spPr>
          <a:xfrm>
            <a:off x="609600" y="5632997"/>
            <a:ext cx="6567055" cy="461665"/>
          </a:xfrm>
          <a:prstGeom prst="rect">
            <a:avLst/>
          </a:prstGeom>
          <a:noFill/>
        </p:spPr>
        <p:txBody>
          <a:bodyPr wrap="square" rtlCol="0">
            <a:spAutoFit/>
          </a:bodyPr>
          <a:lstStyle/>
          <a:p>
            <a:r>
              <a:rPr lang="ru-RU" sz="2400" b="1" dirty="0" smtClean="0"/>
              <a:t>Приказы о зачислении целевиков – 29 июля</a:t>
            </a:r>
            <a:endParaRPr lang="ru-RU" sz="2400" b="1" dirty="0"/>
          </a:p>
        </p:txBody>
      </p:sp>
      <p:sp>
        <p:nvSpPr>
          <p:cNvPr id="3" name="TextBox 2"/>
          <p:cNvSpPr txBox="1"/>
          <p:nvPr/>
        </p:nvSpPr>
        <p:spPr>
          <a:xfrm>
            <a:off x="910224" y="3028575"/>
            <a:ext cx="2659693" cy="923330"/>
          </a:xfrm>
          <a:prstGeom prst="rect">
            <a:avLst/>
          </a:prstGeom>
          <a:noFill/>
        </p:spPr>
        <p:txBody>
          <a:bodyPr wrap="square" rtlCol="0">
            <a:spAutoFit/>
          </a:bodyPr>
          <a:lstStyle/>
          <a:p>
            <a:pPr algn="ctr"/>
            <a:r>
              <a:rPr lang="ru-RU" b="1" dirty="0" smtClean="0"/>
              <a:t>Наиболее </a:t>
            </a:r>
            <a:r>
              <a:rPr lang="ru-RU" b="1" smtClean="0"/>
              <a:t>востребованные специальности</a:t>
            </a:r>
            <a:endParaRPr lang="ru-RU" b="1"/>
          </a:p>
        </p:txBody>
      </p:sp>
    </p:spTree>
    <p:extLst>
      <p:ext uri="{BB962C8B-B14F-4D97-AF65-F5344CB8AC3E}">
        <p14:creationId xmlns:p14="http://schemas.microsoft.com/office/powerpoint/2010/main" val="36759338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7625"/>
            <a:ext cx="12257195"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551848" y="212725"/>
            <a:ext cx="10515600" cy="1325563"/>
          </a:xfrm>
        </p:spPr>
        <p:txBody>
          <a:bodyPr>
            <a:normAutofit/>
          </a:bodyPr>
          <a:lstStyle/>
          <a:p>
            <a:r>
              <a:rPr lang="ru-RU" sz="4000" b="1" dirty="0">
                <a:solidFill>
                  <a:schemeClr val="tx2"/>
                </a:solidFill>
              </a:rPr>
              <a:t>Обеспечение качества подготовки учителей в вузах</a:t>
            </a:r>
          </a:p>
        </p:txBody>
      </p:sp>
      <p:sp>
        <p:nvSpPr>
          <p:cNvPr id="3" name="Content Placeholder 2"/>
          <p:cNvSpPr>
            <a:spLocks noGrp="1"/>
          </p:cNvSpPr>
          <p:nvPr>
            <p:ph idx="1"/>
          </p:nvPr>
        </p:nvSpPr>
        <p:spPr>
          <a:xfrm>
            <a:off x="551848" y="1795549"/>
            <a:ext cx="11049803" cy="4508998"/>
          </a:xfrm>
        </p:spPr>
        <p:txBody>
          <a:bodyPr/>
          <a:lstStyle/>
          <a:p>
            <a:pPr lvl="0"/>
            <a:r>
              <a:rPr lang="ru-RU" sz="2600" b="1" dirty="0">
                <a:solidFill>
                  <a:srgbClr val="C00000"/>
                </a:solidFill>
                <a:cs typeface="+mn-cs"/>
              </a:rPr>
              <a:t>Обеспечение качества подготовки. </a:t>
            </a:r>
            <a:r>
              <a:rPr lang="ru-RU" sz="2600" b="1" dirty="0">
                <a:solidFill>
                  <a:prstClr val="black"/>
                </a:solidFill>
                <a:cs typeface="+mn-cs"/>
              </a:rPr>
              <a:t>Проект сертификации педагогических кадров Республики Татарстан на предмет соответствия учителей-выпускников профессиональному стандарту и современным международным требованиям</a:t>
            </a:r>
          </a:p>
          <a:p>
            <a:pPr lvl="1">
              <a:buClr>
                <a:schemeClr val="accent6">
                  <a:lumMod val="50000"/>
                </a:schemeClr>
              </a:buClr>
            </a:pPr>
            <a:r>
              <a:rPr lang="ru-RU" dirty="0" smtClean="0"/>
              <a:t>В пилотном режиме сертификация прошла в июне 2016 год</a:t>
            </a:r>
            <a:r>
              <a:rPr lang="ru-RU" dirty="0"/>
              <a:t>а</a:t>
            </a:r>
            <a:endParaRPr lang="ru-RU" dirty="0" smtClean="0"/>
          </a:p>
          <a:p>
            <a:pPr lvl="1">
              <a:buClr>
                <a:schemeClr val="accent6">
                  <a:lumMod val="50000"/>
                </a:schemeClr>
              </a:buClr>
            </a:pPr>
            <a:r>
              <a:rPr lang="ru-RU" dirty="0" smtClean="0"/>
              <a:t>Основной предмет – сформированность практических навыков и компетенций</a:t>
            </a:r>
          </a:p>
          <a:p>
            <a:pPr lvl="1">
              <a:buClr>
                <a:schemeClr val="accent6">
                  <a:lumMod val="50000"/>
                </a:schemeClr>
              </a:buClr>
            </a:pPr>
            <a:r>
              <a:rPr lang="ru-RU" dirty="0" smtClean="0"/>
              <a:t>Участниками на добровольной основе </a:t>
            </a:r>
            <a:r>
              <a:rPr lang="ru-RU" dirty="0" err="1" smtClean="0"/>
              <a:t>сталивыпускники</a:t>
            </a:r>
            <a:r>
              <a:rPr lang="ru-RU" dirty="0" smtClean="0"/>
              <a:t>-бакалавры</a:t>
            </a:r>
          </a:p>
          <a:p>
            <a:pPr lvl="2">
              <a:buClr>
                <a:schemeClr val="accent6">
                  <a:lumMod val="50000"/>
                </a:schemeClr>
              </a:buClr>
            </a:pPr>
            <a:r>
              <a:rPr lang="ru-RU" dirty="0" smtClean="0"/>
              <a:t>Казанского федерального университета</a:t>
            </a:r>
          </a:p>
          <a:p>
            <a:pPr lvl="2">
              <a:buClr>
                <a:schemeClr val="accent6">
                  <a:lumMod val="50000"/>
                </a:schemeClr>
              </a:buClr>
            </a:pPr>
            <a:r>
              <a:rPr lang="ru-RU" dirty="0" smtClean="0"/>
              <a:t>Елабужского филиала Казанского федерального университета</a:t>
            </a:r>
          </a:p>
          <a:p>
            <a:pPr lvl="2">
              <a:buClr>
                <a:schemeClr val="accent6">
                  <a:lumMod val="50000"/>
                </a:schemeClr>
              </a:buClr>
            </a:pPr>
            <a:r>
              <a:rPr lang="ru-RU" dirty="0" smtClean="0"/>
              <a:t>Набережночелнинского государственного педагогического университета</a:t>
            </a:r>
            <a:endParaRPr lang="en-US" dirty="0" smtClean="0"/>
          </a:p>
          <a:p>
            <a:pPr lvl="1">
              <a:buClr>
                <a:schemeClr val="accent6">
                  <a:lumMod val="50000"/>
                </a:schemeClr>
              </a:buClr>
            </a:pPr>
            <a:r>
              <a:rPr lang="ru-RU" dirty="0" smtClean="0"/>
              <a:t>Успешно прошедшие сертификацию получат преференции при участии в гранте «Наш новый учитель»</a:t>
            </a:r>
          </a:p>
        </p:txBody>
      </p:sp>
    </p:spTree>
    <p:extLst>
      <p:ext uri="{BB962C8B-B14F-4D97-AF65-F5344CB8AC3E}">
        <p14:creationId xmlns:p14="http://schemas.microsoft.com/office/powerpoint/2010/main" val="11099379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7625"/>
            <a:ext cx="12257195"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838200" y="365125"/>
            <a:ext cx="10515600" cy="746983"/>
          </a:xfrm>
        </p:spPr>
        <p:txBody>
          <a:bodyPr>
            <a:noAutofit/>
          </a:bodyPr>
          <a:lstStyle/>
          <a:p>
            <a:r>
              <a:rPr lang="ru-RU" sz="4000" b="1" dirty="0">
                <a:solidFill>
                  <a:schemeClr val="tx2"/>
                </a:solidFill>
              </a:rPr>
              <a:t>Сертификация выпускников педагогических направлений</a:t>
            </a:r>
          </a:p>
        </p:txBody>
      </p:sp>
      <p:sp>
        <p:nvSpPr>
          <p:cNvPr id="7" name="TextBox 6"/>
          <p:cNvSpPr txBox="1"/>
          <p:nvPr/>
        </p:nvSpPr>
        <p:spPr>
          <a:xfrm>
            <a:off x="838200" y="4962013"/>
            <a:ext cx="10668000" cy="1477328"/>
          </a:xfrm>
          <a:prstGeom prst="rect">
            <a:avLst/>
          </a:prstGeom>
          <a:noFill/>
        </p:spPr>
        <p:txBody>
          <a:bodyPr wrap="square" rtlCol="0">
            <a:spAutoFit/>
          </a:bodyPr>
          <a:lstStyle/>
          <a:p>
            <a:r>
              <a:rPr lang="ru-RU" dirty="0" smtClean="0"/>
              <a:t>Всего в сертификации участвовали 136 выпускников педагогических направлений подготовки Казанского федерального университета, Елабужского института КФУ, Набережночелнинского государственного педагогического университета</a:t>
            </a:r>
          </a:p>
          <a:p>
            <a:r>
              <a:rPr lang="ru-RU" b="1" dirty="0" smtClean="0"/>
              <a:t>Средний балл – 70,76, проходной порог – 70 баллов</a:t>
            </a:r>
          </a:p>
          <a:p>
            <a:r>
              <a:rPr lang="ru-RU" b="1" dirty="0" smtClean="0"/>
              <a:t>Прошли порог – 85 выпускников (62,5%)</a:t>
            </a:r>
          </a:p>
        </p:txBody>
      </p:sp>
      <p:graphicFrame>
        <p:nvGraphicFramePr>
          <p:cNvPr id="8" name="Chart 7"/>
          <p:cNvGraphicFramePr>
            <a:graphicFrameLocks/>
          </p:cNvGraphicFramePr>
          <p:nvPr>
            <p:extLst>
              <p:ext uri="{D42A27DB-BD31-4B8C-83A1-F6EECF244321}">
                <p14:modId xmlns:p14="http://schemas.microsoft.com/office/powerpoint/2010/main" val="1654999433"/>
              </p:ext>
            </p:extLst>
          </p:nvPr>
        </p:nvGraphicFramePr>
        <p:xfrm>
          <a:off x="838200" y="1562100"/>
          <a:ext cx="10668000" cy="3438268"/>
        </p:xfrm>
        <a:graphic>
          <a:graphicData uri="http://schemas.openxmlformats.org/drawingml/2006/chart">
            <c:chart xmlns:c="http://schemas.openxmlformats.org/drawingml/2006/chart" xmlns:r="http://schemas.openxmlformats.org/officeDocument/2006/relationships" r:id="rId3"/>
          </a:graphicData>
        </a:graphic>
      </p:graphicFrame>
      <p:sp>
        <p:nvSpPr>
          <p:cNvPr id="3" name="Открывающая фигурная скобка 2"/>
          <p:cNvSpPr/>
          <p:nvPr/>
        </p:nvSpPr>
        <p:spPr>
          <a:xfrm rot="5400000">
            <a:off x="4331299" y="144633"/>
            <a:ext cx="625134" cy="5549034"/>
          </a:xfrm>
          <a:prstGeom prst="leftBrace">
            <a:avLst>
              <a:gd name="adj1" fmla="val 8333"/>
              <a:gd name="adj2" fmla="val 49740"/>
            </a:avLst>
          </a:prstGeom>
          <a:ln w="44450"/>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4" name="TextBox 3"/>
          <p:cNvSpPr txBox="1"/>
          <p:nvPr/>
        </p:nvSpPr>
        <p:spPr>
          <a:xfrm>
            <a:off x="4494508" y="2156591"/>
            <a:ext cx="495945" cy="400110"/>
          </a:xfrm>
          <a:prstGeom prst="rect">
            <a:avLst/>
          </a:prstGeom>
          <a:noFill/>
        </p:spPr>
        <p:txBody>
          <a:bodyPr wrap="square" rtlCol="0">
            <a:spAutoFit/>
          </a:bodyPr>
          <a:lstStyle/>
          <a:p>
            <a:r>
              <a:rPr lang="ru-RU" sz="2000" b="1" smtClean="0"/>
              <a:t>85</a:t>
            </a:r>
            <a:endParaRPr lang="ru-RU" sz="2000" b="1"/>
          </a:p>
        </p:txBody>
      </p:sp>
      <p:sp>
        <p:nvSpPr>
          <p:cNvPr id="10" name="Открывающая фигурная скобка 9"/>
          <p:cNvSpPr/>
          <p:nvPr/>
        </p:nvSpPr>
        <p:spPr>
          <a:xfrm rot="5400000">
            <a:off x="9378394" y="1364799"/>
            <a:ext cx="625134" cy="3108702"/>
          </a:xfrm>
          <a:prstGeom prst="leftBrace">
            <a:avLst>
              <a:gd name="adj1" fmla="val 8333"/>
              <a:gd name="adj2" fmla="val 49740"/>
            </a:avLst>
          </a:prstGeom>
          <a:ln w="44450"/>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2" name="TextBox 11"/>
          <p:cNvSpPr txBox="1"/>
          <p:nvPr/>
        </p:nvSpPr>
        <p:spPr>
          <a:xfrm>
            <a:off x="9442988" y="2156591"/>
            <a:ext cx="495945" cy="400110"/>
          </a:xfrm>
          <a:prstGeom prst="rect">
            <a:avLst/>
          </a:prstGeom>
          <a:noFill/>
        </p:spPr>
        <p:txBody>
          <a:bodyPr wrap="square" rtlCol="0">
            <a:spAutoFit/>
          </a:bodyPr>
          <a:lstStyle/>
          <a:p>
            <a:r>
              <a:rPr lang="ru-RU" sz="2000" b="1" dirty="0" smtClean="0"/>
              <a:t>56</a:t>
            </a:r>
          </a:p>
        </p:txBody>
      </p:sp>
    </p:spTree>
    <p:extLst>
      <p:ext uri="{BB962C8B-B14F-4D97-AF65-F5344CB8AC3E}">
        <p14:creationId xmlns:p14="http://schemas.microsoft.com/office/powerpoint/2010/main" val="26933647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5299</TotalTime>
  <Words>1720</Words>
  <Application>Microsoft Office PowerPoint</Application>
  <PresentationFormat>Широкоэкранный</PresentationFormat>
  <Paragraphs>637</Paragraphs>
  <Slides>24</Slides>
  <Notes>8</Notes>
  <HiddenSlides>0</HiddenSlides>
  <MMClips>0</MMClips>
  <ScaleCrop>false</ScaleCrop>
  <HeadingPairs>
    <vt:vector size="6" baseType="variant">
      <vt:variant>
        <vt:lpstr>Использованные шрифты</vt:lpstr>
      </vt:variant>
      <vt:variant>
        <vt:i4>9</vt:i4>
      </vt:variant>
      <vt:variant>
        <vt:lpstr>Тема</vt:lpstr>
      </vt:variant>
      <vt:variant>
        <vt:i4>3</vt:i4>
      </vt:variant>
      <vt:variant>
        <vt:lpstr>Заголовки слайдов</vt:lpstr>
      </vt:variant>
      <vt:variant>
        <vt:i4>24</vt:i4>
      </vt:variant>
    </vt:vector>
  </HeadingPairs>
  <TitlesOfParts>
    <vt:vector size="36" baseType="lpstr">
      <vt:lpstr>SimSun</vt:lpstr>
      <vt:lpstr>Adobe Gurmukhi</vt:lpstr>
      <vt:lpstr>Arial</vt:lpstr>
      <vt:lpstr>Bradobrei</vt:lpstr>
      <vt:lpstr>Calibri</vt:lpstr>
      <vt:lpstr>Calibri Light</vt:lpstr>
      <vt:lpstr>Cooper Black</vt:lpstr>
      <vt:lpstr>Courier New</vt:lpstr>
      <vt:lpstr>Times New Roman</vt:lpstr>
      <vt:lpstr>Office Theme</vt:lpstr>
      <vt:lpstr>Тема Office</vt:lpstr>
      <vt:lpstr>1_Тема Office</vt:lpstr>
      <vt:lpstr>Актуальные направления политики в сфере подготовки и профессионального развития педагогов в Республике Татарстан</vt:lpstr>
      <vt:lpstr>Внедрение профессионального стандарта</vt:lpstr>
      <vt:lpstr>Поручение по итогам Заседания Госсовета по вопросам совершенствования системы общего образования 23.12.2015</vt:lpstr>
      <vt:lpstr>Презентация PowerPoint</vt:lpstr>
      <vt:lpstr>Система отбора, подготовки и профессионального развития учителей для школ Республики Татарстан</vt:lpstr>
      <vt:lpstr>Привлечение лучших выпускников школ  в учительскую профессию</vt:lpstr>
      <vt:lpstr> Целевой прием по педагогическим направлениям в 2016 году </vt:lpstr>
      <vt:lpstr>Обеспечение качества подготовки учителей в вузах</vt:lpstr>
      <vt:lpstr>Сертификация выпускников педагогических направлений</vt:lpstr>
      <vt:lpstr>Презентация PowerPoint</vt:lpstr>
      <vt:lpstr>Поддержка молодых педагогов</vt:lpstr>
      <vt:lpstr>Стимулирование профессионального роста учителей</vt:lpstr>
      <vt:lpstr>Грант «Учитель-мастер»</vt:lpstr>
      <vt:lpstr>Грант «Учитель-наставник»</vt:lpstr>
      <vt:lpstr>Грант «Учитель-эксперт»</vt:lpstr>
      <vt:lpstr>Цели грантовой программы  и обучения «учителей-наставников»</vt:lpstr>
      <vt:lpstr>Презентация PowerPoint</vt:lpstr>
      <vt:lpstr> Программа наставничества предполагает:</vt:lpstr>
      <vt:lpstr>Цели грантовой программы  и обучения «учителей-мастеров»</vt:lpstr>
      <vt:lpstr>  Требования к проекту</vt:lpstr>
      <vt:lpstr>Проектная деятельность предполагает:</vt:lpstr>
      <vt:lpstr>Фокус работы</vt:lpstr>
      <vt:lpstr>Повышение квалификации: основные акценты</vt:lpstr>
      <vt:lpstr>Повышение квалификации</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Timirkhan Alishev</dc:creator>
  <cp:lastModifiedBy>УО</cp:lastModifiedBy>
  <cp:revision>40</cp:revision>
  <cp:lastPrinted>2016-07-05T11:31:40Z</cp:lastPrinted>
  <dcterms:created xsi:type="dcterms:W3CDTF">2016-07-01T15:00:07Z</dcterms:created>
  <dcterms:modified xsi:type="dcterms:W3CDTF">2016-07-06T05:40:41Z</dcterms:modified>
</cp:coreProperties>
</file>