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310" r:id="rId5"/>
    <p:sldId id="309" r:id="rId6"/>
    <p:sldId id="312" r:id="rId7"/>
    <p:sldId id="297" r:id="rId8"/>
    <p:sldId id="301" r:id="rId9"/>
    <p:sldId id="313" r:id="rId10"/>
    <p:sldId id="260" r:id="rId11"/>
    <p:sldId id="259" r:id="rId12"/>
    <p:sldId id="266" r:id="rId13"/>
    <p:sldId id="288" r:id="rId14"/>
    <p:sldId id="293" r:id="rId15"/>
    <p:sldId id="286" r:id="rId16"/>
    <p:sldId id="271" r:id="rId17"/>
    <p:sldId id="272" r:id="rId18"/>
    <p:sldId id="273" r:id="rId19"/>
    <p:sldId id="314" r:id="rId20"/>
    <p:sldId id="278" r:id="rId21"/>
    <p:sldId id="275" r:id="rId22"/>
    <p:sldId id="276" r:id="rId23"/>
    <p:sldId id="302" r:id="rId24"/>
    <p:sldId id="306" r:id="rId25"/>
    <p:sldId id="307" r:id="rId26"/>
    <p:sldId id="308" r:id="rId27"/>
    <p:sldId id="303" r:id="rId28"/>
    <p:sldId id="304" r:id="rId29"/>
    <p:sldId id="305" r:id="rId30"/>
    <p:sldId id="280" r:id="rId31"/>
    <p:sldId id="282" r:id="rId32"/>
    <p:sldId id="283" r:id="rId33"/>
    <p:sldId id="284" r:id="rId34"/>
    <p:sldId id="285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280" autoAdjust="0"/>
  </p:normalViewPr>
  <p:slideViewPr>
    <p:cSldViewPr>
      <p:cViewPr>
        <p:scale>
          <a:sx n="110" d="100"/>
          <a:sy n="110" d="100"/>
        </p:scale>
        <p:origin x="-48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26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11" Type="http://schemas.openxmlformats.org/officeDocument/2006/relationships/image" Target="../media/image39.jpe"/><Relationship Id="rId5" Type="http://schemas.openxmlformats.org/officeDocument/2006/relationships/image" Target="../media/image33.jpeg"/><Relationship Id="rId10" Type="http://schemas.openxmlformats.org/officeDocument/2006/relationships/image" Target="../media/image38.jpg"/><Relationship Id="rId4" Type="http://schemas.openxmlformats.org/officeDocument/2006/relationships/image" Target="../media/image32.png"/><Relationship Id="rId9" Type="http://schemas.openxmlformats.org/officeDocument/2006/relationships/image" Target="../media/image37.gif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jpeg"/><Relationship Id="rId5" Type="http://schemas.openxmlformats.org/officeDocument/2006/relationships/image" Target="../media/image68.png"/><Relationship Id="rId10" Type="http://schemas.openxmlformats.org/officeDocument/2006/relationships/image" Target="../media/image73.jpg"/><Relationship Id="rId4" Type="http://schemas.openxmlformats.org/officeDocument/2006/relationships/image" Target="../media/image67.jpeg"/><Relationship Id="rId9" Type="http://schemas.openxmlformats.org/officeDocument/2006/relationships/image" Target="../media/image72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1.jpg"/><Relationship Id="rId7" Type="http://schemas.openxmlformats.org/officeDocument/2006/relationships/image" Target="../media/image8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openxmlformats.org/officeDocument/2006/relationships/image" Target="../media/image83.png"/><Relationship Id="rId4" Type="http://schemas.openxmlformats.org/officeDocument/2006/relationships/image" Target="../media/image8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55" y="-236561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17623" y="766764"/>
            <a:ext cx="9001125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Об основных направлениях работы Общероссийской общественно-государственной детско-юношеской организации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«Российское движение школьников»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5616" y="3075807"/>
            <a:ext cx="7863833" cy="1512094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Л.О.Сулима</a:t>
            </a: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министра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и науки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3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3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i="1" dirty="0">
              <a:solidFill>
                <a:srgbClr val="1F497D"/>
              </a:solidFill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211919" y="-341851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06" y="-192880"/>
            <a:ext cx="1079748" cy="9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211918" y="4601742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692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046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11510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29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марта 2016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состоялось Учредительное собрание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Общероссийской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общественно-государственной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детско-юношеской организации 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«Российское движение школьников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Принят устав Организации.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39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6056" y="2245640"/>
            <a:ext cx="6241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ПРЕДСЕДАТЕЛЬ</a:t>
            </a:r>
            <a:endParaRPr lang="ru-RU" sz="1600" dirty="0"/>
          </a:p>
          <a:p>
            <a:pPr algn="ctr"/>
            <a:r>
              <a:rPr lang="ru-RU" sz="1600" dirty="0"/>
              <a:t>Сергей Николаевич Рязанский</a:t>
            </a:r>
          </a:p>
          <a:p>
            <a:pPr algn="ctr"/>
            <a:r>
              <a:rPr lang="ru-RU" sz="1600" dirty="0"/>
              <a:t>Герой Российской Федерации</a:t>
            </a:r>
          </a:p>
          <a:p>
            <a:pPr algn="ctr"/>
            <a:r>
              <a:rPr lang="ru-RU" sz="1600" dirty="0"/>
              <a:t>лётчик-космонавт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14243"/>
          <a:stretch/>
        </p:blipFill>
        <p:spPr>
          <a:xfrm>
            <a:off x="3641295" y="843558"/>
            <a:ext cx="1578777" cy="15599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471799" y="3322376"/>
            <a:ext cx="4191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СОПРЕДСЕДАТЕЛЬ</a:t>
            </a:r>
          </a:p>
          <a:p>
            <a:pPr algn="ctr"/>
            <a:r>
              <a:rPr lang="ru-RU" sz="1600" dirty="0"/>
              <a:t>Яна Алексеевна Чурикова </a:t>
            </a:r>
          </a:p>
          <a:p>
            <a:pPr algn="ctr"/>
            <a:r>
              <a:rPr lang="ru-RU" sz="1600" dirty="0"/>
              <a:t>Российская телеведущая,</a:t>
            </a:r>
          </a:p>
          <a:p>
            <a:pPr algn="ctr"/>
            <a:r>
              <a:rPr lang="ru-RU" sz="1600" dirty="0"/>
              <a:t> журналист, автор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5216"/>
            <a:ext cx="1737186" cy="19608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1592" y="3322376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СОПРЕДСЕДАТЕЛЬ</a:t>
            </a:r>
          </a:p>
          <a:p>
            <a:pPr algn="ctr"/>
            <a:r>
              <a:rPr lang="ru-RU" sz="1600" dirty="0"/>
              <a:t>Алла Николаевна </a:t>
            </a:r>
            <a:r>
              <a:rPr lang="ru-RU" sz="1600" dirty="0" err="1"/>
              <a:t>Головенькина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«Учитель года </a:t>
            </a:r>
            <a:r>
              <a:rPr lang="ru-RU" sz="1600" dirty="0" smtClean="0"/>
              <a:t>России – </a:t>
            </a:r>
            <a:r>
              <a:rPr lang="ru-RU" sz="1600" dirty="0"/>
              <a:t>2014»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52979"/>
            <a:ext cx="1730201" cy="202860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6109819" y="17547"/>
            <a:ext cx="214128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Руководящий состав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Российского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школьников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32986" y="1261822"/>
            <a:ext cx="1287150" cy="475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30084" y="1217521"/>
            <a:ext cx="1331144" cy="475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07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24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8" y="1772478"/>
            <a:ext cx="3882318" cy="25882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9662"/>
            <a:ext cx="3884633" cy="2592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57200" y="339502"/>
            <a:ext cx="82296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</a:rPr>
              <a:t>18 апреля 2016 года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состоялась </a:t>
            </a:r>
            <a:r>
              <a:rPr lang="ru-RU" sz="2400" b="1" dirty="0">
                <a:solidFill>
                  <a:srgbClr val="FF0000"/>
                </a:solidFill>
              </a:rPr>
              <a:t>учредительная конференция 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Татарстанского регионального </a:t>
            </a:r>
            <a:r>
              <a:rPr lang="ru-RU" sz="2400" b="1" dirty="0" smtClean="0">
                <a:solidFill>
                  <a:srgbClr val="FF0000"/>
                </a:solidFill>
              </a:rPr>
              <a:t>отделения РДШ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52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" y="17569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160718"/>
            <a:ext cx="9835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018370"/>
            <a:ext cx="1158486" cy="7141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560" y="141962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ЕКАТЕРИНА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ИГОРЕВНА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СОГРИНА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221" y="30404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Директор РОО </a:t>
            </a:r>
          </a:p>
          <a:p>
            <a:pPr algn="ctr"/>
            <a:r>
              <a:rPr lang="ru-RU" dirty="0" smtClean="0"/>
              <a:t>«Совет </a:t>
            </a:r>
            <a:r>
              <a:rPr lang="ru-RU" dirty="0"/>
              <a:t>д</a:t>
            </a:r>
            <a:r>
              <a:rPr lang="ru-RU" dirty="0" smtClean="0"/>
              <a:t>етских </a:t>
            </a:r>
            <a:r>
              <a:rPr lang="ru-RU" dirty="0"/>
              <a:t>о</a:t>
            </a:r>
            <a:r>
              <a:rPr lang="ru-RU" dirty="0" smtClean="0"/>
              <a:t>рганизаций </a:t>
            </a:r>
            <a:endParaRPr lang="ru-RU" dirty="0"/>
          </a:p>
          <a:p>
            <a:pPr algn="ctr"/>
            <a:r>
              <a:rPr lang="ru-RU" dirty="0"/>
              <a:t> Республики </a:t>
            </a:r>
            <a:r>
              <a:rPr lang="ru-RU" dirty="0" smtClean="0"/>
              <a:t>Татарстан»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95491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Председатель Татарстанского регионального отделения Общероссийской общественно-государственной детско-юношеской организации </a:t>
            </a:r>
            <a:r>
              <a:rPr lang="ru-RU" b="1" dirty="0" smtClean="0">
                <a:solidFill>
                  <a:srgbClr val="002060"/>
                </a:solidFill>
              </a:rPr>
              <a:t>«Российское </a:t>
            </a:r>
            <a:r>
              <a:rPr lang="ru-RU" b="1" dirty="0">
                <a:solidFill>
                  <a:srgbClr val="002060"/>
                </a:solidFill>
              </a:rPr>
              <a:t>движение </a:t>
            </a:r>
            <a:r>
              <a:rPr lang="ru-RU" b="1" dirty="0" smtClean="0">
                <a:solidFill>
                  <a:srgbClr val="002060"/>
                </a:solidFill>
              </a:rPr>
              <a:t>школьников»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dmin\Desktop\reMTnlyJu8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2" y="1018821"/>
            <a:ext cx="2287020" cy="307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0855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160718"/>
            <a:ext cx="9835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018370"/>
            <a:ext cx="1158486" cy="714136"/>
          </a:xfrm>
          <a:prstGeom prst="rect">
            <a:avLst/>
          </a:prstGeom>
        </p:spPr>
      </p:pic>
      <p:pic>
        <p:nvPicPr>
          <p:cNvPr id="7" name="Рисунок 6" descr="Z:\отдел молодежи\пр\_MG_28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2" b="1219"/>
          <a:stretch/>
        </p:blipFill>
        <p:spPr bwMode="auto">
          <a:xfrm>
            <a:off x="5259946" y="1232287"/>
            <a:ext cx="3171772" cy="283966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4836" y="51470"/>
            <a:ext cx="7540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1B50"/>
                </a:solidFill>
              </a:rPr>
              <a:t>Региональный координатор ФГБУ  «Детско-юношеский центр» «Татарстанское региональное отделение "Российское движение школьников»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34761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ДАРЬЯ ГЕННАДЬЕВНА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ПРОНИНА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628" y="2945584"/>
            <a:ext cx="4831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Педагог дополнительного образования </a:t>
            </a:r>
          </a:p>
          <a:p>
            <a:pPr algn="just"/>
            <a:r>
              <a:rPr lang="ru-RU" sz="1600" dirty="0" smtClean="0"/>
              <a:t>МБУ ДОД «Центр детского творчества </a:t>
            </a:r>
          </a:p>
          <a:p>
            <a:pPr algn="just"/>
            <a:r>
              <a:rPr lang="ru-RU" sz="1600" dirty="0" smtClean="0"/>
              <a:t>«Детская академия Советского района г. Казань»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0639859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24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86" y="2104407"/>
            <a:ext cx="2053899" cy="13302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" y="1238536"/>
            <a:ext cx="4746224" cy="2681612"/>
          </a:xfrm>
        </p:spPr>
        <p:txBody>
          <a:bodyPr rtlCol="0">
            <a:normAutofit/>
          </a:bodyPr>
          <a:lstStyle/>
          <a:p>
            <a:pPr marL="0" indent="361950" algn="just">
              <a:spcBef>
                <a:spcPts val="0"/>
              </a:spcBef>
              <a:buNone/>
              <a:defRPr/>
            </a:pPr>
            <a:endParaRPr lang="ru-RU" sz="16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361950" algn="just">
              <a:spcBef>
                <a:spcPts val="0"/>
              </a:spcBef>
              <a:buNone/>
              <a:defRPr/>
            </a:pPr>
            <a:endParaRPr lang="ru-RU" sz="19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361950" algn="just">
              <a:spcBef>
                <a:spcPts val="0"/>
              </a:spcBef>
              <a:buNone/>
              <a:defRPr/>
            </a:pPr>
            <a:endParaRPr lang="ru-RU" sz="19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ru-RU" sz="2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1" name="Picture 2" descr="https://psv4.vk.me/c423323/u1238178/docs/e72d10df426b/logo_sdo_obnovlennoe_papka_copy.png?extra=WmlASvPOvz1PggCSYj3PkxboVB2sq21JZ-NeDGNrP_x4IeiaHxVEZPYbRn2T9x6QJ2RViND9zwJS3Fg0lSayqGxIx-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58" y="1253323"/>
            <a:ext cx="2536376" cy="6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29" y="3465813"/>
            <a:ext cx="1573833" cy="1180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3" y="1049157"/>
            <a:ext cx="2078868" cy="10394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457200" y="219106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Партнеры регионального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отделения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Российского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школьников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21" y="1049157"/>
            <a:ext cx="1286063" cy="1099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94" y="2148377"/>
            <a:ext cx="1696235" cy="12862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40" b="32465"/>
          <a:stretch/>
        </p:blipFill>
        <p:spPr>
          <a:xfrm>
            <a:off x="4285944" y="3759092"/>
            <a:ext cx="2002785" cy="7227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6" y="3228461"/>
            <a:ext cx="1620768" cy="13741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36" y="3567159"/>
            <a:ext cx="1303579" cy="9776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9" y="2095462"/>
            <a:ext cx="1345192" cy="10072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14" y="3435477"/>
            <a:ext cx="2035630" cy="1241048"/>
          </a:xfrm>
          <a:prstGeom prst="rect">
            <a:avLst/>
          </a:prstGeom>
        </p:spPr>
      </p:pic>
      <p:pic>
        <p:nvPicPr>
          <p:cNvPr id="3075" name="Picture 3" descr="C:\Users\Admin\Desktop\Безымянный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06520"/>
            <a:ext cx="3299038" cy="7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0822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418" y="123479"/>
            <a:ext cx="8559062" cy="93955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dirty="0"/>
              <a:t>Акции в поддержку </a:t>
            </a:r>
          </a:p>
          <a:p>
            <a:pPr marL="0" indent="0" algn="ctr">
              <a:buNone/>
            </a:pPr>
            <a:r>
              <a:rPr lang="ru-RU" sz="2400" dirty="0"/>
              <a:t>Российского движения </a:t>
            </a:r>
            <a:r>
              <a:rPr lang="ru-RU" sz="2400" dirty="0" smtClean="0"/>
              <a:t>школьников с 18 апреля по 15 мая 2016  года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1DC1C-78F5-4770-87F6-FA66ADC4A7F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3029"/>
            <a:ext cx="2664296" cy="17776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63029"/>
            <a:ext cx="2664296" cy="17776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8" y="3161903"/>
            <a:ext cx="2611264" cy="17422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08" y="3161902"/>
            <a:ext cx="2664296" cy="17776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34" y="1063029"/>
            <a:ext cx="2664296" cy="17776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/>
          <a:stretch/>
        </p:blipFill>
        <p:spPr>
          <a:xfrm>
            <a:off x="6318434" y="3161902"/>
            <a:ext cx="2664296" cy="17953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402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20574" y="87475"/>
            <a:ext cx="8532812" cy="7560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815" y="672595"/>
            <a:ext cx="8142887" cy="3021998"/>
          </a:xfrm>
        </p:spPr>
        <p:txBody>
          <a:bodyPr rtlCol="0">
            <a:normAutofit/>
          </a:bodyPr>
          <a:lstStyle/>
          <a:p>
            <a:pPr marL="0" indent="36195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36195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dirty="0">
                <a:solidFill>
                  <a:srgbClr val="0070C0"/>
                </a:solidFill>
                <a:ea typeface="Calibri"/>
                <a:cs typeface="Times New Roman"/>
              </a:rPr>
              <a:t>29 апреля 2016 г. в 13.00  в каждой образовательной организации Республики Татарстан состоялась акция «Дерево дружбы» в поддержку РДШРТ</a:t>
            </a:r>
          </a:p>
          <a:p>
            <a:pPr marL="0" indent="36195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55653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" y="26160"/>
            <a:ext cx="863600" cy="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619625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E004C0-AC56-4C8F-BC97-015F37C69478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7" name="Picture 2" descr="C:\Users\User\Downloads\P1190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5684"/>
            <a:ext cx="3374659" cy="25306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ownloads\P1070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00" y="1995684"/>
            <a:ext cx="3374238" cy="253067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0" y="-236561"/>
            <a:ext cx="3957635" cy="15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42845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74948" y="-8561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ъезд Российского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школьников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Москва, 18-19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мая 2016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23" y="1347614"/>
            <a:ext cx="622937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12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61875" y="-236562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ъезд Российского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школьников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Москва, 18-19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мая 2016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0431"/>
            <a:ext cx="1973561" cy="131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98613"/>
            <a:ext cx="19510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30" y="2898614"/>
            <a:ext cx="19510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52" y="1222748"/>
            <a:ext cx="1969994" cy="131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7761"/>
            <a:ext cx="2563291" cy="307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2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856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653649"/>
            <a:ext cx="6338985" cy="312739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AutoShape 2" descr="http://chitatravel.ru/img/news/464-cd16947cc3e46f4701f8ade5feb6c4c0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5869160" y="303498"/>
            <a:ext cx="214128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29 октября 2015 года подписан Указ №536 «О создании 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Общероссийской общественно-государственной 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детско-юношеской организации 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«Российское движение школьников»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1649609"/>
            <a:ext cx="5731183" cy="3095739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5679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3626014" y="3532273"/>
            <a:ext cx="139732" cy="255648"/>
          </a:xfrm>
          <a:custGeom>
            <a:avLst/>
            <a:gdLst/>
            <a:ahLst/>
            <a:cxnLst/>
            <a:rect l="l" t="t" r="r" b="b"/>
            <a:pathLst>
              <a:path w="231139" h="531495">
                <a:moveTo>
                  <a:pt x="87891" y="0"/>
                </a:moveTo>
                <a:lnTo>
                  <a:pt x="40556" y="3068"/>
                </a:lnTo>
                <a:lnTo>
                  <a:pt x="0" y="7819"/>
                </a:lnTo>
                <a:lnTo>
                  <a:pt x="17957" y="531084"/>
                </a:lnTo>
                <a:lnTo>
                  <a:pt x="80848" y="531084"/>
                </a:lnTo>
                <a:lnTo>
                  <a:pt x="80848" y="332685"/>
                </a:lnTo>
                <a:lnTo>
                  <a:pt x="121648" y="328119"/>
                </a:lnTo>
                <a:lnTo>
                  <a:pt x="168062" y="311268"/>
                </a:lnTo>
                <a:lnTo>
                  <a:pt x="207174" y="282484"/>
                </a:lnTo>
                <a:lnTo>
                  <a:pt x="225043" y="244319"/>
                </a:lnTo>
                <a:lnTo>
                  <a:pt x="114415" y="244319"/>
                </a:lnTo>
                <a:lnTo>
                  <a:pt x="103114" y="244183"/>
                </a:lnTo>
                <a:lnTo>
                  <a:pt x="83948" y="163883"/>
                </a:lnTo>
                <a:lnTo>
                  <a:pt x="82301" y="106188"/>
                </a:lnTo>
                <a:lnTo>
                  <a:pt x="81610" y="72932"/>
                </a:lnTo>
                <a:lnTo>
                  <a:pt x="90710" y="71053"/>
                </a:lnTo>
                <a:lnTo>
                  <a:pt x="226099" y="71053"/>
                </a:lnTo>
                <a:lnTo>
                  <a:pt x="226072" y="70709"/>
                </a:lnTo>
                <a:lnTo>
                  <a:pt x="211095" y="33968"/>
                </a:lnTo>
                <a:lnTo>
                  <a:pt x="179108" y="12142"/>
                </a:lnTo>
                <a:lnTo>
                  <a:pt x="136058" y="1921"/>
                </a:lnTo>
                <a:lnTo>
                  <a:pt x="87891" y="0"/>
                </a:lnTo>
                <a:close/>
              </a:path>
              <a:path w="231139" h="531495">
                <a:moveTo>
                  <a:pt x="226099" y="71053"/>
                </a:moveTo>
                <a:lnTo>
                  <a:pt x="90710" y="71053"/>
                </a:lnTo>
                <a:lnTo>
                  <a:pt x="111742" y="71425"/>
                </a:lnTo>
                <a:lnTo>
                  <a:pt x="135300" y="74605"/>
                </a:lnTo>
                <a:lnTo>
                  <a:pt x="151980" y="81149"/>
                </a:lnTo>
                <a:lnTo>
                  <a:pt x="161911" y="106188"/>
                </a:lnTo>
                <a:lnTo>
                  <a:pt x="164609" y="146019"/>
                </a:lnTo>
                <a:lnTo>
                  <a:pt x="163237" y="184856"/>
                </a:lnTo>
                <a:lnTo>
                  <a:pt x="157025" y="223862"/>
                </a:lnTo>
                <a:lnTo>
                  <a:pt x="122770" y="243620"/>
                </a:lnTo>
                <a:lnTo>
                  <a:pt x="114415" y="244319"/>
                </a:lnTo>
                <a:lnTo>
                  <a:pt x="225043" y="244319"/>
                </a:lnTo>
                <a:lnTo>
                  <a:pt x="226072" y="242121"/>
                </a:lnTo>
                <a:lnTo>
                  <a:pt x="229444" y="199438"/>
                </a:lnTo>
                <a:lnTo>
                  <a:pt x="230568" y="156687"/>
                </a:lnTo>
                <a:lnTo>
                  <a:pt x="229444" y="113800"/>
                </a:lnTo>
                <a:lnTo>
                  <a:pt x="226099" y="71053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2588" y="3535036"/>
            <a:ext cx="148944" cy="253815"/>
          </a:xfrm>
          <a:custGeom>
            <a:avLst/>
            <a:gdLst/>
            <a:ahLst/>
            <a:cxnLst/>
            <a:rect l="l" t="t" r="r" b="b"/>
            <a:pathLst>
              <a:path w="246379" h="527684">
                <a:moveTo>
                  <a:pt x="109108" y="0"/>
                </a:moveTo>
                <a:lnTo>
                  <a:pt x="63627" y="552"/>
                </a:lnTo>
                <a:lnTo>
                  <a:pt x="26946" y="12831"/>
                </a:lnTo>
                <a:lnTo>
                  <a:pt x="5272" y="46147"/>
                </a:lnTo>
                <a:lnTo>
                  <a:pt x="0" y="437737"/>
                </a:lnTo>
                <a:lnTo>
                  <a:pt x="1554" y="469542"/>
                </a:lnTo>
                <a:lnTo>
                  <a:pt x="10758" y="495588"/>
                </a:lnTo>
                <a:lnTo>
                  <a:pt x="29366" y="514611"/>
                </a:lnTo>
                <a:lnTo>
                  <a:pt x="59131" y="525341"/>
                </a:lnTo>
                <a:lnTo>
                  <a:pt x="84494" y="525437"/>
                </a:lnTo>
                <a:lnTo>
                  <a:pt x="96930" y="525663"/>
                </a:lnTo>
                <a:lnTo>
                  <a:pt x="109296" y="526103"/>
                </a:lnTo>
                <a:lnTo>
                  <a:pt x="151780" y="527019"/>
                </a:lnTo>
                <a:lnTo>
                  <a:pt x="171618" y="527134"/>
                </a:lnTo>
                <a:lnTo>
                  <a:pt x="188645" y="526840"/>
                </a:lnTo>
                <a:lnTo>
                  <a:pt x="210766" y="521317"/>
                </a:lnTo>
                <a:lnTo>
                  <a:pt x="228042" y="506810"/>
                </a:lnTo>
                <a:lnTo>
                  <a:pt x="239282" y="486415"/>
                </a:lnTo>
                <a:lnTo>
                  <a:pt x="242390" y="468445"/>
                </a:lnTo>
                <a:lnTo>
                  <a:pt x="124269" y="468445"/>
                </a:lnTo>
                <a:lnTo>
                  <a:pt x="95117" y="466828"/>
                </a:lnTo>
                <a:lnTo>
                  <a:pt x="79163" y="460576"/>
                </a:lnTo>
                <a:lnTo>
                  <a:pt x="72475" y="447587"/>
                </a:lnTo>
                <a:lnTo>
                  <a:pt x="71120" y="425761"/>
                </a:lnTo>
                <a:lnTo>
                  <a:pt x="71202" y="402393"/>
                </a:lnTo>
                <a:lnTo>
                  <a:pt x="72605" y="86658"/>
                </a:lnTo>
                <a:lnTo>
                  <a:pt x="95982" y="45622"/>
                </a:lnTo>
                <a:lnTo>
                  <a:pt x="125018" y="44011"/>
                </a:lnTo>
                <a:lnTo>
                  <a:pt x="239733" y="44011"/>
                </a:lnTo>
                <a:lnTo>
                  <a:pt x="236089" y="35380"/>
                </a:lnTo>
                <a:lnTo>
                  <a:pt x="206648" y="9650"/>
                </a:lnTo>
                <a:lnTo>
                  <a:pt x="146723" y="552"/>
                </a:lnTo>
                <a:lnTo>
                  <a:pt x="129110" y="138"/>
                </a:lnTo>
                <a:lnTo>
                  <a:pt x="109108" y="0"/>
                </a:lnTo>
                <a:close/>
              </a:path>
              <a:path w="246379" h="527684">
                <a:moveTo>
                  <a:pt x="239733" y="44011"/>
                </a:moveTo>
                <a:lnTo>
                  <a:pt x="125018" y="44011"/>
                </a:lnTo>
                <a:lnTo>
                  <a:pt x="141381" y="44415"/>
                </a:lnTo>
                <a:lnTo>
                  <a:pt x="153744" y="46147"/>
                </a:lnTo>
                <a:lnTo>
                  <a:pt x="172173" y="88157"/>
                </a:lnTo>
                <a:lnTo>
                  <a:pt x="173672" y="128770"/>
                </a:lnTo>
                <a:lnTo>
                  <a:pt x="174702" y="175955"/>
                </a:lnTo>
                <a:lnTo>
                  <a:pt x="175171" y="237877"/>
                </a:lnTo>
                <a:lnTo>
                  <a:pt x="175250" y="294773"/>
                </a:lnTo>
                <a:lnTo>
                  <a:pt x="175358" y="317420"/>
                </a:lnTo>
                <a:lnTo>
                  <a:pt x="175803" y="358942"/>
                </a:lnTo>
                <a:lnTo>
                  <a:pt x="176669" y="425024"/>
                </a:lnTo>
                <a:lnTo>
                  <a:pt x="175171" y="433279"/>
                </a:lnTo>
                <a:lnTo>
                  <a:pt x="140901" y="466748"/>
                </a:lnTo>
                <a:lnTo>
                  <a:pt x="124269" y="468445"/>
                </a:lnTo>
                <a:lnTo>
                  <a:pt x="242390" y="468445"/>
                </a:lnTo>
                <a:lnTo>
                  <a:pt x="243293" y="463226"/>
                </a:lnTo>
                <a:lnTo>
                  <a:pt x="244792" y="294773"/>
                </a:lnTo>
                <a:lnTo>
                  <a:pt x="245026" y="228171"/>
                </a:lnTo>
                <a:lnTo>
                  <a:pt x="245541" y="164591"/>
                </a:lnTo>
                <a:lnTo>
                  <a:pt x="246056" y="111261"/>
                </a:lnTo>
                <a:lnTo>
                  <a:pt x="246291" y="75406"/>
                </a:lnTo>
                <a:lnTo>
                  <a:pt x="243471" y="52868"/>
                </a:lnTo>
                <a:lnTo>
                  <a:pt x="239733" y="4401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71367" y="3535669"/>
            <a:ext cx="146642" cy="252593"/>
          </a:xfrm>
          <a:custGeom>
            <a:avLst/>
            <a:gdLst/>
            <a:ahLst/>
            <a:cxnLst/>
            <a:rect l="l" t="t" r="r" b="b"/>
            <a:pathLst>
              <a:path w="242570" h="525145">
                <a:moveTo>
                  <a:pt x="230568" y="0"/>
                </a:moveTo>
                <a:lnTo>
                  <a:pt x="163669" y="7764"/>
                </a:lnTo>
                <a:lnTo>
                  <a:pt x="115098" y="16100"/>
                </a:lnTo>
                <a:lnTo>
                  <a:pt x="68148" y="26187"/>
                </a:lnTo>
                <a:lnTo>
                  <a:pt x="23919" y="48949"/>
                </a:lnTo>
                <a:lnTo>
                  <a:pt x="0" y="436422"/>
                </a:lnTo>
                <a:lnTo>
                  <a:pt x="10262" y="478558"/>
                </a:lnTo>
                <a:lnTo>
                  <a:pt x="32104" y="507285"/>
                </a:lnTo>
                <a:lnTo>
                  <a:pt x="65592" y="522672"/>
                </a:lnTo>
                <a:lnTo>
                  <a:pt x="110794" y="524789"/>
                </a:lnTo>
                <a:lnTo>
                  <a:pt x="242557" y="512813"/>
                </a:lnTo>
                <a:lnTo>
                  <a:pt x="238756" y="459651"/>
                </a:lnTo>
                <a:lnTo>
                  <a:pt x="123545" y="459651"/>
                </a:lnTo>
                <a:lnTo>
                  <a:pt x="101358" y="457766"/>
                </a:lnTo>
                <a:lnTo>
                  <a:pt x="71869" y="433425"/>
                </a:lnTo>
                <a:lnTo>
                  <a:pt x="65470" y="363128"/>
                </a:lnTo>
                <a:lnTo>
                  <a:pt x="64019" y="303377"/>
                </a:lnTo>
                <a:lnTo>
                  <a:pt x="63565" y="240756"/>
                </a:lnTo>
                <a:lnTo>
                  <a:pt x="63984" y="185413"/>
                </a:lnTo>
                <a:lnTo>
                  <a:pt x="67981" y="130246"/>
                </a:lnTo>
                <a:lnTo>
                  <a:pt x="90601" y="98056"/>
                </a:lnTo>
                <a:lnTo>
                  <a:pt x="226847" y="80086"/>
                </a:lnTo>
                <a:lnTo>
                  <a:pt x="230568" y="0"/>
                </a:lnTo>
                <a:close/>
              </a:path>
              <a:path w="242570" h="525145">
                <a:moveTo>
                  <a:pt x="238061" y="449935"/>
                </a:moveTo>
                <a:lnTo>
                  <a:pt x="194640" y="455155"/>
                </a:lnTo>
                <a:lnTo>
                  <a:pt x="138861" y="459261"/>
                </a:lnTo>
                <a:lnTo>
                  <a:pt x="123545" y="459651"/>
                </a:lnTo>
                <a:lnTo>
                  <a:pt x="238756" y="459651"/>
                </a:lnTo>
                <a:lnTo>
                  <a:pt x="238061" y="4499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5640" y="3535669"/>
            <a:ext cx="146642" cy="252593"/>
          </a:xfrm>
          <a:custGeom>
            <a:avLst/>
            <a:gdLst/>
            <a:ahLst/>
            <a:cxnLst/>
            <a:rect l="l" t="t" r="r" b="b"/>
            <a:pathLst>
              <a:path w="242570" h="525145">
                <a:moveTo>
                  <a:pt x="230568" y="0"/>
                </a:moveTo>
                <a:lnTo>
                  <a:pt x="163656" y="7764"/>
                </a:lnTo>
                <a:lnTo>
                  <a:pt x="115080" y="16100"/>
                </a:lnTo>
                <a:lnTo>
                  <a:pt x="68122" y="26187"/>
                </a:lnTo>
                <a:lnTo>
                  <a:pt x="23902" y="48949"/>
                </a:lnTo>
                <a:lnTo>
                  <a:pt x="0" y="436422"/>
                </a:lnTo>
                <a:lnTo>
                  <a:pt x="10253" y="478558"/>
                </a:lnTo>
                <a:lnTo>
                  <a:pt x="32088" y="507285"/>
                </a:lnTo>
                <a:lnTo>
                  <a:pt x="65574" y="522672"/>
                </a:lnTo>
                <a:lnTo>
                  <a:pt x="110782" y="524789"/>
                </a:lnTo>
                <a:lnTo>
                  <a:pt x="242544" y="512813"/>
                </a:lnTo>
                <a:lnTo>
                  <a:pt x="238743" y="459651"/>
                </a:lnTo>
                <a:lnTo>
                  <a:pt x="123520" y="459651"/>
                </a:lnTo>
                <a:lnTo>
                  <a:pt x="101338" y="457766"/>
                </a:lnTo>
                <a:lnTo>
                  <a:pt x="71856" y="433425"/>
                </a:lnTo>
                <a:lnTo>
                  <a:pt x="65454" y="363128"/>
                </a:lnTo>
                <a:lnTo>
                  <a:pt x="64000" y="303377"/>
                </a:lnTo>
                <a:lnTo>
                  <a:pt x="63543" y="240756"/>
                </a:lnTo>
                <a:lnTo>
                  <a:pt x="63959" y="185413"/>
                </a:lnTo>
                <a:lnTo>
                  <a:pt x="67968" y="130246"/>
                </a:lnTo>
                <a:lnTo>
                  <a:pt x="90576" y="98056"/>
                </a:lnTo>
                <a:lnTo>
                  <a:pt x="226822" y="80086"/>
                </a:lnTo>
                <a:lnTo>
                  <a:pt x="230568" y="0"/>
                </a:lnTo>
                <a:close/>
              </a:path>
              <a:path w="242570" h="525145">
                <a:moveTo>
                  <a:pt x="238048" y="449935"/>
                </a:moveTo>
                <a:lnTo>
                  <a:pt x="194627" y="455155"/>
                </a:lnTo>
                <a:lnTo>
                  <a:pt x="138838" y="459261"/>
                </a:lnTo>
                <a:lnTo>
                  <a:pt x="123520" y="459651"/>
                </a:lnTo>
                <a:lnTo>
                  <a:pt x="238743" y="459651"/>
                </a:lnTo>
                <a:lnTo>
                  <a:pt x="238048" y="4499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0805" y="3530982"/>
            <a:ext cx="153936" cy="259924"/>
          </a:xfrm>
          <a:custGeom>
            <a:avLst/>
            <a:gdLst/>
            <a:ahLst/>
            <a:cxnLst/>
            <a:rect l="l" t="t" r="r" b="b"/>
            <a:pathLst>
              <a:path w="254634" h="540384">
                <a:moveTo>
                  <a:pt x="73367" y="0"/>
                </a:moveTo>
                <a:lnTo>
                  <a:pt x="0" y="8978"/>
                </a:lnTo>
                <a:lnTo>
                  <a:pt x="10477" y="539762"/>
                </a:lnTo>
                <a:lnTo>
                  <a:pt x="86842" y="536765"/>
                </a:lnTo>
                <a:lnTo>
                  <a:pt x="142448" y="355600"/>
                </a:lnTo>
                <a:lnTo>
                  <a:pt x="80848" y="355600"/>
                </a:lnTo>
                <a:lnTo>
                  <a:pt x="73367" y="0"/>
                </a:lnTo>
                <a:close/>
              </a:path>
              <a:path w="254634" h="540384">
                <a:moveTo>
                  <a:pt x="251756" y="224574"/>
                </a:moveTo>
                <a:lnTo>
                  <a:pt x="182664" y="224574"/>
                </a:lnTo>
                <a:lnTo>
                  <a:pt x="171411" y="535266"/>
                </a:lnTo>
                <a:lnTo>
                  <a:pt x="247764" y="533768"/>
                </a:lnTo>
                <a:lnTo>
                  <a:pt x="251756" y="224574"/>
                </a:lnTo>
                <a:close/>
              </a:path>
              <a:path w="254634" h="540384">
                <a:moveTo>
                  <a:pt x="254520" y="10515"/>
                </a:moveTo>
                <a:lnTo>
                  <a:pt x="184149" y="13500"/>
                </a:lnTo>
                <a:lnTo>
                  <a:pt x="80848" y="355600"/>
                </a:lnTo>
                <a:lnTo>
                  <a:pt x="142448" y="355600"/>
                </a:lnTo>
                <a:lnTo>
                  <a:pt x="182664" y="224574"/>
                </a:lnTo>
                <a:lnTo>
                  <a:pt x="251756" y="224574"/>
                </a:lnTo>
                <a:lnTo>
                  <a:pt x="254520" y="1051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4567" y="3467977"/>
            <a:ext cx="153936" cy="322844"/>
          </a:xfrm>
          <a:custGeom>
            <a:avLst/>
            <a:gdLst/>
            <a:ahLst/>
            <a:cxnLst/>
            <a:rect l="l" t="t" r="r" b="b"/>
            <a:pathLst>
              <a:path w="254634" h="671195">
                <a:moveTo>
                  <a:pt x="73355" y="130987"/>
                </a:moveTo>
                <a:lnTo>
                  <a:pt x="0" y="139966"/>
                </a:lnTo>
                <a:lnTo>
                  <a:pt x="10477" y="670750"/>
                </a:lnTo>
                <a:lnTo>
                  <a:pt x="86829" y="667753"/>
                </a:lnTo>
                <a:lnTo>
                  <a:pt x="142435" y="486587"/>
                </a:lnTo>
                <a:lnTo>
                  <a:pt x="80848" y="486587"/>
                </a:lnTo>
                <a:lnTo>
                  <a:pt x="73355" y="130987"/>
                </a:lnTo>
                <a:close/>
              </a:path>
              <a:path w="254634" h="671195">
                <a:moveTo>
                  <a:pt x="251772" y="355561"/>
                </a:moveTo>
                <a:lnTo>
                  <a:pt x="182651" y="355561"/>
                </a:lnTo>
                <a:lnTo>
                  <a:pt x="171437" y="666254"/>
                </a:lnTo>
                <a:lnTo>
                  <a:pt x="247802" y="664756"/>
                </a:lnTo>
                <a:lnTo>
                  <a:pt x="251772" y="355561"/>
                </a:lnTo>
                <a:close/>
              </a:path>
              <a:path w="254634" h="671195">
                <a:moveTo>
                  <a:pt x="254520" y="141503"/>
                </a:moveTo>
                <a:lnTo>
                  <a:pt x="184149" y="144487"/>
                </a:lnTo>
                <a:lnTo>
                  <a:pt x="80848" y="486587"/>
                </a:lnTo>
                <a:lnTo>
                  <a:pt x="142435" y="486587"/>
                </a:lnTo>
                <a:lnTo>
                  <a:pt x="182651" y="355561"/>
                </a:lnTo>
                <a:lnTo>
                  <a:pt x="251772" y="355561"/>
                </a:lnTo>
                <a:lnTo>
                  <a:pt x="254520" y="141503"/>
                </a:lnTo>
                <a:close/>
              </a:path>
              <a:path w="254634" h="671195">
                <a:moveTo>
                  <a:pt x="32207" y="0"/>
                </a:moveTo>
                <a:lnTo>
                  <a:pt x="14236" y="53124"/>
                </a:lnTo>
                <a:lnTo>
                  <a:pt x="130251" y="131749"/>
                </a:lnTo>
                <a:lnTo>
                  <a:pt x="217414" y="53124"/>
                </a:lnTo>
                <a:lnTo>
                  <a:pt x="117538" y="53124"/>
                </a:lnTo>
                <a:lnTo>
                  <a:pt x="32207" y="0"/>
                </a:lnTo>
                <a:close/>
              </a:path>
              <a:path w="254634" h="671195">
                <a:moveTo>
                  <a:pt x="191642" y="0"/>
                </a:moveTo>
                <a:lnTo>
                  <a:pt x="117538" y="53124"/>
                </a:lnTo>
                <a:lnTo>
                  <a:pt x="217414" y="53124"/>
                </a:lnTo>
                <a:lnTo>
                  <a:pt x="229831" y="41922"/>
                </a:lnTo>
                <a:lnTo>
                  <a:pt x="191642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7447" y="3535669"/>
            <a:ext cx="146642" cy="252593"/>
          </a:xfrm>
          <a:custGeom>
            <a:avLst/>
            <a:gdLst/>
            <a:ahLst/>
            <a:cxnLst/>
            <a:rect l="l" t="t" r="r" b="b"/>
            <a:pathLst>
              <a:path w="242570" h="525145">
                <a:moveTo>
                  <a:pt x="230568" y="0"/>
                </a:moveTo>
                <a:lnTo>
                  <a:pt x="163656" y="7764"/>
                </a:lnTo>
                <a:lnTo>
                  <a:pt x="115080" y="16100"/>
                </a:lnTo>
                <a:lnTo>
                  <a:pt x="68122" y="26187"/>
                </a:lnTo>
                <a:lnTo>
                  <a:pt x="23902" y="48949"/>
                </a:lnTo>
                <a:lnTo>
                  <a:pt x="0" y="436422"/>
                </a:lnTo>
                <a:lnTo>
                  <a:pt x="10253" y="478558"/>
                </a:lnTo>
                <a:lnTo>
                  <a:pt x="32088" y="507285"/>
                </a:lnTo>
                <a:lnTo>
                  <a:pt x="65574" y="522672"/>
                </a:lnTo>
                <a:lnTo>
                  <a:pt x="110782" y="524789"/>
                </a:lnTo>
                <a:lnTo>
                  <a:pt x="242544" y="512813"/>
                </a:lnTo>
                <a:lnTo>
                  <a:pt x="238743" y="459651"/>
                </a:lnTo>
                <a:lnTo>
                  <a:pt x="123520" y="459651"/>
                </a:lnTo>
                <a:lnTo>
                  <a:pt x="101338" y="457766"/>
                </a:lnTo>
                <a:lnTo>
                  <a:pt x="71856" y="433425"/>
                </a:lnTo>
                <a:lnTo>
                  <a:pt x="65454" y="363128"/>
                </a:lnTo>
                <a:lnTo>
                  <a:pt x="64000" y="303377"/>
                </a:lnTo>
                <a:lnTo>
                  <a:pt x="63543" y="240756"/>
                </a:lnTo>
                <a:lnTo>
                  <a:pt x="63959" y="185413"/>
                </a:lnTo>
                <a:lnTo>
                  <a:pt x="67968" y="130246"/>
                </a:lnTo>
                <a:lnTo>
                  <a:pt x="90576" y="98056"/>
                </a:lnTo>
                <a:lnTo>
                  <a:pt x="226822" y="80086"/>
                </a:lnTo>
                <a:lnTo>
                  <a:pt x="230568" y="0"/>
                </a:lnTo>
                <a:close/>
              </a:path>
              <a:path w="242570" h="525145">
                <a:moveTo>
                  <a:pt x="238048" y="449935"/>
                </a:moveTo>
                <a:lnTo>
                  <a:pt x="194627" y="455155"/>
                </a:lnTo>
                <a:lnTo>
                  <a:pt x="138838" y="459261"/>
                </a:lnTo>
                <a:lnTo>
                  <a:pt x="123520" y="459651"/>
                </a:lnTo>
                <a:lnTo>
                  <a:pt x="238743" y="459651"/>
                </a:lnTo>
                <a:lnTo>
                  <a:pt x="238048" y="4499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2605" y="3530977"/>
            <a:ext cx="149713" cy="259007"/>
          </a:xfrm>
          <a:custGeom>
            <a:avLst/>
            <a:gdLst/>
            <a:ahLst/>
            <a:cxnLst/>
            <a:rect l="l" t="t" r="r" b="b"/>
            <a:pathLst>
              <a:path w="247650" h="538479">
                <a:moveTo>
                  <a:pt x="65874" y="0"/>
                </a:moveTo>
                <a:lnTo>
                  <a:pt x="0" y="11976"/>
                </a:lnTo>
                <a:lnTo>
                  <a:pt x="5981" y="538264"/>
                </a:lnTo>
                <a:lnTo>
                  <a:pt x="71869" y="538264"/>
                </a:lnTo>
                <a:lnTo>
                  <a:pt x="73355" y="310692"/>
                </a:lnTo>
                <a:lnTo>
                  <a:pt x="134289" y="310692"/>
                </a:lnTo>
                <a:lnTo>
                  <a:pt x="112293" y="271767"/>
                </a:lnTo>
                <a:lnTo>
                  <a:pt x="141779" y="224586"/>
                </a:lnTo>
                <a:lnTo>
                  <a:pt x="68872" y="224586"/>
                </a:lnTo>
                <a:lnTo>
                  <a:pt x="65874" y="0"/>
                </a:lnTo>
                <a:close/>
              </a:path>
              <a:path w="247650" h="538479">
                <a:moveTo>
                  <a:pt x="134289" y="310692"/>
                </a:moveTo>
                <a:lnTo>
                  <a:pt x="73355" y="310692"/>
                </a:lnTo>
                <a:lnTo>
                  <a:pt x="176669" y="536765"/>
                </a:lnTo>
                <a:lnTo>
                  <a:pt x="235813" y="490359"/>
                </a:lnTo>
                <a:lnTo>
                  <a:pt x="134289" y="310692"/>
                </a:lnTo>
                <a:close/>
              </a:path>
              <a:path w="247650" h="538479">
                <a:moveTo>
                  <a:pt x="204368" y="4521"/>
                </a:moveTo>
                <a:lnTo>
                  <a:pt x="68872" y="224586"/>
                </a:lnTo>
                <a:lnTo>
                  <a:pt x="141779" y="224586"/>
                </a:lnTo>
                <a:lnTo>
                  <a:pt x="247040" y="56159"/>
                </a:lnTo>
                <a:lnTo>
                  <a:pt x="204368" y="45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0947" y="3535036"/>
            <a:ext cx="148944" cy="253815"/>
          </a:xfrm>
          <a:custGeom>
            <a:avLst/>
            <a:gdLst/>
            <a:ahLst/>
            <a:cxnLst/>
            <a:rect l="l" t="t" r="r" b="b"/>
            <a:pathLst>
              <a:path w="246379" h="527684">
                <a:moveTo>
                  <a:pt x="109108" y="0"/>
                </a:moveTo>
                <a:lnTo>
                  <a:pt x="63627" y="552"/>
                </a:lnTo>
                <a:lnTo>
                  <a:pt x="26946" y="12831"/>
                </a:lnTo>
                <a:lnTo>
                  <a:pt x="5272" y="46147"/>
                </a:lnTo>
                <a:lnTo>
                  <a:pt x="0" y="437737"/>
                </a:lnTo>
                <a:lnTo>
                  <a:pt x="1554" y="469542"/>
                </a:lnTo>
                <a:lnTo>
                  <a:pt x="10760" y="495588"/>
                </a:lnTo>
                <a:lnTo>
                  <a:pt x="29371" y="514611"/>
                </a:lnTo>
                <a:lnTo>
                  <a:pt x="59143" y="525341"/>
                </a:lnTo>
                <a:lnTo>
                  <a:pt x="84496" y="525437"/>
                </a:lnTo>
                <a:lnTo>
                  <a:pt x="96930" y="525663"/>
                </a:lnTo>
                <a:lnTo>
                  <a:pt x="109296" y="526103"/>
                </a:lnTo>
                <a:lnTo>
                  <a:pt x="151780" y="527019"/>
                </a:lnTo>
                <a:lnTo>
                  <a:pt x="171618" y="527134"/>
                </a:lnTo>
                <a:lnTo>
                  <a:pt x="188645" y="526840"/>
                </a:lnTo>
                <a:lnTo>
                  <a:pt x="210766" y="521317"/>
                </a:lnTo>
                <a:lnTo>
                  <a:pt x="228042" y="506810"/>
                </a:lnTo>
                <a:lnTo>
                  <a:pt x="239282" y="486415"/>
                </a:lnTo>
                <a:lnTo>
                  <a:pt x="242390" y="468445"/>
                </a:lnTo>
                <a:lnTo>
                  <a:pt x="124269" y="468445"/>
                </a:lnTo>
                <a:lnTo>
                  <a:pt x="95117" y="466828"/>
                </a:lnTo>
                <a:lnTo>
                  <a:pt x="79163" y="460576"/>
                </a:lnTo>
                <a:lnTo>
                  <a:pt x="72475" y="447587"/>
                </a:lnTo>
                <a:lnTo>
                  <a:pt x="71120" y="425761"/>
                </a:lnTo>
                <a:lnTo>
                  <a:pt x="71202" y="402393"/>
                </a:lnTo>
                <a:lnTo>
                  <a:pt x="72605" y="86658"/>
                </a:lnTo>
                <a:lnTo>
                  <a:pt x="95982" y="45622"/>
                </a:lnTo>
                <a:lnTo>
                  <a:pt x="125018" y="44011"/>
                </a:lnTo>
                <a:lnTo>
                  <a:pt x="239733" y="44011"/>
                </a:lnTo>
                <a:lnTo>
                  <a:pt x="236089" y="35380"/>
                </a:lnTo>
                <a:lnTo>
                  <a:pt x="206648" y="9650"/>
                </a:lnTo>
                <a:lnTo>
                  <a:pt x="146723" y="552"/>
                </a:lnTo>
                <a:lnTo>
                  <a:pt x="129110" y="138"/>
                </a:lnTo>
                <a:lnTo>
                  <a:pt x="109108" y="0"/>
                </a:lnTo>
                <a:close/>
              </a:path>
              <a:path w="246379" h="527684">
                <a:moveTo>
                  <a:pt x="239733" y="44011"/>
                </a:moveTo>
                <a:lnTo>
                  <a:pt x="125018" y="44011"/>
                </a:lnTo>
                <a:lnTo>
                  <a:pt x="141381" y="44415"/>
                </a:lnTo>
                <a:lnTo>
                  <a:pt x="153744" y="46147"/>
                </a:lnTo>
                <a:lnTo>
                  <a:pt x="172173" y="88157"/>
                </a:lnTo>
                <a:lnTo>
                  <a:pt x="173672" y="128770"/>
                </a:lnTo>
                <a:lnTo>
                  <a:pt x="174702" y="175955"/>
                </a:lnTo>
                <a:lnTo>
                  <a:pt x="175171" y="237877"/>
                </a:lnTo>
                <a:lnTo>
                  <a:pt x="175250" y="294773"/>
                </a:lnTo>
                <a:lnTo>
                  <a:pt x="175358" y="317420"/>
                </a:lnTo>
                <a:lnTo>
                  <a:pt x="175803" y="358942"/>
                </a:lnTo>
                <a:lnTo>
                  <a:pt x="176669" y="425024"/>
                </a:lnTo>
                <a:lnTo>
                  <a:pt x="175171" y="433279"/>
                </a:lnTo>
                <a:lnTo>
                  <a:pt x="140901" y="466748"/>
                </a:lnTo>
                <a:lnTo>
                  <a:pt x="124269" y="468445"/>
                </a:lnTo>
                <a:lnTo>
                  <a:pt x="242390" y="468445"/>
                </a:lnTo>
                <a:lnTo>
                  <a:pt x="243293" y="463226"/>
                </a:lnTo>
                <a:lnTo>
                  <a:pt x="244792" y="294773"/>
                </a:lnTo>
                <a:lnTo>
                  <a:pt x="245026" y="228171"/>
                </a:lnTo>
                <a:lnTo>
                  <a:pt x="245541" y="164591"/>
                </a:lnTo>
                <a:lnTo>
                  <a:pt x="246056" y="111261"/>
                </a:lnTo>
                <a:lnTo>
                  <a:pt x="246291" y="75406"/>
                </a:lnTo>
                <a:lnTo>
                  <a:pt x="243471" y="52868"/>
                </a:lnTo>
                <a:lnTo>
                  <a:pt x="239733" y="4401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0642" y="3534886"/>
            <a:ext cx="142419" cy="252899"/>
          </a:xfrm>
          <a:custGeom>
            <a:avLst/>
            <a:gdLst/>
            <a:ahLst/>
            <a:cxnLst/>
            <a:rect l="l" t="t" r="r" b="b"/>
            <a:pathLst>
              <a:path w="235584" h="525779">
                <a:moveTo>
                  <a:pt x="93523" y="0"/>
                </a:moveTo>
                <a:lnTo>
                  <a:pt x="46008" y="180"/>
                </a:lnTo>
                <a:lnTo>
                  <a:pt x="0" y="1623"/>
                </a:lnTo>
                <a:lnTo>
                  <a:pt x="10477" y="525651"/>
                </a:lnTo>
                <a:lnTo>
                  <a:pt x="235064" y="525651"/>
                </a:lnTo>
                <a:lnTo>
                  <a:pt x="235064" y="469517"/>
                </a:lnTo>
                <a:lnTo>
                  <a:pt x="83096" y="469517"/>
                </a:lnTo>
                <a:lnTo>
                  <a:pt x="81609" y="445155"/>
                </a:lnTo>
                <a:lnTo>
                  <a:pt x="79068" y="417847"/>
                </a:lnTo>
                <a:lnTo>
                  <a:pt x="76668" y="390539"/>
                </a:lnTo>
                <a:lnTo>
                  <a:pt x="75603" y="366177"/>
                </a:lnTo>
                <a:lnTo>
                  <a:pt x="75603" y="357198"/>
                </a:lnTo>
                <a:lnTo>
                  <a:pt x="216344" y="338491"/>
                </a:lnTo>
                <a:lnTo>
                  <a:pt x="216344" y="282332"/>
                </a:lnTo>
                <a:lnTo>
                  <a:pt x="75603" y="282332"/>
                </a:lnTo>
                <a:lnTo>
                  <a:pt x="72730" y="245456"/>
                </a:lnTo>
                <a:lnTo>
                  <a:pt x="68870" y="180998"/>
                </a:lnTo>
                <a:lnTo>
                  <a:pt x="66132" y="111064"/>
                </a:lnTo>
                <a:lnTo>
                  <a:pt x="66624" y="57757"/>
                </a:lnTo>
                <a:lnTo>
                  <a:pt x="235064" y="57757"/>
                </a:lnTo>
                <a:lnTo>
                  <a:pt x="235064" y="1623"/>
                </a:lnTo>
                <a:lnTo>
                  <a:pt x="9352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4178" y="3895450"/>
            <a:ext cx="254512" cy="296270"/>
          </a:xfrm>
          <a:custGeom>
            <a:avLst/>
            <a:gdLst/>
            <a:ahLst/>
            <a:cxnLst/>
            <a:rect l="l" t="t" r="r" b="b"/>
            <a:pathLst>
              <a:path w="421004" h="615950">
                <a:moveTo>
                  <a:pt x="318441" y="0"/>
                </a:moveTo>
                <a:lnTo>
                  <a:pt x="127547" y="2984"/>
                </a:lnTo>
                <a:lnTo>
                  <a:pt x="129795" y="101079"/>
                </a:lnTo>
                <a:lnTo>
                  <a:pt x="130059" y="129149"/>
                </a:lnTo>
                <a:lnTo>
                  <a:pt x="130076" y="182581"/>
                </a:lnTo>
                <a:lnTo>
                  <a:pt x="127547" y="250062"/>
                </a:lnTo>
                <a:lnTo>
                  <a:pt x="114723" y="311621"/>
                </a:lnTo>
                <a:lnTo>
                  <a:pt x="92355" y="378828"/>
                </a:lnTo>
                <a:lnTo>
                  <a:pt x="78231" y="416810"/>
                </a:lnTo>
                <a:lnTo>
                  <a:pt x="62422" y="455917"/>
                </a:lnTo>
                <a:lnTo>
                  <a:pt x="2528" y="457415"/>
                </a:lnTo>
                <a:lnTo>
                  <a:pt x="1030" y="474704"/>
                </a:lnTo>
                <a:lnTo>
                  <a:pt x="93" y="491847"/>
                </a:lnTo>
                <a:lnTo>
                  <a:pt x="0" y="508991"/>
                </a:lnTo>
                <a:lnTo>
                  <a:pt x="1030" y="526287"/>
                </a:lnTo>
                <a:lnTo>
                  <a:pt x="1779" y="530771"/>
                </a:lnTo>
                <a:lnTo>
                  <a:pt x="3278" y="571195"/>
                </a:lnTo>
                <a:lnTo>
                  <a:pt x="4658" y="610857"/>
                </a:lnTo>
                <a:lnTo>
                  <a:pt x="4776" y="615378"/>
                </a:lnTo>
                <a:lnTo>
                  <a:pt x="75147" y="615378"/>
                </a:lnTo>
                <a:lnTo>
                  <a:pt x="76633" y="529272"/>
                </a:lnTo>
                <a:lnTo>
                  <a:pt x="419245" y="527773"/>
                </a:lnTo>
                <a:lnTo>
                  <a:pt x="420992" y="455956"/>
                </a:lnTo>
                <a:lnTo>
                  <a:pt x="161859" y="455956"/>
                </a:lnTo>
                <a:lnTo>
                  <a:pt x="146254" y="454418"/>
                </a:lnTo>
                <a:lnTo>
                  <a:pt x="150213" y="439036"/>
                </a:lnTo>
                <a:lnTo>
                  <a:pt x="162167" y="406596"/>
                </a:lnTo>
                <a:lnTo>
                  <a:pt x="177208" y="347344"/>
                </a:lnTo>
                <a:lnTo>
                  <a:pt x="190425" y="251523"/>
                </a:lnTo>
                <a:lnTo>
                  <a:pt x="191268" y="213995"/>
                </a:lnTo>
                <a:lnTo>
                  <a:pt x="190987" y="154505"/>
                </a:lnTo>
                <a:lnTo>
                  <a:pt x="190448" y="101079"/>
                </a:lnTo>
                <a:lnTo>
                  <a:pt x="190425" y="72631"/>
                </a:lnTo>
                <a:lnTo>
                  <a:pt x="319726" y="72631"/>
                </a:lnTo>
                <a:lnTo>
                  <a:pt x="319533" y="59432"/>
                </a:lnTo>
                <a:lnTo>
                  <a:pt x="318441" y="0"/>
                </a:lnTo>
                <a:close/>
              </a:path>
              <a:path w="421004" h="615950">
                <a:moveTo>
                  <a:pt x="419245" y="527773"/>
                </a:moveTo>
                <a:lnTo>
                  <a:pt x="345390" y="527773"/>
                </a:lnTo>
                <a:lnTo>
                  <a:pt x="346889" y="610857"/>
                </a:lnTo>
                <a:lnTo>
                  <a:pt x="417260" y="609396"/>
                </a:lnTo>
                <a:lnTo>
                  <a:pt x="419245" y="527773"/>
                </a:lnTo>
                <a:close/>
              </a:path>
              <a:path w="421004" h="615950">
                <a:moveTo>
                  <a:pt x="319737" y="73393"/>
                </a:moveTo>
                <a:lnTo>
                  <a:pt x="233846" y="73393"/>
                </a:lnTo>
                <a:lnTo>
                  <a:pt x="234818" y="85619"/>
                </a:lnTo>
                <a:lnTo>
                  <a:pt x="235999" y="129149"/>
                </a:lnTo>
                <a:lnTo>
                  <a:pt x="238382" y="251523"/>
                </a:lnTo>
                <a:lnTo>
                  <a:pt x="242076" y="452158"/>
                </a:lnTo>
                <a:lnTo>
                  <a:pt x="227314" y="453141"/>
                </a:lnTo>
                <a:lnTo>
                  <a:pt x="194727" y="454969"/>
                </a:lnTo>
                <a:lnTo>
                  <a:pt x="161859" y="455956"/>
                </a:lnTo>
                <a:lnTo>
                  <a:pt x="420992" y="455956"/>
                </a:lnTo>
                <a:lnTo>
                  <a:pt x="323673" y="453682"/>
                </a:lnTo>
                <a:lnTo>
                  <a:pt x="323028" y="408673"/>
                </a:lnTo>
                <a:lnTo>
                  <a:pt x="322543" y="363220"/>
                </a:lnTo>
                <a:lnTo>
                  <a:pt x="322116" y="311621"/>
                </a:lnTo>
                <a:lnTo>
                  <a:pt x="321372" y="213995"/>
                </a:lnTo>
                <a:lnTo>
                  <a:pt x="320966" y="169200"/>
                </a:lnTo>
                <a:lnTo>
                  <a:pt x="320355" y="115702"/>
                </a:lnTo>
                <a:lnTo>
                  <a:pt x="319737" y="73393"/>
                </a:lnTo>
                <a:close/>
              </a:path>
              <a:path w="421004" h="615950">
                <a:moveTo>
                  <a:pt x="319726" y="72631"/>
                </a:moveTo>
                <a:lnTo>
                  <a:pt x="190425" y="72631"/>
                </a:lnTo>
                <a:lnTo>
                  <a:pt x="210735" y="73288"/>
                </a:lnTo>
                <a:lnTo>
                  <a:pt x="224222" y="73584"/>
                </a:lnTo>
                <a:lnTo>
                  <a:pt x="233846" y="73393"/>
                </a:lnTo>
                <a:lnTo>
                  <a:pt x="319737" y="73393"/>
                </a:lnTo>
                <a:lnTo>
                  <a:pt x="319726" y="72631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5978" y="3894388"/>
            <a:ext cx="149713" cy="256565"/>
          </a:xfrm>
          <a:custGeom>
            <a:avLst/>
            <a:gdLst/>
            <a:ahLst/>
            <a:cxnLst/>
            <a:rect l="l" t="t" r="r" b="b"/>
            <a:pathLst>
              <a:path w="247650" h="533400">
                <a:moveTo>
                  <a:pt x="111420" y="0"/>
                </a:moveTo>
                <a:lnTo>
                  <a:pt x="40045" y="3867"/>
                </a:lnTo>
                <a:lnTo>
                  <a:pt x="2545" y="57491"/>
                </a:lnTo>
                <a:lnTo>
                  <a:pt x="1184" y="107115"/>
                </a:lnTo>
                <a:lnTo>
                  <a:pt x="369" y="154176"/>
                </a:lnTo>
                <a:lnTo>
                  <a:pt x="0" y="210378"/>
                </a:lnTo>
                <a:lnTo>
                  <a:pt x="242" y="259364"/>
                </a:lnTo>
                <a:lnTo>
                  <a:pt x="1108" y="310754"/>
                </a:lnTo>
                <a:lnTo>
                  <a:pt x="2680" y="365112"/>
                </a:lnTo>
                <a:lnTo>
                  <a:pt x="4987" y="420306"/>
                </a:lnTo>
                <a:lnTo>
                  <a:pt x="7991" y="475600"/>
                </a:lnTo>
                <a:lnTo>
                  <a:pt x="11835" y="532979"/>
                </a:lnTo>
                <a:lnTo>
                  <a:pt x="160370" y="526201"/>
                </a:lnTo>
                <a:lnTo>
                  <a:pt x="199015" y="522902"/>
                </a:lnTo>
                <a:lnTo>
                  <a:pt x="234174" y="497813"/>
                </a:lnTo>
                <a:lnTo>
                  <a:pt x="235414" y="486063"/>
                </a:lnTo>
                <a:lnTo>
                  <a:pt x="110072" y="486063"/>
                </a:lnTo>
                <a:lnTo>
                  <a:pt x="87451" y="485824"/>
                </a:lnTo>
                <a:lnTo>
                  <a:pt x="86491" y="462569"/>
                </a:lnTo>
                <a:lnTo>
                  <a:pt x="84857" y="410202"/>
                </a:lnTo>
                <a:lnTo>
                  <a:pt x="84290" y="350646"/>
                </a:lnTo>
                <a:lnTo>
                  <a:pt x="86682" y="311718"/>
                </a:lnTo>
                <a:lnTo>
                  <a:pt x="86770" y="311382"/>
                </a:lnTo>
                <a:lnTo>
                  <a:pt x="92188" y="310754"/>
                </a:lnTo>
                <a:lnTo>
                  <a:pt x="242537" y="310754"/>
                </a:lnTo>
                <a:lnTo>
                  <a:pt x="239229" y="304187"/>
                </a:lnTo>
                <a:lnTo>
                  <a:pt x="200864" y="279189"/>
                </a:lnTo>
                <a:lnTo>
                  <a:pt x="88200" y="253732"/>
                </a:lnTo>
                <a:lnTo>
                  <a:pt x="142285" y="253732"/>
                </a:lnTo>
                <a:lnTo>
                  <a:pt x="183292" y="248905"/>
                </a:lnTo>
                <a:lnTo>
                  <a:pt x="218451" y="226782"/>
                </a:lnTo>
                <a:lnTo>
                  <a:pt x="231469" y="199096"/>
                </a:lnTo>
                <a:lnTo>
                  <a:pt x="86702" y="199096"/>
                </a:lnTo>
                <a:lnTo>
                  <a:pt x="88200" y="35139"/>
                </a:lnTo>
                <a:lnTo>
                  <a:pt x="89699" y="34403"/>
                </a:lnTo>
                <a:lnTo>
                  <a:pt x="104633" y="33993"/>
                </a:lnTo>
                <a:lnTo>
                  <a:pt x="218651" y="33993"/>
                </a:lnTo>
                <a:lnTo>
                  <a:pt x="214900" y="27765"/>
                </a:lnTo>
                <a:lnTo>
                  <a:pt x="177007" y="4078"/>
                </a:lnTo>
                <a:lnTo>
                  <a:pt x="156898" y="735"/>
                </a:lnTo>
                <a:lnTo>
                  <a:pt x="145846" y="735"/>
                </a:lnTo>
                <a:lnTo>
                  <a:pt x="111420" y="0"/>
                </a:lnTo>
                <a:close/>
              </a:path>
              <a:path w="247650" h="533400">
                <a:moveTo>
                  <a:pt x="242537" y="310754"/>
                </a:moveTo>
                <a:lnTo>
                  <a:pt x="92188" y="310754"/>
                </a:lnTo>
                <a:lnTo>
                  <a:pt x="104249" y="311390"/>
                </a:lnTo>
                <a:lnTo>
                  <a:pt x="117759" y="313702"/>
                </a:lnTo>
                <a:lnTo>
                  <a:pt x="145934" y="351255"/>
                </a:lnTo>
                <a:lnTo>
                  <a:pt x="148830" y="390003"/>
                </a:lnTo>
                <a:lnTo>
                  <a:pt x="148147" y="400098"/>
                </a:lnTo>
                <a:lnTo>
                  <a:pt x="143762" y="441834"/>
                </a:lnTo>
                <a:lnTo>
                  <a:pt x="128929" y="481497"/>
                </a:lnTo>
                <a:lnTo>
                  <a:pt x="110072" y="486063"/>
                </a:lnTo>
                <a:lnTo>
                  <a:pt x="235414" y="486063"/>
                </a:lnTo>
                <a:lnTo>
                  <a:pt x="236298" y="474585"/>
                </a:lnTo>
                <a:lnTo>
                  <a:pt x="237277" y="462569"/>
                </a:lnTo>
                <a:lnTo>
                  <a:pt x="238611" y="448021"/>
                </a:lnTo>
                <a:lnTo>
                  <a:pt x="240168" y="433399"/>
                </a:lnTo>
                <a:lnTo>
                  <a:pt x="242286" y="407862"/>
                </a:lnTo>
                <a:lnTo>
                  <a:pt x="244190" y="381837"/>
                </a:lnTo>
                <a:lnTo>
                  <a:pt x="245953" y="357078"/>
                </a:lnTo>
                <a:lnTo>
                  <a:pt x="247649" y="335342"/>
                </a:lnTo>
                <a:lnTo>
                  <a:pt x="246106" y="317837"/>
                </a:lnTo>
                <a:lnTo>
                  <a:pt x="242537" y="310754"/>
                </a:lnTo>
                <a:close/>
              </a:path>
              <a:path w="247650" h="533400">
                <a:moveTo>
                  <a:pt x="142285" y="253732"/>
                </a:moveTo>
                <a:lnTo>
                  <a:pt x="88200" y="253732"/>
                </a:lnTo>
                <a:lnTo>
                  <a:pt x="93445" y="254494"/>
                </a:lnTo>
                <a:lnTo>
                  <a:pt x="117621" y="254459"/>
                </a:lnTo>
                <a:lnTo>
                  <a:pt x="130777" y="254214"/>
                </a:lnTo>
                <a:lnTo>
                  <a:pt x="142285" y="253732"/>
                </a:lnTo>
                <a:close/>
              </a:path>
              <a:path w="247650" h="533400">
                <a:moveTo>
                  <a:pt x="218651" y="33993"/>
                </a:moveTo>
                <a:lnTo>
                  <a:pt x="104633" y="33993"/>
                </a:lnTo>
                <a:lnTo>
                  <a:pt x="119360" y="38348"/>
                </a:lnTo>
                <a:lnTo>
                  <a:pt x="130858" y="47467"/>
                </a:lnTo>
                <a:lnTo>
                  <a:pt x="136105" y="61352"/>
                </a:lnTo>
                <a:lnTo>
                  <a:pt x="136737" y="76267"/>
                </a:lnTo>
                <a:lnTo>
                  <a:pt x="137084" y="95698"/>
                </a:lnTo>
                <a:lnTo>
                  <a:pt x="137158" y="133347"/>
                </a:lnTo>
                <a:lnTo>
                  <a:pt x="136105" y="154176"/>
                </a:lnTo>
                <a:lnTo>
                  <a:pt x="112902" y="195375"/>
                </a:lnTo>
                <a:lnTo>
                  <a:pt x="86702" y="199096"/>
                </a:lnTo>
                <a:lnTo>
                  <a:pt x="231469" y="199096"/>
                </a:lnTo>
                <a:lnTo>
                  <a:pt x="233425" y="163892"/>
                </a:lnTo>
                <a:lnTo>
                  <a:pt x="233811" y="143785"/>
                </a:lnTo>
                <a:lnTo>
                  <a:pt x="233706" y="120867"/>
                </a:lnTo>
                <a:lnTo>
                  <a:pt x="232898" y="95698"/>
                </a:lnTo>
                <a:lnTo>
                  <a:pt x="231177" y="68832"/>
                </a:lnTo>
                <a:lnTo>
                  <a:pt x="225426" y="45245"/>
                </a:lnTo>
                <a:lnTo>
                  <a:pt x="218651" y="33993"/>
                </a:lnTo>
                <a:close/>
              </a:path>
              <a:path w="247650" h="533400">
                <a:moveTo>
                  <a:pt x="156795" y="724"/>
                </a:moveTo>
                <a:lnTo>
                  <a:pt x="145846" y="735"/>
                </a:lnTo>
                <a:lnTo>
                  <a:pt x="156898" y="735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6492" y="3891126"/>
            <a:ext cx="153936" cy="259924"/>
          </a:xfrm>
          <a:custGeom>
            <a:avLst/>
            <a:gdLst/>
            <a:ahLst/>
            <a:cxnLst/>
            <a:rect l="l" t="t" r="r" b="b"/>
            <a:pathLst>
              <a:path w="254635" h="540384">
                <a:moveTo>
                  <a:pt x="73367" y="0"/>
                </a:moveTo>
                <a:lnTo>
                  <a:pt x="0" y="8978"/>
                </a:lnTo>
                <a:lnTo>
                  <a:pt x="10477" y="539762"/>
                </a:lnTo>
                <a:lnTo>
                  <a:pt x="86842" y="536765"/>
                </a:lnTo>
                <a:lnTo>
                  <a:pt x="142448" y="355599"/>
                </a:lnTo>
                <a:lnTo>
                  <a:pt x="80848" y="355599"/>
                </a:lnTo>
                <a:lnTo>
                  <a:pt x="73367" y="0"/>
                </a:lnTo>
                <a:close/>
              </a:path>
              <a:path w="254635" h="540384">
                <a:moveTo>
                  <a:pt x="251756" y="224574"/>
                </a:moveTo>
                <a:lnTo>
                  <a:pt x="182664" y="224574"/>
                </a:lnTo>
                <a:lnTo>
                  <a:pt x="171411" y="535266"/>
                </a:lnTo>
                <a:lnTo>
                  <a:pt x="247764" y="533768"/>
                </a:lnTo>
                <a:lnTo>
                  <a:pt x="251756" y="224574"/>
                </a:lnTo>
                <a:close/>
              </a:path>
              <a:path w="254635" h="540384">
                <a:moveTo>
                  <a:pt x="254520" y="10515"/>
                </a:moveTo>
                <a:lnTo>
                  <a:pt x="184150" y="13500"/>
                </a:lnTo>
                <a:lnTo>
                  <a:pt x="80848" y="355599"/>
                </a:lnTo>
                <a:lnTo>
                  <a:pt x="142448" y="355599"/>
                </a:lnTo>
                <a:lnTo>
                  <a:pt x="182664" y="224574"/>
                </a:lnTo>
                <a:lnTo>
                  <a:pt x="251756" y="224574"/>
                </a:lnTo>
                <a:lnTo>
                  <a:pt x="254520" y="10515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2075" y="3894002"/>
            <a:ext cx="249521" cy="255343"/>
          </a:xfrm>
          <a:custGeom>
            <a:avLst/>
            <a:gdLst/>
            <a:ahLst/>
            <a:cxnLst/>
            <a:rect l="l" t="t" r="r" b="b"/>
            <a:pathLst>
              <a:path w="412750" h="530859">
                <a:moveTo>
                  <a:pt x="78600" y="5994"/>
                </a:moveTo>
                <a:lnTo>
                  <a:pt x="0" y="5994"/>
                </a:lnTo>
                <a:lnTo>
                  <a:pt x="77" y="218592"/>
                </a:lnTo>
                <a:lnTo>
                  <a:pt x="16807" y="270165"/>
                </a:lnTo>
                <a:lnTo>
                  <a:pt x="47711" y="293196"/>
                </a:lnTo>
                <a:lnTo>
                  <a:pt x="71869" y="297980"/>
                </a:lnTo>
                <a:lnTo>
                  <a:pt x="39113" y="311936"/>
                </a:lnTo>
                <a:lnTo>
                  <a:pt x="17591" y="336142"/>
                </a:lnTo>
                <a:lnTo>
                  <a:pt x="6177" y="362593"/>
                </a:lnTo>
                <a:lnTo>
                  <a:pt x="3746" y="383285"/>
                </a:lnTo>
                <a:lnTo>
                  <a:pt x="5120" y="408520"/>
                </a:lnTo>
                <a:lnTo>
                  <a:pt x="5797" y="434105"/>
                </a:lnTo>
                <a:lnTo>
                  <a:pt x="5636" y="458984"/>
                </a:lnTo>
                <a:lnTo>
                  <a:pt x="4495" y="482104"/>
                </a:lnTo>
                <a:lnTo>
                  <a:pt x="1498" y="530783"/>
                </a:lnTo>
                <a:lnTo>
                  <a:pt x="73367" y="530783"/>
                </a:lnTo>
                <a:lnTo>
                  <a:pt x="73367" y="399795"/>
                </a:lnTo>
                <a:lnTo>
                  <a:pt x="73951" y="391088"/>
                </a:lnTo>
                <a:lnTo>
                  <a:pt x="85991" y="346814"/>
                </a:lnTo>
                <a:lnTo>
                  <a:pt x="103301" y="337642"/>
                </a:lnTo>
                <a:lnTo>
                  <a:pt x="232229" y="337642"/>
                </a:lnTo>
                <a:lnTo>
                  <a:pt x="232816" y="329387"/>
                </a:lnTo>
                <a:lnTo>
                  <a:pt x="392826" y="329387"/>
                </a:lnTo>
                <a:lnTo>
                  <a:pt x="383941" y="305374"/>
                </a:lnTo>
                <a:lnTo>
                  <a:pt x="363484" y="282127"/>
                </a:lnTo>
                <a:lnTo>
                  <a:pt x="330885" y="273265"/>
                </a:lnTo>
                <a:lnTo>
                  <a:pt x="340031" y="271304"/>
                </a:lnTo>
                <a:lnTo>
                  <a:pt x="376124" y="254834"/>
                </a:lnTo>
                <a:lnTo>
                  <a:pt x="389523" y="240322"/>
                </a:lnTo>
                <a:lnTo>
                  <a:pt x="157949" y="240322"/>
                </a:lnTo>
                <a:lnTo>
                  <a:pt x="100317" y="237324"/>
                </a:lnTo>
                <a:lnTo>
                  <a:pt x="95072" y="236562"/>
                </a:lnTo>
                <a:lnTo>
                  <a:pt x="89827" y="235102"/>
                </a:lnTo>
                <a:lnTo>
                  <a:pt x="86093" y="231343"/>
                </a:lnTo>
                <a:lnTo>
                  <a:pt x="80475" y="225991"/>
                </a:lnTo>
                <a:lnTo>
                  <a:pt x="75984" y="218322"/>
                </a:lnTo>
                <a:lnTo>
                  <a:pt x="72616" y="207429"/>
                </a:lnTo>
                <a:lnTo>
                  <a:pt x="70370" y="192404"/>
                </a:lnTo>
                <a:lnTo>
                  <a:pt x="70602" y="144654"/>
                </a:lnTo>
                <a:lnTo>
                  <a:pt x="73923" y="82645"/>
                </a:lnTo>
                <a:lnTo>
                  <a:pt x="77525" y="28913"/>
                </a:lnTo>
                <a:lnTo>
                  <a:pt x="78600" y="5994"/>
                </a:lnTo>
                <a:close/>
              </a:path>
              <a:path w="412750" h="530859">
                <a:moveTo>
                  <a:pt x="232229" y="337642"/>
                </a:moveTo>
                <a:lnTo>
                  <a:pt x="103301" y="337642"/>
                </a:lnTo>
                <a:lnTo>
                  <a:pt x="132571" y="339008"/>
                </a:lnTo>
                <a:lnTo>
                  <a:pt x="139992" y="339140"/>
                </a:lnTo>
                <a:lnTo>
                  <a:pt x="145224" y="339902"/>
                </a:lnTo>
                <a:lnTo>
                  <a:pt x="154216" y="339902"/>
                </a:lnTo>
                <a:lnTo>
                  <a:pt x="156451" y="526287"/>
                </a:lnTo>
                <a:lnTo>
                  <a:pt x="218592" y="529285"/>
                </a:lnTo>
                <a:lnTo>
                  <a:pt x="232229" y="337642"/>
                </a:lnTo>
                <a:close/>
              </a:path>
              <a:path w="412750" h="530859">
                <a:moveTo>
                  <a:pt x="392826" y="329387"/>
                </a:moveTo>
                <a:lnTo>
                  <a:pt x="298691" y="329387"/>
                </a:lnTo>
                <a:lnTo>
                  <a:pt x="305435" y="330149"/>
                </a:lnTo>
                <a:lnTo>
                  <a:pt x="311416" y="331647"/>
                </a:lnTo>
                <a:lnTo>
                  <a:pt x="332272" y="362593"/>
                </a:lnTo>
                <a:lnTo>
                  <a:pt x="330581" y="377684"/>
                </a:lnTo>
                <a:lnTo>
                  <a:pt x="328637" y="400516"/>
                </a:lnTo>
                <a:lnTo>
                  <a:pt x="326694" y="427277"/>
                </a:lnTo>
                <a:lnTo>
                  <a:pt x="324891" y="455155"/>
                </a:lnTo>
                <a:lnTo>
                  <a:pt x="323346" y="471727"/>
                </a:lnTo>
                <a:lnTo>
                  <a:pt x="322083" y="488853"/>
                </a:lnTo>
                <a:lnTo>
                  <a:pt x="321103" y="506538"/>
                </a:lnTo>
                <a:lnTo>
                  <a:pt x="320408" y="524789"/>
                </a:lnTo>
                <a:lnTo>
                  <a:pt x="381038" y="527786"/>
                </a:lnTo>
                <a:lnTo>
                  <a:pt x="396011" y="354876"/>
                </a:lnTo>
                <a:lnTo>
                  <a:pt x="394152" y="332969"/>
                </a:lnTo>
                <a:lnTo>
                  <a:pt x="392826" y="329387"/>
                </a:lnTo>
                <a:close/>
              </a:path>
              <a:path w="412750" h="530859">
                <a:moveTo>
                  <a:pt x="198374" y="0"/>
                </a:moveTo>
                <a:lnTo>
                  <a:pt x="160947" y="0"/>
                </a:lnTo>
                <a:lnTo>
                  <a:pt x="157949" y="240322"/>
                </a:lnTo>
                <a:lnTo>
                  <a:pt x="389523" y="240322"/>
                </a:lnTo>
                <a:lnTo>
                  <a:pt x="390430" y="238823"/>
                </a:lnTo>
                <a:lnTo>
                  <a:pt x="244043" y="238823"/>
                </a:lnTo>
                <a:lnTo>
                  <a:pt x="239547" y="120548"/>
                </a:lnTo>
                <a:lnTo>
                  <a:pt x="238021" y="77108"/>
                </a:lnTo>
                <a:lnTo>
                  <a:pt x="236842" y="39139"/>
                </a:lnTo>
                <a:lnTo>
                  <a:pt x="236082" y="12122"/>
                </a:lnTo>
                <a:lnTo>
                  <a:pt x="235813" y="1536"/>
                </a:lnTo>
                <a:lnTo>
                  <a:pt x="232596" y="969"/>
                </a:lnTo>
                <a:lnTo>
                  <a:pt x="224113" y="477"/>
                </a:lnTo>
                <a:lnTo>
                  <a:pt x="212121" y="131"/>
                </a:lnTo>
                <a:lnTo>
                  <a:pt x="198374" y="0"/>
                </a:lnTo>
                <a:close/>
              </a:path>
              <a:path w="412750" h="530859">
                <a:moveTo>
                  <a:pt x="412483" y="0"/>
                </a:moveTo>
                <a:lnTo>
                  <a:pt x="348107" y="0"/>
                </a:lnTo>
                <a:lnTo>
                  <a:pt x="329387" y="198399"/>
                </a:lnTo>
                <a:lnTo>
                  <a:pt x="327139" y="205155"/>
                </a:lnTo>
                <a:lnTo>
                  <a:pt x="294690" y="233743"/>
                </a:lnTo>
                <a:lnTo>
                  <a:pt x="257492" y="237737"/>
                </a:lnTo>
                <a:lnTo>
                  <a:pt x="252272" y="238099"/>
                </a:lnTo>
                <a:lnTo>
                  <a:pt x="248539" y="238823"/>
                </a:lnTo>
                <a:lnTo>
                  <a:pt x="390430" y="238823"/>
                </a:lnTo>
                <a:lnTo>
                  <a:pt x="393718" y="233389"/>
                </a:lnTo>
                <a:lnTo>
                  <a:pt x="396760" y="218592"/>
                </a:lnTo>
                <a:lnTo>
                  <a:pt x="397404" y="198153"/>
                </a:lnTo>
                <a:lnTo>
                  <a:pt x="399100" y="168370"/>
                </a:lnTo>
                <a:lnTo>
                  <a:pt x="404241" y="95097"/>
                </a:lnTo>
                <a:lnTo>
                  <a:pt x="407800" y="49515"/>
                </a:lnTo>
                <a:lnTo>
                  <a:pt x="409930" y="25290"/>
                </a:lnTo>
                <a:lnTo>
                  <a:pt x="412483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1355" y="3895036"/>
            <a:ext cx="142419" cy="252899"/>
          </a:xfrm>
          <a:custGeom>
            <a:avLst/>
            <a:gdLst/>
            <a:ahLst/>
            <a:cxnLst/>
            <a:rect l="l" t="t" r="r" b="b"/>
            <a:pathLst>
              <a:path w="235585" h="525779">
                <a:moveTo>
                  <a:pt x="93523" y="0"/>
                </a:moveTo>
                <a:lnTo>
                  <a:pt x="46008" y="180"/>
                </a:lnTo>
                <a:lnTo>
                  <a:pt x="0" y="1623"/>
                </a:lnTo>
                <a:lnTo>
                  <a:pt x="10477" y="525651"/>
                </a:lnTo>
                <a:lnTo>
                  <a:pt x="235064" y="525651"/>
                </a:lnTo>
                <a:lnTo>
                  <a:pt x="235064" y="469517"/>
                </a:lnTo>
                <a:lnTo>
                  <a:pt x="83096" y="469517"/>
                </a:lnTo>
                <a:lnTo>
                  <a:pt x="81609" y="445155"/>
                </a:lnTo>
                <a:lnTo>
                  <a:pt x="79068" y="417847"/>
                </a:lnTo>
                <a:lnTo>
                  <a:pt x="76668" y="390539"/>
                </a:lnTo>
                <a:lnTo>
                  <a:pt x="75603" y="366177"/>
                </a:lnTo>
                <a:lnTo>
                  <a:pt x="75603" y="357198"/>
                </a:lnTo>
                <a:lnTo>
                  <a:pt x="216344" y="338491"/>
                </a:lnTo>
                <a:lnTo>
                  <a:pt x="216344" y="282332"/>
                </a:lnTo>
                <a:lnTo>
                  <a:pt x="75603" y="282332"/>
                </a:lnTo>
                <a:lnTo>
                  <a:pt x="72730" y="245456"/>
                </a:lnTo>
                <a:lnTo>
                  <a:pt x="68870" y="180998"/>
                </a:lnTo>
                <a:lnTo>
                  <a:pt x="66132" y="111064"/>
                </a:lnTo>
                <a:lnTo>
                  <a:pt x="66624" y="57757"/>
                </a:lnTo>
                <a:lnTo>
                  <a:pt x="235064" y="57757"/>
                </a:lnTo>
                <a:lnTo>
                  <a:pt x="235064" y="1623"/>
                </a:lnTo>
                <a:lnTo>
                  <a:pt x="93523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72060" y="3894002"/>
            <a:ext cx="138964" cy="255343"/>
          </a:xfrm>
          <a:custGeom>
            <a:avLst/>
            <a:gdLst/>
            <a:ahLst/>
            <a:cxnLst/>
            <a:rect l="l" t="t" r="r" b="b"/>
            <a:pathLst>
              <a:path w="229870" h="530859">
                <a:moveTo>
                  <a:pt x="655" y="9753"/>
                </a:moveTo>
                <a:lnTo>
                  <a:pt x="0" y="24219"/>
                </a:lnTo>
                <a:lnTo>
                  <a:pt x="538" y="63497"/>
                </a:lnTo>
                <a:lnTo>
                  <a:pt x="1983" y="121405"/>
                </a:lnTo>
                <a:lnTo>
                  <a:pt x="4048" y="191765"/>
                </a:lnTo>
                <a:lnTo>
                  <a:pt x="6457" y="268770"/>
                </a:lnTo>
                <a:lnTo>
                  <a:pt x="8888" y="345115"/>
                </a:lnTo>
                <a:lnTo>
                  <a:pt x="11089" y="415744"/>
                </a:lnTo>
                <a:lnTo>
                  <a:pt x="12760" y="474102"/>
                </a:lnTo>
                <a:lnTo>
                  <a:pt x="13616" y="514009"/>
                </a:lnTo>
                <a:lnTo>
                  <a:pt x="13368" y="529285"/>
                </a:lnTo>
                <a:lnTo>
                  <a:pt x="14895" y="530438"/>
                </a:lnTo>
                <a:lnTo>
                  <a:pt x="21612" y="530602"/>
                </a:lnTo>
                <a:lnTo>
                  <a:pt x="31694" y="529924"/>
                </a:lnTo>
                <a:lnTo>
                  <a:pt x="75522" y="524789"/>
                </a:lnTo>
                <a:lnTo>
                  <a:pt x="80005" y="325666"/>
                </a:lnTo>
                <a:lnTo>
                  <a:pt x="228787" y="325666"/>
                </a:lnTo>
                <a:lnTo>
                  <a:pt x="228951" y="268770"/>
                </a:lnTo>
                <a:lnTo>
                  <a:pt x="153373" y="268770"/>
                </a:lnTo>
                <a:lnTo>
                  <a:pt x="74023" y="264274"/>
                </a:lnTo>
                <a:lnTo>
                  <a:pt x="59774" y="11252"/>
                </a:lnTo>
                <a:lnTo>
                  <a:pt x="45375" y="11160"/>
                </a:lnTo>
                <a:lnTo>
                  <a:pt x="38525" y="10941"/>
                </a:lnTo>
                <a:lnTo>
                  <a:pt x="32101" y="10515"/>
                </a:lnTo>
                <a:lnTo>
                  <a:pt x="21488" y="10396"/>
                </a:lnTo>
                <a:lnTo>
                  <a:pt x="655" y="9753"/>
                </a:lnTo>
                <a:close/>
              </a:path>
              <a:path w="229870" h="530859">
                <a:moveTo>
                  <a:pt x="228787" y="325666"/>
                </a:moveTo>
                <a:lnTo>
                  <a:pt x="80005" y="325666"/>
                </a:lnTo>
                <a:lnTo>
                  <a:pt x="150376" y="330161"/>
                </a:lnTo>
                <a:lnTo>
                  <a:pt x="166086" y="521804"/>
                </a:lnTo>
                <a:lnTo>
                  <a:pt x="228227" y="520306"/>
                </a:lnTo>
                <a:lnTo>
                  <a:pt x="228787" y="325666"/>
                </a:lnTo>
                <a:close/>
              </a:path>
              <a:path w="229870" h="530859">
                <a:moveTo>
                  <a:pt x="229725" y="0"/>
                </a:moveTo>
                <a:lnTo>
                  <a:pt x="175827" y="0"/>
                </a:lnTo>
                <a:lnTo>
                  <a:pt x="153373" y="268770"/>
                </a:lnTo>
                <a:lnTo>
                  <a:pt x="228951" y="268770"/>
                </a:lnTo>
                <a:lnTo>
                  <a:pt x="229725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42192" y="3891126"/>
            <a:ext cx="153936" cy="259924"/>
          </a:xfrm>
          <a:custGeom>
            <a:avLst/>
            <a:gdLst/>
            <a:ahLst/>
            <a:cxnLst/>
            <a:rect l="l" t="t" r="r" b="b"/>
            <a:pathLst>
              <a:path w="254634" h="540384">
                <a:moveTo>
                  <a:pt x="73367" y="0"/>
                </a:moveTo>
                <a:lnTo>
                  <a:pt x="0" y="8978"/>
                </a:lnTo>
                <a:lnTo>
                  <a:pt x="10477" y="539762"/>
                </a:lnTo>
                <a:lnTo>
                  <a:pt x="86842" y="536765"/>
                </a:lnTo>
                <a:lnTo>
                  <a:pt x="142448" y="355599"/>
                </a:lnTo>
                <a:lnTo>
                  <a:pt x="80848" y="355599"/>
                </a:lnTo>
                <a:lnTo>
                  <a:pt x="73367" y="0"/>
                </a:lnTo>
                <a:close/>
              </a:path>
              <a:path w="254634" h="540384">
                <a:moveTo>
                  <a:pt x="251756" y="224574"/>
                </a:moveTo>
                <a:lnTo>
                  <a:pt x="182664" y="224574"/>
                </a:lnTo>
                <a:lnTo>
                  <a:pt x="171411" y="535266"/>
                </a:lnTo>
                <a:lnTo>
                  <a:pt x="247764" y="533768"/>
                </a:lnTo>
                <a:lnTo>
                  <a:pt x="251756" y="224574"/>
                </a:lnTo>
                <a:close/>
              </a:path>
              <a:path w="254634" h="540384">
                <a:moveTo>
                  <a:pt x="254520" y="10515"/>
                </a:moveTo>
                <a:lnTo>
                  <a:pt x="184149" y="13500"/>
                </a:lnTo>
                <a:lnTo>
                  <a:pt x="80848" y="355599"/>
                </a:lnTo>
                <a:lnTo>
                  <a:pt x="142448" y="355599"/>
                </a:lnTo>
                <a:lnTo>
                  <a:pt x="182664" y="224574"/>
                </a:lnTo>
                <a:lnTo>
                  <a:pt x="251756" y="224574"/>
                </a:lnTo>
                <a:lnTo>
                  <a:pt x="254520" y="10515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26862" y="3895036"/>
            <a:ext cx="142419" cy="252899"/>
          </a:xfrm>
          <a:custGeom>
            <a:avLst/>
            <a:gdLst/>
            <a:ahLst/>
            <a:cxnLst/>
            <a:rect l="l" t="t" r="r" b="b"/>
            <a:pathLst>
              <a:path w="235584" h="525779">
                <a:moveTo>
                  <a:pt x="93523" y="0"/>
                </a:moveTo>
                <a:lnTo>
                  <a:pt x="46008" y="180"/>
                </a:lnTo>
                <a:lnTo>
                  <a:pt x="0" y="1623"/>
                </a:lnTo>
                <a:lnTo>
                  <a:pt x="10477" y="525651"/>
                </a:lnTo>
                <a:lnTo>
                  <a:pt x="235064" y="525651"/>
                </a:lnTo>
                <a:lnTo>
                  <a:pt x="235064" y="469517"/>
                </a:lnTo>
                <a:lnTo>
                  <a:pt x="83108" y="469517"/>
                </a:lnTo>
                <a:lnTo>
                  <a:pt x="81618" y="445155"/>
                </a:lnTo>
                <a:lnTo>
                  <a:pt x="79082" y="417847"/>
                </a:lnTo>
                <a:lnTo>
                  <a:pt x="76690" y="390539"/>
                </a:lnTo>
                <a:lnTo>
                  <a:pt x="75628" y="366177"/>
                </a:lnTo>
                <a:lnTo>
                  <a:pt x="75628" y="357198"/>
                </a:lnTo>
                <a:lnTo>
                  <a:pt x="216369" y="338491"/>
                </a:lnTo>
                <a:lnTo>
                  <a:pt x="216369" y="282332"/>
                </a:lnTo>
                <a:lnTo>
                  <a:pt x="75628" y="282332"/>
                </a:lnTo>
                <a:lnTo>
                  <a:pt x="72741" y="245456"/>
                </a:lnTo>
                <a:lnTo>
                  <a:pt x="68875" y="180998"/>
                </a:lnTo>
                <a:lnTo>
                  <a:pt x="66138" y="111064"/>
                </a:lnTo>
                <a:lnTo>
                  <a:pt x="66636" y="57757"/>
                </a:lnTo>
                <a:lnTo>
                  <a:pt x="235064" y="57757"/>
                </a:lnTo>
                <a:lnTo>
                  <a:pt x="235064" y="1623"/>
                </a:lnTo>
                <a:lnTo>
                  <a:pt x="93523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7876" y="3894742"/>
            <a:ext cx="241844" cy="252593"/>
          </a:xfrm>
          <a:custGeom>
            <a:avLst/>
            <a:gdLst/>
            <a:ahLst/>
            <a:cxnLst/>
            <a:rect l="l" t="t" r="r" b="b"/>
            <a:pathLst>
              <a:path w="400050" h="525145">
                <a:moveTo>
                  <a:pt x="77850" y="2997"/>
                </a:moveTo>
                <a:lnTo>
                  <a:pt x="4483" y="5994"/>
                </a:lnTo>
                <a:lnTo>
                  <a:pt x="0" y="524763"/>
                </a:lnTo>
                <a:lnTo>
                  <a:pt x="384035" y="523265"/>
                </a:lnTo>
                <a:lnTo>
                  <a:pt x="385928" y="460374"/>
                </a:lnTo>
                <a:lnTo>
                  <a:pt x="83096" y="460374"/>
                </a:lnTo>
                <a:lnTo>
                  <a:pt x="77850" y="2997"/>
                </a:lnTo>
                <a:close/>
              </a:path>
              <a:path w="400050" h="525145">
                <a:moveTo>
                  <a:pt x="231317" y="0"/>
                </a:moveTo>
                <a:lnTo>
                  <a:pt x="156451" y="0"/>
                </a:lnTo>
                <a:lnTo>
                  <a:pt x="157949" y="455891"/>
                </a:lnTo>
                <a:lnTo>
                  <a:pt x="83096" y="460374"/>
                </a:lnTo>
                <a:lnTo>
                  <a:pt x="231317" y="460374"/>
                </a:lnTo>
                <a:lnTo>
                  <a:pt x="231317" y="0"/>
                </a:lnTo>
                <a:close/>
              </a:path>
              <a:path w="400050" h="525145">
                <a:moveTo>
                  <a:pt x="321894" y="0"/>
                </a:moveTo>
                <a:lnTo>
                  <a:pt x="301688" y="452894"/>
                </a:lnTo>
                <a:lnTo>
                  <a:pt x="231317" y="460374"/>
                </a:lnTo>
                <a:lnTo>
                  <a:pt x="385928" y="460374"/>
                </a:lnTo>
                <a:lnTo>
                  <a:pt x="399745" y="1460"/>
                </a:lnTo>
                <a:lnTo>
                  <a:pt x="321894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00353" y="3891125"/>
            <a:ext cx="149713" cy="259007"/>
          </a:xfrm>
          <a:custGeom>
            <a:avLst/>
            <a:gdLst/>
            <a:ahLst/>
            <a:cxnLst/>
            <a:rect l="l" t="t" r="r" b="b"/>
            <a:pathLst>
              <a:path w="247650" h="538479">
                <a:moveTo>
                  <a:pt x="65874" y="0"/>
                </a:moveTo>
                <a:lnTo>
                  <a:pt x="0" y="11976"/>
                </a:lnTo>
                <a:lnTo>
                  <a:pt x="5981" y="538264"/>
                </a:lnTo>
                <a:lnTo>
                  <a:pt x="71869" y="538264"/>
                </a:lnTo>
                <a:lnTo>
                  <a:pt x="73355" y="310692"/>
                </a:lnTo>
                <a:lnTo>
                  <a:pt x="134289" y="310692"/>
                </a:lnTo>
                <a:lnTo>
                  <a:pt x="112293" y="271767"/>
                </a:lnTo>
                <a:lnTo>
                  <a:pt x="141779" y="224586"/>
                </a:lnTo>
                <a:lnTo>
                  <a:pt x="68872" y="224586"/>
                </a:lnTo>
                <a:lnTo>
                  <a:pt x="65874" y="0"/>
                </a:lnTo>
                <a:close/>
              </a:path>
              <a:path w="247650" h="538479">
                <a:moveTo>
                  <a:pt x="134289" y="310692"/>
                </a:moveTo>
                <a:lnTo>
                  <a:pt x="73355" y="310692"/>
                </a:lnTo>
                <a:lnTo>
                  <a:pt x="176669" y="536765"/>
                </a:lnTo>
                <a:lnTo>
                  <a:pt x="235813" y="490359"/>
                </a:lnTo>
                <a:lnTo>
                  <a:pt x="134289" y="310692"/>
                </a:lnTo>
                <a:close/>
              </a:path>
              <a:path w="247650" h="538479">
                <a:moveTo>
                  <a:pt x="204368" y="4521"/>
                </a:moveTo>
                <a:lnTo>
                  <a:pt x="68872" y="224586"/>
                </a:lnTo>
                <a:lnTo>
                  <a:pt x="141779" y="224586"/>
                </a:lnTo>
                <a:lnTo>
                  <a:pt x="247040" y="56159"/>
                </a:lnTo>
                <a:lnTo>
                  <a:pt x="204368" y="4521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8697" y="3895178"/>
            <a:ext cx="148944" cy="253815"/>
          </a:xfrm>
          <a:custGeom>
            <a:avLst/>
            <a:gdLst/>
            <a:ahLst/>
            <a:cxnLst/>
            <a:rect l="l" t="t" r="r" b="b"/>
            <a:pathLst>
              <a:path w="246379" h="527684">
                <a:moveTo>
                  <a:pt x="109108" y="0"/>
                </a:moveTo>
                <a:lnTo>
                  <a:pt x="63627" y="552"/>
                </a:lnTo>
                <a:lnTo>
                  <a:pt x="26946" y="12831"/>
                </a:lnTo>
                <a:lnTo>
                  <a:pt x="5272" y="46147"/>
                </a:lnTo>
                <a:lnTo>
                  <a:pt x="0" y="437737"/>
                </a:lnTo>
                <a:lnTo>
                  <a:pt x="1554" y="469542"/>
                </a:lnTo>
                <a:lnTo>
                  <a:pt x="10758" y="495588"/>
                </a:lnTo>
                <a:lnTo>
                  <a:pt x="29366" y="514611"/>
                </a:lnTo>
                <a:lnTo>
                  <a:pt x="59131" y="525341"/>
                </a:lnTo>
                <a:lnTo>
                  <a:pt x="84494" y="525437"/>
                </a:lnTo>
                <a:lnTo>
                  <a:pt x="96930" y="525663"/>
                </a:lnTo>
                <a:lnTo>
                  <a:pt x="109296" y="526103"/>
                </a:lnTo>
                <a:lnTo>
                  <a:pt x="151776" y="527019"/>
                </a:lnTo>
                <a:lnTo>
                  <a:pt x="171612" y="527134"/>
                </a:lnTo>
                <a:lnTo>
                  <a:pt x="188645" y="526840"/>
                </a:lnTo>
                <a:lnTo>
                  <a:pt x="210766" y="521317"/>
                </a:lnTo>
                <a:lnTo>
                  <a:pt x="228042" y="506810"/>
                </a:lnTo>
                <a:lnTo>
                  <a:pt x="239282" y="486415"/>
                </a:lnTo>
                <a:lnTo>
                  <a:pt x="242390" y="468445"/>
                </a:lnTo>
                <a:lnTo>
                  <a:pt x="124269" y="468445"/>
                </a:lnTo>
                <a:lnTo>
                  <a:pt x="95117" y="466828"/>
                </a:lnTo>
                <a:lnTo>
                  <a:pt x="79163" y="460576"/>
                </a:lnTo>
                <a:lnTo>
                  <a:pt x="72475" y="447587"/>
                </a:lnTo>
                <a:lnTo>
                  <a:pt x="71120" y="425761"/>
                </a:lnTo>
                <a:lnTo>
                  <a:pt x="71202" y="402393"/>
                </a:lnTo>
                <a:lnTo>
                  <a:pt x="72605" y="86658"/>
                </a:lnTo>
                <a:lnTo>
                  <a:pt x="95982" y="45622"/>
                </a:lnTo>
                <a:lnTo>
                  <a:pt x="125018" y="44011"/>
                </a:lnTo>
                <a:lnTo>
                  <a:pt x="239733" y="44011"/>
                </a:lnTo>
                <a:lnTo>
                  <a:pt x="236089" y="35380"/>
                </a:lnTo>
                <a:lnTo>
                  <a:pt x="206648" y="9650"/>
                </a:lnTo>
                <a:lnTo>
                  <a:pt x="146723" y="552"/>
                </a:lnTo>
                <a:lnTo>
                  <a:pt x="129110" y="138"/>
                </a:lnTo>
                <a:lnTo>
                  <a:pt x="109108" y="0"/>
                </a:lnTo>
                <a:close/>
              </a:path>
              <a:path w="246379" h="527684">
                <a:moveTo>
                  <a:pt x="239733" y="44011"/>
                </a:moveTo>
                <a:lnTo>
                  <a:pt x="125018" y="44011"/>
                </a:lnTo>
                <a:lnTo>
                  <a:pt x="141381" y="44415"/>
                </a:lnTo>
                <a:lnTo>
                  <a:pt x="153743" y="46147"/>
                </a:lnTo>
                <a:lnTo>
                  <a:pt x="172173" y="88157"/>
                </a:lnTo>
                <a:lnTo>
                  <a:pt x="173672" y="128770"/>
                </a:lnTo>
                <a:lnTo>
                  <a:pt x="174702" y="175955"/>
                </a:lnTo>
                <a:lnTo>
                  <a:pt x="175171" y="237877"/>
                </a:lnTo>
                <a:lnTo>
                  <a:pt x="175250" y="294773"/>
                </a:lnTo>
                <a:lnTo>
                  <a:pt x="175358" y="317420"/>
                </a:lnTo>
                <a:lnTo>
                  <a:pt x="175803" y="358942"/>
                </a:lnTo>
                <a:lnTo>
                  <a:pt x="176669" y="425024"/>
                </a:lnTo>
                <a:lnTo>
                  <a:pt x="175171" y="433279"/>
                </a:lnTo>
                <a:lnTo>
                  <a:pt x="140901" y="466748"/>
                </a:lnTo>
                <a:lnTo>
                  <a:pt x="124269" y="468445"/>
                </a:lnTo>
                <a:lnTo>
                  <a:pt x="242390" y="468445"/>
                </a:lnTo>
                <a:lnTo>
                  <a:pt x="243293" y="463226"/>
                </a:lnTo>
                <a:lnTo>
                  <a:pt x="244792" y="294773"/>
                </a:lnTo>
                <a:lnTo>
                  <a:pt x="245026" y="228171"/>
                </a:lnTo>
                <a:lnTo>
                  <a:pt x="245541" y="164592"/>
                </a:lnTo>
                <a:lnTo>
                  <a:pt x="246056" y="111261"/>
                </a:lnTo>
                <a:lnTo>
                  <a:pt x="246291" y="75406"/>
                </a:lnTo>
                <a:lnTo>
                  <a:pt x="243471" y="52868"/>
                </a:lnTo>
                <a:lnTo>
                  <a:pt x="239733" y="44011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53869" y="3894742"/>
            <a:ext cx="206911" cy="256259"/>
          </a:xfrm>
          <a:custGeom>
            <a:avLst/>
            <a:gdLst/>
            <a:ahLst/>
            <a:cxnLst/>
            <a:rect l="l" t="t" r="r" b="b"/>
            <a:pathLst>
              <a:path w="342265" h="532765">
                <a:moveTo>
                  <a:pt x="329729" y="68872"/>
                </a:moveTo>
                <a:lnTo>
                  <a:pt x="262763" y="68872"/>
                </a:lnTo>
                <a:lnTo>
                  <a:pt x="264261" y="532244"/>
                </a:lnTo>
                <a:lnTo>
                  <a:pt x="342112" y="532244"/>
                </a:lnTo>
                <a:lnTo>
                  <a:pt x="329729" y="68872"/>
                </a:lnTo>
                <a:close/>
              </a:path>
              <a:path w="342265" h="532765">
                <a:moveTo>
                  <a:pt x="327888" y="0"/>
                </a:moveTo>
                <a:lnTo>
                  <a:pt x="116039" y="1460"/>
                </a:lnTo>
                <a:lnTo>
                  <a:pt x="116131" y="90103"/>
                </a:lnTo>
                <a:lnTo>
                  <a:pt x="116350" y="131708"/>
                </a:lnTo>
                <a:lnTo>
                  <a:pt x="116776" y="171411"/>
                </a:lnTo>
                <a:lnTo>
                  <a:pt x="116893" y="237744"/>
                </a:lnTo>
                <a:lnTo>
                  <a:pt x="117151" y="299512"/>
                </a:lnTo>
                <a:lnTo>
                  <a:pt x="117408" y="349632"/>
                </a:lnTo>
                <a:lnTo>
                  <a:pt x="117525" y="381025"/>
                </a:lnTo>
                <a:lnTo>
                  <a:pt x="92078" y="442023"/>
                </a:lnTo>
                <a:lnTo>
                  <a:pt x="44170" y="462597"/>
                </a:lnTo>
                <a:lnTo>
                  <a:pt x="4495" y="464134"/>
                </a:lnTo>
                <a:lnTo>
                  <a:pt x="0" y="529247"/>
                </a:lnTo>
                <a:lnTo>
                  <a:pt x="58394" y="527748"/>
                </a:lnTo>
                <a:lnTo>
                  <a:pt x="101639" y="515173"/>
                </a:lnTo>
                <a:lnTo>
                  <a:pt x="141584" y="482177"/>
                </a:lnTo>
                <a:lnTo>
                  <a:pt x="171564" y="435851"/>
                </a:lnTo>
                <a:lnTo>
                  <a:pt x="184912" y="383285"/>
                </a:lnTo>
                <a:lnTo>
                  <a:pt x="186397" y="68872"/>
                </a:lnTo>
                <a:lnTo>
                  <a:pt x="329729" y="68872"/>
                </a:lnTo>
                <a:lnTo>
                  <a:pt x="327888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91498" y="3892934"/>
            <a:ext cx="124761" cy="254426"/>
          </a:xfrm>
          <a:custGeom>
            <a:avLst/>
            <a:gdLst/>
            <a:ahLst/>
            <a:cxnLst/>
            <a:rect l="l" t="t" r="r" b="b"/>
            <a:pathLst>
              <a:path w="206375" h="528954">
                <a:moveTo>
                  <a:pt x="70370" y="0"/>
                </a:moveTo>
                <a:lnTo>
                  <a:pt x="9740" y="1498"/>
                </a:lnTo>
                <a:lnTo>
                  <a:pt x="0" y="527011"/>
                </a:lnTo>
                <a:lnTo>
                  <a:pt x="133248" y="528510"/>
                </a:lnTo>
                <a:lnTo>
                  <a:pt x="180260" y="512203"/>
                </a:lnTo>
                <a:lnTo>
                  <a:pt x="200625" y="482466"/>
                </a:lnTo>
                <a:lnTo>
                  <a:pt x="81731" y="482466"/>
                </a:lnTo>
                <a:lnTo>
                  <a:pt x="72631" y="480606"/>
                </a:lnTo>
                <a:lnTo>
                  <a:pt x="74964" y="389639"/>
                </a:lnTo>
                <a:lnTo>
                  <a:pt x="76724" y="336373"/>
                </a:lnTo>
                <a:lnTo>
                  <a:pt x="105431" y="309217"/>
                </a:lnTo>
                <a:lnTo>
                  <a:pt x="203992" y="309217"/>
                </a:lnTo>
                <a:lnTo>
                  <a:pt x="202402" y="301391"/>
                </a:lnTo>
                <a:lnTo>
                  <a:pt x="183788" y="267065"/>
                </a:lnTo>
                <a:lnTo>
                  <a:pt x="161768" y="257517"/>
                </a:lnTo>
                <a:lnTo>
                  <a:pt x="78612" y="257517"/>
                </a:lnTo>
                <a:lnTo>
                  <a:pt x="70370" y="0"/>
                </a:lnTo>
                <a:close/>
              </a:path>
              <a:path w="206375" h="528954">
                <a:moveTo>
                  <a:pt x="203992" y="309217"/>
                </a:moveTo>
                <a:lnTo>
                  <a:pt x="105431" y="309217"/>
                </a:lnTo>
                <a:lnTo>
                  <a:pt x="113779" y="309918"/>
                </a:lnTo>
                <a:lnTo>
                  <a:pt x="122034" y="311416"/>
                </a:lnTo>
                <a:lnTo>
                  <a:pt x="150152" y="337801"/>
                </a:lnTo>
                <a:lnTo>
                  <a:pt x="155621" y="407523"/>
                </a:lnTo>
                <a:lnTo>
                  <a:pt x="152925" y="447349"/>
                </a:lnTo>
                <a:lnTo>
                  <a:pt x="143001" y="472351"/>
                </a:lnTo>
                <a:lnTo>
                  <a:pt x="126321" y="478905"/>
                </a:lnTo>
                <a:lnTo>
                  <a:pt x="102763" y="482088"/>
                </a:lnTo>
                <a:lnTo>
                  <a:pt x="81731" y="482466"/>
                </a:lnTo>
                <a:lnTo>
                  <a:pt x="200625" y="482466"/>
                </a:lnTo>
                <a:lnTo>
                  <a:pt x="203619" y="468617"/>
                </a:lnTo>
                <a:lnTo>
                  <a:pt x="204310" y="446281"/>
                </a:lnTo>
                <a:lnTo>
                  <a:pt x="205035" y="423708"/>
                </a:lnTo>
                <a:lnTo>
                  <a:pt x="205633" y="400614"/>
                </a:lnTo>
                <a:lnTo>
                  <a:pt x="205757" y="389639"/>
                </a:lnTo>
                <a:lnTo>
                  <a:pt x="205830" y="329652"/>
                </a:lnTo>
                <a:lnTo>
                  <a:pt x="205468" y="320485"/>
                </a:lnTo>
                <a:lnTo>
                  <a:pt x="204284" y="310656"/>
                </a:lnTo>
                <a:lnTo>
                  <a:pt x="203992" y="309217"/>
                </a:lnTo>
                <a:close/>
              </a:path>
              <a:path w="206375" h="528954">
                <a:moveTo>
                  <a:pt x="151980" y="256019"/>
                </a:moveTo>
                <a:lnTo>
                  <a:pt x="103965" y="257387"/>
                </a:lnTo>
                <a:lnTo>
                  <a:pt x="94322" y="257517"/>
                </a:lnTo>
                <a:lnTo>
                  <a:pt x="161768" y="257517"/>
                </a:lnTo>
                <a:lnTo>
                  <a:pt x="151980" y="256019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44092" y="3894002"/>
            <a:ext cx="138964" cy="255343"/>
          </a:xfrm>
          <a:custGeom>
            <a:avLst/>
            <a:gdLst/>
            <a:ahLst/>
            <a:cxnLst/>
            <a:rect l="l" t="t" r="r" b="b"/>
            <a:pathLst>
              <a:path w="229870" h="530859">
                <a:moveTo>
                  <a:pt x="655" y="9753"/>
                </a:moveTo>
                <a:lnTo>
                  <a:pt x="0" y="24219"/>
                </a:lnTo>
                <a:lnTo>
                  <a:pt x="540" y="63497"/>
                </a:lnTo>
                <a:lnTo>
                  <a:pt x="1987" y="121405"/>
                </a:lnTo>
                <a:lnTo>
                  <a:pt x="4055" y="191765"/>
                </a:lnTo>
                <a:lnTo>
                  <a:pt x="6467" y="268770"/>
                </a:lnTo>
                <a:lnTo>
                  <a:pt x="8901" y="345115"/>
                </a:lnTo>
                <a:lnTo>
                  <a:pt x="11104" y="415744"/>
                </a:lnTo>
                <a:lnTo>
                  <a:pt x="12776" y="474102"/>
                </a:lnTo>
                <a:lnTo>
                  <a:pt x="13631" y="514009"/>
                </a:lnTo>
                <a:lnTo>
                  <a:pt x="13380" y="529285"/>
                </a:lnTo>
                <a:lnTo>
                  <a:pt x="14900" y="530438"/>
                </a:lnTo>
                <a:lnTo>
                  <a:pt x="21615" y="530602"/>
                </a:lnTo>
                <a:lnTo>
                  <a:pt x="31699" y="529924"/>
                </a:lnTo>
                <a:lnTo>
                  <a:pt x="75521" y="524789"/>
                </a:lnTo>
                <a:lnTo>
                  <a:pt x="80004" y="325666"/>
                </a:lnTo>
                <a:lnTo>
                  <a:pt x="228787" y="325666"/>
                </a:lnTo>
                <a:lnTo>
                  <a:pt x="228951" y="268770"/>
                </a:lnTo>
                <a:lnTo>
                  <a:pt x="153372" y="268770"/>
                </a:lnTo>
                <a:lnTo>
                  <a:pt x="74023" y="264274"/>
                </a:lnTo>
                <a:lnTo>
                  <a:pt x="59799" y="11252"/>
                </a:lnTo>
                <a:lnTo>
                  <a:pt x="45383" y="11160"/>
                </a:lnTo>
                <a:lnTo>
                  <a:pt x="38530" y="10941"/>
                </a:lnTo>
                <a:lnTo>
                  <a:pt x="32100" y="10515"/>
                </a:lnTo>
                <a:lnTo>
                  <a:pt x="21502" y="10396"/>
                </a:lnTo>
                <a:lnTo>
                  <a:pt x="655" y="9753"/>
                </a:lnTo>
                <a:close/>
              </a:path>
              <a:path w="229870" h="530859">
                <a:moveTo>
                  <a:pt x="228787" y="325666"/>
                </a:moveTo>
                <a:lnTo>
                  <a:pt x="80004" y="325666"/>
                </a:lnTo>
                <a:lnTo>
                  <a:pt x="150375" y="330161"/>
                </a:lnTo>
                <a:lnTo>
                  <a:pt x="166098" y="521804"/>
                </a:lnTo>
                <a:lnTo>
                  <a:pt x="228226" y="520306"/>
                </a:lnTo>
                <a:lnTo>
                  <a:pt x="228787" y="325666"/>
                </a:lnTo>
                <a:close/>
              </a:path>
              <a:path w="229870" h="530859">
                <a:moveTo>
                  <a:pt x="229725" y="0"/>
                </a:moveTo>
                <a:lnTo>
                  <a:pt x="175826" y="0"/>
                </a:lnTo>
                <a:lnTo>
                  <a:pt x="153372" y="268770"/>
                </a:lnTo>
                <a:lnTo>
                  <a:pt x="228951" y="268770"/>
                </a:lnTo>
                <a:lnTo>
                  <a:pt x="229725" y="0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14216" y="3891126"/>
            <a:ext cx="153936" cy="259924"/>
          </a:xfrm>
          <a:custGeom>
            <a:avLst/>
            <a:gdLst/>
            <a:ahLst/>
            <a:cxnLst/>
            <a:rect l="l" t="t" r="r" b="b"/>
            <a:pathLst>
              <a:path w="254634" h="540384">
                <a:moveTo>
                  <a:pt x="73367" y="0"/>
                </a:moveTo>
                <a:lnTo>
                  <a:pt x="0" y="8978"/>
                </a:lnTo>
                <a:lnTo>
                  <a:pt x="10477" y="539762"/>
                </a:lnTo>
                <a:lnTo>
                  <a:pt x="86842" y="536765"/>
                </a:lnTo>
                <a:lnTo>
                  <a:pt x="142448" y="355599"/>
                </a:lnTo>
                <a:lnTo>
                  <a:pt x="80848" y="355599"/>
                </a:lnTo>
                <a:lnTo>
                  <a:pt x="73367" y="0"/>
                </a:lnTo>
                <a:close/>
              </a:path>
              <a:path w="254634" h="540384">
                <a:moveTo>
                  <a:pt x="251779" y="224574"/>
                </a:moveTo>
                <a:lnTo>
                  <a:pt x="182664" y="224574"/>
                </a:lnTo>
                <a:lnTo>
                  <a:pt x="171450" y="535266"/>
                </a:lnTo>
                <a:lnTo>
                  <a:pt x="247802" y="533768"/>
                </a:lnTo>
                <a:lnTo>
                  <a:pt x="251779" y="224574"/>
                </a:lnTo>
                <a:close/>
              </a:path>
              <a:path w="254634" h="540384">
                <a:moveTo>
                  <a:pt x="254533" y="10515"/>
                </a:moveTo>
                <a:lnTo>
                  <a:pt x="184162" y="13500"/>
                </a:lnTo>
                <a:lnTo>
                  <a:pt x="80848" y="355599"/>
                </a:lnTo>
                <a:lnTo>
                  <a:pt x="142448" y="355599"/>
                </a:lnTo>
                <a:lnTo>
                  <a:pt x="182664" y="224574"/>
                </a:lnTo>
                <a:lnTo>
                  <a:pt x="251779" y="224574"/>
                </a:lnTo>
                <a:lnTo>
                  <a:pt x="254533" y="10515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8901" y="3891125"/>
            <a:ext cx="149713" cy="259007"/>
          </a:xfrm>
          <a:custGeom>
            <a:avLst/>
            <a:gdLst/>
            <a:ahLst/>
            <a:cxnLst/>
            <a:rect l="l" t="t" r="r" b="b"/>
            <a:pathLst>
              <a:path w="247650" h="538479">
                <a:moveTo>
                  <a:pt x="65874" y="0"/>
                </a:moveTo>
                <a:lnTo>
                  <a:pt x="0" y="11976"/>
                </a:lnTo>
                <a:lnTo>
                  <a:pt x="5981" y="538264"/>
                </a:lnTo>
                <a:lnTo>
                  <a:pt x="71869" y="538264"/>
                </a:lnTo>
                <a:lnTo>
                  <a:pt x="73355" y="310692"/>
                </a:lnTo>
                <a:lnTo>
                  <a:pt x="134284" y="310692"/>
                </a:lnTo>
                <a:lnTo>
                  <a:pt x="112293" y="271767"/>
                </a:lnTo>
                <a:lnTo>
                  <a:pt x="141779" y="224586"/>
                </a:lnTo>
                <a:lnTo>
                  <a:pt x="68872" y="224586"/>
                </a:lnTo>
                <a:lnTo>
                  <a:pt x="65874" y="0"/>
                </a:lnTo>
                <a:close/>
              </a:path>
              <a:path w="247650" h="538479">
                <a:moveTo>
                  <a:pt x="134284" y="310692"/>
                </a:moveTo>
                <a:lnTo>
                  <a:pt x="73355" y="310692"/>
                </a:lnTo>
                <a:lnTo>
                  <a:pt x="176669" y="536765"/>
                </a:lnTo>
                <a:lnTo>
                  <a:pt x="235788" y="490359"/>
                </a:lnTo>
                <a:lnTo>
                  <a:pt x="134284" y="310692"/>
                </a:lnTo>
                <a:close/>
              </a:path>
              <a:path w="247650" h="538479">
                <a:moveTo>
                  <a:pt x="204355" y="4521"/>
                </a:moveTo>
                <a:lnTo>
                  <a:pt x="68872" y="224586"/>
                </a:lnTo>
                <a:lnTo>
                  <a:pt x="141779" y="224586"/>
                </a:lnTo>
                <a:lnTo>
                  <a:pt x="247040" y="56159"/>
                </a:lnTo>
                <a:lnTo>
                  <a:pt x="204355" y="4521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77236" y="3895178"/>
            <a:ext cx="148944" cy="253815"/>
          </a:xfrm>
          <a:custGeom>
            <a:avLst/>
            <a:gdLst/>
            <a:ahLst/>
            <a:cxnLst/>
            <a:rect l="l" t="t" r="r" b="b"/>
            <a:pathLst>
              <a:path w="246379" h="527684">
                <a:moveTo>
                  <a:pt x="109116" y="0"/>
                </a:moveTo>
                <a:lnTo>
                  <a:pt x="63652" y="552"/>
                </a:lnTo>
                <a:lnTo>
                  <a:pt x="26952" y="12831"/>
                </a:lnTo>
                <a:lnTo>
                  <a:pt x="5288" y="46147"/>
                </a:lnTo>
                <a:lnTo>
                  <a:pt x="0" y="437737"/>
                </a:lnTo>
                <a:lnTo>
                  <a:pt x="1561" y="469542"/>
                </a:lnTo>
                <a:lnTo>
                  <a:pt x="10771" y="495588"/>
                </a:lnTo>
                <a:lnTo>
                  <a:pt x="29384" y="514611"/>
                </a:lnTo>
                <a:lnTo>
                  <a:pt x="59156" y="525341"/>
                </a:lnTo>
                <a:lnTo>
                  <a:pt x="84497" y="525437"/>
                </a:lnTo>
                <a:lnTo>
                  <a:pt x="96930" y="525663"/>
                </a:lnTo>
                <a:lnTo>
                  <a:pt x="109296" y="526103"/>
                </a:lnTo>
                <a:lnTo>
                  <a:pt x="151790" y="527019"/>
                </a:lnTo>
                <a:lnTo>
                  <a:pt x="171625" y="527134"/>
                </a:lnTo>
                <a:lnTo>
                  <a:pt x="188645" y="526840"/>
                </a:lnTo>
                <a:lnTo>
                  <a:pt x="210773" y="521317"/>
                </a:lnTo>
                <a:lnTo>
                  <a:pt x="228053" y="506810"/>
                </a:lnTo>
                <a:lnTo>
                  <a:pt x="239294" y="486415"/>
                </a:lnTo>
                <a:lnTo>
                  <a:pt x="242403" y="468445"/>
                </a:lnTo>
                <a:lnTo>
                  <a:pt x="124269" y="468445"/>
                </a:lnTo>
                <a:lnTo>
                  <a:pt x="95119" y="466828"/>
                </a:lnTo>
                <a:lnTo>
                  <a:pt x="79170" y="460576"/>
                </a:lnTo>
                <a:lnTo>
                  <a:pt x="72486" y="447587"/>
                </a:lnTo>
                <a:lnTo>
                  <a:pt x="71132" y="425761"/>
                </a:lnTo>
                <a:lnTo>
                  <a:pt x="71215" y="402393"/>
                </a:lnTo>
                <a:lnTo>
                  <a:pt x="72631" y="86658"/>
                </a:lnTo>
                <a:lnTo>
                  <a:pt x="96002" y="45622"/>
                </a:lnTo>
                <a:lnTo>
                  <a:pt x="125031" y="44011"/>
                </a:lnTo>
                <a:lnTo>
                  <a:pt x="239744" y="44011"/>
                </a:lnTo>
                <a:lnTo>
                  <a:pt x="236100" y="35380"/>
                </a:lnTo>
                <a:lnTo>
                  <a:pt x="206655" y="9650"/>
                </a:lnTo>
                <a:lnTo>
                  <a:pt x="146723" y="552"/>
                </a:lnTo>
                <a:lnTo>
                  <a:pt x="129115" y="138"/>
                </a:lnTo>
                <a:lnTo>
                  <a:pt x="109116" y="0"/>
                </a:lnTo>
                <a:close/>
              </a:path>
              <a:path w="246379" h="527684">
                <a:moveTo>
                  <a:pt x="239744" y="44011"/>
                </a:moveTo>
                <a:lnTo>
                  <a:pt x="125031" y="44011"/>
                </a:lnTo>
                <a:lnTo>
                  <a:pt x="141388" y="44415"/>
                </a:lnTo>
                <a:lnTo>
                  <a:pt x="153752" y="46147"/>
                </a:lnTo>
                <a:lnTo>
                  <a:pt x="171599" y="80721"/>
                </a:lnTo>
                <a:lnTo>
                  <a:pt x="173672" y="128770"/>
                </a:lnTo>
                <a:lnTo>
                  <a:pt x="174702" y="175955"/>
                </a:lnTo>
                <a:lnTo>
                  <a:pt x="175171" y="237877"/>
                </a:lnTo>
                <a:lnTo>
                  <a:pt x="175250" y="294773"/>
                </a:lnTo>
                <a:lnTo>
                  <a:pt x="175358" y="317420"/>
                </a:lnTo>
                <a:lnTo>
                  <a:pt x="175803" y="358942"/>
                </a:lnTo>
                <a:lnTo>
                  <a:pt x="176669" y="425024"/>
                </a:lnTo>
                <a:lnTo>
                  <a:pt x="175171" y="433279"/>
                </a:lnTo>
                <a:lnTo>
                  <a:pt x="140903" y="466748"/>
                </a:lnTo>
                <a:lnTo>
                  <a:pt x="124269" y="468445"/>
                </a:lnTo>
                <a:lnTo>
                  <a:pt x="242403" y="468445"/>
                </a:lnTo>
                <a:lnTo>
                  <a:pt x="243306" y="463226"/>
                </a:lnTo>
                <a:lnTo>
                  <a:pt x="244805" y="294773"/>
                </a:lnTo>
                <a:lnTo>
                  <a:pt x="245039" y="228171"/>
                </a:lnTo>
                <a:lnTo>
                  <a:pt x="245554" y="164592"/>
                </a:lnTo>
                <a:lnTo>
                  <a:pt x="246069" y="111261"/>
                </a:lnTo>
                <a:lnTo>
                  <a:pt x="246303" y="75406"/>
                </a:lnTo>
                <a:lnTo>
                  <a:pt x="243484" y="52868"/>
                </a:lnTo>
                <a:lnTo>
                  <a:pt x="239744" y="44011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7919" y="3894388"/>
            <a:ext cx="150097" cy="256565"/>
          </a:xfrm>
          <a:custGeom>
            <a:avLst/>
            <a:gdLst/>
            <a:ahLst/>
            <a:cxnLst/>
            <a:rect l="l" t="t" r="r" b="b"/>
            <a:pathLst>
              <a:path w="248284" h="533400">
                <a:moveTo>
                  <a:pt x="111423" y="0"/>
                </a:moveTo>
                <a:lnTo>
                  <a:pt x="40043" y="3867"/>
                </a:lnTo>
                <a:lnTo>
                  <a:pt x="2539" y="57491"/>
                </a:lnTo>
                <a:lnTo>
                  <a:pt x="1181" y="107115"/>
                </a:lnTo>
                <a:lnTo>
                  <a:pt x="368" y="154176"/>
                </a:lnTo>
                <a:lnTo>
                  <a:pt x="0" y="210378"/>
                </a:lnTo>
                <a:lnTo>
                  <a:pt x="242" y="259364"/>
                </a:lnTo>
                <a:lnTo>
                  <a:pt x="1108" y="310754"/>
                </a:lnTo>
                <a:lnTo>
                  <a:pt x="2679" y="365112"/>
                </a:lnTo>
                <a:lnTo>
                  <a:pt x="4984" y="420306"/>
                </a:lnTo>
                <a:lnTo>
                  <a:pt x="7985" y="475600"/>
                </a:lnTo>
                <a:lnTo>
                  <a:pt x="11826" y="532979"/>
                </a:lnTo>
                <a:lnTo>
                  <a:pt x="160366" y="526201"/>
                </a:lnTo>
                <a:lnTo>
                  <a:pt x="199020" y="522902"/>
                </a:lnTo>
                <a:lnTo>
                  <a:pt x="234190" y="497813"/>
                </a:lnTo>
                <a:lnTo>
                  <a:pt x="235405" y="486063"/>
                </a:lnTo>
                <a:lnTo>
                  <a:pt x="110075" y="486063"/>
                </a:lnTo>
                <a:lnTo>
                  <a:pt x="87455" y="485824"/>
                </a:lnTo>
                <a:lnTo>
                  <a:pt x="86492" y="462569"/>
                </a:lnTo>
                <a:lnTo>
                  <a:pt x="84855" y="410202"/>
                </a:lnTo>
                <a:lnTo>
                  <a:pt x="84283" y="350646"/>
                </a:lnTo>
                <a:lnTo>
                  <a:pt x="86672" y="311718"/>
                </a:lnTo>
                <a:lnTo>
                  <a:pt x="86761" y="311382"/>
                </a:lnTo>
                <a:lnTo>
                  <a:pt x="92187" y="310754"/>
                </a:lnTo>
                <a:lnTo>
                  <a:pt x="242536" y="310754"/>
                </a:lnTo>
                <a:lnTo>
                  <a:pt x="239224" y="304187"/>
                </a:lnTo>
                <a:lnTo>
                  <a:pt x="200858" y="279189"/>
                </a:lnTo>
                <a:lnTo>
                  <a:pt x="88191" y="253732"/>
                </a:lnTo>
                <a:lnTo>
                  <a:pt x="142295" y="253732"/>
                </a:lnTo>
                <a:lnTo>
                  <a:pt x="183295" y="248905"/>
                </a:lnTo>
                <a:lnTo>
                  <a:pt x="218442" y="226782"/>
                </a:lnTo>
                <a:lnTo>
                  <a:pt x="231482" y="199096"/>
                </a:lnTo>
                <a:lnTo>
                  <a:pt x="86693" y="199096"/>
                </a:lnTo>
                <a:lnTo>
                  <a:pt x="88191" y="35139"/>
                </a:lnTo>
                <a:lnTo>
                  <a:pt x="89690" y="34403"/>
                </a:lnTo>
                <a:lnTo>
                  <a:pt x="104634" y="33993"/>
                </a:lnTo>
                <a:lnTo>
                  <a:pt x="218648" y="33993"/>
                </a:lnTo>
                <a:lnTo>
                  <a:pt x="214896" y="27765"/>
                </a:lnTo>
                <a:lnTo>
                  <a:pt x="177010" y="4078"/>
                </a:lnTo>
                <a:lnTo>
                  <a:pt x="156902" y="735"/>
                </a:lnTo>
                <a:lnTo>
                  <a:pt x="145849" y="735"/>
                </a:lnTo>
                <a:lnTo>
                  <a:pt x="111423" y="0"/>
                </a:lnTo>
                <a:close/>
              </a:path>
              <a:path w="248284" h="533400">
                <a:moveTo>
                  <a:pt x="242536" y="310754"/>
                </a:moveTo>
                <a:lnTo>
                  <a:pt x="92187" y="310754"/>
                </a:lnTo>
                <a:lnTo>
                  <a:pt x="104251" y="311390"/>
                </a:lnTo>
                <a:lnTo>
                  <a:pt x="117762" y="313702"/>
                </a:lnTo>
                <a:lnTo>
                  <a:pt x="145935" y="351255"/>
                </a:lnTo>
                <a:lnTo>
                  <a:pt x="148846" y="390003"/>
                </a:lnTo>
                <a:lnTo>
                  <a:pt x="148148" y="400098"/>
                </a:lnTo>
                <a:lnTo>
                  <a:pt x="143755" y="441834"/>
                </a:lnTo>
                <a:lnTo>
                  <a:pt x="128933" y="481497"/>
                </a:lnTo>
                <a:lnTo>
                  <a:pt x="110075" y="486063"/>
                </a:lnTo>
                <a:lnTo>
                  <a:pt x="235405" y="486063"/>
                </a:lnTo>
                <a:lnTo>
                  <a:pt x="236289" y="474585"/>
                </a:lnTo>
                <a:lnTo>
                  <a:pt x="237269" y="462569"/>
                </a:lnTo>
                <a:lnTo>
                  <a:pt x="238608" y="448021"/>
                </a:lnTo>
                <a:lnTo>
                  <a:pt x="240172" y="433399"/>
                </a:lnTo>
                <a:lnTo>
                  <a:pt x="242288" y="407862"/>
                </a:lnTo>
                <a:lnTo>
                  <a:pt x="244190" y="381837"/>
                </a:lnTo>
                <a:lnTo>
                  <a:pt x="245957" y="357078"/>
                </a:lnTo>
                <a:lnTo>
                  <a:pt x="247665" y="335342"/>
                </a:lnTo>
                <a:lnTo>
                  <a:pt x="246107" y="317837"/>
                </a:lnTo>
                <a:lnTo>
                  <a:pt x="242536" y="310754"/>
                </a:lnTo>
                <a:close/>
              </a:path>
              <a:path w="248284" h="533400">
                <a:moveTo>
                  <a:pt x="142295" y="253732"/>
                </a:moveTo>
                <a:lnTo>
                  <a:pt x="88191" y="253732"/>
                </a:lnTo>
                <a:lnTo>
                  <a:pt x="93449" y="254494"/>
                </a:lnTo>
                <a:lnTo>
                  <a:pt x="117621" y="254459"/>
                </a:lnTo>
                <a:lnTo>
                  <a:pt x="130782" y="254214"/>
                </a:lnTo>
                <a:lnTo>
                  <a:pt x="142295" y="253732"/>
                </a:lnTo>
                <a:close/>
              </a:path>
              <a:path w="248284" h="533400">
                <a:moveTo>
                  <a:pt x="218648" y="33993"/>
                </a:moveTo>
                <a:lnTo>
                  <a:pt x="104634" y="33993"/>
                </a:lnTo>
                <a:lnTo>
                  <a:pt x="119360" y="38348"/>
                </a:lnTo>
                <a:lnTo>
                  <a:pt x="130852" y="47467"/>
                </a:lnTo>
                <a:lnTo>
                  <a:pt x="136096" y="61352"/>
                </a:lnTo>
                <a:lnTo>
                  <a:pt x="136742" y="76267"/>
                </a:lnTo>
                <a:lnTo>
                  <a:pt x="137092" y="95698"/>
                </a:lnTo>
                <a:lnTo>
                  <a:pt x="137163" y="133347"/>
                </a:lnTo>
                <a:lnTo>
                  <a:pt x="136096" y="154176"/>
                </a:lnTo>
                <a:lnTo>
                  <a:pt x="112905" y="195375"/>
                </a:lnTo>
                <a:lnTo>
                  <a:pt x="86693" y="199096"/>
                </a:lnTo>
                <a:lnTo>
                  <a:pt x="231482" y="199096"/>
                </a:lnTo>
                <a:lnTo>
                  <a:pt x="233416" y="163892"/>
                </a:lnTo>
                <a:lnTo>
                  <a:pt x="233817" y="143785"/>
                </a:lnTo>
                <a:lnTo>
                  <a:pt x="233719" y="120867"/>
                </a:lnTo>
                <a:lnTo>
                  <a:pt x="232914" y="95698"/>
                </a:lnTo>
                <a:lnTo>
                  <a:pt x="231193" y="68832"/>
                </a:lnTo>
                <a:lnTo>
                  <a:pt x="225428" y="45245"/>
                </a:lnTo>
                <a:lnTo>
                  <a:pt x="218648" y="33993"/>
                </a:lnTo>
                <a:close/>
              </a:path>
              <a:path w="248284" h="533400">
                <a:moveTo>
                  <a:pt x="156798" y="724"/>
                </a:moveTo>
                <a:lnTo>
                  <a:pt x="145849" y="735"/>
                </a:lnTo>
                <a:lnTo>
                  <a:pt x="156902" y="735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57678" y="4305322"/>
            <a:ext cx="3621131" cy="57422"/>
          </a:xfrm>
          <a:custGeom>
            <a:avLst/>
            <a:gdLst/>
            <a:ahLst/>
            <a:cxnLst/>
            <a:rect l="l" t="t" r="r" b="b"/>
            <a:pathLst>
              <a:path w="5989955" h="119379">
                <a:moveTo>
                  <a:pt x="112828" y="0"/>
                </a:moveTo>
                <a:lnTo>
                  <a:pt x="64177" y="586"/>
                </a:lnTo>
                <a:lnTo>
                  <a:pt x="14938" y="7955"/>
                </a:lnTo>
                <a:lnTo>
                  <a:pt x="0" y="20016"/>
                </a:lnTo>
                <a:lnTo>
                  <a:pt x="1088" y="31798"/>
                </a:lnTo>
                <a:lnTo>
                  <a:pt x="1190" y="37127"/>
                </a:lnTo>
                <a:lnTo>
                  <a:pt x="792" y="47665"/>
                </a:lnTo>
                <a:lnTo>
                  <a:pt x="22226" y="50672"/>
                </a:lnTo>
                <a:lnTo>
                  <a:pt x="37076" y="56314"/>
                </a:lnTo>
                <a:lnTo>
                  <a:pt x="91615" y="72593"/>
                </a:lnTo>
                <a:lnTo>
                  <a:pt x="195203" y="82616"/>
                </a:lnTo>
                <a:lnTo>
                  <a:pt x="229477" y="86353"/>
                </a:lnTo>
                <a:lnTo>
                  <a:pt x="295768" y="94337"/>
                </a:lnTo>
                <a:lnTo>
                  <a:pt x="374636" y="101160"/>
                </a:lnTo>
                <a:lnTo>
                  <a:pt x="424387" y="104243"/>
                </a:lnTo>
                <a:lnTo>
                  <a:pt x="475211" y="106747"/>
                </a:lnTo>
                <a:lnTo>
                  <a:pt x="526875" y="108748"/>
                </a:lnTo>
                <a:lnTo>
                  <a:pt x="631795" y="111535"/>
                </a:lnTo>
                <a:lnTo>
                  <a:pt x="1009484" y="115631"/>
                </a:lnTo>
                <a:lnTo>
                  <a:pt x="1040980" y="115912"/>
                </a:lnTo>
                <a:lnTo>
                  <a:pt x="1089864" y="116956"/>
                </a:lnTo>
                <a:lnTo>
                  <a:pt x="1133454" y="118938"/>
                </a:lnTo>
                <a:lnTo>
                  <a:pt x="1514136" y="115631"/>
                </a:lnTo>
                <a:lnTo>
                  <a:pt x="5663258" y="113452"/>
                </a:lnTo>
                <a:lnTo>
                  <a:pt x="5735832" y="112194"/>
                </a:lnTo>
                <a:lnTo>
                  <a:pt x="5768261" y="108686"/>
                </a:lnTo>
                <a:lnTo>
                  <a:pt x="5853268" y="97355"/>
                </a:lnTo>
                <a:lnTo>
                  <a:pt x="5896398" y="92039"/>
                </a:lnTo>
                <a:lnTo>
                  <a:pt x="5960987" y="85700"/>
                </a:lnTo>
                <a:lnTo>
                  <a:pt x="5980959" y="80818"/>
                </a:lnTo>
                <a:lnTo>
                  <a:pt x="5989400" y="71846"/>
                </a:lnTo>
                <a:lnTo>
                  <a:pt x="5988218" y="67345"/>
                </a:lnTo>
                <a:lnTo>
                  <a:pt x="5983751" y="63207"/>
                </a:lnTo>
                <a:lnTo>
                  <a:pt x="5976819" y="59359"/>
                </a:lnTo>
                <a:lnTo>
                  <a:pt x="5968659" y="55906"/>
                </a:lnTo>
                <a:lnTo>
                  <a:pt x="5836170" y="55906"/>
                </a:lnTo>
                <a:lnTo>
                  <a:pt x="5794144" y="55392"/>
                </a:lnTo>
                <a:lnTo>
                  <a:pt x="5757824" y="53703"/>
                </a:lnTo>
                <a:lnTo>
                  <a:pt x="5735832" y="51704"/>
                </a:lnTo>
                <a:lnTo>
                  <a:pt x="3954431" y="31523"/>
                </a:lnTo>
                <a:lnTo>
                  <a:pt x="1995606" y="31523"/>
                </a:lnTo>
                <a:lnTo>
                  <a:pt x="1949765" y="29254"/>
                </a:lnTo>
                <a:lnTo>
                  <a:pt x="1065462" y="29254"/>
                </a:lnTo>
                <a:lnTo>
                  <a:pt x="699805" y="25951"/>
                </a:lnTo>
                <a:lnTo>
                  <a:pt x="496833" y="20921"/>
                </a:lnTo>
                <a:lnTo>
                  <a:pt x="351278" y="15073"/>
                </a:lnTo>
                <a:lnTo>
                  <a:pt x="258589" y="10010"/>
                </a:lnTo>
                <a:lnTo>
                  <a:pt x="162402" y="2531"/>
                </a:lnTo>
                <a:lnTo>
                  <a:pt x="112828" y="0"/>
                </a:lnTo>
                <a:close/>
              </a:path>
              <a:path w="5989955" h="119379">
                <a:moveTo>
                  <a:pt x="5559098" y="114899"/>
                </a:moveTo>
                <a:lnTo>
                  <a:pt x="4670810" y="114899"/>
                </a:lnTo>
                <a:lnTo>
                  <a:pt x="4701054" y="117084"/>
                </a:lnTo>
                <a:lnTo>
                  <a:pt x="4730859" y="118347"/>
                </a:lnTo>
                <a:lnTo>
                  <a:pt x="4761279" y="118896"/>
                </a:lnTo>
                <a:lnTo>
                  <a:pt x="4793365" y="118938"/>
                </a:lnTo>
                <a:lnTo>
                  <a:pt x="5492773" y="115631"/>
                </a:lnTo>
                <a:lnTo>
                  <a:pt x="5559098" y="114899"/>
                </a:lnTo>
                <a:close/>
              </a:path>
              <a:path w="5989955" h="119379">
                <a:moveTo>
                  <a:pt x="4670810" y="114899"/>
                </a:moveTo>
                <a:lnTo>
                  <a:pt x="4121396" y="114899"/>
                </a:lnTo>
                <a:lnTo>
                  <a:pt x="4221769" y="115631"/>
                </a:lnTo>
                <a:lnTo>
                  <a:pt x="4476793" y="118070"/>
                </a:lnTo>
                <a:lnTo>
                  <a:pt x="4575918" y="117460"/>
                </a:lnTo>
                <a:lnTo>
                  <a:pt x="4624001" y="116467"/>
                </a:lnTo>
                <a:lnTo>
                  <a:pt x="4670810" y="114899"/>
                </a:lnTo>
                <a:close/>
              </a:path>
              <a:path w="5989955" h="119379">
                <a:moveTo>
                  <a:pt x="4121396" y="114899"/>
                </a:moveTo>
                <a:lnTo>
                  <a:pt x="2921119" y="114899"/>
                </a:lnTo>
                <a:lnTo>
                  <a:pt x="3732698" y="116390"/>
                </a:lnTo>
                <a:lnTo>
                  <a:pt x="4007183" y="116004"/>
                </a:lnTo>
                <a:lnTo>
                  <a:pt x="4035992" y="115631"/>
                </a:lnTo>
                <a:lnTo>
                  <a:pt x="4121396" y="114899"/>
                </a:lnTo>
                <a:close/>
              </a:path>
              <a:path w="5989955" h="119379">
                <a:moveTo>
                  <a:pt x="5663258" y="113452"/>
                </a:moveTo>
                <a:lnTo>
                  <a:pt x="1954214" y="113452"/>
                </a:lnTo>
                <a:lnTo>
                  <a:pt x="2699804" y="115631"/>
                </a:lnTo>
                <a:lnTo>
                  <a:pt x="2794296" y="116326"/>
                </a:lnTo>
                <a:lnTo>
                  <a:pt x="2848160" y="115631"/>
                </a:lnTo>
                <a:lnTo>
                  <a:pt x="2921119" y="114899"/>
                </a:lnTo>
                <a:lnTo>
                  <a:pt x="5559098" y="114899"/>
                </a:lnTo>
                <a:lnTo>
                  <a:pt x="5663258" y="113452"/>
                </a:lnTo>
                <a:close/>
              </a:path>
              <a:path w="5989955" h="119379">
                <a:moveTo>
                  <a:pt x="5938905" y="54247"/>
                </a:moveTo>
                <a:lnTo>
                  <a:pt x="5900615" y="54383"/>
                </a:lnTo>
                <a:lnTo>
                  <a:pt x="5875278" y="54383"/>
                </a:lnTo>
                <a:lnTo>
                  <a:pt x="5836170" y="55906"/>
                </a:lnTo>
                <a:lnTo>
                  <a:pt x="5968659" y="55906"/>
                </a:lnTo>
                <a:lnTo>
                  <a:pt x="5968242" y="55730"/>
                </a:lnTo>
                <a:lnTo>
                  <a:pt x="5955679" y="54519"/>
                </a:lnTo>
                <a:lnTo>
                  <a:pt x="5938905" y="54247"/>
                </a:lnTo>
                <a:close/>
              </a:path>
              <a:path w="5989955" h="119379">
                <a:moveTo>
                  <a:pt x="5853427" y="52867"/>
                </a:moveTo>
                <a:lnTo>
                  <a:pt x="5854158" y="54383"/>
                </a:lnTo>
                <a:lnTo>
                  <a:pt x="5900615" y="54383"/>
                </a:lnTo>
                <a:lnTo>
                  <a:pt x="5865737" y="52979"/>
                </a:lnTo>
                <a:lnTo>
                  <a:pt x="5853427" y="52867"/>
                </a:lnTo>
                <a:close/>
              </a:path>
              <a:path w="5989955" h="119379">
                <a:moveTo>
                  <a:pt x="2201937" y="29014"/>
                </a:moveTo>
                <a:lnTo>
                  <a:pt x="2098553" y="29463"/>
                </a:lnTo>
                <a:lnTo>
                  <a:pt x="1995606" y="31523"/>
                </a:lnTo>
                <a:lnTo>
                  <a:pt x="3954431" y="31523"/>
                </a:lnTo>
                <a:lnTo>
                  <a:pt x="2662098" y="30997"/>
                </a:lnTo>
                <a:lnTo>
                  <a:pt x="2201937" y="29014"/>
                </a:lnTo>
                <a:close/>
              </a:path>
              <a:path w="5989955" h="119379">
                <a:moveTo>
                  <a:pt x="3330735" y="29937"/>
                </a:moveTo>
                <a:lnTo>
                  <a:pt x="2662098" y="30997"/>
                </a:lnTo>
                <a:lnTo>
                  <a:pt x="3866585" y="30997"/>
                </a:lnTo>
                <a:lnTo>
                  <a:pt x="3330735" y="29937"/>
                </a:lnTo>
                <a:close/>
              </a:path>
              <a:path w="5989955" h="119379">
                <a:moveTo>
                  <a:pt x="1839921" y="27054"/>
                </a:moveTo>
                <a:lnTo>
                  <a:pt x="1065462" y="29254"/>
                </a:lnTo>
                <a:lnTo>
                  <a:pt x="1949765" y="29254"/>
                </a:lnTo>
                <a:lnTo>
                  <a:pt x="1945588" y="29048"/>
                </a:lnTo>
                <a:lnTo>
                  <a:pt x="1893539" y="27633"/>
                </a:lnTo>
                <a:lnTo>
                  <a:pt x="1839921" y="27054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5113" y="780951"/>
            <a:ext cx="2134935" cy="807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82572" y="1588102"/>
            <a:ext cx="1586127" cy="1579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2565" y="1466936"/>
            <a:ext cx="1069103" cy="893699"/>
          </a:xfrm>
          <a:custGeom>
            <a:avLst/>
            <a:gdLst/>
            <a:ahLst/>
            <a:cxnLst/>
            <a:rect l="l" t="t" r="r" b="b"/>
            <a:pathLst>
              <a:path w="1768475" h="1858010">
                <a:moveTo>
                  <a:pt x="855700" y="0"/>
                </a:moveTo>
                <a:lnTo>
                  <a:pt x="804135" y="737"/>
                </a:lnTo>
                <a:lnTo>
                  <a:pt x="752938" y="2935"/>
                </a:lnTo>
                <a:lnTo>
                  <a:pt x="702129" y="6574"/>
                </a:lnTo>
                <a:lnTo>
                  <a:pt x="651727" y="11634"/>
                </a:lnTo>
                <a:lnTo>
                  <a:pt x="601752" y="18095"/>
                </a:lnTo>
                <a:lnTo>
                  <a:pt x="552225" y="25938"/>
                </a:lnTo>
                <a:lnTo>
                  <a:pt x="503164" y="35141"/>
                </a:lnTo>
                <a:lnTo>
                  <a:pt x="454590" y="45685"/>
                </a:lnTo>
                <a:lnTo>
                  <a:pt x="406523" y="57551"/>
                </a:lnTo>
                <a:lnTo>
                  <a:pt x="358983" y="70718"/>
                </a:lnTo>
                <a:lnTo>
                  <a:pt x="311989" y="85166"/>
                </a:lnTo>
                <a:lnTo>
                  <a:pt x="265561" y="100875"/>
                </a:lnTo>
                <a:lnTo>
                  <a:pt x="219720" y="117826"/>
                </a:lnTo>
                <a:lnTo>
                  <a:pt x="174484" y="135997"/>
                </a:lnTo>
                <a:lnTo>
                  <a:pt x="129875" y="155370"/>
                </a:lnTo>
                <a:lnTo>
                  <a:pt x="85911" y="175924"/>
                </a:lnTo>
                <a:lnTo>
                  <a:pt x="42612" y="197640"/>
                </a:lnTo>
                <a:lnTo>
                  <a:pt x="0" y="220497"/>
                </a:lnTo>
                <a:lnTo>
                  <a:pt x="41495" y="244233"/>
                </a:lnTo>
                <a:lnTo>
                  <a:pt x="82279" y="269049"/>
                </a:lnTo>
                <a:lnTo>
                  <a:pt x="122330" y="294925"/>
                </a:lnTo>
                <a:lnTo>
                  <a:pt x="161630" y="321840"/>
                </a:lnTo>
                <a:lnTo>
                  <a:pt x="200159" y="349777"/>
                </a:lnTo>
                <a:lnTo>
                  <a:pt x="237897" y="378716"/>
                </a:lnTo>
                <a:lnTo>
                  <a:pt x="274825" y="408636"/>
                </a:lnTo>
                <a:lnTo>
                  <a:pt x="310925" y="439518"/>
                </a:lnTo>
                <a:lnTo>
                  <a:pt x="346175" y="471344"/>
                </a:lnTo>
                <a:lnTo>
                  <a:pt x="380557" y="504093"/>
                </a:lnTo>
                <a:lnTo>
                  <a:pt x="414051" y="537747"/>
                </a:lnTo>
                <a:lnTo>
                  <a:pt x="446637" y="572285"/>
                </a:lnTo>
                <a:lnTo>
                  <a:pt x="478297" y="607687"/>
                </a:lnTo>
                <a:lnTo>
                  <a:pt x="509011" y="643936"/>
                </a:lnTo>
                <a:lnTo>
                  <a:pt x="538758" y="681011"/>
                </a:lnTo>
                <a:lnTo>
                  <a:pt x="567521" y="718892"/>
                </a:lnTo>
                <a:lnTo>
                  <a:pt x="595278" y="757561"/>
                </a:lnTo>
                <a:lnTo>
                  <a:pt x="622012" y="796997"/>
                </a:lnTo>
                <a:lnTo>
                  <a:pt x="647701" y="837181"/>
                </a:lnTo>
                <a:lnTo>
                  <a:pt x="672328" y="878094"/>
                </a:lnTo>
                <a:lnTo>
                  <a:pt x="695872" y="919717"/>
                </a:lnTo>
                <a:lnTo>
                  <a:pt x="718313" y="962029"/>
                </a:lnTo>
                <a:lnTo>
                  <a:pt x="739633" y="1005012"/>
                </a:lnTo>
                <a:lnTo>
                  <a:pt x="759812" y="1048645"/>
                </a:lnTo>
                <a:lnTo>
                  <a:pt x="778830" y="1092910"/>
                </a:lnTo>
                <a:lnTo>
                  <a:pt x="796668" y="1137787"/>
                </a:lnTo>
                <a:lnTo>
                  <a:pt x="813306" y="1183256"/>
                </a:lnTo>
                <a:lnTo>
                  <a:pt x="828725" y="1229298"/>
                </a:lnTo>
                <a:lnTo>
                  <a:pt x="842906" y="1275894"/>
                </a:lnTo>
                <a:lnTo>
                  <a:pt x="855829" y="1323023"/>
                </a:lnTo>
                <a:lnTo>
                  <a:pt x="867474" y="1370667"/>
                </a:lnTo>
                <a:lnTo>
                  <a:pt x="877822" y="1418806"/>
                </a:lnTo>
                <a:lnTo>
                  <a:pt x="886853" y="1467421"/>
                </a:lnTo>
                <a:lnTo>
                  <a:pt x="894549" y="1516492"/>
                </a:lnTo>
                <a:lnTo>
                  <a:pt x="900889" y="1565999"/>
                </a:lnTo>
                <a:lnTo>
                  <a:pt x="905854" y="1615923"/>
                </a:lnTo>
                <a:lnTo>
                  <a:pt x="909424" y="1666245"/>
                </a:lnTo>
                <a:lnTo>
                  <a:pt x="911581" y="1716946"/>
                </a:lnTo>
                <a:lnTo>
                  <a:pt x="912304" y="1768005"/>
                </a:lnTo>
                <a:lnTo>
                  <a:pt x="912164" y="1790585"/>
                </a:lnTo>
                <a:lnTo>
                  <a:pt x="911744" y="1813101"/>
                </a:lnTo>
                <a:lnTo>
                  <a:pt x="911045" y="1835547"/>
                </a:lnTo>
                <a:lnTo>
                  <a:pt x="910069" y="1857921"/>
                </a:lnTo>
                <a:lnTo>
                  <a:pt x="951373" y="1832293"/>
                </a:lnTo>
                <a:lnTo>
                  <a:pt x="991910" y="1805574"/>
                </a:lnTo>
                <a:lnTo>
                  <a:pt x="1031661" y="1777781"/>
                </a:lnTo>
                <a:lnTo>
                  <a:pt x="1070604" y="1748938"/>
                </a:lnTo>
                <a:lnTo>
                  <a:pt x="1108719" y="1719063"/>
                </a:lnTo>
                <a:lnTo>
                  <a:pt x="1145986" y="1688178"/>
                </a:lnTo>
                <a:lnTo>
                  <a:pt x="1182383" y="1656303"/>
                </a:lnTo>
                <a:lnTo>
                  <a:pt x="1217890" y="1623458"/>
                </a:lnTo>
                <a:lnTo>
                  <a:pt x="1252487" y="1589665"/>
                </a:lnTo>
                <a:lnTo>
                  <a:pt x="1286153" y="1554944"/>
                </a:lnTo>
                <a:lnTo>
                  <a:pt x="1318867" y="1519315"/>
                </a:lnTo>
                <a:lnTo>
                  <a:pt x="1350609" y="1482799"/>
                </a:lnTo>
                <a:lnTo>
                  <a:pt x="1381358" y="1445416"/>
                </a:lnTo>
                <a:lnTo>
                  <a:pt x="1411094" y="1407188"/>
                </a:lnTo>
                <a:lnTo>
                  <a:pt x="1439796" y="1368135"/>
                </a:lnTo>
                <a:lnTo>
                  <a:pt x="1467444" y="1328276"/>
                </a:lnTo>
                <a:lnTo>
                  <a:pt x="1494017" y="1287634"/>
                </a:lnTo>
                <a:lnTo>
                  <a:pt x="1519494" y="1246228"/>
                </a:lnTo>
                <a:lnTo>
                  <a:pt x="1543854" y="1204079"/>
                </a:lnTo>
                <a:lnTo>
                  <a:pt x="1567078" y="1161207"/>
                </a:lnTo>
                <a:lnTo>
                  <a:pt x="1589145" y="1117634"/>
                </a:lnTo>
                <a:lnTo>
                  <a:pt x="1610034" y="1073379"/>
                </a:lnTo>
                <a:lnTo>
                  <a:pt x="1629724" y="1028464"/>
                </a:lnTo>
                <a:lnTo>
                  <a:pt x="1648195" y="982908"/>
                </a:lnTo>
                <a:lnTo>
                  <a:pt x="1665426" y="936733"/>
                </a:lnTo>
                <a:lnTo>
                  <a:pt x="1681397" y="889959"/>
                </a:lnTo>
                <a:lnTo>
                  <a:pt x="1696087" y="842607"/>
                </a:lnTo>
                <a:lnTo>
                  <a:pt x="1709476" y="794696"/>
                </a:lnTo>
                <a:lnTo>
                  <a:pt x="1721543" y="746249"/>
                </a:lnTo>
                <a:lnTo>
                  <a:pt x="1732268" y="697284"/>
                </a:lnTo>
                <a:lnTo>
                  <a:pt x="1741629" y="647824"/>
                </a:lnTo>
                <a:lnTo>
                  <a:pt x="1749606" y="597888"/>
                </a:lnTo>
                <a:lnTo>
                  <a:pt x="1756179" y="547497"/>
                </a:lnTo>
                <a:lnTo>
                  <a:pt x="1761328" y="496671"/>
                </a:lnTo>
                <a:lnTo>
                  <a:pt x="1765030" y="445432"/>
                </a:lnTo>
                <a:lnTo>
                  <a:pt x="1767267" y="393800"/>
                </a:lnTo>
                <a:lnTo>
                  <a:pt x="1767902" y="349777"/>
                </a:lnTo>
                <a:lnTo>
                  <a:pt x="1767879" y="319218"/>
                </a:lnTo>
                <a:lnTo>
                  <a:pt x="1766764" y="274274"/>
                </a:lnTo>
                <a:lnTo>
                  <a:pt x="1723431" y="227220"/>
                </a:lnTo>
                <a:lnTo>
                  <a:pt x="1680345" y="203686"/>
                </a:lnTo>
                <a:lnTo>
                  <a:pt x="1636544" y="181324"/>
                </a:lnTo>
                <a:lnTo>
                  <a:pt x="1592049" y="160155"/>
                </a:lnTo>
                <a:lnTo>
                  <a:pt x="1546883" y="140199"/>
                </a:lnTo>
                <a:lnTo>
                  <a:pt x="1501064" y="121477"/>
                </a:lnTo>
                <a:lnTo>
                  <a:pt x="1454615" y="104012"/>
                </a:lnTo>
                <a:lnTo>
                  <a:pt x="1407557" y="87822"/>
                </a:lnTo>
                <a:lnTo>
                  <a:pt x="1359910" y="72930"/>
                </a:lnTo>
                <a:lnTo>
                  <a:pt x="1311696" y="59357"/>
                </a:lnTo>
                <a:lnTo>
                  <a:pt x="1262936" y="47123"/>
                </a:lnTo>
                <a:lnTo>
                  <a:pt x="1213649" y="36250"/>
                </a:lnTo>
                <a:lnTo>
                  <a:pt x="1163859" y="26759"/>
                </a:lnTo>
                <a:lnTo>
                  <a:pt x="1113585" y="18670"/>
                </a:lnTo>
                <a:lnTo>
                  <a:pt x="1062849" y="12005"/>
                </a:lnTo>
                <a:lnTo>
                  <a:pt x="1011671" y="6784"/>
                </a:lnTo>
                <a:lnTo>
                  <a:pt x="960073" y="3029"/>
                </a:lnTo>
                <a:lnTo>
                  <a:pt x="908076" y="760"/>
                </a:lnTo>
                <a:lnTo>
                  <a:pt x="855700" y="0"/>
                </a:lnTo>
                <a:close/>
              </a:path>
            </a:pathLst>
          </a:custGeom>
          <a:solidFill>
            <a:srgbClr val="EF41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6445" y="1588090"/>
            <a:ext cx="1586127" cy="15796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13831" y="1466936"/>
            <a:ext cx="1069103" cy="893699"/>
          </a:xfrm>
          <a:custGeom>
            <a:avLst/>
            <a:gdLst/>
            <a:ahLst/>
            <a:cxnLst/>
            <a:rect l="l" t="t" r="r" b="b"/>
            <a:pathLst>
              <a:path w="1768475" h="1858010">
                <a:moveTo>
                  <a:pt x="912163" y="0"/>
                </a:moveTo>
                <a:lnTo>
                  <a:pt x="859792" y="760"/>
                </a:lnTo>
                <a:lnTo>
                  <a:pt x="807798" y="3029"/>
                </a:lnTo>
                <a:lnTo>
                  <a:pt x="756203" y="6784"/>
                </a:lnTo>
                <a:lnTo>
                  <a:pt x="705029" y="12004"/>
                </a:lnTo>
                <a:lnTo>
                  <a:pt x="654296" y="18669"/>
                </a:lnTo>
                <a:lnTo>
                  <a:pt x="604025" y="26758"/>
                </a:lnTo>
                <a:lnTo>
                  <a:pt x="554237" y="36249"/>
                </a:lnTo>
                <a:lnTo>
                  <a:pt x="504953" y="47122"/>
                </a:lnTo>
                <a:lnTo>
                  <a:pt x="456195" y="59354"/>
                </a:lnTo>
                <a:lnTo>
                  <a:pt x="407983" y="72927"/>
                </a:lnTo>
                <a:lnTo>
                  <a:pt x="360338" y="87817"/>
                </a:lnTo>
                <a:lnTo>
                  <a:pt x="313281" y="104005"/>
                </a:lnTo>
                <a:lnTo>
                  <a:pt x="266834" y="121469"/>
                </a:lnTo>
                <a:lnTo>
                  <a:pt x="221017" y="140189"/>
                </a:lnTo>
                <a:lnTo>
                  <a:pt x="175851" y="160142"/>
                </a:lnTo>
                <a:lnTo>
                  <a:pt x="131357" y="181309"/>
                </a:lnTo>
                <a:lnTo>
                  <a:pt x="87556" y="203668"/>
                </a:lnTo>
                <a:lnTo>
                  <a:pt x="44470" y="227198"/>
                </a:lnTo>
                <a:lnTo>
                  <a:pt x="2120" y="251879"/>
                </a:lnTo>
                <a:lnTo>
                  <a:pt x="445" y="296703"/>
                </a:lnTo>
                <a:lnTo>
                  <a:pt x="0" y="349777"/>
                </a:lnTo>
                <a:lnTo>
                  <a:pt x="635" y="393800"/>
                </a:lnTo>
                <a:lnTo>
                  <a:pt x="2871" y="445432"/>
                </a:lnTo>
                <a:lnTo>
                  <a:pt x="6574" y="496672"/>
                </a:lnTo>
                <a:lnTo>
                  <a:pt x="11723" y="547498"/>
                </a:lnTo>
                <a:lnTo>
                  <a:pt x="18296" y="597889"/>
                </a:lnTo>
                <a:lnTo>
                  <a:pt x="26274" y="647825"/>
                </a:lnTo>
                <a:lnTo>
                  <a:pt x="35635" y="697286"/>
                </a:lnTo>
                <a:lnTo>
                  <a:pt x="46360" y="746251"/>
                </a:lnTo>
                <a:lnTo>
                  <a:pt x="58427" y="794700"/>
                </a:lnTo>
                <a:lnTo>
                  <a:pt x="71816" y="842611"/>
                </a:lnTo>
                <a:lnTo>
                  <a:pt x="86507" y="889964"/>
                </a:lnTo>
                <a:lnTo>
                  <a:pt x="102478" y="936738"/>
                </a:lnTo>
                <a:lnTo>
                  <a:pt x="119710" y="982914"/>
                </a:lnTo>
                <a:lnTo>
                  <a:pt x="138181" y="1028470"/>
                </a:lnTo>
                <a:lnTo>
                  <a:pt x="157872" y="1073386"/>
                </a:lnTo>
                <a:lnTo>
                  <a:pt x="178761" y="1117642"/>
                </a:lnTo>
                <a:lnTo>
                  <a:pt x="200828" y="1161216"/>
                </a:lnTo>
                <a:lnTo>
                  <a:pt x="224052" y="1204088"/>
                </a:lnTo>
                <a:lnTo>
                  <a:pt x="248413" y="1246237"/>
                </a:lnTo>
                <a:lnTo>
                  <a:pt x="273890" y="1287644"/>
                </a:lnTo>
                <a:lnTo>
                  <a:pt x="300463" y="1328287"/>
                </a:lnTo>
                <a:lnTo>
                  <a:pt x="328111" y="1368145"/>
                </a:lnTo>
                <a:lnTo>
                  <a:pt x="356813" y="1407199"/>
                </a:lnTo>
                <a:lnTo>
                  <a:pt x="386549" y="1445428"/>
                </a:lnTo>
                <a:lnTo>
                  <a:pt x="417298" y="1482810"/>
                </a:lnTo>
                <a:lnTo>
                  <a:pt x="449040" y="1519326"/>
                </a:lnTo>
                <a:lnTo>
                  <a:pt x="481754" y="1554955"/>
                </a:lnTo>
                <a:lnTo>
                  <a:pt x="515420" y="1589676"/>
                </a:lnTo>
                <a:lnTo>
                  <a:pt x="550017" y="1623468"/>
                </a:lnTo>
                <a:lnTo>
                  <a:pt x="585524" y="1656312"/>
                </a:lnTo>
                <a:lnTo>
                  <a:pt x="621920" y="1688186"/>
                </a:lnTo>
                <a:lnTo>
                  <a:pt x="659186" y="1719071"/>
                </a:lnTo>
                <a:lnTo>
                  <a:pt x="697301" y="1748944"/>
                </a:lnTo>
                <a:lnTo>
                  <a:pt x="736243" y="1777787"/>
                </a:lnTo>
                <a:lnTo>
                  <a:pt x="775993" y="1805577"/>
                </a:lnTo>
                <a:lnTo>
                  <a:pt x="816530" y="1832295"/>
                </a:lnTo>
                <a:lnTo>
                  <a:pt x="857833" y="1857921"/>
                </a:lnTo>
                <a:lnTo>
                  <a:pt x="856857" y="1835547"/>
                </a:lnTo>
                <a:lnTo>
                  <a:pt x="856158" y="1813101"/>
                </a:lnTo>
                <a:lnTo>
                  <a:pt x="855738" y="1790585"/>
                </a:lnTo>
                <a:lnTo>
                  <a:pt x="855598" y="1768005"/>
                </a:lnTo>
                <a:lnTo>
                  <a:pt x="856321" y="1716946"/>
                </a:lnTo>
                <a:lnTo>
                  <a:pt x="858477" y="1666245"/>
                </a:lnTo>
                <a:lnTo>
                  <a:pt x="862048" y="1615923"/>
                </a:lnTo>
                <a:lnTo>
                  <a:pt x="867013" y="1565999"/>
                </a:lnTo>
                <a:lnTo>
                  <a:pt x="873352" y="1516492"/>
                </a:lnTo>
                <a:lnTo>
                  <a:pt x="881048" y="1467421"/>
                </a:lnTo>
                <a:lnTo>
                  <a:pt x="890079" y="1418806"/>
                </a:lnTo>
                <a:lnTo>
                  <a:pt x="900426" y="1370667"/>
                </a:lnTo>
                <a:lnTo>
                  <a:pt x="912071" y="1323023"/>
                </a:lnTo>
                <a:lnTo>
                  <a:pt x="924993" y="1275894"/>
                </a:lnTo>
                <a:lnTo>
                  <a:pt x="939173" y="1229298"/>
                </a:lnTo>
                <a:lnTo>
                  <a:pt x="954592" y="1183256"/>
                </a:lnTo>
                <a:lnTo>
                  <a:pt x="971230" y="1137787"/>
                </a:lnTo>
                <a:lnTo>
                  <a:pt x="989067" y="1092910"/>
                </a:lnTo>
                <a:lnTo>
                  <a:pt x="1008084" y="1048645"/>
                </a:lnTo>
                <a:lnTo>
                  <a:pt x="1028262" y="1005012"/>
                </a:lnTo>
                <a:lnTo>
                  <a:pt x="1049581" y="962029"/>
                </a:lnTo>
                <a:lnTo>
                  <a:pt x="1072022" y="919717"/>
                </a:lnTo>
                <a:lnTo>
                  <a:pt x="1095565" y="878094"/>
                </a:lnTo>
                <a:lnTo>
                  <a:pt x="1120190" y="837181"/>
                </a:lnTo>
                <a:lnTo>
                  <a:pt x="1145879" y="796997"/>
                </a:lnTo>
                <a:lnTo>
                  <a:pt x="1172611" y="757561"/>
                </a:lnTo>
                <a:lnTo>
                  <a:pt x="1200368" y="718892"/>
                </a:lnTo>
                <a:lnTo>
                  <a:pt x="1229129" y="681011"/>
                </a:lnTo>
                <a:lnTo>
                  <a:pt x="1258875" y="643936"/>
                </a:lnTo>
                <a:lnTo>
                  <a:pt x="1289588" y="607687"/>
                </a:lnTo>
                <a:lnTo>
                  <a:pt x="1321246" y="572285"/>
                </a:lnTo>
                <a:lnTo>
                  <a:pt x="1353831" y="537747"/>
                </a:lnTo>
                <a:lnTo>
                  <a:pt x="1387324" y="504093"/>
                </a:lnTo>
                <a:lnTo>
                  <a:pt x="1421704" y="471344"/>
                </a:lnTo>
                <a:lnTo>
                  <a:pt x="1456953" y="439518"/>
                </a:lnTo>
                <a:lnTo>
                  <a:pt x="1493051" y="408636"/>
                </a:lnTo>
                <a:lnTo>
                  <a:pt x="1529977" y="378716"/>
                </a:lnTo>
                <a:lnTo>
                  <a:pt x="1567714" y="349777"/>
                </a:lnTo>
                <a:lnTo>
                  <a:pt x="1606241" y="321840"/>
                </a:lnTo>
                <a:lnTo>
                  <a:pt x="1645539" y="294925"/>
                </a:lnTo>
                <a:lnTo>
                  <a:pt x="1685589" y="269049"/>
                </a:lnTo>
                <a:lnTo>
                  <a:pt x="1726370" y="244233"/>
                </a:lnTo>
                <a:lnTo>
                  <a:pt x="1767864" y="220497"/>
                </a:lnTo>
                <a:lnTo>
                  <a:pt x="1725253" y="197640"/>
                </a:lnTo>
                <a:lnTo>
                  <a:pt x="1681956" y="175924"/>
                </a:lnTo>
                <a:lnTo>
                  <a:pt x="1637993" y="155370"/>
                </a:lnTo>
                <a:lnTo>
                  <a:pt x="1593385" y="135997"/>
                </a:lnTo>
                <a:lnTo>
                  <a:pt x="1548149" y="117826"/>
                </a:lnTo>
                <a:lnTo>
                  <a:pt x="1502308" y="100875"/>
                </a:lnTo>
                <a:lnTo>
                  <a:pt x="1455880" y="85166"/>
                </a:lnTo>
                <a:lnTo>
                  <a:pt x="1408886" y="70718"/>
                </a:lnTo>
                <a:lnTo>
                  <a:pt x="1361345" y="57551"/>
                </a:lnTo>
                <a:lnTo>
                  <a:pt x="1313277" y="45685"/>
                </a:lnTo>
                <a:lnTo>
                  <a:pt x="1264703" y="35141"/>
                </a:lnTo>
                <a:lnTo>
                  <a:pt x="1215642" y="25938"/>
                </a:lnTo>
                <a:lnTo>
                  <a:pt x="1166113" y="18095"/>
                </a:lnTo>
                <a:lnTo>
                  <a:pt x="1116138" y="11634"/>
                </a:lnTo>
                <a:lnTo>
                  <a:pt x="1065735" y="6574"/>
                </a:lnTo>
                <a:lnTo>
                  <a:pt x="1014926" y="2935"/>
                </a:lnTo>
                <a:lnTo>
                  <a:pt x="963728" y="737"/>
                </a:lnTo>
                <a:lnTo>
                  <a:pt x="912163" y="0"/>
                </a:lnTo>
                <a:close/>
              </a:path>
            </a:pathLst>
          </a:custGeom>
          <a:solidFill>
            <a:srgbClr val="44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32420" y="2360591"/>
            <a:ext cx="1100581" cy="701276"/>
          </a:xfrm>
          <a:custGeom>
            <a:avLst/>
            <a:gdLst/>
            <a:ahLst/>
            <a:cxnLst/>
            <a:rect l="l" t="t" r="r" b="b"/>
            <a:pathLst>
              <a:path w="1820545" h="1457960">
                <a:moveTo>
                  <a:pt x="0" y="0"/>
                </a:moveTo>
                <a:lnTo>
                  <a:pt x="3265" y="50728"/>
                </a:lnTo>
                <a:lnTo>
                  <a:pt x="7947" y="101059"/>
                </a:lnTo>
                <a:lnTo>
                  <a:pt x="14026" y="150971"/>
                </a:lnTo>
                <a:lnTo>
                  <a:pt x="21482" y="200446"/>
                </a:lnTo>
                <a:lnTo>
                  <a:pt x="30295" y="249463"/>
                </a:lnTo>
                <a:lnTo>
                  <a:pt x="40446" y="298003"/>
                </a:lnTo>
                <a:lnTo>
                  <a:pt x="51913" y="346045"/>
                </a:lnTo>
                <a:lnTo>
                  <a:pt x="64678" y="393570"/>
                </a:lnTo>
                <a:lnTo>
                  <a:pt x="78721" y="440558"/>
                </a:lnTo>
                <a:lnTo>
                  <a:pt x="94022" y="486989"/>
                </a:lnTo>
                <a:lnTo>
                  <a:pt x="110560" y="532843"/>
                </a:lnTo>
                <a:lnTo>
                  <a:pt x="128317" y="578101"/>
                </a:lnTo>
                <a:lnTo>
                  <a:pt x="147272" y="622742"/>
                </a:lnTo>
                <a:lnTo>
                  <a:pt x="167405" y="666746"/>
                </a:lnTo>
                <a:lnTo>
                  <a:pt x="188696" y="710095"/>
                </a:lnTo>
                <a:lnTo>
                  <a:pt x="211127" y="752767"/>
                </a:lnTo>
                <a:lnTo>
                  <a:pt x="234676" y="794744"/>
                </a:lnTo>
                <a:lnTo>
                  <a:pt x="259324" y="836005"/>
                </a:lnTo>
                <a:lnTo>
                  <a:pt x="285051" y="876530"/>
                </a:lnTo>
                <a:lnTo>
                  <a:pt x="311838" y="916300"/>
                </a:lnTo>
                <a:lnTo>
                  <a:pt x="339664" y="955294"/>
                </a:lnTo>
                <a:lnTo>
                  <a:pt x="368509" y="993493"/>
                </a:lnTo>
                <a:lnTo>
                  <a:pt x="398354" y="1030878"/>
                </a:lnTo>
                <a:lnTo>
                  <a:pt x="429179" y="1067427"/>
                </a:lnTo>
                <a:lnTo>
                  <a:pt x="460964" y="1103122"/>
                </a:lnTo>
                <a:lnTo>
                  <a:pt x="493689" y="1137942"/>
                </a:lnTo>
                <a:lnTo>
                  <a:pt x="527334" y="1171868"/>
                </a:lnTo>
                <a:lnTo>
                  <a:pt x="561879" y="1204879"/>
                </a:lnTo>
                <a:lnTo>
                  <a:pt x="597306" y="1236957"/>
                </a:lnTo>
                <a:lnTo>
                  <a:pt x="633592" y="1268080"/>
                </a:lnTo>
                <a:lnTo>
                  <a:pt x="670720" y="1298230"/>
                </a:lnTo>
                <a:lnTo>
                  <a:pt x="708668" y="1327386"/>
                </a:lnTo>
                <a:lnTo>
                  <a:pt x="747418" y="1355528"/>
                </a:lnTo>
                <a:lnTo>
                  <a:pt x="786949" y="1382637"/>
                </a:lnTo>
                <a:lnTo>
                  <a:pt x="827241" y="1408693"/>
                </a:lnTo>
                <a:lnTo>
                  <a:pt x="868275" y="1433676"/>
                </a:lnTo>
                <a:lnTo>
                  <a:pt x="910031" y="1457566"/>
                </a:lnTo>
                <a:lnTo>
                  <a:pt x="951786" y="1433676"/>
                </a:lnTo>
                <a:lnTo>
                  <a:pt x="992820" y="1408693"/>
                </a:lnTo>
                <a:lnTo>
                  <a:pt x="1033113" y="1382637"/>
                </a:lnTo>
                <a:lnTo>
                  <a:pt x="1072645" y="1355528"/>
                </a:lnTo>
                <a:lnTo>
                  <a:pt x="1111395" y="1327386"/>
                </a:lnTo>
                <a:lnTo>
                  <a:pt x="1149344" y="1298230"/>
                </a:lnTo>
                <a:lnTo>
                  <a:pt x="1186473" y="1268080"/>
                </a:lnTo>
                <a:lnTo>
                  <a:pt x="1222760" y="1236957"/>
                </a:lnTo>
                <a:lnTo>
                  <a:pt x="1258188" y="1204879"/>
                </a:lnTo>
                <a:lnTo>
                  <a:pt x="1292734" y="1171868"/>
                </a:lnTo>
                <a:lnTo>
                  <a:pt x="1326381" y="1137942"/>
                </a:lnTo>
                <a:lnTo>
                  <a:pt x="1359107" y="1103122"/>
                </a:lnTo>
                <a:lnTo>
                  <a:pt x="1390893" y="1067427"/>
                </a:lnTo>
                <a:lnTo>
                  <a:pt x="1421720" y="1030878"/>
                </a:lnTo>
                <a:lnTo>
                  <a:pt x="1451566" y="993493"/>
                </a:lnTo>
                <a:lnTo>
                  <a:pt x="1480413" y="955294"/>
                </a:lnTo>
                <a:lnTo>
                  <a:pt x="1508240" y="916300"/>
                </a:lnTo>
                <a:lnTo>
                  <a:pt x="1535028" y="876530"/>
                </a:lnTo>
                <a:lnTo>
                  <a:pt x="1560757" y="836005"/>
                </a:lnTo>
                <a:lnTo>
                  <a:pt x="1585407" y="794744"/>
                </a:lnTo>
                <a:lnTo>
                  <a:pt x="1608957" y="752767"/>
                </a:lnTo>
                <a:lnTo>
                  <a:pt x="1631389" y="710095"/>
                </a:lnTo>
                <a:lnTo>
                  <a:pt x="1652683" y="666746"/>
                </a:lnTo>
                <a:lnTo>
                  <a:pt x="1672817" y="622742"/>
                </a:lnTo>
                <a:lnTo>
                  <a:pt x="1691773" y="578101"/>
                </a:lnTo>
                <a:lnTo>
                  <a:pt x="1709531" y="532843"/>
                </a:lnTo>
                <a:lnTo>
                  <a:pt x="1726071" y="486989"/>
                </a:lnTo>
                <a:lnTo>
                  <a:pt x="1741373" y="440558"/>
                </a:lnTo>
                <a:lnTo>
                  <a:pt x="1755417" y="393570"/>
                </a:lnTo>
                <a:lnTo>
                  <a:pt x="1768183" y="346045"/>
                </a:lnTo>
                <a:lnTo>
                  <a:pt x="1779651" y="298003"/>
                </a:lnTo>
                <a:lnTo>
                  <a:pt x="1789295" y="251891"/>
                </a:lnTo>
                <a:lnTo>
                  <a:pt x="910056" y="251891"/>
                </a:lnTo>
                <a:lnTo>
                  <a:pt x="857676" y="251130"/>
                </a:lnTo>
                <a:lnTo>
                  <a:pt x="805674" y="248862"/>
                </a:lnTo>
                <a:lnTo>
                  <a:pt x="754072" y="245107"/>
                </a:lnTo>
                <a:lnTo>
                  <a:pt x="702891" y="239886"/>
                </a:lnTo>
                <a:lnTo>
                  <a:pt x="652153" y="233221"/>
                </a:lnTo>
                <a:lnTo>
                  <a:pt x="601878" y="225132"/>
                </a:lnTo>
                <a:lnTo>
                  <a:pt x="552088" y="215641"/>
                </a:lnTo>
                <a:lnTo>
                  <a:pt x="502803" y="204768"/>
                </a:lnTo>
                <a:lnTo>
                  <a:pt x="454044" y="192535"/>
                </a:lnTo>
                <a:lnTo>
                  <a:pt x="405833" y="178962"/>
                </a:lnTo>
                <a:lnTo>
                  <a:pt x="358189" y="164071"/>
                </a:lnTo>
                <a:lnTo>
                  <a:pt x="311134" y="147882"/>
                </a:lnTo>
                <a:lnTo>
                  <a:pt x="264690" y="130417"/>
                </a:lnTo>
                <a:lnTo>
                  <a:pt x="218876" y="111697"/>
                </a:lnTo>
                <a:lnTo>
                  <a:pt x="173713" y="91742"/>
                </a:lnTo>
                <a:lnTo>
                  <a:pt x="129224" y="70574"/>
                </a:lnTo>
                <a:lnTo>
                  <a:pt x="85428" y="48213"/>
                </a:lnTo>
                <a:lnTo>
                  <a:pt x="42346" y="24682"/>
                </a:lnTo>
                <a:lnTo>
                  <a:pt x="0" y="0"/>
                </a:lnTo>
                <a:close/>
              </a:path>
              <a:path w="1820545" h="1457960">
                <a:moveTo>
                  <a:pt x="1820100" y="0"/>
                </a:moveTo>
                <a:lnTo>
                  <a:pt x="1777739" y="24685"/>
                </a:lnTo>
                <a:lnTo>
                  <a:pt x="1734644" y="48220"/>
                </a:lnTo>
                <a:lnTo>
                  <a:pt x="1690836" y="70583"/>
                </a:lnTo>
                <a:lnTo>
                  <a:pt x="1646336" y="91752"/>
                </a:lnTo>
                <a:lnTo>
                  <a:pt x="1601166" y="111708"/>
                </a:lnTo>
                <a:lnTo>
                  <a:pt x="1555345" y="130429"/>
                </a:lnTo>
                <a:lnTo>
                  <a:pt x="1508895" y="147894"/>
                </a:lnTo>
                <a:lnTo>
                  <a:pt x="1461837" y="164082"/>
                </a:lnTo>
                <a:lnTo>
                  <a:pt x="1414191" y="178972"/>
                </a:lnTo>
                <a:lnTo>
                  <a:pt x="1365980" y="192544"/>
                </a:lnTo>
                <a:lnTo>
                  <a:pt x="1317223" y="204776"/>
                </a:lnTo>
                <a:lnTo>
                  <a:pt x="1267942" y="215648"/>
                </a:lnTo>
                <a:lnTo>
                  <a:pt x="1218157" y="225138"/>
                </a:lnTo>
                <a:lnTo>
                  <a:pt x="1167890" y="233225"/>
                </a:lnTo>
                <a:lnTo>
                  <a:pt x="1117162" y="239889"/>
                </a:lnTo>
                <a:lnTo>
                  <a:pt x="1065993" y="245109"/>
                </a:lnTo>
                <a:lnTo>
                  <a:pt x="1014404" y="248863"/>
                </a:lnTo>
                <a:lnTo>
                  <a:pt x="962414" y="251131"/>
                </a:lnTo>
                <a:lnTo>
                  <a:pt x="910056" y="251891"/>
                </a:lnTo>
                <a:lnTo>
                  <a:pt x="1789295" y="251891"/>
                </a:lnTo>
                <a:lnTo>
                  <a:pt x="1798616" y="200446"/>
                </a:lnTo>
                <a:lnTo>
                  <a:pt x="1806072" y="150971"/>
                </a:lnTo>
                <a:lnTo>
                  <a:pt x="1812152" y="101059"/>
                </a:lnTo>
                <a:lnTo>
                  <a:pt x="1816834" y="50728"/>
                </a:lnTo>
                <a:lnTo>
                  <a:pt x="18201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31068" y="1572995"/>
            <a:ext cx="1103268" cy="908970"/>
          </a:xfrm>
          <a:custGeom>
            <a:avLst/>
            <a:gdLst/>
            <a:ahLst/>
            <a:cxnLst/>
            <a:rect l="l" t="t" r="r" b="b"/>
            <a:pathLst>
              <a:path w="1824990" h="1889760">
                <a:moveTo>
                  <a:pt x="912266" y="0"/>
                </a:moveTo>
                <a:lnTo>
                  <a:pt x="870772" y="23736"/>
                </a:lnTo>
                <a:lnTo>
                  <a:pt x="829991" y="48552"/>
                </a:lnTo>
                <a:lnTo>
                  <a:pt x="789941" y="74427"/>
                </a:lnTo>
                <a:lnTo>
                  <a:pt x="750643" y="101343"/>
                </a:lnTo>
                <a:lnTo>
                  <a:pt x="712116" y="129280"/>
                </a:lnTo>
                <a:lnTo>
                  <a:pt x="674379" y="158219"/>
                </a:lnTo>
                <a:lnTo>
                  <a:pt x="637452" y="188139"/>
                </a:lnTo>
                <a:lnTo>
                  <a:pt x="601355" y="219022"/>
                </a:lnTo>
                <a:lnTo>
                  <a:pt x="566106" y="250849"/>
                </a:lnTo>
                <a:lnTo>
                  <a:pt x="531726" y="283598"/>
                </a:lnTo>
                <a:lnTo>
                  <a:pt x="498233" y="317252"/>
                </a:lnTo>
                <a:lnTo>
                  <a:pt x="465648" y="351790"/>
                </a:lnTo>
                <a:lnTo>
                  <a:pt x="433990" y="387193"/>
                </a:lnTo>
                <a:lnTo>
                  <a:pt x="403277" y="423442"/>
                </a:lnTo>
                <a:lnTo>
                  <a:pt x="373531" y="460517"/>
                </a:lnTo>
                <a:lnTo>
                  <a:pt x="344770" y="498399"/>
                </a:lnTo>
                <a:lnTo>
                  <a:pt x="317013" y="537068"/>
                </a:lnTo>
                <a:lnTo>
                  <a:pt x="290281" y="576505"/>
                </a:lnTo>
                <a:lnTo>
                  <a:pt x="264592" y="616690"/>
                </a:lnTo>
                <a:lnTo>
                  <a:pt x="239967" y="657604"/>
                </a:lnTo>
                <a:lnTo>
                  <a:pt x="216424" y="699227"/>
                </a:lnTo>
                <a:lnTo>
                  <a:pt x="193983" y="741539"/>
                </a:lnTo>
                <a:lnTo>
                  <a:pt x="172664" y="784522"/>
                </a:lnTo>
                <a:lnTo>
                  <a:pt x="152486" y="828156"/>
                </a:lnTo>
                <a:lnTo>
                  <a:pt x="133469" y="872422"/>
                </a:lnTo>
                <a:lnTo>
                  <a:pt x="115632" y="917299"/>
                </a:lnTo>
                <a:lnTo>
                  <a:pt x="98994" y="962768"/>
                </a:lnTo>
                <a:lnTo>
                  <a:pt x="83575" y="1008811"/>
                </a:lnTo>
                <a:lnTo>
                  <a:pt x="69395" y="1055407"/>
                </a:lnTo>
                <a:lnTo>
                  <a:pt x="56473" y="1102537"/>
                </a:lnTo>
                <a:lnTo>
                  <a:pt x="44828" y="1150181"/>
                </a:lnTo>
                <a:lnTo>
                  <a:pt x="34481" y="1198320"/>
                </a:lnTo>
                <a:lnTo>
                  <a:pt x="25450" y="1246935"/>
                </a:lnTo>
                <a:lnTo>
                  <a:pt x="17754" y="1296006"/>
                </a:lnTo>
                <a:lnTo>
                  <a:pt x="11415" y="1345514"/>
                </a:lnTo>
                <a:lnTo>
                  <a:pt x="6450" y="1395438"/>
                </a:lnTo>
                <a:lnTo>
                  <a:pt x="2879" y="1445761"/>
                </a:lnTo>
                <a:lnTo>
                  <a:pt x="723" y="1496461"/>
                </a:lnTo>
                <a:lnTo>
                  <a:pt x="0" y="1547520"/>
                </a:lnTo>
                <a:lnTo>
                  <a:pt x="140" y="1570099"/>
                </a:lnTo>
                <a:lnTo>
                  <a:pt x="1259" y="1615057"/>
                </a:lnTo>
                <a:lnTo>
                  <a:pt x="44587" y="1662120"/>
                </a:lnTo>
                <a:lnTo>
                  <a:pt x="87674" y="1685653"/>
                </a:lnTo>
                <a:lnTo>
                  <a:pt x="131476" y="1708014"/>
                </a:lnTo>
                <a:lnTo>
                  <a:pt x="175970" y="1729182"/>
                </a:lnTo>
                <a:lnTo>
                  <a:pt x="221135" y="1749137"/>
                </a:lnTo>
                <a:lnTo>
                  <a:pt x="266952" y="1767856"/>
                </a:lnTo>
                <a:lnTo>
                  <a:pt x="313399" y="1785321"/>
                </a:lnTo>
                <a:lnTo>
                  <a:pt x="360455" y="1801508"/>
                </a:lnTo>
                <a:lnTo>
                  <a:pt x="408100" y="1816398"/>
                </a:lnTo>
                <a:lnTo>
                  <a:pt x="456311" y="1829969"/>
                </a:lnTo>
                <a:lnTo>
                  <a:pt x="505070" y="1842201"/>
                </a:lnTo>
                <a:lnTo>
                  <a:pt x="554353" y="1853072"/>
                </a:lnTo>
                <a:lnTo>
                  <a:pt x="604141" y="1862562"/>
                </a:lnTo>
                <a:lnTo>
                  <a:pt x="654413" y="1870649"/>
                </a:lnTo>
                <a:lnTo>
                  <a:pt x="705147" y="1877313"/>
                </a:lnTo>
                <a:lnTo>
                  <a:pt x="756323" y="1882532"/>
                </a:lnTo>
                <a:lnTo>
                  <a:pt x="807919" y="1886287"/>
                </a:lnTo>
                <a:lnTo>
                  <a:pt x="859916" y="1888554"/>
                </a:lnTo>
                <a:lnTo>
                  <a:pt x="912291" y="1889315"/>
                </a:lnTo>
                <a:lnTo>
                  <a:pt x="964663" y="1888554"/>
                </a:lnTo>
                <a:lnTo>
                  <a:pt x="1016656" y="1886286"/>
                </a:lnTo>
                <a:lnTo>
                  <a:pt x="1068250" y="1882532"/>
                </a:lnTo>
                <a:lnTo>
                  <a:pt x="1119423" y="1877312"/>
                </a:lnTo>
                <a:lnTo>
                  <a:pt x="1170155" y="1870647"/>
                </a:lnTo>
                <a:lnTo>
                  <a:pt x="1220425" y="1862559"/>
                </a:lnTo>
                <a:lnTo>
                  <a:pt x="1270211" y="1853069"/>
                </a:lnTo>
                <a:lnTo>
                  <a:pt x="1319494" y="1842197"/>
                </a:lnTo>
                <a:lnTo>
                  <a:pt x="1368251" y="1829965"/>
                </a:lnTo>
                <a:lnTo>
                  <a:pt x="1416462" y="1816393"/>
                </a:lnTo>
                <a:lnTo>
                  <a:pt x="1464106" y="1801503"/>
                </a:lnTo>
                <a:lnTo>
                  <a:pt x="1511162" y="1785315"/>
                </a:lnTo>
                <a:lnTo>
                  <a:pt x="1557610" y="1767851"/>
                </a:lnTo>
                <a:lnTo>
                  <a:pt x="1603427" y="1749131"/>
                </a:lnTo>
                <a:lnTo>
                  <a:pt x="1648594" y="1729177"/>
                </a:lnTo>
                <a:lnTo>
                  <a:pt x="1693089" y="1708010"/>
                </a:lnTo>
                <a:lnTo>
                  <a:pt x="1736892" y="1685649"/>
                </a:lnTo>
                <a:lnTo>
                  <a:pt x="1779981" y="1662118"/>
                </a:lnTo>
                <a:lnTo>
                  <a:pt x="1822335" y="1637436"/>
                </a:lnTo>
                <a:lnTo>
                  <a:pt x="1824015" y="1592611"/>
                </a:lnTo>
                <a:lnTo>
                  <a:pt x="1824570" y="1547520"/>
                </a:lnTo>
                <a:lnTo>
                  <a:pt x="1823847" y="1496461"/>
                </a:lnTo>
                <a:lnTo>
                  <a:pt x="1821691" y="1445761"/>
                </a:lnTo>
                <a:lnTo>
                  <a:pt x="1818120" y="1395438"/>
                </a:lnTo>
                <a:lnTo>
                  <a:pt x="1813155" y="1345514"/>
                </a:lnTo>
                <a:lnTo>
                  <a:pt x="1806815" y="1296006"/>
                </a:lnTo>
                <a:lnTo>
                  <a:pt x="1799119" y="1246935"/>
                </a:lnTo>
                <a:lnTo>
                  <a:pt x="1790088" y="1198320"/>
                </a:lnTo>
                <a:lnTo>
                  <a:pt x="1779740" y="1150181"/>
                </a:lnTo>
                <a:lnTo>
                  <a:pt x="1768095" y="1102537"/>
                </a:lnTo>
                <a:lnTo>
                  <a:pt x="1755172" y="1055407"/>
                </a:lnTo>
                <a:lnTo>
                  <a:pt x="1740992" y="1008811"/>
                </a:lnTo>
                <a:lnTo>
                  <a:pt x="1725572" y="962768"/>
                </a:lnTo>
                <a:lnTo>
                  <a:pt x="1708934" y="917299"/>
                </a:lnTo>
                <a:lnTo>
                  <a:pt x="1691096" y="872422"/>
                </a:lnTo>
                <a:lnTo>
                  <a:pt x="1672078" y="828156"/>
                </a:lnTo>
                <a:lnTo>
                  <a:pt x="1651899" y="784522"/>
                </a:lnTo>
                <a:lnTo>
                  <a:pt x="1630579" y="741539"/>
                </a:lnTo>
                <a:lnTo>
                  <a:pt x="1608138" y="699227"/>
                </a:lnTo>
                <a:lnTo>
                  <a:pt x="1584594" y="657604"/>
                </a:lnTo>
                <a:lnTo>
                  <a:pt x="1559968" y="616690"/>
                </a:lnTo>
                <a:lnTo>
                  <a:pt x="1534278" y="576505"/>
                </a:lnTo>
                <a:lnTo>
                  <a:pt x="1507545" y="537068"/>
                </a:lnTo>
                <a:lnTo>
                  <a:pt x="1479787" y="498399"/>
                </a:lnTo>
                <a:lnTo>
                  <a:pt x="1451025" y="460517"/>
                </a:lnTo>
                <a:lnTo>
                  <a:pt x="1421277" y="423442"/>
                </a:lnTo>
                <a:lnTo>
                  <a:pt x="1390563" y="387193"/>
                </a:lnTo>
                <a:lnTo>
                  <a:pt x="1358904" y="351790"/>
                </a:lnTo>
                <a:lnTo>
                  <a:pt x="1326317" y="317252"/>
                </a:lnTo>
                <a:lnTo>
                  <a:pt x="1292823" y="283598"/>
                </a:lnTo>
                <a:lnTo>
                  <a:pt x="1258441" y="250849"/>
                </a:lnTo>
                <a:lnTo>
                  <a:pt x="1223191" y="219022"/>
                </a:lnTo>
                <a:lnTo>
                  <a:pt x="1187092" y="188139"/>
                </a:lnTo>
                <a:lnTo>
                  <a:pt x="1150163" y="158219"/>
                </a:lnTo>
                <a:lnTo>
                  <a:pt x="1112425" y="129280"/>
                </a:lnTo>
                <a:lnTo>
                  <a:pt x="1073896" y="101343"/>
                </a:lnTo>
                <a:lnTo>
                  <a:pt x="1034596" y="74427"/>
                </a:lnTo>
                <a:lnTo>
                  <a:pt x="994545" y="48552"/>
                </a:lnTo>
                <a:lnTo>
                  <a:pt x="953762" y="23736"/>
                </a:lnTo>
                <a:lnTo>
                  <a:pt x="9122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32420" y="2360592"/>
            <a:ext cx="1100581" cy="155466"/>
          </a:xfrm>
          <a:custGeom>
            <a:avLst/>
            <a:gdLst/>
            <a:ahLst/>
            <a:cxnLst/>
            <a:rect l="l" t="t" r="r" b="b"/>
            <a:pathLst>
              <a:path w="1820545" h="323214">
                <a:moveTo>
                  <a:pt x="17584" y="10248"/>
                </a:moveTo>
                <a:lnTo>
                  <a:pt x="863" y="10248"/>
                </a:lnTo>
                <a:lnTo>
                  <a:pt x="1232" y="16608"/>
                </a:lnTo>
                <a:lnTo>
                  <a:pt x="6527" y="78447"/>
                </a:lnTo>
                <a:lnTo>
                  <a:pt x="48778" y="102435"/>
                </a:lnTo>
                <a:lnTo>
                  <a:pt x="91739" y="125304"/>
                </a:lnTo>
                <a:lnTo>
                  <a:pt x="135392" y="147034"/>
                </a:lnTo>
                <a:lnTo>
                  <a:pt x="179715" y="167604"/>
                </a:lnTo>
                <a:lnTo>
                  <a:pt x="224691" y="186995"/>
                </a:lnTo>
                <a:lnTo>
                  <a:pt x="270297" y="205186"/>
                </a:lnTo>
                <a:lnTo>
                  <a:pt x="316515" y="222156"/>
                </a:lnTo>
                <a:lnTo>
                  <a:pt x="363324" y="237885"/>
                </a:lnTo>
                <a:lnTo>
                  <a:pt x="410705" y="252353"/>
                </a:lnTo>
                <a:lnTo>
                  <a:pt x="458637" y="265540"/>
                </a:lnTo>
                <a:lnTo>
                  <a:pt x="507100" y="277425"/>
                </a:lnTo>
                <a:lnTo>
                  <a:pt x="556075" y="287988"/>
                </a:lnTo>
                <a:lnTo>
                  <a:pt x="605541" y="297208"/>
                </a:lnTo>
                <a:lnTo>
                  <a:pt x="655479" y="305066"/>
                </a:lnTo>
                <a:lnTo>
                  <a:pt x="705869" y="311541"/>
                </a:lnTo>
                <a:lnTo>
                  <a:pt x="756690" y="316612"/>
                </a:lnTo>
                <a:lnTo>
                  <a:pt x="807922" y="320259"/>
                </a:lnTo>
                <a:lnTo>
                  <a:pt x="859546" y="322463"/>
                </a:lnTo>
                <a:lnTo>
                  <a:pt x="911542" y="323202"/>
                </a:lnTo>
                <a:lnTo>
                  <a:pt x="963456" y="322463"/>
                </a:lnTo>
                <a:lnTo>
                  <a:pt x="1014755" y="320280"/>
                </a:lnTo>
                <a:lnTo>
                  <a:pt x="1065789" y="316659"/>
                </a:lnTo>
                <a:lnTo>
                  <a:pt x="1116416" y="311624"/>
                </a:lnTo>
                <a:lnTo>
                  <a:pt x="1166614" y="305195"/>
                </a:lnTo>
                <a:lnTo>
                  <a:pt x="1216365" y="297394"/>
                </a:lnTo>
                <a:lnTo>
                  <a:pt x="1265650" y="288239"/>
                </a:lnTo>
                <a:lnTo>
                  <a:pt x="1314447" y="277752"/>
                </a:lnTo>
                <a:lnTo>
                  <a:pt x="1362738" y="265953"/>
                </a:lnTo>
                <a:lnTo>
                  <a:pt x="1410502" y="252861"/>
                </a:lnTo>
                <a:lnTo>
                  <a:pt x="1413730" y="251879"/>
                </a:lnTo>
                <a:lnTo>
                  <a:pt x="910056" y="251879"/>
                </a:lnTo>
                <a:lnTo>
                  <a:pt x="857678" y="251118"/>
                </a:lnTo>
                <a:lnTo>
                  <a:pt x="805679" y="248850"/>
                </a:lnTo>
                <a:lnTo>
                  <a:pt x="754079" y="245095"/>
                </a:lnTo>
                <a:lnTo>
                  <a:pt x="702900" y="239875"/>
                </a:lnTo>
                <a:lnTo>
                  <a:pt x="652163" y="233211"/>
                </a:lnTo>
                <a:lnTo>
                  <a:pt x="601890" y="225123"/>
                </a:lnTo>
                <a:lnTo>
                  <a:pt x="552100" y="215632"/>
                </a:lnTo>
                <a:lnTo>
                  <a:pt x="502815" y="204760"/>
                </a:lnTo>
                <a:lnTo>
                  <a:pt x="454056" y="192528"/>
                </a:lnTo>
                <a:lnTo>
                  <a:pt x="405844" y="178956"/>
                </a:lnTo>
                <a:lnTo>
                  <a:pt x="358199" y="164066"/>
                </a:lnTo>
                <a:lnTo>
                  <a:pt x="311144" y="147879"/>
                </a:lnTo>
                <a:lnTo>
                  <a:pt x="264698" y="130414"/>
                </a:lnTo>
                <a:lnTo>
                  <a:pt x="218882" y="111695"/>
                </a:lnTo>
                <a:lnTo>
                  <a:pt x="173719" y="91741"/>
                </a:lnTo>
                <a:lnTo>
                  <a:pt x="129228" y="70573"/>
                </a:lnTo>
                <a:lnTo>
                  <a:pt x="85430" y="48213"/>
                </a:lnTo>
                <a:lnTo>
                  <a:pt x="42347" y="24682"/>
                </a:lnTo>
                <a:lnTo>
                  <a:pt x="17584" y="10248"/>
                </a:lnTo>
                <a:close/>
              </a:path>
              <a:path w="1820545" h="323214">
                <a:moveTo>
                  <a:pt x="1820100" y="0"/>
                </a:moveTo>
                <a:lnTo>
                  <a:pt x="1777742" y="24683"/>
                </a:lnTo>
                <a:lnTo>
                  <a:pt x="1734650" y="48216"/>
                </a:lnTo>
                <a:lnTo>
                  <a:pt x="1690845" y="70577"/>
                </a:lnTo>
                <a:lnTo>
                  <a:pt x="1646348" y="91746"/>
                </a:lnTo>
                <a:lnTo>
                  <a:pt x="1601179" y="111700"/>
                </a:lnTo>
                <a:lnTo>
                  <a:pt x="1555360" y="130420"/>
                </a:lnTo>
                <a:lnTo>
                  <a:pt x="1508911" y="147884"/>
                </a:lnTo>
                <a:lnTo>
                  <a:pt x="1461854" y="164072"/>
                </a:lnTo>
                <a:lnTo>
                  <a:pt x="1414209" y="178961"/>
                </a:lnTo>
                <a:lnTo>
                  <a:pt x="1365998" y="192533"/>
                </a:lnTo>
                <a:lnTo>
                  <a:pt x="1317241" y="204764"/>
                </a:lnTo>
                <a:lnTo>
                  <a:pt x="1267959" y="215636"/>
                </a:lnTo>
                <a:lnTo>
                  <a:pt x="1218173" y="225125"/>
                </a:lnTo>
                <a:lnTo>
                  <a:pt x="1167905" y="233213"/>
                </a:lnTo>
                <a:lnTo>
                  <a:pt x="1117175" y="239876"/>
                </a:lnTo>
                <a:lnTo>
                  <a:pt x="1066004" y="245096"/>
                </a:lnTo>
                <a:lnTo>
                  <a:pt x="1014412" y="248850"/>
                </a:lnTo>
                <a:lnTo>
                  <a:pt x="962421" y="251118"/>
                </a:lnTo>
                <a:lnTo>
                  <a:pt x="910056" y="251879"/>
                </a:lnTo>
                <a:lnTo>
                  <a:pt x="1413730" y="251879"/>
                </a:lnTo>
                <a:lnTo>
                  <a:pt x="1457721" y="238496"/>
                </a:lnTo>
                <a:lnTo>
                  <a:pt x="1504374" y="222880"/>
                </a:lnTo>
                <a:lnTo>
                  <a:pt x="1550441" y="206033"/>
                </a:lnTo>
                <a:lnTo>
                  <a:pt x="1595903" y="187974"/>
                </a:lnTo>
                <a:lnTo>
                  <a:pt x="1640740" y="168723"/>
                </a:lnTo>
                <a:lnTo>
                  <a:pt x="1684933" y="148302"/>
                </a:lnTo>
                <a:lnTo>
                  <a:pt x="1728461" y="126729"/>
                </a:lnTo>
                <a:lnTo>
                  <a:pt x="1771305" y="104026"/>
                </a:lnTo>
                <a:lnTo>
                  <a:pt x="1813445" y="80213"/>
                </a:lnTo>
                <a:lnTo>
                  <a:pt x="1817216" y="40230"/>
                </a:lnTo>
                <a:lnTo>
                  <a:pt x="1818844" y="20166"/>
                </a:lnTo>
                <a:lnTo>
                  <a:pt x="1820100" y="0"/>
                </a:lnTo>
                <a:close/>
              </a:path>
              <a:path w="1820545" h="323214">
                <a:moveTo>
                  <a:pt x="0" y="0"/>
                </a:moveTo>
                <a:lnTo>
                  <a:pt x="228" y="4470"/>
                </a:lnTo>
                <a:lnTo>
                  <a:pt x="787" y="13373"/>
                </a:lnTo>
                <a:lnTo>
                  <a:pt x="863" y="10248"/>
                </a:lnTo>
                <a:lnTo>
                  <a:pt x="17584" y="10248"/>
                </a:lnTo>
                <a:lnTo>
                  <a:pt x="0" y="0"/>
                </a:lnTo>
                <a:close/>
              </a:path>
            </a:pathLst>
          </a:custGeom>
          <a:solidFill>
            <a:srgbClr val="A4A6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32420" y="2360592"/>
            <a:ext cx="1100581" cy="121257"/>
          </a:xfrm>
          <a:custGeom>
            <a:avLst/>
            <a:gdLst/>
            <a:ahLst/>
            <a:cxnLst/>
            <a:rect l="l" t="t" r="r" b="b"/>
            <a:pathLst>
              <a:path w="1820545" h="252095">
                <a:moveTo>
                  <a:pt x="12" y="0"/>
                </a:moveTo>
                <a:lnTo>
                  <a:pt x="42350" y="24683"/>
                </a:lnTo>
                <a:lnTo>
                  <a:pt x="85436" y="48216"/>
                </a:lnTo>
                <a:lnTo>
                  <a:pt x="129236" y="70577"/>
                </a:lnTo>
                <a:lnTo>
                  <a:pt x="173729" y="91746"/>
                </a:lnTo>
                <a:lnTo>
                  <a:pt x="218895" y="111700"/>
                </a:lnTo>
                <a:lnTo>
                  <a:pt x="264711" y="130420"/>
                </a:lnTo>
                <a:lnTo>
                  <a:pt x="311158" y="147884"/>
                </a:lnTo>
                <a:lnTo>
                  <a:pt x="358215" y="164072"/>
                </a:lnTo>
                <a:lnTo>
                  <a:pt x="405860" y="178961"/>
                </a:lnTo>
                <a:lnTo>
                  <a:pt x="454072" y="192533"/>
                </a:lnTo>
                <a:lnTo>
                  <a:pt x="502830" y="204764"/>
                </a:lnTo>
                <a:lnTo>
                  <a:pt x="552115" y="215636"/>
                </a:lnTo>
                <a:lnTo>
                  <a:pt x="601903" y="225125"/>
                </a:lnTo>
                <a:lnTo>
                  <a:pt x="652175" y="233213"/>
                </a:lnTo>
                <a:lnTo>
                  <a:pt x="702910" y="239876"/>
                </a:lnTo>
                <a:lnTo>
                  <a:pt x="754087" y="245096"/>
                </a:lnTo>
                <a:lnTo>
                  <a:pt x="805684" y="248850"/>
                </a:lnTo>
                <a:lnTo>
                  <a:pt x="857681" y="251118"/>
                </a:lnTo>
                <a:lnTo>
                  <a:pt x="910056" y="251879"/>
                </a:lnTo>
                <a:lnTo>
                  <a:pt x="857680" y="251118"/>
                </a:lnTo>
                <a:lnTo>
                  <a:pt x="805683" y="248850"/>
                </a:lnTo>
                <a:lnTo>
                  <a:pt x="754085" y="245095"/>
                </a:lnTo>
                <a:lnTo>
                  <a:pt x="702908" y="239875"/>
                </a:lnTo>
                <a:lnTo>
                  <a:pt x="652173" y="233211"/>
                </a:lnTo>
                <a:lnTo>
                  <a:pt x="601901" y="225123"/>
                </a:lnTo>
                <a:lnTo>
                  <a:pt x="552112" y="215632"/>
                </a:lnTo>
                <a:lnTo>
                  <a:pt x="502829" y="204760"/>
                </a:lnTo>
                <a:lnTo>
                  <a:pt x="454071" y="192528"/>
                </a:lnTo>
                <a:lnTo>
                  <a:pt x="405860" y="178956"/>
                </a:lnTo>
                <a:lnTo>
                  <a:pt x="358216" y="164066"/>
                </a:lnTo>
                <a:lnTo>
                  <a:pt x="311161" y="147879"/>
                </a:lnTo>
                <a:lnTo>
                  <a:pt x="264716" y="130414"/>
                </a:lnTo>
                <a:lnTo>
                  <a:pt x="218900" y="111695"/>
                </a:lnTo>
                <a:lnTo>
                  <a:pt x="173736" y="91741"/>
                </a:lnTo>
                <a:lnTo>
                  <a:pt x="129245" y="70573"/>
                </a:lnTo>
                <a:lnTo>
                  <a:pt x="85446" y="48213"/>
                </a:lnTo>
                <a:lnTo>
                  <a:pt x="42362" y="24682"/>
                </a:lnTo>
                <a:lnTo>
                  <a:pt x="12" y="0"/>
                </a:lnTo>
                <a:close/>
              </a:path>
              <a:path w="1820545" h="252095">
                <a:moveTo>
                  <a:pt x="1820100" y="0"/>
                </a:moveTo>
                <a:lnTo>
                  <a:pt x="1777731" y="24683"/>
                </a:lnTo>
                <a:lnTo>
                  <a:pt x="1734641" y="48216"/>
                </a:lnTo>
                <a:lnTo>
                  <a:pt x="1690838" y="70577"/>
                </a:lnTo>
                <a:lnTo>
                  <a:pt x="1646341" y="91746"/>
                </a:lnTo>
                <a:lnTo>
                  <a:pt x="1601174" y="111700"/>
                </a:lnTo>
                <a:lnTo>
                  <a:pt x="1555356" y="130420"/>
                </a:lnTo>
                <a:lnTo>
                  <a:pt x="1508908" y="147884"/>
                </a:lnTo>
                <a:lnTo>
                  <a:pt x="1461851" y="164072"/>
                </a:lnTo>
                <a:lnTo>
                  <a:pt x="1414207" y="178961"/>
                </a:lnTo>
                <a:lnTo>
                  <a:pt x="1365996" y="192533"/>
                </a:lnTo>
                <a:lnTo>
                  <a:pt x="1317240" y="204764"/>
                </a:lnTo>
                <a:lnTo>
                  <a:pt x="1267958" y="215636"/>
                </a:lnTo>
                <a:lnTo>
                  <a:pt x="1218173" y="225125"/>
                </a:lnTo>
                <a:lnTo>
                  <a:pt x="1167905" y="233213"/>
                </a:lnTo>
                <a:lnTo>
                  <a:pt x="1117175" y="239876"/>
                </a:lnTo>
                <a:lnTo>
                  <a:pt x="1066004" y="245096"/>
                </a:lnTo>
                <a:lnTo>
                  <a:pt x="1014412" y="248850"/>
                </a:lnTo>
                <a:lnTo>
                  <a:pt x="962421" y="251118"/>
                </a:lnTo>
                <a:lnTo>
                  <a:pt x="910056" y="251879"/>
                </a:lnTo>
                <a:lnTo>
                  <a:pt x="962428" y="251118"/>
                </a:lnTo>
                <a:lnTo>
                  <a:pt x="1014421" y="248850"/>
                </a:lnTo>
                <a:lnTo>
                  <a:pt x="1066015" y="245095"/>
                </a:lnTo>
                <a:lnTo>
                  <a:pt x="1117188" y="239875"/>
                </a:lnTo>
                <a:lnTo>
                  <a:pt x="1167920" y="233211"/>
                </a:lnTo>
                <a:lnTo>
                  <a:pt x="1218190" y="225123"/>
                </a:lnTo>
                <a:lnTo>
                  <a:pt x="1267976" y="215632"/>
                </a:lnTo>
                <a:lnTo>
                  <a:pt x="1317258" y="204760"/>
                </a:lnTo>
                <a:lnTo>
                  <a:pt x="1366016" y="192528"/>
                </a:lnTo>
                <a:lnTo>
                  <a:pt x="1414227" y="178956"/>
                </a:lnTo>
                <a:lnTo>
                  <a:pt x="1461871" y="164066"/>
                </a:lnTo>
                <a:lnTo>
                  <a:pt x="1508927" y="147879"/>
                </a:lnTo>
                <a:lnTo>
                  <a:pt x="1555375" y="130414"/>
                </a:lnTo>
                <a:lnTo>
                  <a:pt x="1601192" y="111695"/>
                </a:lnTo>
                <a:lnTo>
                  <a:pt x="1646359" y="91741"/>
                </a:lnTo>
                <a:lnTo>
                  <a:pt x="1690854" y="70573"/>
                </a:lnTo>
                <a:lnTo>
                  <a:pt x="1734657" y="48213"/>
                </a:lnTo>
                <a:lnTo>
                  <a:pt x="1777746" y="24682"/>
                </a:lnTo>
                <a:lnTo>
                  <a:pt x="1820100" y="0"/>
                </a:lnTo>
                <a:close/>
              </a:path>
            </a:pathLst>
          </a:custGeom>
          <a:solidFill>
            <a:srgbClr val="B2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9402" y="1640373"/>
            <a:ext cx="482152" cy="701886"/>
          </a:xfrm>
          <a:custGeom>
            <a:avLst/>
            <a:gdLst/>
            <a:ahLst/>
            <a:cxnLst/>
            <a:rect l="l" t="t" r="r" b="b"/>
            <a:pathLst>
              <a:path w="797559" h="1459229">
                <a:moveTo>
                  <a:pt x="26438" y="1441399"/>
                </a:moveTo>
                <a:lnTo>
                  <a:pt x="0" y="1458977"/>
                </a:lnTo>
                <a:lnTo>
                  <a:pt x="25816" y="1441836"/>
                </a:lnTo>
                <a:lnTo>
                  <a:pt x="26438" y="1441399"/>
                </a:lnTo>
                <a:close/>
              </a:path>
              <a:path w="797559" h="1459229">
                <a:moveTo>
                  <a:pt x="42869" y="1429838"/>
                </a:moveTo>
                <a:lnTo>
                  <a:pt x="26438" y="1441399"/>
                </a:lnTo>
                <a:lnTo>
                  <a:pt x="27095" y="1440962"/>
                </a:lnTo>
                <a:lnTo>
                  <a:pt x="42869" y="1429838"/>
                </a:lnTo>
                <a:close/>
              </a:path>
              <a:path w="797559" h="1459229">
                <a:moveTo>
                  <a:pt x="65841" y="1413638"/>
                </a:moveTo>
                <a:lnTo>
                  <a:pt x="42869" y="1429838"/>
                </a:lnTo>
                <a:lnTo>
                  <a:pt x="64940" y="1414309"/>
                </a:lnTo>
                <a:lnTo>
                  <a:pt x="65841" y="1413638"/>
                </a:lnTo>
                <a:close/>
              </a:path>
              <a:path w="797559" h="1459229">
                <a:moveTo>
                  <a:pt x="83315" y="1400626"/>
                </a:moveTo>
                <a:lnTo>
                  <a:pt x="65841" y="1413638"/>
                </a:lnTo>
                <a:lnTo>
                  <a:pt x="66820" y="1412948"/>
                </a:lnTo>
                <a:lnTo>
                  <a:pt x="83315" y="1400626"/>
                </a:lnTo>
                <a:close/>
              </a:path>
              <a:path w="797559" h="1459229">
                <a:moveTo>
                  <a:pt x="104436" y="1384848"/>
                </a:moveTo>
                <a:lnTo>
                  <a:pt x="83315" y="1400626"/>
                </a:lnTo>
                <a:lnTo>
                  <a:pt x="103277" y="1385760"/>
                </a:lnTo>
                <a:lnTo>
                  <a:pt x="104436" y="1384848"/>
                </a:lnTo>
                <a:close/>
              </a:path>
              <a:path w="797559" h="1459229">
                <a:moveTo>
                  <a:pt x="122375" y="1370722"/>
                </a:moveTo>
                <a:lnTo>
                  <a:pt x="104436" y="1384848"/>
                </a:lnTo>
                <a:lnTo>
                  <a:pt x="105730" y="1383881"/>
                </a:lnTo>
                <a:lnTo>
                  <a:pt x="122375" y="1370722"/>
                </a:lnTo>
                <a:close/>
              </a:path>
              <a:path w="797559" h="1459229">
                <a:moveTo>
                  <a:pt x="142205" y="1355046"/>
                </a:moveTo>
                <a:lnTo>
                  <a:pt x="122375" y="1370722"/>
                </a:lnTo>
                <a:lnTo>
                  <a:pt x="140806" y="1356210"/>
                </a:lnTo>
                <a:lnTo>
                  <a:pt x="142205" y="1355046"/>
                </a:lnTo>
                <a:close/>
              </a:path>
              <a:path w="797559" h="1459229">
                <a:moveTo>
                  <a:pt x="160321" y="1339976"/>
                </a:moveTo>
                <a:lnTo>
                  <a:pt x="142205" y="1355046"/>
                </a:lnTo>
                <a:lnTo>
                  <a:pt x="143805" y="1353781"/>
                </a:lnTo>
                <a:lnTo>
                  <a:pt x="160321" y="1339976"/>
                </a:lnTo>
                <a:close/>
              </a:path>
              <a:path w="797559" h="1459229">
                <a:moveTo>
                  <a:pt x="179130" y="1324253"/>
                </a:moveTo>
                <a:lnTo>
                  <a:pt x="160321" y="1339976"/>
                </a:lnTo>
                <a:lnTo>
                  <a:pt x="177508" y="1325678"/>
                </a:lnTo>
                <a:lnTo>
                  <a:pt x="179130" y="1324253"/>
                </a:lnTo>
                <a:close/>
              </a:path>
              <a:path w="797559" h="1459229">
                <a:moveTo>
                  <a:pt x="197246" y="1308341"/>
                </a:moveTo>
                <a:lnTo>
                  <a:pt x="179130" y="1324253"/>
                </a:lnTo>
                <a:lnTo>
                  <a:pt x="181025" y="1322670"/>
                </a:lnTo>
                <a:lnTo>
                  <a:pt x="197246" y="1308341"/>
                </a:lnTo>
                <a:close/>
              </a:path>
              <a:path w="797559" h="1459229">
                <a:moveTo>
                  <a:pt x="215192" y="1292489"/>
                </a:moveTo>
                <a:lnTo>
                  <a:pt x="197246" y="1308341"/>
                </a:lnTo>
                <a:lnTo>
                  <a:pt x="213363" y="1294184"/>
                </a:lnTo>
                <a:lnTo>
                  <a:pt x="215192" y="1292489"/>
                </a:lnTo>
                <a:close/>
              </a:path>
              <a:path w="797559" h="1459229">
                <a:moveTo>
                  <a:pt x="233185" y="1275808"/>
                </a:moveTo>
                <a:lnTo>
                  <a:pt x="215192" y="1292489"/>
                </a:lnTo>
                <a:lnTo>
                  <a:pt x="217367" y="1290567"/>
                </a:lnTo>
                <a:lnTo>
                  <a:pt x="233185" y="1275808"/>
                </a:lnTo>
                <a:close/>
              </a:path>
              <a:path w="797559" h="1459229">
                <a:moveTo>
                  <a:pt x="250372" y="1259771"/>
                </a:moveTo>
                <a:lnTo>
                  <a:pt x="233185" y="1275808"/>
                </a:lnTo>
                <a:lnTo>
                  <a:pt x="248352" y="1261748"/>
                </a:lnTo>
                <a:lnTo>
                  <a:pt x="250372" y="1259771"/>
                </a:lnTo>
                <a:close/>
              </a:path>
              <a:path w="797559" h="1459229">
                <a:moveTo>
                  <a:pt x="268149" y="1242382"/>
                </a:moveTo>
                <a:lnTo>
                  <a:pt x="250372" y="1259771"/>
                </a:lnTo>
                <a:lnTo>
                  <a:pt x="252812" y="1257494"/>
                </a:lnTo>
                <a:lnTo>
                  <a:pt x="268149" y="1242382"/>
                </a:lnTo>
                <a:close/>
              </a:path>
              <a:path w="797559" h="1459229">
                <a:moveTo>
                  <a:pt x="284652" y="1226119"/>
                </a:moveTo>
                <a:lnTo>
                  <a:pt x="268149" y="1242382"/>
                </a:lnTo>
                <a:lnTo>
                  <a:pt x="282453" y="1228389"/>
                </a:lnTo>
                <a:lnTo>
                  <a:pt x="284652" y="1226119"/>
                </a:lnTo>
                <a:close/>
              </a:path>
              <a:path w="797559" h="1459229">
                <a:moveTo>
                  <a:pt x="302137" y="1208074"/>
                </a:moveTo>
                <a:lnTo>
                  <a:pt x="284652" y="1226119"/>
                </a:lnTo>
                <a:lnTo>
                  <a:pt x="287339" y="1223472"/>
                </a:lnTo>
                <a:lnTo>
                  <a:pt x="302137" y="1208074"/>
                </a:lnTo>
                <a:close/>
              </a:path>
              <a:path w="797559" h="1459229">
                <a:moveTo>
                  <a:pt x="318013" y="1191553"/>
                </a:moveTo>
                <a:lnTo>
                  <a:pt x="302137" y="1208074"/>
                </a:lnTo>
                <a:lnTo>
                  <a:pt x="315649" y="1194127"/>
                </a:lnTo>
                <a:lnTo>
                  <a:pt x="318013" y="1191553"/>
                </a:lnTo>
                <a:close/>
              </a:path>
              <a:path w="797559" h="1459229">
                <a:moveTo>
                  <a:pt x="335142" y="1172898"/>
                </a:moveTo>
                <a:lnTo>
                  <a:pt x="318013" y="1191553"/>
                </a:lnTo>
                <a:lnTo>
                  <a:pt x="320927" y="1188520"/>
                </a:lnTo>
                <a:lnTo>
                  <a:pt x="335142" y="1172898"/>
                </a:lnTo>
                <a:close/>
              </a:path>
              <a:path w="797559" h="1459229">
                <a:moveTo>
                  <a:pt x="350435" y="1156090"/>
                </a:moveTo>
                <a:lnTo>
                  <a:pt x="335142" y="1172898"/>
                </a:lnTo>
                <a:lnTo>
                  <a:pt x="347919" y="1158983"/>
                </a:lnTo>
                <a:lnTo>
                  <a:pt x="350435" y="1156090"/>
                </a:lnTo>
                <a:close/>
              </a:path>
              <a:path w="797559" h="1459229">
                <a:moveTo>
                  <a:pt x="367154" y="1136872"/>
                </a:moveTo>
                <a:lnTo>
                  <a:pt x="350435" y="1156090"/>
                </a:lnTo>
                <a:lnTo>
                  <a:pt x="353556" y="1152660"/>
                </a:lnTo>
                <a:lnTo>
                  <a:pt x="367154" y="1136872"/>
                </a:lnTo>
                <a:close/>
              </a:path>
              <a:path w="797559" h="1459229">
                <a:moveTo>
                  <a:pt x="381899" y="1119751"/>
                </a:moveTo>
                <a:lnTo>
                  <a:pt x="367154" y="1136872"/>
                </a:lnTo>
                <a:lnTo>
                  <a:pt x="379243" y="1122975"/>
                </a:lnTo>
                <a:lnTo>
                  <a:pt x="381899" y="1119751"/>
                </a:lnTo>
                <a:close/>
              </a:path>
              <a:path w="797559" h="1459229">
                <a:moveTo>
                  <a:pt x="398160" y="1100011"/>
                </a:moveTo>
                <a:lnTo>
                  <a:pt x="381899" y="1119751"/>
                </a:lnTo>
                <a:lnTo>
                  <a:pt x="385204" y="1115913"/>
                </a:lnTo>
                <a:lnTo>
                  <a:pt x="398160" y="1100011"/>
                </a:lnTo>
                <a:close/>
              </a:path>
              <a:path w="797559" h="1459229">
                <a:moveTo>
                  <a:pt x="412386" y="1082552"/>
                </a:moveTo>
                <a:lnTo>
                  <a:pt x="398160" y="1100011"/>
                </a:lnTo>
                <a:lnTo>
                  <a:pt x="409601" y="1086124"/>
                </a:lnTo>
                <a:lnTo>
                  <a:pt x="412386" y="1082552"/>
                </a:lnTo>
                <a:close/>
              </a:path>
              <a:path w="797559" h="1459229">
                <a:moveTo>
                  <a:pt x="428148" y="1062335"/>
                </a:moveTo>
                <a:lnTo>
                  <a:pt x="412386" y="1082552"/>
                </a:lnTo>
                <a:lnTo>
                  <a:pt x="415852" y="1078298"/>
                </a:lnTo>
                <a:lnTo>
                  <a:pt x="428148" y="1062335"/>
                </a:lnTo>
                <a:close/>
              </a:path>
              <a:path w="797559" h="1459229">
                <a:moveTo>
                  <a:pt x="441875" y="1044514"/>
                </a:moveTo>
                <a:lnTo>
                  <a:pt x="428148" y="1062335"/>
                </a:lnTo>
                <a:lnTo>
                  <a:pt x="438975" y="1048448"/>
                </a:lnTo>
                <a:lnTo>
                  <a:pt x="441875" y="1044514"/>
                </a:lnTo>
                <a:close/>
              </a:path>
              <a:path w="797559" h="1459229">
                <a:moveTo>
                  <a:pt x="457102" y="1023861"/>
                </a:moveTo>
                <a:lnTo>
                  <a:pt x="441875" y="1044514"/>
                </a:lnTo>
                <a:lnTo>
                  <a:pt x="445478" y="1039837"/>
                </a:lnTo>
                <a:lnTo>
                  <a:pt x="457102" y="1023861"/>
                </a:lnTo>
                <a:close/>
              </a:path>
              <a:path w="797559" h="1459229">
                <a:moveTo>
                  <a:pt x="470347" y="1005655"/>
                </a:moveTo>
                <a:lnTo>
                  <a:pt x="457102" y="1023861"/>
                </a:lnTo>
                <a:lnTo>
                  <a:pt x="467343" y="1009969"/>
                </a:lnTo>
                <a:lnTo>
                  <a:pt x="470347" y="1005655"/>
                </a:lnTo>
                <a:close/>
              </a:path>
              <a:path w="797559" h="1459229">
                <a:moveTo>
                  <a:pt x="485006" y="984607"/>
                </a:moveTo>
                <a:lnTo>
                  <a:pt x="470347" y="1005655"/>
                </a:lnTo>
                <a:lnTo>
                  <a:pt x="474061" y="1000551"/>
                </a:lnTo>
                <a:lnTo>
                  <a:pt x="485006" y="984607"/>
                </a:lnTo>
                <a:close/>
              </a:path>
              <a:path w="797559" h="1459229">
                <a:moveTo>
                  <a:pt x="497782" y="965995"/>
                </a:moveTo>
                <a:lnTo>
                  <a:pt x="485006" y="984607"/>
                </a:lnTo>
                <a:lnTo>
                  <a:pt x="494687" y="970706"/>
                </a:lnTo>
                <a:lnTo>
                  <a:pt x="497782" y="965995"/>
                </a:lnTo>
                <a:close/>
              </a:path>
              <a:path w="797559" h="1459229">
                <a:moveTo>
                  <a:pt x="511846" y="944590"/>
                </a:moveTo>
                <a:lnTo>
                  <a:pt x="497782" y="965995"/>
                </a:lnTo>
                <a:lnTo>
                  <a:pt x="501581" y="960460"/>
                </a:lnTo>
                <a:lnTo>
                  <a:pt x="511846" y="944590"/>
                </a:lnTo>
                <a:close/>
              </a:path>
              <a:path w="797559" h="1459229">
                <a:moveTo>
                  <a:pt x="524159" y="925551"/>
                </a:moveTo>
                <a:lnTo>
                  <a:pt x="511846" y="944590"/>
                </a:lnTo>
                <a:lnTo>
                  <a:pt x="520986" y="930678"/>
                </a:lnTo>
                <a:lnTo>
                  <a:pt x="524159" y="925551"/>
                </a:lnTo>
                <a:close/>
              </a:path>
              <a:path w="797559" h="1459229">
                <a:moveTo>
                  <a:pt x="537604" y="903828"/>
                </a:moveTo>
                <a:lnTo>
                  <a:pt x="524159" y="925551"/>
                </a:lnTo>
                <a:lnTo>
                  <a:pt x="528018" y="919585"/>
                </a:lnTo>
                <a:lnTo>
                  <a:pt x="537604" y="903828"/>
                </a:lnTo>
                <a:close/>
              </a:path>
              <a:path w="797559" h="1459229">
                <a:moveTo>
                  <a:pt x="549458" y="884344"/>
                </a:moveTo>
                <a:lnTo>
                  <a:pt x="537604" y="903828"/>
                </a:lnTo>
                <a:lnTo>
                  <a:pt x="546221" y="889906"/>
                </a:lnTo>
                <a:lnTo>
                  <a:pt x="549458" y="884344"/>
                </a:lnTo>
                <a:close/>
              </a:path>
              <a:path w="797559" h="1459229">
                <a:moveTo>
                  <a:pt x="562263" y="862340"/>
                </a:moveTo>
                <a:lnTo>
                  <a:pt x="549458" y="884344"/>
                </a:lnTo>
                <a:lnTo>
                  <a:pt x="553350" y="877946"/>
                </a:lnTo>
                <a:lnTo>
                  <a:pt x="562263" y="862340"/>
                </a:lnTo>
                <a:close/>
              </a:path>
              <a:path w="797559" h="1459229">
                <a:moveTo>
                  <a:pt x="573657" y="842392"/>
                </a:moveTo>
                <a:lnTo>
                  <a:pt x="562263" y="862340"/>
                </a:lnTo>
                <a:lnTo>
                  <a:pt x="570372" y="848408"/>
                </a:lnTo>
                <a:lnTo>
                  <a:pt x="573657" y="842392"/>
                </a:lnTo>
                <a:close/>
              </a:path>
              <a:path w="797559" h="1459229">
                <a:moveTo>
                  <a:pt x="585808" y="820143"/>
                </a:moveTo>
                <a:lnTo>
                  <a:pt x="573657" y="842392"/>
                </a:lnTo>
                <a:lnTo>
                  <a:pt x="577557" y="835564"/>
                </a:lnTo>
                <a:lnTo>
                  <a:pt x="585808" y="820143"/>
                </a:lnTo>
                <a:close/>
              </a:path>
              <a:path w="797559" h="1459229">
                <a:moveTo>
                  <a:pt x="596736" y="799716"/>
                </a:moveTo>
                <a:lnTo>
                  <a:pt x="585808" y="820143"/>
                </a:lnTo>
                <a:lnTo>
                  <a:pt x="593419" y="806205"/>
                </a:lnTo>
                <a:lnTo>
                  <a:pt x="596736" y="799716"/>
                </a:lnTo>
                <a:close/>
              </a:path>
              <a:path w="797559" h="1459229">
                <a:moveTo>
                  <a:pt x="608219" y="777253"/>
                </a:moveTo>
                <a:lnTo>
                  <a:pt x="596736" y="799716"/>
                </a:lnTo>
                <a:lnTo>
                  <a:pt x="600618" y="792460"/>
                </a:lnTo>
                <a:lnTo>
                  <a:pt x="608219" y="777253"/>
                </a:lnTo>
                <a:close/>
              </a:path>
              <a:path w="797559" h="1459229">
                <a:moveTo>
                  <a:pt x="618674" y="756335"/>
                </a:moveTo>
                <a:lnTo>
                  <a:pt x="608219" y="777253"/>
                </a:lnTo>
                <a:lnTo>
                  <a:pt x="615343" y="763317"/>
                </a:lnTo>
                <a:lnTo>
                  <a:pt x="618674" y="756335"/>
                </a:lnTo>
                <a:close/>
              </a:path>
              <a:path w="797559" h="1459229">
                <a:moveTo>
                  <a:pt x="629479" y="733689"/>
                </a:moveTo>
                <a:lnTo>
                  <a:pt x="618674" y="756335"/>
                </a:lnTo>
                <a:lnTo>
                  <a:pt x="622513" y="748655"/>
                </a:lnTo>
                <a:lnTo>
                  <a:pt x="629479" y="733689"/>
                </a:lnTo>
                <a:close/>
              </a:path>
              <a:path w="797559" h="1459229">
                <a:moveTo>
                  <a:pt x="639450" y="712269"/>
                </a:moveTo>
                <a:lnTo>
                  <a:pt x="629479" y="733689"/>
                </a:lnTo>
                <a:lnTo>
                  <a:pt x="636123" y="719763"/>
                </a:lnTo>
                <a:lnTo>
                  <a:pt x="639450" y="712269"/>
                </a:lnTo>
                <a:close/>
              </a:path>
              <a:path w="797559" h="1459229">
                <a:moveTo>
                  <a:pt x="649569" y="689468"/>
                </a:moveTo>
                <a:lnTo>
                  <a:pt x="639450" y="712269"/>
                </a:lnTo>
                <a:lnTo>
                  <a:pt x="643220" y="704169"/>
                </a:lnTo>
                <a:lnTo>
                  <a:pt x="649569" y="689468"/>
                </a:lnTo>
                <a:close/>
              </a:path>
              <a:path w="797559" h="1459229">
                <a:moveTo>
                  <a:pt x="659041" y="667539"/>
                </a:moveTo>
                <a:lnTo>
                  <a:pt x="649569" y="689468"/>
                </a:lnTo>
                <a:lnTo>
                  <a:pt x="655741" y="675563"/>
                </a:lnTo>
                <a:lnTo>
                  <a:pt x="659041" y="667539"/>
                </a:lnTo>
                <a:close/>
              </a:path>
              <a:path w="797559" h="1459229">
                <a:moveTo>
                  <a:pt x="668472" y="644607"/>
                </a:moveTo>
                <a:lnTo>
                  <a:pt x="659041" y="667539"/>
                </a:lnTo>
                <a:lnTo>
                  <a:pt x="662719" y="659023"/>
                </a:lnTo>
                <a:lnTo>
                  <a:pt x="668472" y="644607"/>
                </a:lnTo>
                <a:close/>
              </a:path>
              <a:path w="797559" h="1459229">
                <a:moveTo>
                  <a:pt x="677427" y="622166"/>
                </a:moveTo>
                <a:lnTo>
                  <a:pt x="668472" y="644607"/>
                </a:lnTo>
                <a:lnTo>
                  <a:pt x="674176" y="630737"/>
                </a:lnTo>
                <a:lnTo>
                  <a:pt x="677427" y="622166"/>
                </a:lnTo>
                <a:close/>
              </a:path>
              <a:path w="797559" h="1459229">
                <a:moveTo>
                  <a:pt x="686167" y="599122"/>
                </a:moveTo>
                <a:lnTo>
                  <a:pt x="677427" y="622166"/>
                </a:lnTo>
                <a:lnTo>
                  <a:pt x="680990" y="613238"/>
                </a:lnTo>
                <a:lnTo>
                  <a:pt x="686167" y="599122"/>
                </a:lnTo>
                <a:close/>
              </a:path>
              <a:path w="797559" h="1459229">
                <a:moveTo>
                  <a:pt x="694585" y="576171"/>
                </a:moveTo>
                <a:lnTo>
                  <a:pt x="686167" y="599122"/>
                </a:lnTo>
                <a:lnTo>
                  <a:pt x="691408" y="585304"/>
                </a:lnTo>
                <a:lnTo>
                  <a:pt x="694585" y="576171"/>
                </a:lnTo>
                <a:close/>
              </a:path>
              <a:path w="797559" h="1459229">
                <a:moveTo>
                  <a:pt x="702636" y="553031"/>
                </a:moveTo>
                <a:lnTo>
                  <a:pt x="694585" y="576171"/>
                </a:lnTo>
                <a:lnTo>
                  <a:pt x="698011" y="566833"/>
                </a:lnTo>
                <a:lnTo>
                  <a:pt x="702636" y="553031"/>
                </a:lnTo>
                <a:close/>
              </a:path>
              <a:path w="797559" h="1459229">
                <a:moveTo>
                  <a:pt x="710496" y="529577"/>
                </a:moveTo>
                <a:lnTo>
                  <a:pt x="702636" y="553031"/>
                </a:lnTo>
                <a:lnTo>
                  <a:pt x="707418" y="539285"/>
                </a:lnTo>
                <a:lnTo>
                  <a:pt x="710496" y="529577"/>
                </a:lnTo>
                <a:close/>
              </a:path>
              <a:path w="797559" h="1459229">
                <a:moveTo>
                  <a:pt x="717858" y="506351"/>
                </a:moveTo>
                <a:lnTo>
                  <a:pt x="710496" y="529577"/>
                </a:lnTo>
                <a:lnTo>
                  <a:pt x="713762" y="519831"/>
                </a:lnTo>
                <a:lnTo>
                  <a:pt x="717858" y="506351"/>
                </a:lnTo>
                <a:close/>
              </a:path>
              <a:path w="797559" h="1459229">
                <a:moveTo>
                  <a:pt x="725136" y="482405"/>
                </a:moveTo>
                <a:lnTo>
                  <a:pt x="717858" y="506351"/>
                </a:lnTo>
                <a:lnTo>
                  <a:pt x="722186" y="492699"/>
                </a:lnTo>
                <a:lnTo>
                  <a:pt x="725136" y="482405"/>
                </a:lnTo>
                <a:close/>
              </a:path>
              <a:path w="797559" h="1459229">
                <a:moveTo>
                  <a:pt x="731814" y="459099"/>
                </a:moveTo>
                <a:lnTo>
                  <a:pt x="725136" y="482405"/>
                </a:lnTo>
                <a:lnTo>
                  <a:pt x="728222" y="472252"/>
                </a:lnTo>
                <a:lnTo>
                  <a:pt x="731814" y="459099"/>
                </a:lnTo>
                <a:close/>
              </a:path>
              <a:path w="797559" h="1459229">
                <a:moveTo>
                  <a:pt x="738485" y="434678"/>
                </a:moveTo>
                <a:lnTo>
                  <a:pt x="731814" y="459099"/>
                </a:lnTo>
                <a:lnTo>
                  <a:pt x="735693" y="445565"/>
                </a:lnTo>
                <a:lnTo>
                  <a:pt x="738485" y="434678"/>
                </a:lnTo>
                <a:close/>
              </a:path>
              <a:path w="797559" h="1459229">
                <a:moveTo>
                  <a:pt x="746596" y="403057"/>
                </a:moveTo>
                <a:lnTo>
                  <a:pt x="738485" y="434678"/>
                </a:lnTo>
                <a:lnTo>
                  <a:pt x="741370" y="424116"/>
                </a:lnTo>
                <a:lnTo>
                  <a:pt x="745485" y="407835"/>
                </a:lnTo>
                <a:lnTo>
                  <a:pt x="746596" y="403057"/>
                </a:lnTo>
                <a:close/>
              </a:path>
              <a:path w="797559" h="1459229">
                <a:moveTo>
                  <a:pt x="752813" y="376315"/>
                </a:moveTo>
                <a:lnTo>
                  <a:pt x="746596" y="403057"/>
                </a:lnTo>
                <a:lnTo>
                  <a:pt x="747917" y="397904"/>
                </a:lnTo>
                <a:lnTo>
                  <a:pt x="752813" y="376315"/>
                </a:lnTo>
                <a:close/>
              </a:path>
              <a:path w="797559" h="1459229">
                <a:moveTo>
                  <a:pt x="757811" y="354279"/>
                </a:moveTo>
                <a:lnTo>
                  <a:pt x="752813" y="376315"/>
                </a:lnTo>
                <a:lnTo>
                  <a:pt x="756965" y="358458"/>
                </a:lnTo>
                <a:lnTo>
                  <a:pt x="757811" y="354279"/>
                </a:lnTo>
                <a:close/>
              </a:path>
              <a:path w="797559" h="1459229">
                <a:moveTo>
                  <a:pt x="763268" y="327306"/>
                </a:moveTo>
                <a:lnTo>
                  <a:pt x="757811" y="354279"/>
                </a:lnTo>
                <a:lnTo>
                  <a:pt x="758841" y="349736"/>
                </a:lnTo>
                <a:lnTo>
                  <a:pt x="763268" y="327306"/>
                </a:lnTo>
                <a:close/>
              </a:path>
              <a:path w="797559" h="1459229">
                <a:moveTo>
                  <a:pt x="767684" y="304931"/>
                </a:moveTo>
                <a:lnTo>
                  <a:pt x="763268" y="327306"/>
                </a:lnTo>
                <a:lnTo>
                  <a:pt x="767046" y="308631"/>
                </a:lnTo>
                <a:lnTo>
                  <a:pt x="767684" y="304931"/>
                </a:lnTo>
                <a:close/>
              </a:path>
              <a:path w="797559" h="1459229">
                <a:moveTo>
                  <a:pt x="772340" y="277913"/>
                </a:moveTo>
                <a:lnTo>
                  <a:pt x="767684" y="304931"/>
                </a:lnTo>
                <a:lnTo>
                  <a:pt x="768444" y="301079"/>
                </a:lnTo>
                <a:lnTo>
                  <a:pt x="772340" y="277913"/>
                </a:lnTo>
                <a:close/>
              </a:path>
              <a:path w="797559" h="1459229">
                <a:moveTo>
                  <a:pt x="776173" y="255124"/>
                </a:moveTo>
                <a:lnTo>
                  <a:pt x="772340" y="277913"/>
                </a:lnTo>
                <a:lnTo>
                  <a:pt x="775718" y="258310"/>
                </a:lnTo>
                <a:lnTo>
                  <a:pt x="776173" y="255124"/>
                </a:lnTo>
                <a:close/>
              </a:path>
              <a:path w="797559" h="1459229">
                <a:moveTo>
                  <a:pt x="780051" y="227923"/>
                </a:moveTo>
                <a:lnTo>
                  <a:pt x="776173" y="255124"/>
                </a:lnTo>
                <a:lnTo>
                  <a:pt x="776705" y="251955"/>
                </a:lnTo>
                <a:lnTo>
                  <a:pt x="780051" y="227923"/>
                </a:lnTo>
                <a:close/>
              </a:path>
              <a:path w="797559" h="1459229">
                <a:moveTo>
                  <a:pt x="783258" y="204885"/>
                </a:moveTo>
                <a:lnTo>
                  <a:pt x="780051" y="227923"/>
                </a:lnTo>
                <a:lnTo>
                  <a:pt x="782961" y="207514"/>
                </a:lnTo>
                <a:lnTo>
                  <a:pt x="783258" y="204885"/>
                </a:lnTo>
                <a:close/>
              </a:path>
              <a:path w="797559" h="1459229">
                <a:moveTo>
                  <a:pt x="786390" y="177173"/>
                </a:moveTo>
                <a:lnTo>
                  <a:pt x="783258" y="204885"/>
                </a:lnTo>
                <a:lnTo>
                  <a:pt x="783607" y="202381"/>
                </a:lnTo>
                <a:lnTo>
                  <a:pt x="786390" y="177173"/>
                </a:lnTo>
                <a:close/>
              </a:path>
              <a:path w="797559" h="1459229">
                <a:moveTo>
                  <a:pt x="788923" y="154238"/>
                </a:moveTo>
                <a:lnTo>
                  <a:pt x="786390" y="177173"/>
                </a:lnTo>
                <a:lnTo>
                  <a:pt x="788753" y="156265"/>
                </a:lnTo>
                <a:lnTo>
                  <a:pt x="788923" y="154238"/>
                </a:lnTo>
                <a:close/>
              </a:path>
              <a:path w="797559" h="1459229">
                <a:moveTo>
                  <a:pt x="791344" y="125266"/>
                </a:moveTo>
                <a:lnTo>
                  <a:pt x="788923" y="154238"/>
                </a:lnTo>
                <a:lnTo>
                  <a:pt x="789128" y="152380"/>
                </a:lnTo>
                <a:lnTo>
                  <a:pt x="791344" y="125266"/>
                </a:lnTo>
                <a:close/>
              </a:path>
              <a:path w="797559" h="1459229">
                <a:moveTo>
                  <a:pt x="793148" y="103200"/>
                </a:moveTo>
                <a:lnTo>
                  <a:pt x="791344" y="125266"/>
                </a:lnTo>
                <a:lnTo>
                  <a:pt x="793073" y="104583"/>
                </a:lnTo>
                <a:lnTo>
                  <a:pt x="793148" y="103200"/>
                </a:lnTo>
                <a:close/>
              </a:path>
              <a:path w="797559" h="1459229">
                <a:moveTo>
                  <a:pt x="794908" y="70779"/>
                </a:moveTo>
                <a:lnTo>
                  <a:pt x="793148" y="103200"/>
                </a:lnTo>
                <a:lnTo>
                  <a:pt x="793249" y="101969"/>
                </a:lnTo>
                <a:lnTo>
                  <a:pt x="794908" y="70779"/>
                </a:lnTo>
                <a:close/>
              </a:path>
              <a:path w="797559" h="1459229">
                <a:moveTo>
                  <a:pt x="795918" y="51784"/>
                </a:moveTo>
                <a:lnTo>
                  <a:pt x="794908" y="70779"/>
                </a:lnTo>
                <a:lnTo>
                  <a:pt x="795900" y="52488"/>
                </a:lnTo>
                <a:lnTo>
                  <a:pt x="795918" y="51784"/>
                </a:lnTo>
                <a:close/>
              </a:path>
              <a:path w="797559" h="1459229">
                <a:moveTo>
                  <a:pt x="797212" y="0"/>
                </a:moveTo>
                <a:lnTo>
                  <a:pt x="795918" y="51784"/>
                </a:lnTo>
                <a:lnTo>
                  <a:pt x="795950" y="51169"/>
                </a:lnTo>
                <a:lnTo>
                  <a:pt x="797212" y="0"/>
                </a:lnTo>
                <a:close/>
              </a:path>
            </a:pathLst>
          </a:custGeom>
          <a:solidFill>
            <a:srgbClr val="B2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36333" y="1588102"/>
            <a:ext cx="595281" cy="770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35342" y="1844372"/>
            <a:ext cx="482536" cy="514961"/>
          </a:xfrm>
          <a:custGeom>
            <a:avLst/>
            <a:gdLst/>
            <a:ahLst/>
            <a:cxnLst/>
            <a:rect l="l" t="t" r="r" b="b"/>
            <a:pathLst>
              <a:path w="798195" h="1070610">
                <a:moveTo>
                  <a:pt x="797699" y="0"/>
                </a:moveTo>
                <a:lnTo>
                  <a:pt x="784528" y="48191"/>
                </a:lnTo>
                <a:lnTo>
                  <a:pt x="770042" y="95824"/>
                </a:lnTo>
                <a:lnTo>
                  <a:pt x="754262" y="142879"/>
                </a:lnTo>
                <a:lnTo>
                  <a:pt x="737208" y="189335"/>
                </a:lnTo>
                <a:lnTo>
                  <a:pt x="718901" y="235170"/>
                </a:lnTo>
                <a:lnTo>
                  <a:pt x="699363" y="280365"/>
                </a:lnTo>
                <a:lnTo>
                  <a:pt x="678613" y="324898"/>
                </a:lnTo>
                <a:lnTo>
                  <a:pt x="656673" y="368748"/>
                </a:lnTo>
                <a:lnTo>
                  <a:pt x="633564" y="411895"/>
                </a:lnTo>
                <a:lnTo>
                  <a:pt x="609306" y="454319"/>
                </a:lnTo>
                <a:lnTo>
                  <a:pt x="583920" y="495997"/>
                </a:lnTo>
                <a:lnTo>
                  <a:pt x="557428" y="536910"/>
                </a:lnTo>
                <a:lnTo>
                  <a:pt x="529849" y="577036"/>
                </a:lnTo>
                <a:lnTo>
                  <a:pt x="501205" y="616356"/>
                </a:lnTo>
                <a:lnTo>
                  <a:pt x="471517" y="654847"/>
                </a:lnTo>
                <a:lnTo>
                  <a:pt x="440805" y="692490"/>
                </a:lnTo>
                <a:lnTo>
                  <a:pt x="409090" y="729264"/>
                </a:lnTo>
                <a:lnTo>
                  <a:pt x="376393" y="765147"/>
                </a:lnTo>
                <a:lnTo>
                  <a:pt x="342735" y="800119"/>
                </a:lnTo>
                <a:lnTo>
                  <a:pt x="308137" y="834159"/>
                </a:lnTo>
                <a:lnTo>
                  <a:pt x="272619" y="867247"/>
                </a:lnTo>
                <a:lnTo>
                  <a:pt x="236203" y="899362"/>
                </a:lnTo>
                <a:lnTo>
                  <a:pt x="198909" y="930482"/>
                </a:lnTo>
                <a:lnTo>
                  <a:pt x="160758" y="960587"/>
                </a:lnTo>
                <a:lnTo>
                  <a:pt x="121770" y="989657"/>
                </a:lnTo>
                <a:lnTo>
                  <a:pt x="81968" y="1017670"/>
                </a:lnTo>
                <a:lnTo>
                  <a:pt x="41370" y="1044606"/>
                </a:lnTo>
                <a:lnTo>
                  <a:pt x="0" y="1070444"/>
                </a:lnTo>
                <a:lnTo>
                  <a:pt x="1625" y="1069632"/>
                </a:lnTo>
                <a:lnTo>
                  <a:pt x="42917" y="1043787"/>
                </a:lnTo>
                <a:lnTo>
                  <a:pt x="83436" y="1016848"/>
                </a:lnTo>
                <a:lnTo>
                  <a:pt x="123161" y="988835"/>
                </a:lnTo>
                <a:lnTo>
                  <a:pt x="162072" y="959769"/>
                </a:lnTo>
                <a:lnTo>
                  <a:pt x="200147" y="929670"/>
                </a:lnTo>
                <a:lnTo>
                  <a:pt x="237366" y="898560"/>
                </a:lnTo>
                <a:lnTo>
                  <a:pt x="273709" y="866458"/>
                </a:lnTo>
                <a:lnTo>
                  <a:pt x="309154" y="833386"/>
                </a:lnTo>
                <a:lnTo>
                  <a:pt x="343681" y="799363"/>
                </a:lnTo>
                <a:lnTo>
                  <a:pt x="377269" y="764412"/>
                </a:lnTo>
                <a:lnTo>
                  <a:pt x="409897" y="728553"/>
                </a:lnTo>
                <a:lnTo>
                  <a:pt x="441545" y="691805"/>
                </a:lnTo>
                <a:lnTo>
                  <a:pt x="472192" y="654191"/>
                </a:lnTo>
                <a:lnTo>
                  <a:pt x="501818" y="615730"/>
                </a:lnTo>
                <a:lnTo>
                  <a:pt x="530401" y="576444"/>
                </a:lnTo>
                <a:lnTo>
                  <a:pt x="557921" y="536353"/>
                </a:lnTo>
                <a:lnTo>
                  <a:pt x="584357" y="495477"/>
                </a:lnTo>
                <a:lnTo>
                  <a:pt x="609689" y="453838"/>
                </a:lnTo>
                <a:lnTo>
                  <a:pt x="633895" y="411456"/>
                </a:lnTo>
                <a:lnTo>
                  <a:pt x="656955" y="368351"/>
                </a:lnTo>
                <a:lnTo>
                  <a:pt x="678849" y="324546"/>
                </a:lnTo>
                <a:lnTo>
                  <a:pt x="699555" y="280059"/>
                </a:lnTo>
                <a:lnTo>
                  <a:pt x="719054" y="234912"/>
                </a:lnTo>
                <a:lnTo>
                  <a:pt x="737323" y="189126"/>
                </a:lnTo>
                <a:lnTo>
                  <a:pt x="754343" y="142721"/>
                </a:lnTo>
                <a:lnTo>
                  <a:pt x="770093" y="95717"/>
                </a:lnTo>
                <a:lnTo>
                  <a:pt x="784552" y="48137"/>
                </a:lnTo>
                <a:lnTo>
                  <a:pt x="797699" y="0"/>
                </a:lnTo>
                <a:close/>
              </a:path>
            </a:pathLst>
          </a:custGeom>
          <a:solidFill>
            <a:srgbClr val="A82B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32621" y="2367446"/>
            <a:ext cx="549951" cy="7264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32887" y="2367024"/>
            <a:ext cx="549714" cy="694862"/>
          </a:xfrm>
          <a:custGeom>
            <a:avLst/>
            <a:gdLst/>
            <a:ahLst/>
            <a:cxnLst/>
            <a:rect l="l" t="t" r="r" b="b"/>
            <a:pathLst>
              <a:path w="909320" h="1444625">
                <a:moveTo>
                  <a:pt x="394922" y="1014070"/>
                </a:moveTo>
                <a:lnTo>
                  <a:pt x="400611" y="1021166"/>
                </a:lnTo>
                <a:lnTo>
                  <a:pt x="432702" y="1058973"/>
                </a:lnTo>
                <a:lnTo>
                  <a:pt x="465823" y="1095857"/>
                </a:lnTo>
                <a:lnTo>
                  <a:pt x="459422" y="1088649"/>
                </a:lnTo>
                <a:lnTo>
                  <a:pt x="453132" y="1081360"/>
                </a:lnTo>
                <a:lnTo>
                  <a:pt x="440651" y="1066711"/>
                </a:lnTo>
                <a:lnTo>
                  <a:pt x="418666" y="1041879"/>
                </a:lnTo>
                <a:lnTo>
                  <a:pt x="407834" y="1029385"/>
                </a:lnTo>
                <a:lnTo>
                  <a:pt x="397192" y="1016685"/>
                </a:lnTo>
                <a:lnTo>
                  <a:pt x="394922" y="1014070"/>
                </a:lnTo>
                <a:close/>
              </a:path>
              <a:path w="909320" h="1444625">
                <a:moveTo>
                  <a:pt x="388908" y="1006571"/>
                </a:moveTo>
                <a:lnTo>
                  <a:pt x="389547" y="1007491"/>
                </a:lnTo>
                <a:lnTo>
                  <a:pt x="394922" y="1014070"/>
                </a:lnTo>
                <a:lnTo>
                  <a:pt x="388908" y="1006571"/>
                </a:lnTo>
                <a:close/>
              </a:path>
              <a:path w="909320" h="1444625">
                <a:moveTo>
                  <a:pt x="25" y="0"/>
                </a:moveTo>
                <a:lnTo>
                  <a:pt x="3828" y="53369"/>
                </a:lnTo>
                <a:lnTo>
                  <a:pt x="9174" y="105428"/>
                </a:lnTo>
                <a:lnTo>
                  <a:pt x="16015" y="157030"/>
                </a:lnTo>
                <a:lnTo>
                  <a:pt x="24329" y="208153"/>
                </a:lnTo>
                <a:lnTo>
                  <a:pt x="34094" y="258775"/>
                </a:lnTo>
                <a:lnTo>
                  <a:pt x="45288" y="308873"/>
                </a:lnTo>
                <a:lnTo>
                  <a:pt x="57889" y="358426"/>
                </a:lnTo>
                <a:lnTo>
                  <a:pt x="71874" y="407411"/>
                </a:lnTo>
                <a:lnTo>
                  <a:pt x="87221" y="455806"/>
                </a:lnTo>
                <a:lnTo>
                  <a:pt x="103908" y="503589"/>
                </a:lnTo>
                <a:lnTo>
                  <a:pt x="121913" y="550738"/>
                </a:lnTo>
                <a:lnTo>
                  <a:pt x="141214" y="597230"/>
                </a:lnTo>
                <a:lnTo>
                  <a:pt x="161788" y="643043"/>
                </a:lnTo>
                <a:lnTo>
                  <a:pt x="183614" y="688156"/>
                </a:lnTo>
                <a:lnTo>
                  <a:pt x="206669" y="732546"/>
                </a:lnTo>
                <a:lnTo>
                  <a:pt x="230932" y="776190"/>
                </a:lnTo>
                <a:lnTo>
                  <a:pt x="256379" y="819067"/>
                </a:lnTo>
                <a:lnTo>
                  <a:pt x="282988" y="861155"/>
                </a:lnTo>
                <a:lnTo>
                  <a:pt x="310739" y="902431"/>
                </a:lnTo>
                <a:lnTo>
                  <a:pt x="339607" y="942872"/>
                </a:lnTo>
                <a:lnTo>
                  <a:pt x="369572" y="982458"/>
                </a:lnTo>
                <a:lnTo>
                  <a:pt x="388908" y="1006571"/>
                </a:lnTo>
                <a:lnTo>
                  <a:pt x="384873" y="1000760"/>
                </a:lnTo>
                <a:lnTo>
                  <a:pt x="379564" y="993952"/>
                </a:lnTo>
                <a:lnTo>
                  <a:pt x="366102" y="976863"/>
                </a:lnTo>
                <a:lnTo>
                  <a:pt x="352786" y="959659"/>
                </a:lnTo>
                <a:lnTo>
                  <a:pt x="339681" y="942289"/>
                </a:lnTo>
                <a:lnTo>
                  <a:pt x="326847" y="924699"/>
                </a:lnTo>
                <a:lnTo>
                  <a:pt x="326364" y="924064"/>
                </a:lnTo>
                <a:lnTo>
                  <a:pt x="324129" y="920699"/>
                </a:lnTo>
                <a:lnTo>
                  <a:pt x="314028" y="906330"/>
                </a:lnTo>
                <a:lnTo>
                  <a:pt x="284632" y="862584"/>
                </a:lnTo>
                <a:lnTo>
                  <a:pt x="260553" y="824814"/>
                </a:lnTo>
                <a:lnTo>
                  <a:pt x="233151" y="779026"/>
                </a:lnTo>
                <a:lnTo>
                  <a:pt x="213834" y="744583"/>
                </a:lnTo>
                <a:lnTo>
                  <a:pt x="195899" y="710884"/>
                </a:lnTo>
                <a:lnTo>
                  <a:pt x="173647" y="666686"/>
                </a:lnTo>
                <a:lnTo>
                  <a:pt x="153492" y="623417"/>
                </a:lnTo>
                <a:lnTo>
                  <a:pt x="135838" y="582991"/>
                </a:lnTo>
                <a:lnTo>
                  <a:pt x="120351" y="545023"/>
                </a:lnTo>
                <a:lnTo>
                  <a:pt x="105530" y="506132"/>
                </a:lnTo>
                <a:lnTo>
                  <a:pt x="90246" y="462788"/>
                </a:lnTo>
                <a:lnTo>
                  <a:pt x="76720" y="421563"/>
                </a:lnTo>
                <a:lnTo>
                  <a:pt x="61365" y="368964"/>
                </a:lnTo>
                <a:lnTo>
                  <a:pt x="49504" y="324257"/>
                </a:lnTo>
                <a:lnTo>
                  <a:pt x="38209" y="275794"/>
                </a:lnTo>
                <a:lnTo>
                  <a:pt x="30060" y="236054"/>
                </a:lnTo>
                <a:lnTo>
                  <a:pt x="19969" y="179391"/>
                </a:lnTo>
                <a:lnTo>
                  <a:pt x="13822" y="138413"/>
                </a:lnTo>
                <a:lnTo>
                  <a:pt x="9067" y="100129"/>
                </a:lnTo>
                <a:lnTo>
                  <a:pt x="4252" y="52398"/>
                </a:lnTo>
                <a:lnTo>
                  <a:pt x="1752" y="22275"/>
                </a:lnTo>
                <a:lnTo>
                  <a:pt x="1104" y="14871"/>
                </a:lnTo>
                <a:lnTo>
                  <a:pt x="520" y="7442"/>
                </a:lnTo>
                <a:lnTo>
                  <a:pt x="25" y="0"/>
                </a:lnTo>
                <a:close/>
              </a:path>
              <a:path w="909320" h="1444625">
                <a:moveTo>
                  <a:pt x="469836" y="1100188"/>
                </a:moveTo>
                <a:lnTo>
                  <a:pt x="487258" y="1118668"/>
                </a:lnTo>
                <a:lnTo>
                  <a:pt x="504945" y="1136899"/>
                </a:lnTo>
                <a:lnTo>
                  <a:pt x="522889" y="1154875"/>
                </a:lnTo>
                <a:lnTo>
                  <a:pt x="541083" y="1172591"/>
                </a:lnTo>
                <a:lnTo>
                  <a:pt x="532684" y="1164205"/>
                </a:lnTo>
                <a:lnTo>
                  <a:pt x="524389" y="1155739"/>
                </a:lnTo>
                <a:lnTo>
                  <a:pt x="507923" y="1138707"/>
                </a:lnTo>
                <a:lnTo>
                  <a:pt x="490016" y="1120865"/>
                </a:lnTo>
                <a:lnTo>
                  <a:pt x="481113" y="1111895"/>
                </a:lnTo>
                <a:lnTo>
                  <a:pt x="472363" y="1102753"/>
                </a:lnTo>
                <a:lnTo>
                  <a:pt x="469836" y="1100188"/>
                </a:lnTo>
                <a:close/>
              </a:path>
              <a:path w="909320" h="1444625">
                <a:moveTo>
                  <a:pt x="551370" y="1182370"/>
                </a:moveTo>
                <a:lnTo>
                  <a:pt x="572022" y="1201564"/>
                </a:lnTo>
                <a:lnTo>
                  <a:pt x="593066" y="1220509"/>
                </a:lnTo>
                <a:lnTo>
                  <a:pt x="614235" y="1238971"/>
                </a:lnTo>
                <a:lnTo>
                  <a:pt x="635787" y="1257173"/>
                </a:lnTo>
                <a:lnTo>
                  <a:pt x="635419" y="1256830"/>
                </a:lnTo>
                <a:lnTo>
                  <a:pt x="614106" y="1238838"/>
                </a:lnTo>
                <a:lnTo>
                  <a:pt x="593003" y="1220433"/>
                </a:lnTo>
                <a:lnTo>
                  <a:pt x="572363" y="1201850"/>
                </a:lnTo>
                <a:lnTo>
                  <a:pt x="551929" y="1182865"/>
                </a:lnTo>
                <a:lnTo>
                  <a:pt x="551370" y="1182370"/>
                </a:lnTo>
                <a:close/>
              </a:path>
              <a:path w="909320" h="1444625">
                <a:moveTo>
                  <a:pt x="885215" y="1430438"/>
                </a:moveTo>
                <a:lnTo>
                  <a:pt x="889589" y="1433020"/>
                </a:lnTo>
                <a:lnTo>
                  <a:pt x="909269" y="1444193"/>
                </a:lnTo>
                <a:lnTo>
                  <a:pt x="885215" y="1430438"/>
                </a:lnTo>
                <a:close/>
              </a:path>
              <a:path w="909320" h="1444625">
                <a:moveTo>
                  <a:pt x="728141" y="1328716"/>
                </a:moveTo>
                <a:lnTo>
                  <a:pt x="788103" y="1370539"/>
                </a:lnTo>
                <a:lnTo>
                  <a:pt x="827780" y="1396136"/>
                </a:lnTo>
                <a:lnTo>
                  <a:pt x="868175" y="1420694"/>
                </a:lnTo>
                <a:lnTo>
                  <a:pt x="885215" y="1430438"/>
                </a:lnTo>
                <a:lnTo>
                  <a:pt x="870119" y="1421525"/>
                </a:lnTo>
                <a:lnTo>
                  <a:pt x="850810" y="1409794"/>
                </a:lnTo>
                <a:lnTo>
                  <a:pt x="831608" y="1397914"/>
                </a:lnTo>
                <a:lnTo>
                  <a:pt x="825957" y="1394599"/>
                </a:lnTo>
                <a:lnTo>
                  <a:pt x="824826" y="1393837"/>
                </a:lnTo>
                <a:lnTo>
                  <a:pt x="802141" y="1379307"/>
                </a:lnTo>
                <a:lnTo>
                  <a:pt x="779705" y="1364434"/>
                </a:lnTo>
                <a:lnTo>
                  <a:pt x="757509" y="1349232"/>
                </a:lnTo>
                <a:lnTo>
                  <a:pt x="735545" y="1333715"/>
                </a:lnTo>
                <a:lnTo>
                  <a:pt x="728141" y="1328716"/>
                </a:lnTo>
                <a:close/>
              </a:path>
              <a:path w="909320" h="1444625">
                <a:moveTo>
                  <a:pt x="639979" y="1260579"/>
                </a:moveTo>
                <a:lnTo>
                  <a:pt x="673570" y="1287702"/>
                </a:lnTo>
                <a:lnTo>
                  <a:pt x="710979" y="1316303"/>
                </a:lnTo>
                <a:lnTo>
                  <a:pt x="728084" y="1328675"/>
                </a:lnTo>
                <a:lnTo>
                  <a:pt x="727214" y="1328013"/>
                </a:lnTo>
                <a:lnTo>
                  <a:pt x="706584" y="1312757"/>
                </a:lnTo>
                <a:lnTo>
                  <a:pt x="686209" y="1297182"/>
                </a:lnTo>
                <a:lnTo>
                  <a:pt x="666067" y="1281320"/>
                </a:lnTo>
                <a:lnTo>
                  <a:pt x="646137" y="1265199"/>
                </a:lnTo>
                <a:lnTo>
                  <a:pt x="643077" y="1262824"/>
                </a:lnTo>
                <a:lnTo>
                  <a:pt x="639979" y="1260579"/>
                </a:lnTo>
                <a:close/>
              </a:path>
            </a:pathLst>
          </a:custGeom>
          <a:solidFill>
            <a:srgbClr val="A4A6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32895" y="2371627"/>
            <a:ext cx="1152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25387">
            <a:solidFill>
              <a:srgbClr val="7C7E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15127" y="1430248"/>
            <a:ext cx="1067444" cy="1578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15112" y="1467332"/>
            <a:ext cx="1064497" cy="120952"/>
          </a:xfrm>
          <a:custGeom>
            <a:avLst/>
            <a:gdLst/>
            <a:ahLst/>
            <a:cxnLst/>
            <a:rect l="l" t="t" r="r" b="b"/>
            <a:pathLst>
              <a:path w="1760854" h="251460">
                <a:moveTo>
                  <a:pt x="964669" y="0"/>
                </a:moveTo>
                <a:lnTo>
                  <a:pt x="1015277" y="2254"/>
                </a:lnTo>
                <a:lnTo>
                  <a:pt x="1065496" y="5919"/>
                </a:lnTo>
                <a:lnTo>
                  <a:pt x="1115317" y="10975"/>
                </a:lnTo>
                <a:lnTo>
                  <a:pt x="1164720" y="17402"/>
                </a:lnTo>
                <a:lnTo>
                  <a:pt x="1213550" y="25156"/>
                </a:lnTo>
                <a:lnTo>
                  <a:pt x="1262041" y="34259"/>
                </a:lnTo>
                <a:lnTo>
                  <a:pt x="1310056" y="44674"/>
                </a:lnTo>
                <a:lnTo>
                  <a:pt x="1357576" y="56380"/>
                </a:lnTo>
                <a:lnTo>
                  <a:pt x="1404582" y="69359"/>
                </a:lnTo>
                <a:lnTo>
                  <a:pt x="1451055" y="83591"/>
                </a:lnTo>
                <a:lnTo>
                  <a:pt x="1496976" y="99055"/>
                </a:lnTo>
                <a:lnTo>
                  <a:pt x="1542327" y="115733"/>
                </a:lnTo>
                <a:lnTo>
                  <a:pt x="1587087" y="133605"/>
                </a:lnTo>
                <a:lnTo>
                  <a:pt x="1631239" y="152650"/>
                </a:lnTo>
                <a:lnTo>
                  <a:pt x="1674763" y="172851"/>
                </a:lnTo>
                <a:lnTo>
                  <a:pt x="1717640" y="194186"/>
                </a:lnTo>
                <a:lnTo>
                  <a:pt x="1759851" y="216637"/>
                </a:lnTo>
                <a:lnTo>
                  <a:pt x="1760829" y="216954"/>
                </a:lnTo>
                <a:lnTo>
                  <a:pt x="1718582" y="194459"/>
                </a:lnTo>
                <a:lnTo>
                  <a:pt x="1675666" y="173084"/>
                </a:lnTo>
                <a:lnTo>
                  <a:pt x="1632099" y="152848"/>
                </a:lnTo>
                <a:lnTo>
                  <a:pt x="1587901" y="133771"/>
                </a:lnTo>
                <a:lnTo>
                  <a:pt x="1543091" y="115871"/>
                </a:lnTo>
                <a:lnTo>
                  <a:pt x="1497689" y="99169"/>
                </a:lnTo>
                <a:lnTo>
                  <a:pt x="1451714" y="83683"/>
                </a:lnTo>
                <a:lnTo>
                  <a:pt x="1405185" y="69433"/>
                </a:lnTo>
                <a:lnTo>
                  <a:pt x="1358122" y="56439"/>
                </a:lnTo>
                <a:lnTo>
                  <a:pt x="1310543" y="44719"/>
                </a:lnTo>
                <a:lnTo>
                  <a:pt x="1262468" y="34294"/>
                </a:lnTo>
                <a:lnTo>
                  <a:pt x="1213916" y="25182"/>
                </a:lnTo>
                <a:lnTo>
                  <a:pt x="1164907" y="17402"/>
                </a:lnTo>
                <a:lnTo>
                  <a:pt x="1115460" y="10975"/>
                </a:lnTo>
                <a:lnTo>
                  <a:pt x="1065477" y="5911"/>
                </a:lnTo>
                <a:lnTo>
                  <a:pt x="1015215" y="2249"/>
                </a:lnTo>
                <a:lnTo>
                  <a:pt x="964669" y="0"/>
                </a:lnTo>
                <a:close/>
              </a:path>
              <a:path w="1760854" h="251460">
                <a:moveTo>
                  <a:pt x="59181" y="216992"/>
                </a:moveTo>
                <a:lnTo>
                  <a:pt x="44246" y="225301"/>
                </a:lnTo>
                <a:lnTo>
                  <a:pt x="29405" y="233747"/>
                </a:lnTo>
                <a:lnTo>
                  <a:pt x="14656" y="242331"/>
                </a:lnTo>
                <a:lnTo>
                  <a:pt x="0" y="251054"/>
                </a:lnTo>
                <a:lnTo>
                  <a:pt x="14687" y="242319"/>
                </a:lnTo>
                <a:lnTo>
                  <a:pt x="29429" y="233736"/>
                </a:lnTo>
                <a:lnTo>
                  <a:pt x="44261" y="225293"/>
                </a:lnTo>
                <a:lnTo>
                  <a:pt x="59181" y="216992"/>
                </a:lnTo>
                <a:close/>
              </a:path>
            </a:pathLst>
          </a:custGeom>
          <a:solidFill>
            <a:srgbClr val="2F8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12481" y="1872032"/>
            <a:ext cx="540502" cy="437381"/>
          </a:xfrm>
          <a:custGeom>
            <a:avLst/>
            <a:gdLst/>
            <a:ahLst/>
            <a:cxnLst/>
            <a:rect l="l" t="t" r="r" b="b"/>
            <a:pathLst>
              <a:path w="894079" h="909320">
                <a:moveTo>
                  <a:pt x="0" y="0"/>
                </a:moveTo>
                <a:lnTo>
                  <a:pt x="0" y="742251"/>
                </a:lnTo>
                <a:lnTo>
                  <a:pt x="43548" y="745744"/>
                </a:lnTo>
                <a:lnTo>
                  <a:pt x="54664" y="746900"/>
                </a:lnTo>
                <a:lnTo>
                  <a:pt x="125901" y="758330"/>
                </a:lnTo>
                <a:lnTo>
                  <a:pt x="178725" y="770459"/>
                </a:lnTo>
                <a:lnTo>
                  <a:pt x="237945" y="788073"/>
                </a:lnTo>
                <a:lnTo>
                  <a:pt x="299785" y="812082"/>
                </a:lnTo>
                <a:lnTo>
                  <a:pt x="360472" y="843397"/>
                </a:lnTo>
                <a:lnTo>
                  <a:pt x="416229" y="882929"/>
                </a:lnTo>
                <a:lnTo>
                  <a:pt x="446773" y="908748"/>
                </a:lnTo>
                <a:lnTo>
                  <a:pt x="477316" y="882929"/>
                </a:lnTo>
                <a:lnTo>
                  <a:pt x="532918" y="843518"/>
                </a:lnTo>
                <a:lnTo>
                  <a:pt x="536606" y="841616"/>
                </a:lnTo>
                <a:lnTo>
                  <a:pt x="446773" y="841616"/>
                </a:lnTo>
                <a:lnTo>
                  <a:pt x="397009" y="805763"/>
                </a:lnTo>
                <a:lnTo>
                  <a:pt x="343446" y="776111"/>
                </a:lnTo>
                <a:lnTo>
                  <a:pt x="288336" y="752098"/>
                </a:lnTo>
                <a:lnTo>
                  <a:pt x="233929" y="733162"/>
                </a:lnTo>
                <a:lnTo>
                  <a:pt x="182479" y="718740"/>
                </a:lnTo>
                <a:lnTo>
                  <a:pt x="136237" y="708270"/>
                </a:lnTo>
                <a:lnTo>
                  <a:pt x="97456" y="701188"/>
                </a:lnTo>
                <a:lnTo>
                  <a:pt x="51282" y="694944"/>
                </a:lnTo>
                <a:lnTo>
                  <a:pt x="51282" y="659955"/>
                </a:lnTo>
                <a:lnTo>
                  <a:pt x="158691" y="659955"/>
                </a:lnTo>
                <a:lnTo>
                  <a:pt x="129783" y="651352"/>
                </a:lnTo>
                <a:lnTo>
                  <a:pt x="93709" y="642485"/>
                </a:lnTo>
                <a:lnTo>
                  <a:pt x="66974" y="637097"/>
                </a:lnTo>
                <a:lnTo>
                  <a:pt x="51282" y="634530"/>
                </a:lnTo>
                <a:lnTo>
                  <a:pt x="51282" y="592582"/>
                </a:lnTo>
                <a:lnTo>
                  <a:pt x="138412" y="592582"/>
                </a:lnTo>
                <a:lnTo>
                  <a:pt x="129483" y="589172"/>
                </a:lnTo>
                <a:lnTo>
                  <a:pt x="93457" y="577348"/>
                </a:lnTo>
                <a:lnTo>
                  <a:pt x="66771" y="569799"/>
                </a:lnTo>
                <a:lnTo>
                  <a:pt x="51282" y="566013"/>
                </a:lnTo>
                <a:lnTo>
                  <a:pt x="51282" y="61887"/>
                </a:lnTo>
                <a:lnTo>
                  <a:pt x="221702" y="61887"/>
                </a:lnTo>
                <a:lnTo>
                  <a:pt x="178238" y="44232"/>
                </a:lnTo>
                <a:lnTo>
                  <a:pt x="119491" y="25379"/>
                </a:lnTo>
                <a:lnTo>
                  <a:pt x="56121" y="10604"/>
                </a:lnTo>
                <a:lnTo>
                  <a:pt x="0" y="0"/>
                </a:lnTo>
                <a:close/>
              </a:path>
              <a:path w="894079" h="909320">
                <a:moveTo>
                  <a:pt x="893546" y="659955"/>
                </a:moveTo>
                <a:lnTo>
                  <a:pt x="842264" y="659955"/>
                </a:lnTo>
                <a:lnTo>
                  <a:pt x="842264" y="694944"/>
                </a:lnTo>
                <a:lnTo>
                  <a:pt x="825158" y="696934"/>
                </a:lnTo>
                <a:lnTo>
                  <a:pt x="757303" y="708270"/>
                </a:lnTo>
                <a:lnTo>
                  <a:pt x="711058" y="718740"/>
                </a:lnTo>
                <a:lnTo>
                  <a:pt x="659606" y="733162"/>
                </a:lnTo>
                <a:lnTo>
                  <a:pt x="605199" y="752098"/>
                </a:lnTo>
                <a:lnTo>
                  <a:pt x="550089" y="776111"/>
                </a:lnTo>
                <a:lnTo>
                  <a:pt x="496529" y="805763"/>
                </a:lnTo>
                <a:lnTo>
                  <a:pt x="446773" y="841616"/>
                </a:lnTo>
                <a:lnTo>
                  <a:pt x="536606" y="841616"/>
                </a:lnTo>
                <a:lnTo>
                  <a:pt x="593534" y="812259"/>
                </a:lnTo>
                <a:lnTo>
                  <a:pt x="655369" y="788257"/>
                </a:lnTo>
                <a:lnTo>
                  <a:pt x="714629" y="770616"/>
                </a:lnTo>
                <a:lnTo>
                  <a:pt x="767518" y="758441"/>
                </a:lnTo>
                <a:lnTo>
                  <a:pt x="810244" y="750834"/>
                </a:lnTo>
                <a:lnTo>
                  <a:pt x="850023" y="745744"/>
                </a:lnTo>
                <a:lnTo>
                  <a:pt x="893546" y="742162"/>
                </a:lnTo>
                <a:lnTo>
                  <a:pt x="893546" y="659955"/>
                </a:lnTo>
                <a:close/>
              </a:path>
              <a:path w="894079" h="909320">
                <a:moveTo>
                  <a:pt x="158691" y="659955"/>
                </a:moveTo>
                <a:lnTo>
                  <a:pt x="51282" y="659955"/>
                </a:lnTo>
                <a:lnTo>
                  <a:pt x="128344" y="675015"/>
                </a:lnTo>
                <a:lnTo>
                  <a:pt x="198129" y="695912"/>
                </a:lnTo>
                <a:lnTo>
                  <a:pt x="260173" y="720632"/>
                </a:lnTo>
                <a:lnTo>
                  <a:pt x="314015" y="747156"/>
                </a:lnTo>
                <a:lnTo>
                  <a:pt x="359194" y="773468"/>
                </a:lnTo>
                <a:lnTo>
                  <a:pt x="395248" y="797551"/>
                </a:lnTo>
                <a:lnTo>
                  <a:pt x="438134" y="830962"/>
                </a:lnTo>
                <a:lnTo>
                  <a:pt x="446773" y="838847"/>
                </a:lnTo>
                <a:lnTo>
                  <a:pt x="449503" y="836256"/>
                </a:lnTo>
                <a:lnTo>
                  <a:pt x="455408" y="830962"/>
                </a:lnTo>
                <a:lnTo>
                  <a:pt x="471824" y="817388"/>
                </a:lnTo>
                <a:lnTo>
                  <a:pt x="475675" y="814501"/>
                </a:lnTo>
                <a:lnTo>
                  <a:pt x="446773" y="814501"/>
                </a:lnTo>
                <a:lnTo>
                  <a:pt x="390501" y="770929"/>
                </a:lnTo>
                <a:lnTo>
                  <a:pt x="333331" y="734787"/>
                </a:lnTo>
                <a:lnTo>
                  <a:pt x="276968" y="705417"/>
                </a:lnTo>
                <a:lnTo>
                  <a:pt x="223118" y="682160"/>
                </a:lnTo>
                <a:lnTo>
                  <a:pt x="173488" y="664358"/>
                </a:lnTo>
                <a:lnTo>
                  <a:pt x="158691" y="659955"/>
                </a:lnTo>
                <a:close/>
              </a:path>
              <a:path w="894079" h="909320">
                <a:moveTo>
                  <a:pt x="893546" y="592582"/>
                </a:moveTo>
                <a:lnTo>
                  <a:pt x="842264" y="592582"/>
                </a:lnTo>
                <a:lnTo>
                  <a:pt x="842264" y="634530"/>
                </a:lnTo>
                <a:lnTo>
                  <a:pt x="826572" y="637097"/>
                </a:lnTo>
                <a:lnTo>
                  <a:pt x="763763" y="651352"/>
                </a:lnTo>
                <a:lnTo>
                  <a:pt x="720058" y="664358"/>
                </a:lnTo>
                <a:lnTo>
                  <a:pt x="670428" y="682160"/>
                </a:lnTo>
                <a:lnTo>
                  <a:pt x="616578" y="705417"/>
                </a:lnTo>
                <a:lnTo>
                  <a:pt x="560215" y="734787"/>
                </a:lnTo>
                <a:lnTo>
                  <a:pt x="503044" y="770929"/>
                </a:lnTo>
                <a:lnTo>
                  <a:pt x="446773" y="814501"/>
                </a:lnTo>
                <a:lnTo>
                  <a:pt x="475675" y="814501"/>
                </a:lnTo>
                <a:lnTo>
                  <a:pt x="498289" y="797551"/>
                </a:lnTo>
                <a:lnTo>
                  <a:pt x="534342" y="773468"/>
                </a:lnTo>
                <a:lnTo>
                  <a:pt x="579521" y="747156"/>
                </a:lnTo>
                <a:lnTo>
                  <a:pt x="633364" y="720632"/>
                </a:lnTo>
                <a:lnTo>
                  <a:pt x="695410" y="695912"/>
                </a:lnTo>
                <a:lnTo>
                  <a:pt x="765197" y="675015"/>
                </a:lnTo>
                <a:lnTo>
                  <a:pt x="842264" y="659955"/>
                </a:lnTo>
                <a:lnTo>
                  <a:pt x="893546" y="659955"/>
                </a:lnTo>
                <a:lnTo>
                  <a:pt x="893546" y="592582"/>
                </a:lnTo>
                <a:close/>
              </a:path>
              <a:path w="894079" h="909320">
                <a:moveTo>
                  <a:pt x="138412" y="592582"/>
                </a:moveTo>
                <a:lnTo>
                  <a:pt x="51282" y="592582"/>
                </a:lnTo>
                <a:lnTo>
                  <a:pt x="130386" y="615130"/>
                </a:lnTo>
                <a:lnTo>
                  <a:pt x="201243" y="643026"/>
                </a:lnTo>
                <a:lnTo>
                  <a:pt x="263585" y="674150"/>
                </a:lnTo>
                <a:lnTo>
                  <a:pt x="317143" y="706382"/>
                </a:lnTo>
                <a:lnTo>
                  <a:pt x="361651" y="737604"/>
                </a:lnTo>
                <a:lnTo>
                  <a:pt x="396840" y="765695"/>
                </a:lnTo>
                <a:lnTo>
                  <a:pt x="438189" y="804009"/>
                </a:lnTo>
                <a:lnTo>
                  <a:pt x="446773" y="813358"/>
                </a:lnTo>
                <a:lnTo>
                  <a:pt x="449732" y="809993"/>
                </a:lnTo>
                <a:lnTo>
                  <a:pt x="455349" y="804009"/>
                </a:lnTo>
                <a:lnTo>
                  <a:pt x="471083" y="788536"/>
                </a:lnTo>
                <a:lnTo>
                  <a:pt x="482286" y="778535"/>
                </a:lnTo>
                <a:lnTo>
                  <a:pt x="437680" y="778535"/>
                </a:lnTo>
                <a:lnTo>
                  <a:pt x="384647" y="730320"/>
                </a:lnTo>
                <a:lnTo>
                  <a:pt x="329804" y="689449"/>
                </a:lnTo>
                <a:lnTo>
                  <a:pt x="275007" y="655410"/>
                </a:lnTo>
                <a:lnTo>
                  <a:pt x="222116" y="627692"/>
                </a:lnTo>
                <a:lnTo>
                  <a:pt x="172988" y="605783"/>
                </a:lnTo>
                <a:lnTo>
                  <a:pt x="138412" y="592582"/>
                </a:lnTo>
                <a:close/>
              </a:path>
              <a:path w="894079" h="909320">
                <a:moveTo>
                  <a:pt x="221702" y="61887"/>
                </a:moveTo>
                <a:lnTo>
                  <a:pt x="51282" y="61887"/>
                </a:lnTo>
                <a:lnTo>
                  <a:pt x="124384" y="80313"/>
                </a:lnTo>
                <a:lnTo>
                  <a:pt x="190819" y="104380"/>
                </a:lnTo>
                <a:lnTo>
                  <a:pt x="250212" y="132151"/>
                </a:lnTo>
                <a:lnTo>
                  <a:pt x="302187" y="161691"/>
                </a:lnTo>
                <a:lnTo>
                  <a:pt x="346371" y="191062"/>
                </a:lnTo>
                <a:lnTo>
                  <a:pt x="382387" y="218330"/>
                </a:lnTo>
                <a:lnTo>
                  <a:pt x="428417" y="258809"/>
                </a:lnTo>
                <a:lnTo>
                  <a:pt x="437680" y="268147"/>
                </a:lnTo>
                <a:lnTo>
                  <a:pt x="437680" y="778535"/>
                </a:lnTo>
                <a:lnTo>
                  <a:pt x="455853" y="778535"/>
                </a:lnTo>
                <a:lnTo>
                  <a:pt x="455853" y="268147"/>
                </a:lnTo>
                <a:lnTo>
                  <a:pt x="465113" y="258809"/>
                </a:lnTo>
                <a:lnTo>
                  <a:pt x="483669" y="241557"/>
                </a:lnTo>
                <a:lnTo>
                  <a:pt x="511143" y="218330"/>
                </a:lnTo>
                <a:lnTo>
                  <a:pt x="528009" y="205562"/>
                </a:lnTo>
                <a:lnTo>
                  <a:pt x="446773" y="205562"/>
                </a:lnTo>
                <a:lnTo>
                  <a:pt x="397106" y="164322"/>
                </a:lnTo>
                <a:lnTo>
                  <a:pt x="363840" y="140226"/>
                </a:lnTo>
                <a:lnTo>
                  <a:pt x="325163" y="115159"/>
                </a:lnTo>
                <a:lnTo>
                  <a:pt x="281231" y="90132"/>
                </a:lnTo>
                <a:lnTo>
                  <a:pt x="232204" y="66152"/>
                </a:lnTo>
                <a:lnTo>
                  <a:pt x="221702" y="61887"/>
                </a:lnTo>
                <a:close/>
              </a:path>
              <a:path w="894079" h="909320">
                <a:moveTo>
                  <a:pt x="893546" y="61887"/>
                </a:moveTo>
                <a:lnTo>
                  <a:pt x="842264" y="61887"/>
                </a:lnTo>
                <a:lnTo>
                  <a:pt x="842264" y="566013"/>
                </a:lnTo>
                <a:lnTo>
                  <a:pt x="826774" y="569799"/>
                </a:lnTo>
                <a:lnTo>
                  <a:pt x="764063" y="589172"/>
                </a:lnTo>
                <a:lnTo>
                  <a:pt x="720556" y="605783"/>
                </a:lnTo>
                <a:lnTo>
                  <a:pt x="671428" y="627692"/>
                </a:lnTo>
                <a:lnTo>
                  <a:pt x="618535" y="655410"/>
                </a:lnTo>
                <a:lnTo>
                  <a:pt x="563736" y="689449"/>
                </a:lnTo>
                <a:lnTo>
                  <a:pt x="508889" y="730320"/>
                </a:lnTo>
                <a:lnTo>
                  <a:pt x="455853" y="778535"/>
                </a:lnTo>
                <a:lnTo>
                  <a:pt x="482286" y="778535"/>
                </a:lnTo>
                <a:lnTo>
                  <a:pt x="496669" y="765695"/>
                </a:lnTo>
                <a:lnTo>
                  <a:pt x="531843" y="737604"/>
                </a:lnTo>
                <a:lnTo>
                  <a:pt x="576341" y="706382"/>
                </a:lnTo>
                <a:lnTo>
                  <a:pt x="629896" y="674150"/>
                </a:lnTo>
                <a:lnTo>
                  <a:pt x="692245" y="643026"/>
                </a:lnTo>
                <a:lnTo>
                  <a:pt x="763122" y="615130"/>
                </a:lnTo>
                <a:lnTo>
                  <a:pt x="842264" y="592582"/>
                </a:lnTo>
                <a:lnTo>
                  <a:pt x="893546" y="592582"/>
                </a:lnTo>
                <a:lnTo>
                  <a:pt x="893546" y="61887"/>
                </a:lnTo>
                <a:close/>
              </a:path>
              <a:path w="894079" h="909320">
                <a:moveTo>
                  <a:pt x="893546" y="0"/>
                </a:moveTo>
                <a:lnTo>
                  <a:pt x="837425" y="10604"/>
                </a:lnTo>
                <a:lnTo>
                  <a:pt x="774055" y="25379"/>
                </a:lnTo>
                <a:lnTo>
                  <a:pt x="715308" y="44232"/>
                </a:lnTo>
                <a:lnTo>
                  <a:pt x="661342" y="66152"/>
                </a:lnTo>
                <a:lnTo>
                  <a:pt x="612314" y="90132"/>
                </a:lnTo>
                <a:lnTo>
                  <a:pt x="568383" y="115159"/>
                </a:lnTo>
                <a:lnTo>
                  <a:pt x="529706" y="140226"/>
                </a:lnTo>
                <a:lnTo>
                  <a:pt x="496440" y="164322"/>
                </a:lnTo>
                <a:lnTo>
                  <a:pt x="446773" y="205562"/>
                </a:lnTo>
                <a:lnTo>
                  <a:pt x="528009" y="205562"/>
                </a:lnTo>
                <a:lnTo>
                  <a:pt x="547162" y="191062"/>
                </a:lnTo>
                <a:lnTo>
                  <a:pt x="591349" y="161691"/>
                </a:lnTo>
                <a:lnTo>
                  <a:pt x="643328" y="132151"/>
                </a:lnTo>
                <a:lnTo>
                  <a:pt x="702724" y="104380"/>
                </a:lnTo>
                <a:lnTo>
                  <a:pt x="769161" y="80313"/>
                </a:lnTo>
                <a:lnTo>
                  <a:pt x="842264" y="61887"/>
                </a:lnTo>
                <a:lnTo>
                  <a:pt x="893546" y="61887"/>
                </a:lnTo>
                <a:lnTo>
                  <a:pt x="893546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0196" y="2088842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0" y="0"/>
                </a:moveTo>
                <a:lnTo>
                  <a:pt x="0" y="18719"/>
                </a:lnTo>
                <a:lnTo>
                  <a:pt x="34843" y="30162"/>
                </a:lnTo>
                <a:lnTo>
                  <a:pt x="67892" y="43297"/>
                </a:lnTo>
                <a:lnTo>
                  <a:pt x="130632" y="75628"/>
                </a:lnTo>
                <a:lnTo>
                  <a:pt x="171595" y="101885"/>
                </a:lnTo>
                <a:lnTo>
                  <a:pt x="205308" y="126391"/>
                </a:lnTo>
                <a:lnTo>
                  <a:pt x="244094" y="160591"/>
                </a:lnTo>
                <a:lnTo>
                  <a:pt x="244094" y="135483"/>
                </a:lnTo>
                <a:lnTo>
                  <a:pt x="200833" y="100788"/>
                </a:lnTo>
                <a:lnTo>
                  <a:pt x="139788" y="60312"/>
                </a:lnTo>
                <a:lnTo>
                  <a:pt x="72799" y="25917"/>
                </a:lnTo>
                <a:lnTo>
                  <a:pt x="37429" y="12031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90196" y="2047003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0" y="0"/>
                </a:moveTo>
                <a:lnTo>
                  <a:pt x="0" y="18719"/>
                </a:lnTo>
                <a:lnTo>
                  <a:pt x="34843" y="30162"/>
                </a:lnTo>
                <a:lnTo>
                  <a:pt x="67892" y="43297"/>
                </a:lnTo>
                <a:lnTo>
                  <a:pt x="130632" y="75628"/>
                </a:lnTo>
                <a:lnTo>
                  <a:pt x="171595" y="101885"/>
                </a:lnTo>
                <a:lnTo>
                  <a:pt x="205308" y="126391"/>
                </a:lnTo>
                <a:lnTo>
                  <a:pt x="244094" y="160591"/>
                </a:lnTo>
                <a:lnTo>
                  <a:pt x="244094" y="135483"/>
                </a:lnTo>
                <a:lnTo>
                  <a:pt x="200833" y="100788"/>
                </a:lnTo>
                <a:lnTo>
                  <a:pt x="139788" y="60312"/>
                </a:lnTo>
                <a:lnTo>
                  <a:pt x="72799" y="25917"/>
                </a:lnTo>
                <a:lnTo>
                  <a:pt x="37429" y="12031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0196" y="2004720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0" y="0"/>
                </a:moveTo>
                <a:lnTo>
                  <a:pt x="0" y="18719"/>
                </a:lnTo>
                <a:lnTo>
                  <a:pt x="34843" y="30162"/>
                </a:lnTo>
                <a:lnTo>
                  <a:pt x="67892" y="43297"/>
                </a:lnTo>
                <a:lnTo>
                  <a:pt x="130632" y="75628"/>
                </a:lnTo>
                <a:lnTo>
                  <a:pt x="171620" y="101905"/>
                </a:lnTo>
                <a:lnTo>
                  <a:pt x="205336" y="126415"/>
                </a:lnTo>
                <a:lnTo>
                  <a:pt x="244094" y="160591"/>
                </a:lnTo>
                <a:lnTo>
                  <a:pt x="244094" y="135483"/>
                </a:lnTo>
                <a:lnTo>
                  <a:pt x="200856" y="100817"/>
                </a:lnTo>
                <a:lnTo>
                  <a:pt x="139788" y="60312"/>
                </a:lnTo>
                <a:lnTo>
                  <a:pt x="72799" y="25917"/>
                </a:lnTo>
                <a:lnTo>
                  <a:pt x="37429" y="12031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0196" y="1962881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0" y="0"/>
                </a:moveTo>
                <a:lnTo>
                  <a:pt x="0" y="18719"/>
                </a:lnTo>
                <a:lnTo>
                  <a:pt x="34843" y="30162"/>
                </a:lnTo>
                <a:lnTo>
                  <a:pt x="67892" y="43297"/>
                </a:lnTo>
                <a:lnTo>
                  <a:pt x="130632" y="75628"/>
                </a:lnTo>
                <a:lnTo>
                  <a:pt x="171595" y="101885"/>
                </a:lnTo>
                <a:lnTo>
                  <a:pt x="205308" y="126391"/>
                </a:lnTo>
                <a:lnTo>
                  <a:pt x="244094" y="160591"/>
                </a:lnTo>
                <a:lnTo>
                  <a:pt x="244094" y="135483"/>
                </a:lnTo>
                <a:lnTo>
                  <a:pt x="200833" y="100788"/>
                </a:lnTo>
                <a:lnTo>
                  <a:pt x="139788" y="60312"/>
                </a:lnTo>
                <a:lnTo>
                  <a:pt x="72799" y="25917"/>
                </a:lnTo>
                <a:lnTo>
                  <a:pt x="37429" y="12031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27294" y="2088842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244094" y="0"/>
                </a:moveTo>
                <a:lnTo>
                  <a:pt x="206664" y="12031"/>
                </a:lnTo>
                <a:lnTo>
                  <a:pt x="137377" y="41923"/>
                </a:lnTo>
                <a:lnTo>
                  <a:pt x="72032" y="80707"/>
                </a:lnTo>
                <a:lnTo>
                  <a:pt x="18935" y="119425"/>
                </a:lnTo>
                <a:lnTo>
                  <a:pt x="0" y="135483"/>
                </a:lnTo>
                <a:lnTo>
                  <a:pt x="0" y="160591"/>
                </a:lnTo>
                <a:lnTo>
                  <a:pt x="14045" y="146757"/>
                </a:lnTo>
                <a:lnTo>
                  <a:pt x="38785" y="126391"/>
                </a:lnTo>
                <a:lnTo>
                  <a:pt x="72498" y="101885"/>
                </a:lnTo>
                <a:lnTo>
                  <a:pt x="113461" y="75628"/>
                </a:lnTo>
                <a:lnTo>
                  <a:pt x="176201" y="43297"/>
                </a:lnTo>
                <a:lnTo>
                  <a:pt x="244094" y="18719"/>
                </a:lnTo>
                <a:lnTo>
                  <a:pt x="244094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27294" y="2047003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244094" y="0"/>
                </a:moveTo>
                <a:lnTo>
                  <a:pt x="206664" y="12031"/>
                </a:lnTo>
                <a:lnTo>
                  <a:pt x="137377" y="41923"/>
                </a:lnTo>
                <a:lnTo>
                  <a:pt x="72032" y="80707"/>
                </a:lnTo>
                <a:lnTo>
                  <a:pt x="18935" y="119425"/>
                </a:lnTo>
                <a:lnTo>
                  <a:pt x="0" y="135483"/>
                </a:lnTo>
                <a:lnTo>
                  <a:pt x="0" y="160591"/>
                </a:lnTo>
                <a:lnTo>
                  <a:pt x="14045" y="146757"/>
                </a:lnTo>
                <a:lnTo>
                  <a:pt x="38785" y="126391"/>
                </a:lnTo>
                <a:lnTo>
                  <a:pt x="72498" y="101885"/>
                </a:lnTo>
                <a:lnTo>
                  <a:pt x="113461" y="75628"/>
                </a:lnTo>
                <a:lnTo>
                  <a:pt x="176201" y="43297"/>
                </a:lnTo>
                <a:lnTo>
                  <a:pt x="244094" y="18719"/>
                </a:lnTo>
                <a:lnTo>
                  <a:pt x="244094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27294" y="2004720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244094" y="0"/>
                </a:moveTo>
                <a:lnTo>
                  <a:pt x="206664" y="12031"/>
                </a:lnTo>
                <a:lnTo>
                  <a:pt x="137377" y="41923"/>
                </a:lnTo>
                <a:lnTo>
                  <a:pt x="72012" y="80732"/>
                </a:lnTo>
                <a:lnTo>
                  <a:pt x="18919" y="119442"/>
                </a:lnTo>
                <a:lnTo>
                  <a:pt x="0" y="135483"/>
                </a:lnTo>
                <a:lnTo>
                  <a:pt x="0" y="160591"/>
                </a:lnTo>
                <a:lnTo>
                  <a:pt x="14026" y="146773"/>
                </a:lnTo>
                <a:lnTo>
                  <a:pt x="38752" y="126415"/>
                </a:lnTo>
                <a:lnTo>
                  <a:pt x="72467" y="101905"/>
                </a:lnTo>
                <a:lnTo>
                  <a:pt x="113461" y="75628"/>
                </a:lnTo>
                <a:lnTo>
                  <a:pt x="176201" y="43297"/>
                </a:lnTo>
                <a:lnTo>
                  <a:pt x="244094" y="18719"/>
                </a:lnTo>
                <a:lnTo>
                  <a:pt x="244094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27294" y="1962881"/>
            <a:ext cx="147793" cy="77275"/>
          </a:xfrm>
          <a:custGeom>
            <a:avLst/>
            <a:gdLst/>
            <a:ahLst/>
            <a:cxnLst/>
            <a:rect l="l" t="t" r="r" b="b"/>
            <a:pathLst>
              <a:path w="244475" h="160654">
                <a:moveTo>
                  <a:pt x="244094" y="0"/>
                </a:moveTo>
                <a:lnTo>
                  <a:pt x="206664" y="12031"/>
                </a:lnTo>
                <a:lnTo>
                  <a:pt x="137377" y="41923"/>
                </a:lnTo>
                <a:lnTo>
                  <a:pt x="72032" y="80707"/>
                </a:lnTo>
                <a:lnTo>
                  <a:pt x="18935" y="119425"/>
                </a:lnTo>
                <a:lnTo>
                  <a:pt x="0" y="135483"/>
                </a:lnTo>
                <a:lnTo>
                  <a:pt x="0" y="160591"/>
                </a:lnTo>
                <a:lnTo>
                  <a:pt x="14045" y="146757"/>
                </a:lnTo>
                <a:lnTo>
                  <a:pt x="38785" y="126391"/>
                </a:lnTo>
                <a:lnTo>
                  <a:pt x="72498" y="101885"/>
                </a:lnTo>
                <a:lnTo>
                  <a:pt x="113461" y="75628"/>
                </a:lnTo>
                <a:lnTo>
                  <a:pt x="176201" y="43297"/>
                </a:lnTo>
                <a:lnTo>
                  <a:pt x="244094" y="18719"/>
                </a:lnTo>
                <a:lnTo>
                  <a:pt x="244094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Заголовок 3"/>
          <p:cNvSpPr txBox="1">
            <a:spLocks/>
          </p:cNvSpPr>
          <p:nvPr/>
        </p:nvSpPr>
        <p:spPr>
          <a:xfrm>
            <a:off x="719289" y="-164554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Символика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Российского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школьников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18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100" dirty="0"/>
              <a:t>1</a:t>
            </a:r>
            <a:r>
              <a:rPr lang="ru-RU" sz="3100" dirty="0" smtClean="0"/>
              <a:t>) «Личностное </a:t>
            </a:r>
            <a:r>
              <a:rPr lang="ru-RU" sz="3100" dirty="0"/>
              <a:t>развитие </a:t>
            </a:r>
            <a:r>
              <a:rPr lang="ru-RU" sz="3100" dirty="0" smtClean="0"/>
              <a:t>школьника»</a:t>
            </a:r>
            <a:endParaRPr lang="ru-RU" sz="3100" dirty="0"/>
          </a:p>
          <a:p>
            <a:pPr marL="0" indent="0" algn="ctr">
              <a:buNone/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2) «Гражданский </a:t>
            </a:r>
            <a:r>
              <a:rPr lang="ru-RU" sz="3100" dirty="0" err="1"/>
              <a:t>активизм</a:t>
            </a:r>
            <a:r>
              <a:rPr lang="ru-RU" sz="3100" dirty="0"/>
              <a:t>»</a:t>
            </a:r>
          </a:p>
          <a:p>
            <a:pPr marL="0" indent="0" algn="ctr">
              <a:buNone/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3) «Военно-патриотическое </a:t>
            </a:r>
            <a:r>
              <a:rPr lang="ru-RU" sz="3100" dirty="0" smtClean="0"/>
              <a:t>направление» - активизация патриотического и военно-патриотического воспитания, в том числе развитие движения «ЮНАРМИЯ»</a:t>
            </a:r>
            <a:endParaRPr lang="ru-RU" sz="3100" dirty="0"/>
          </a:p>
          <a:p>
            <a:pPr marL="0" indent="0" algn="ctr">
              <a:buNone/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4) «Информационно-</a:t>
            </a:r>
            <a:r>
              <a:rPr lang="ru-RU" sz="3100" dirty="0" err="1"/>
              <a:t>медийное</a:t>
            </a:r>
            <a:r>
              <a:rPr lang="ru-RU" sz="3100" dirty="0"/>
              <a:t> направление»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89" y="411510"/>
            <a:ext cx="1224136" cy="9181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74948" y="-8561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работы 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«Российского движения школьников»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14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439448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первичной ячейки </a:t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Российского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школьников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Определена одна пилотная школа в каждом муниципальном районе – всего 50 школ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t="70274" r="22225" b="1860"/>
          <a:stretch/>
        </p:blipFill>
        <p:spPr>
          <a:xfrm>
            <a:off x="683568" y="1221600"/>
            <a:ext cx="5673624" cy="3006334"/>
          </a:xfrm>
        </p:spPr>
      </p:pic>
      <p:cxnSp>
        <p:nvCxnSpPr>
          <p:cNvPr id="7" name="Прямая со стрелкой 6"/>
          <p:cNvCxnSpPr/>
          <p:nvPr/>
        </p:nvCxnSpPr>
        <p:spPr>
          <a:xfrm>
            <a:off x="6300192" y="16536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60232" y="1395636"/>
            <a:ext cx="20162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Работа по направлениям деятельности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2838" y="3111810"/>
            <a:ext cx="225345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Работа по </a:t>
            </a:r>
            <a:r>
              <a:rPr lang="ru-RU" dirty="0" smtClean="0"/>
              <a:t>направлениям</a:t>
            </a:r>
          </a:p>
          <a:p>
            <a:r>
              <a:rPr lang="ru-RU" dirty="0" smtClean="0"/>
              <a:t>деятельности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601227" y="333303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941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73" y="123478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99611"/>
              </p:ext>
            </p:extLst>
          </p:nvPr>
        </p:nvGraphicFramePr>
        <p:xfrm>
          <a:off x="323528" y="627534"/>
          <a:ext cx="8496944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370"/>
                <a:gridCol w="64485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Нижнеметескинская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Апастовский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Апастовская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углубленным изучением отдельных предметов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Аксубаевский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Аксубаевская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Азнакаевский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 города Азнакаево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Алексеевский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Алексеевская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 с углубленным изучением отдельных предметов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Актанышская основная общеобразовательная школа №1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092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53237"/>
              </p:ext>
            </p:extLst>
          </p:nvPr>
        </p:nvGraphicFramePr>
        <p:xfrm>
          <a:off x="323528" y="627534"/>
          <a:ext cx="8496944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12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Атнинский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Большеатнинская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Алькеевский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Базарно-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Матакская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Агрызский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Бимская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средняя общеобразовательная школа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Балтасинский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Балтасинская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гимназия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Буинский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Киятская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средняя общеобразовательная школа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Верхнеуслонский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Верхнеуслонская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Высокогорский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Чепчуговская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Дрожжановский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Алешкин-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Саплыкская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373" y="123478"/>
            <a:ext cx="9144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297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31087"/>
              </p:ext>
            </p:extLst>
          </p:nvPr>
        </p:nvGraphicFramePr>
        <p:xfrm>
          <a:off x="323528" y="627534"/>
          <a:ext cx="8496944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Муслюмоский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Муслюмовский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лицей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Новошешминский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Новошешминская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Камско-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Устьинский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Теньковская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Кукморский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Кайбицкий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Федоровская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Е.Г.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Тутаева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Сабинский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Шеморданский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лицей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Сармановский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Сармановская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гимназия №1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Рыбно-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Слободский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Рыбно-Слободская гимназия №1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09363" y="-92546"/>
            <a:ext cx="8229600" cy="8572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253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20639"/>
              </p:ext>
            </p:extLst>
          </p:nvPr>
        </p:nvGraphicFramePr>
        <p:xfrm>
          <a:off x="323528" y="627534"/>
          <a:ext cx="8496944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Пестречинский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Ленино -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Кокушкинская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Спасский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Болгарская 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Тюлячинский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Тюлячинская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Тукаевский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Бетькинская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общеобразовательная школа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Черемшанский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Черемшанская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СОШ№1 им. П.С.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Курасанова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Ютазинский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Ютазинская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95536" y="-92546"/>
            <a:ext cx="8229600" cy="8572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732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96283"/>
              </p:ext>
            </p:extLst>
          </p:nvPr>
        </p:nvGraphicFramePr>
        <p:xfrm>
          <a:off x="323528" y="627534"/>
          <a:ext cx="8496944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4087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Альметьевск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 г. Альметьевска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Бугульма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№ 7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Бавлы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общеобразовательная школа № 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Елабуга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№9 с углубленным изучением отдельных предметов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Зеленодольск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Лицей №9 им. А.С. Пушкина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Заинск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Заинская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Нурлат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Лаишево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Лаишевская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09363" y="-92546"/>
            <a:ext cx="8229600" cy="8572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334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04433"/>
              </p:ext>
            </p:extLst>
          </p:nvPr>
        </p:nvGraphicFramePr>
        <p:xfrm>
          <a:off x="323528" y="627534"/>
          <a:ext cx="849694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Кировский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152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</a:t>
                      </a:r>
                      <a:r>
                        <a:rPr lang="ru-RU" sz="1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Вахитовский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12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Приволжский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35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Авиастроительный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№147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Московский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  <a:p>
                      <a:pPr algn="ctr"/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№120 с углубленным изучением отдельных предметов</a:t>
                      </a:r>
                      <a:endParaRPr lang="ru-RU" sz="1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Советский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№8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Казань, Ново-Савиновский</a:t>
                      </a:r>
                      <a:r>
                        <a:rPr lang="ru-RU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№7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95536" y="-92546"/>
            <a:ext cx="8229600" cy="8572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569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90845"/>
              </p:ext>
            </p:extLst>
          </p:nvPr>
        </p:nvGraphicFramePr>
        <p:xfrm>
          <a:off x="323528" y="627534"/>
          <a:ext cx="8496944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Тетюши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Тетюшская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№1 имени Героя Советского Союза Ханжина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П.С.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Лениногорск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общеобразовательная школа №2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Мензелинск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г. Мензелинск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Мамадыш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общеобразовательная школа №3 г. </a:t>
                      </a:r>
                      <a:r>
                        <a:rPr lang="ru-R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Мамадыш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Набережные Челны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№35 с углубленным изучением отдельных предметов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Нижнекамск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№ 22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Чистополь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95536" y="-92546"/>
            <a:ext cx="8229600" cy="8572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Пилотные школы в муниципальных образованиях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24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8" y="-20241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4667" y="987574"/>
            <a:ext cx="8243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совершенствование государственной политики в области воспитания подрастающего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поколения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содействие формированию личности на основе присущей российскому обществу системы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ценностей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869160" y="123478"/>
            <a:ext cx="214128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251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3275856" y="0"/>
            <a:ext cx="5616623" cy="4916318"/>
          </a:xfrm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395536" y="915566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структуры </a:t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регионального </a:t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отделения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" y="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5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6" y="778100"/>
            <a:ext cx="1836204" cy="14345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2346" y="2052378"/>
            <a:ext cx="2670859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Семинары и обсуждения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54" y="2787774"/>
            <a:ext cx="2073470" cy="1172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6566" y="4046321"/>
            <a:ext cx="268964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Онлайн-журнал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«Школьники Татарстана»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54" y="3003798"/>
            <a:ext cx="473932" cy="473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80" y="3240764"/>
            <a:ext cx="287297" cy="2872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9590" y="3583732"/>
            <a:ext cx="143648" cy="143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73" y="3438951"/>
            <a:ext cx="287297" cy="287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50000" b="47156"/>
          <a:stretch/>
        </p:blipFill>
        <p:spPr>
          <a:xfrm>
            <a:off x="6249837" y="898597"/>
            <a:ext cx="959024" cy="10205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52170" y="2039510"/>
            <a:ext cx="297523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 школьных инициатив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3" b="18383"/>
          <a:stretch/>
        </p:blipFill>
        <p:spPr>
          <a:xfrm>
            <a:off x="3717787" y="1402566"/>
            <a:ext cx="1346584" cy="7992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62" y="2761657"/>
            <a:ext cx="2357398" cy="16665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87" y="3077085"/>
            <a:ext cx="1997130" cy="1316290"/>
          </a:xfrm>
          <a:prstGeom prst="rect">
            <a:avLst/>
          </a:prstGeom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395536" y="74469"/>
            <a:ext cx="822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 регионального отделения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79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1244455"/>
            <a:ext cx="1728192" cy="13258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7740" y="2538734"/>
            <a:ext cx="2324931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Краеведческие игры,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6" y="3228277"/>
            <a:ext cx="2143538" cy="15121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0" y="3332054"/>
            <a:ext cx="2289254" cy="12877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21" y="1276011"/>
            <a:ext cx="1755353" cy="12627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79498" y="2538734"/>
            <a:ext cx="2608278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Детский фестиваль кино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38" y="3298561"/>
            <a:ext cx="1371600" cy="1371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42" y="1316497"/>
            <a:ext cx="1147279" cy="112433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07375" y="2538734"/>
            <a:ext cx="1771319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«Свежий ветер»</a:t>
            </a:r>
          </a:p>
        </p:txBody>
      </p: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481811" y="195486"/>
            <a:ext cx="822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 регионального отделения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873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1440" r="57142" b="7535"/>
          <a:stretch/>
        </p:blipFill>
        <p:spPr>
          <a:xfrm>
            <a:off x="1763688" y="1120231"/>
            <a:ext cx="997394" cy="14031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3052" y="2523345"/>
            <a:ext cx="241232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Единый день выборов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8" r="-6072"/>
          <a:stretch/>
        </p:blipFill>
        <p:spPr>
          <a:xfrm>
            <a:off x="3383869" y="1273960"/>
            <a:ext cx="2322258" cy="1071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-594" b="594"/>
          <a:stretch/>
        </p:blipFill>
        <p:spPr>
          <a:xfrm>
            <a:off x="1324098" y="3358476"/>
            <a:ext cx="2510639" cy="897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2" y="1120231"/>
            <a:ext cx="1341593" cy="13326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57353" y="2548418"/>
            <a:ext cx="2841804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Школьный этно-фестиваль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2" y="3064811"/>
            <a:ext cx="1619031" cy="14850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7" r="31299" b="58606"/>
          <a:stretch/>
        </p:blipFill>
        <p:spPr>
          <a:xfrm>
            <a:off x="3834736" y="3725817"/>
            <a:ext cx="1850079" cy="367342"/>
          </a:xfrm>
          <a:prstGeom prst="rect">
            <a:avLst/>
          </a:prstGeom>
        </p:spPr>
      </p:pic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430198" y="267494"/>
            <a:ext cx="822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 регионального отделения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388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50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2028828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СПАСИБО ЗА ВНИМАНИЕ!</a:t>
            </a:r>
            <a:endParaRPr lang="ru-RU" sz="4800" kern="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7715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36525" y="4707734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36525" y="-383380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8453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38" y="61555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6" y="116035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Учредители от имени Российской Федерации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7" r="4995"/>
          <a:stretch/>
        </p:blipFill>
        <p:spPr>
          <a:xfrm>
            <a:off x="611560" y="686948"/>
            <a:ext cx="2489186" cy="22880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79512" y="3104023"/>
            <a:ext cx="38884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Сергей Валерьевич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Поспелов,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4828" y="1491630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 </a:t>
            </a: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делам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171072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38" y="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16035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Учредители - общественные организации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http://mo.mosreg.ru/userdata/219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35" y="700810"/>
            <a:ext cx="1612897" cy="24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3968" y="3104026"/>
            <a:ext cx="44882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Гусев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Алексей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Владимирович,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Национальная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родительская ассоциация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ruy.ru.images.1c-bitrix-cdn.ru/upload/iblock/388/388b147c78da3fe159854d5dd5fa1d60.jpg?1426362334647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8594"/>
            <a:ext cx="2663871" cy="23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1437" y="3114332"/>
            <a:ext cx="4488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Красноруцкий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Павел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Павлович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Российский союз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молодежи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7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38" y="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16035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Учредители - общественные организации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pbs.twimg.com/profile_images/1722763081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89" y="714058"/>
            <a:ext cx="2383180" cy="23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104026"/>
            <a:ext cx="44882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Роднина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Ирина Константиновна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Всероссийская федерация школьного спорта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 descr="http://prorectors.ru/images/GallSostav/Savelov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36" y="693884"/>
            <a:ext cx="1995373" cy="23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283968" y="3104026"/>
            <a:ext cx="4488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Савелов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Артур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Размикович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проректоров по воспитательной работе образовательных организаций высшего образования России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38" y="0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104026"/>
            <a:ext cx="44882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Киселев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Михаил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Сергеевич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Российские студенческие отряды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www.shtabso.ru/media/pics/pravlenie/kisel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81" y="728596"/>
            <a:ext cx="1558250" cy="232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116035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Учредители - общественные организации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www.mgutm.ru/images/ivanova_valentina_nikolaev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04346"/>
            <a:ext cx="2190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11960" y="3104026"/>
            <a:ext cx="4488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Иванова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Валентина Николаевна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Общественная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организация «Всероссийское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собрание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" y="-38939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64288" y="3019458"/>
            <a:ext cx="215873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Садовничий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Виктор Антонович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ректор МГУ им. М.В. Ломоносова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https://upload.wikimedia.org/wikipedia/commons/thumb/9/97/Sadovnichii.jpg/250px-Sadovnich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09725"/>
            <a:ext cx="1287514" cy="19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649302" y="3019458"/>
            <a:ext cx="44882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Волохов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Алексей Васильевич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Международного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Союза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пионерских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Федерации детских организаций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4" name="Picture 6" descr="http://xn--b1aghqkllk5a.xn--p1ai/userfiles/13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9" y="1009726"/>
            <a:ext cx="2876231" cy="19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warheroes.ru/content/images/heroes/GRF/GromovaG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18032"/>
            <a:ext cx="1368152" cy="19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79046" y="3019458"/>
            <a:ext cx="224410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Громова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Галина Герасимовна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Заслуженный учитель РФ, Герой труда РФ</a:t>
            </a:r>
          </a:p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https://upload.wikimedia.org/wikipedia/commons/thumb/f/fe/Pildes.jpg/220px-Pild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48" y="1009725"/>
            <a:ext cx="1376408" cy="19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41360" y="3019458"/>
            <a:ext cx="2268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Пильдес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Майя Борисовна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«Академической гимназии №56», член общественного совета при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РФ, Народный учитель РФ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16035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Учредители - физические лица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9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38" y="61555"/>
            <a:ext cx="9193213" cy="51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5775" y="0"/>
            <a:ext cx="720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Координатор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Российского движения школьников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4828" y="1491630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РФ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pbs.twimg.com/profile_images/587532264067706880/8zkcgJP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4" y="940198"/>
            <a:ext cx="2180081" cy="21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29696" y="3291830"/>
            <a:ext cx="44882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ретьяк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Наталья Владимировна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25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819</Words>
  <Application>Microsoft Office PowerPoint</Application>
  <PresentationFormat>Экран (16:9)</PresentationFormat>
  <Paragraphs>266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Партнеры регионального отделения  Российского движения школьников</vt:lpstr>
      <vt:lpstr>Презентация PowerPoint</vt:lpstr>
      <vt:lpstr>  </vt:lpstr>
      <vt:lpstr> I съезд Российского движения школьников г. Москва, 18-19 мая 2016 года </vt:lpstr>
      <vt:lpstr> I съезд Российского движения школьников г. Москва, 18-19 мая 2016 года </vt:lpstr>
      <vt:lpstr>Презентация PowerPoint</vt:lpstr>
      <vt:lpstr> Основные направления работы  «Российского движения школьников»</vt:lpstr>
      <vt:lpstr> Проект первичной ячейки  Российского движения школьников Определена одна пилотная школа в каждом муниципальном районе – всего 50 школ </vt:lpstr>
      <vt:lpstr>Пилотные школы в муниципальных образованиях</vt:lpstr>
      <vt:lpstr>Презентация PowerPoint</vt:lpstr>
      <vt:lpstr>Пилотные школы в муниципальных образованиях</vt:lpstr>
      <vt:lpstr>Пилотные школы в муниципальных образованиях</vt:lpstr>
      <vt:lpstr>Пилотные школы в муниципальных образованиях</vt:lpstr>
      <vt:lpstr>Пилотные школы в муниципальных образованиях</vt:lpstr>
      <vt:lpstr>Пилотные школы в муниципальных образованиях</vt:lpstr>
      <vt:lpstr> Проект  структуры  регионального  отделения</vt:lpstr>
      <vt:lpstr>Мероприятия регионального отделения</vt:lpstr>
      <vt:lpstr>Мероприятия регионального отделения</vt:lpstr>
      <vt:lpstr>Мероприятия регионального отделения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Пронина</dc:creator>
  <cp:lastModifiedBy>Хабибуллина</cp:lastModifiedBy>
  <cp:revision>45</cp:revision>
  <dcterms:created xsi:type="dcterms:W3CDTF">2016-05-21T16:14:26Z</dcterms:created>
  <dcterms:modified xsi:type="dcterms:W3CDTF">2016-06-20T10:38:26Z</dcterms:modified>
</cp:coreProperties>
</file>