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"/>
  </p:notesMasterIdLst>
  <p:sldIdLst>
    <p:sldId id="303" r:id="rId2"/>
    <p:sldId id="310" r:id="rId3"/>
    <p:sldId id="309" r:id="rId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B4B-7235-42B1-A924-9802C15922EF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EDB5-CFE0-4C0D-9803-BB02B6068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1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6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9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8855-6508-41F7-A6B6-C4920A8405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7ED9-C2AF-4EDD-BBAE-F7E70BCA4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07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3" y="48321"/>
            <a:ext cx="1169887" cy="64873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6"/>
            <a:ext cx="2133600" cy="273844"/>
          </a:xfrm>
        </p:spPr>
        <p:txBody>
          <a:bodyPr/>
          <a:lstStyle/>
          <a:p>
            <a:pPr defTabSz="914355"/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5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544531" y="225854"/>
            <a:ext cx="576020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Skyeng </a:t>
            </a:r>
            <a:r>
              <a:rPr spc="1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Education </a:t>
            </a:r>
            <a:r>
              <a:rPr spc="2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System</a:t>
            </a:r>
            <a:r>
              <a:rPr spc="-3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 </a:t>
            </a:r>
            <a:r>
              <a:rPr spc="1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school</a:t>
            </a:r>
            <a:endParaRPr dirty="0">
              <a:solidFill>
                <a:schemeClr val="accent1">
                  <a:lumMod val="75000"/>
                </a:schemeClr>
              </a:solidFill>
              <a:latin typeface="Museo Sans Cyrillic 500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205424" y="220365"/>
            <a:ext cx="6099311" cy="6463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sz="2000" spc="5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Цифровая</a:t>
            </a:r>
            <a:r>
              <a:rPr sz="2000" spc="-6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 </a:t>
            </a:r>
            <a:r>
              <a:rPr sz="2000" spc="-40" dirty="0" err="1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образовательная</a:t>
            </a:r>
            <a:r>
              <a:rPr sz="2000" spc="-4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 </a:t>
            </a:r>
            <a:r>
              <a:rPr sz="2000" spc="-15" dirty="0" err="1" smtClean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среда</a:t>
            </a:r>
            <a:r>
              <a:rPr sz="2000" spc="-15" dirty="0" smtClean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 </a:t>
            </a:r>
            <a:r>
              <a:rPr sz="2000" spc="15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Skyes </a:t>
            </a:r>
            <a:r>
              <a:rPr sz="2000" spc="1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для</a:t>
            </a:r>
            <a:r>
              <a:rPr sz="2000" spc="-5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 </a:t>
            </a:r>
            <a:r>
              <a:rPr sz="2000" spc="-10" dirty="0">
                <a:solidFill>
                  <a:schemeClr val="accent1">
                    <a:lumMod val="75000"/>
                  </a:schemeClr>
                </a:solidFill>
                <a:latin typeface="Museo Sans Cyrillic 500"/>
                <a:cs typeface="Arial"/>
              </a:rPr>
              <a:t>школ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Museo Sans Cyrillic 500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5648" y="821121"/>
            <a:ext cx="6126987" cy="52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2310" algn="just">
              <a:lnSpc>
                <a:spcPct val="100600"/>
              </a:lnSpc>
              <a:spcBef>
                <a:spcPts val="39"/>
              </a:spcBef>
            </a:pPr>
            <a:r>
              <a:rPr lang="ru-RU" sz="1400" b="1" spc="-5" dirty="0">
                <a:solidFill>
                  <a:srgbClr val="232C34"/>
                </a:solidFill>
                <a:latin typeface="Museo Sans Cyrillic 500"/>
                <a:cs typeface="Arial"/>
              </a:rPr>
              <a:t>Цифровая </a:t>
            </a:r>
            <a:r>
              <a:rPr lang="ru-RU" sz="1400" b="1" spc="-2" dirty="0">
                <a:solidFill>
                  <a:srgbClr val="232C34"/>
                </a:solidFill>
                <a:latin typeface="Museo Sans Cyrillic 500"/>
                <a:cs typeface="Arial"/>
              </a:rPr>
              <a:t>образовательная </a:t>
            </a:r>
            <a:r>
              <a:rPr lang="ru-RU" sz="1400" b="1" spc="2" dirty="0">
                <a:solidFill>
                  <a:srgbClr val="232C34"/>
                </a:solidFill>
                <a:latin typeface="Museo Sans Cyrillic 500"/>
                <a:cs typeface="Arial"/>
              </a:rPr>
              <a:t>среда </a:t>
            </a:r>
            <a:r>
              <a:rPr lang="ru-RU" sz="1400" b="1" dirty="0" err="1">
                <a:solidFill>
                  <a:srgbClr val="232C34"/>
                </a:solidFill>
                <a:latin typeface="Museo Sans Cyrillic 500"/>
                <a:cs typeface="Arial"/>
              </a:rPr>
              <a:t>Skyes</a:t>
            </a:r>
            <a:r>
              <a:rPr lang="ru-RU" sz="1400" b="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b="1" spc="2" dirty="0">
                <a:solidFill>
                  <a:srgbClr val="232C34"/>
                </a:solidFill>
                <a:latin typeface="Museo Sans Cyrillic 500"/>
                <a:cs typeface="Arial"/>
              </a:rPr>
              <a:t>–  </a:t>
            </a:r>
            <a:r>
              <a:rPr lang="ru-RU" sz="1400" b="1" spc="5" dirty="0">
                <a:solidFill>
                  <a:srgbClr val="232C34"/>
                </a:solidFill>
                <a:latin typeface="Museo Sans Cyrillic 500"/>
                <a:cs typeface="Arial"/>
              </a:rPr>
              <a:t>онлайн решение для </a:t>
            </a:r>
            <a:r>
              <a:rPr lang="ru-RU" sz="1400" b="1" spc="-5" dirty="0">
                <a:solidFill>
                  <a:srgbClr val="232C34"/>
                </a:solidFill>
                <a:latin typeface="Museo Sans Cyrillic 500"/>
                <a:cs typeface="Arial"/>
              </a:rPr>
              <a:t>изучения </a:t>
            </a:r>
            <a:r>
              <a:rPr lang="ru-RU" sz="1400" b="1" spc="-7" dirty="0">
                <a:solidFill>
                  <a:srgbClr val="232C34"/>
                </a:solidFill>
                <a:latin typeface="Museo Sans Cyrillic 500"/>
                <a:cs typeface="Arial"/>
              </a:rPr>
              <a:t>английского  </a:t>
            </a:r>
            <a:r>
              <a:rPr lang="ru-RU" sz="1400" b="1" spc="2" dirty="0">
                <a:solidFill>
                  <a:srgbClr val="232C34"/>
                </a:solidFill>
                <a:latin typeface="Museo Sans Cyrillic 500"/>
                <a:cs typeface="Arial"/>
              </a:rPr>
              <a:t>языка среди </a:t>
            </a:r>
            <a:r>
              <a:rPr lang="ru-RU" sz="1400" b="1" spc="-2" dirty="0">
                <a:solidFill>
                  <a:srgbClr val="232C34"/>
                </a:solidFill>
                <a:latin typeface="Museo Sans Cyrillic 500"/>
                <a:cs typeface="Arial"/>
              </a:rPr>
              <a:t>учеников </a:t>
            </a:r>
            <a:r>
              <a:rPr lang="ru-RU" sz="1400" b="1" spc="-23" dirty="0">
                <a:solidFill>
                  <a:srgbClr val="232C34"/>
                </a:solidFill>
                <a:latin typeface="Museo Sans Cyrillic 500"/>
                <a:cs typeface="Arial"/>
              </a:rPr>
              <a:t>5-11</a:t>
            </a:r>
            <a:r>
              <a:rPr lang="ru-RU" sz="1400" b="1" spc="16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b="1" spc="5" dirty="0">
                <a:solidFill>
                  <a:srgbClr val="232C34"/>
                </a:solidFill>
                <a:latin typeface="Museo Sans Cyrillic 500"/>
                <a:cs typeface="Arial"/>
              </a:rPr>
              <a:t>классов.</a:t>
            </a:r>
            <a:endParaRPr lang="ru-RU" sz="1400" dirty="0">
              <a:latin typeface="Museo Sans Cyrillic 500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197030" y="3154086"/>
            <a:ext cx="442785" cy="67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999122" y="3279293"/>
            <a:ext cx="2421864" cy="42270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600"/>
              </a:lnSpc>
              <a:spcBef>
                <a:spcPts val="43"/>
              </a:spcBef>
            </a:pPr>
            <a:r>
              <a:rPr sz="1342" b="1" spc="-2" dirty="0">
                <a:solidFill>
                  <a:srgbClr val="7E7E7E"/>
                </a:solidFill>
                <a:latin typeface="Museo Sans Cyrillic 500"/>
                <a:cs typeface="Arial"/>
              </a:rPr>
              <a:t>Упражнения </a:t>
            </a:r>
            <a:r>
              <a:rPr sz="1342" b="1" spc="2" dirty="0">
                <a:solidFill>
                  <a:srgbClr val="7E7E7E"/>
                </a:solidFill>
                <a:latin typeface="Museo Sans Cyrillic 500"/>
                <a:cs typeface="Arial"/>
              </a:rPr>
              <a:t>для</a:t>
            </a:r>
            <a:r>
              <a:rPr sz="1342" b="1" spc="-2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1342" b="1" spc="-7" dirty="0">
                <a:solidFill>
                  <a:srgbClr val="7E7E7E"/>
                </a:solidFill>
                <a:latin typeface="Museo Sans Cyrillic 500"/>
                <a:cs typeface="Arial"/>
              </a:rPr>
              <a:t>подготовки  </a:t>
            </a: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к ЕГЭ, ВПР и</a:t>
            </a:r>
            <a:r>
              <a:rPr sz="1342" b="1" spc="-30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НИКО</a:t>
            </a:r>
            <a:endParaRPr sz="1342" dirty="0">
              <a:latin typeface="Museo Sans Cyrillic 500"/>
              <a:cs typeface="Arial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95954" y="3901542"/>
            <a:ext cx="956124" cy="765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999122" y="3901542"/>
            <a:ext cx="2732611" cy="839872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600"/>
              </a:lnSpc>
              <a:spcBef>
                <a:spcPts val="43"/>
              </a:spcBef>
            </a:pPr>
            <a:r>
              <a:rPr sz="1342" b="1" dirty="0">
                <a:solidFill>
                  <a:srgbClr val="7E7E7E"/>
                </a:solidFill>
                <a:latin typeface="Museo Sans Cyrillic 500"/>
                <a:cs typeface="Arial"/>
              </a:rPr>
              <a:t>Интерактивный </a:t>
            </a:r>
            <a:r>
              <a:rPr sz="1342" b="1" spc="2" dirty="0">
                <a:solidFill>
                  <a:srgbClr val="2A70F7"/>
                </a:solidFill>
                <a:latin typeface="Museo Sans Cyrillic 500"/>
                <a:cs typeface="Arial"/>
              </a:rPr>
              <a:t>УМК </a:t>
            </a: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Spotlight  </a:t>
            </a:r>
            <a:r>
              <a:rPr sz="1342" b="1" spc="-5" dirty="0">
                <a:solidFill>
                  <a:srgbClr val="2A70F7"/>
                </a:solidFill>
                <a:latin typeface="Museo Sans Cyrillic 500"/>
                <a:cs typeface="Arial"/>
              </a:rPr>
              <a:t>(Английский </a:t>
            </a: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в </a:t>
            </a:r>
            <a:r>
              <a:rPr sz="1342" b="1" spc="-11" dirty="0">
                <a:solidFill>
                  <a:srgbClr val="2A70F7"/>
                </a:solidFill>
                <a:latin typeface="Museo Sans Cyrillic 500"/>
                <a:cs typeface="Arial"/>
              </a:rPr>
              <a:t>фокусе) </a:t>
            </a:r>
            <a:r>
              <a:rPr sz="1342" b="1" spc="5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1342" b="1" spc="2" dirty="0">
                <a:solidFill>
                  <a:srgbClr val="2A70F7"/>
                </a:solidFill>
                <a:latin typeface="Museo Sans Cyrillic 500"/>
                <a:cs typeface="Arial"/>
              </a:rPr>
              <a:t>УМК  </a:t>
            </a:r>
            <a:r>
              <a:rPr sz="1342" b="1" spc="-9" dirty="0">
                <a:solidFill>
                  <a:srgbClr val="2A70F7"/>
                </a:solidFill>
                <a:latin typeface="Museo Sans Cyrillic 500"/>
                <a:cs typeface="Arial"/>
              </a:rPr>
              <a:t>Сферы, </a:t>
            </a:r>
            <a:r>
              <a:rPr sz="1342" b="1" spc="2" dirty="0">
                <a:solidFill>
                  <a:srgbClr val="7E7E7E"/>
                </a:solidFill>
                <a:latin typeface="Museo Sans Cyrillic 500"/>
                <a:cs typeface="Arial"/>
              </a:rPr>
              <a:t>со </a:t>
            </a:r>
            <a:r>
              <a:rPr sz="1342" b="1" spc="-2" dirty="0">
                <a:solidFill>
                  <a:srgbClr val="7E7E7E"/>
                </a:solidFill>
                <a:latin typeface="Museo Sans Cyrillic 500"/>
                <a:cs typeface="Arial"/>
              </a:rPr>
              <a:t>встроенной </a:t>
            </a:r>
            <a:r>
              <a:rPr sz="1342" b="1" spc="-9" dirty="0">
                <a:solidFill>
                  <a:srgbClr val="7E7E7E"/>
                </a:solidFill>
                <a:latin typeface="Museo Sans Cyrillic 500"/>
                <a:cs typeface="Arial"/>
              </a:rPr>
              <a:t>защитой  </a:t>
            </a:r>
            <a:r>
              <a:rPr sz="1342" b="1" spc="-14" dirty="0">
                <a:solidFill>
                  <a:srgbClr val="7E7E7E"/>
                </a:solidFill>
                <a:latin typeface="Museo Sans Cyrillic 500"/>
                <a:cs typeface="Arial"/>
              </a:rPr>
              <a:t>от</a:t>
            </a:r>
            <a:r>
              <a:rPr sz="1342" b="1" spc="-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1342" b="1" dirty="0">
                <a:solidFill>
                  <a:srgbClr val="7E7E7E"/>
                </a:solidFill>
                <a:latin typeface="Museo Sans Cyrillic 500"/>
                <a:cs typeface="Arial"/>
              </a:rPr>
              <a:t>списывания</a:t>
            </a:r>
            <a:endParaRPr sz="1342" dirty="0">
              <a:latin typeface="Museo Sans Cyrillic 500"/>
              <a:cs typeface="Arial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3858294" y="3230339"/>
            <a:ext cx="804305" cy="5705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4730855" y="3387130"/>
            <a:ext cx="3407244" cy="42270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600"/>
              </a:lnSpc>
              <a:spcBef>
                <a:spcPts val="43"/>
              </a:spcBef>
            </a:pPr>
            <a:r>
              <a:rPr sz="1342" b="1" spc="-7" dirty="0">
                <a:solidFill>
                  <a:srgbClr val="2A70F7"/>
                </a:solidFill>
                <a:latin typeface="Museo Sans Cyrillic 500"/>
                <a:cs typeface="Arial"/>
              </a:rPr>
              <a:t>Библиотека </a:t>
            </a:r>
            <a:r>
              <a:rPr sz="1342" b="1" spc="2" dirty="0">
                <a:solidFill>
                  <a:srgbClr val="2A70F7"/>
                </a:solidFill>
                <a:latin typeface="Museo Sans Cyrillic 500"/>
                <a:cs typeface="Arial"/>
              </a:rPr>
              <a:t>видео- </a:t>
            </a: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и </a:t>
            </a:r>
            <a:r>
              <a:rPr sz="1342" b="1" spc="-7" dirty="0">
                <a:solidFill>
                  <a:srgbClr val="2A70F7"/>
                </a:solidFill>
                <a:latin typeface="Museo Sans Cyrillic 500"/>
                <a:cs typeface="Arial"/>
              </a:rPr>
              <a:t>аудиоматериалов</a:t>
            </a:r>
            <a:r>
              <a:rPr sz="1342" b="1" spc="-7" dirty="0">
                <a:solidFill>
                  <a:srgbClr val="7E7E7E"/>
                </a:solidFill>
                <a:latin typeface="Museo Sans Cyrillic 500"/>
                <a:cs typeface="Arial"/>
              </a:rPr>
              <a:t>,  </a:t>
            </a:r>
            <a:r>
              <a:rPr sz="1342" b="1" spc="-9" dirty="0">
                <a:solidFill>
                  <a:srgbClr val="7E7E7E"/>
                </a:solidFill>
                <a:latin typeface="Museo Sans Cyrillic 500"/>
                <a:cs typeface="Arial"/>
              </a:rPr>
              <a:t>соответствующих</a:t>
            </a:r>
            <a:r>
              <a:rPr sz="1342" b="1" spc="32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1342" b="1" dirty="0">
                <a:solidFill>
                  <a:srgbClr val="7E7E7E"/>
                </a:solidFill>
                <a:latin typeface="Museo Sans Cyrillic 500"/>
                <a:cs typeface="Arial"/>
              </a:rPr>
              <a:t>ФГОС</a:t>
            </a:r>
            <a:endParaRPr sz="1342" dirty="0">
              <a:latin typeface="Museo Sans Cyrillic 500"/>
              <a:cs typeface="Arial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4730855" y="4066535"/>
            <a:ext cx="3273530" cy="422414"/>
          </a:xfrm>
          <a:prstGeom prst="rect">
            <a:avLst/>
          </a:prstGeom>
        </p:spPr>
        <p:txBody>
          <a:bodyPr vert="horz" wrap="square" lIns="0" tIns="5198" rIns="0" bIns="0" rtlCol="0">
            <a:spAutoFit/>
          </a:bodyPr>
          <a:lstStyle/>
          <a:p>
            <a:pPr marL="5776" marR="2310">
              <a:lnSpc>
                <a:spcPct val="100699"/>
              </a:lnSpc>
              <a:spcBef>
                <a:spcPts val="41"/>
              </a:spcBef>
            </a:pPr>
            <a:r>
              <a:rPr sz="1342" b="1" spc="5" dirty="0">
                <a:solidFill>
                  <a:srgbClr val="2A70F7"/>
                </a:solidFill>
                <a:latin typeface="Museo Sans Cyrillic 500"/>
                <a:cs typeface="Arial"/>
              </a:rPr>
              <a:t>Мобильное </a:t>
            </a:r>
            <a:r>
              <a:rPr sz="1342" b="1" spc="-2" dirty="0">
                <a:solidFill>
                  <a:srgbClr val="2A70F7"/>
                </a:solidFill>
                <a:latin typeface="Museo Sans Cyrillic 500"/>
                <a:cs typeface="Arial"/>
              </a:rPr>
              <a:t>приложение </a:t>
            </a:r>
            <a:r>
              <a:rPr sz="1342" b="1" spc="2" dirty="0">
                <a:solidFill>
                  <a:srgbClr val="7E7E7E"/>
                </a:solidFill>
                <a:latin typeface="Museo Sans Cyrillic 500"/>
                <a:cs typeface="Arial"/>
              </a:rPr>
              <a:t>для</a:t>
            </a:r>
            <a:r>
              <a:rPr sz="1342" b="1" spc="-32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1342" b="1" spc="-2" dirty="0">
                <a:solidFill>
                  <a:srgbClr val="7E7E7E"/>
                </a:solidFill>
                <a:latin typeface="Museo Sans Cyrillic 500"/>
                <a:cs typeface="Arial"/>
              </a:rPr>
              <a:t>изучения  </a:t>
            </a:r>
            <a:r>
              <a:rPr sz="1342" b="1" spc="-5" dirty="0">
                <a:solidFill>
                  <a:srgbClr val="7E7E7E"/>
                </a:solidFill>
                <a:latin typeface="Museo Sans Cyrillic 500"/>
                <a:cs typeface="Arial"/>
              </a:rPr>
              <a:t>лексики </a:t>
            </a:r>
            <a:r>
              <a:rPr sz="1342" b="1" spc="5" dirty="0">
                <a:solidFill>
                  <a:srgbClr val="7E7E7E"/>
                </a:solidFill>
                <a:latin typeface="Museo Sans Cyrillic 500"/>
                <a:cs typeface="Arial"/>
              </a:rPr>
              <a:t>и</a:t>
            </a:r>
            <a:r>
              <a:rPr sz="1342" b="1" spc="11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1342" b="1" spc="-5" dirty="0">
                <a:solidFill>
                  <a:srgbClr val="7E7E7E"/>
                </a:solidFill>
                <a:latin typeface="Museo Sans Cyrillic 500"/>
                <a:cs typeface="Arial"/>
              </a:rPr>
              <a:t>аудирования</a:t>
            </a:r>
            <a:endParaRPr sz="1342" dirty="0">
              <a:latin typeface="Museo Sans Cyrillic 500"/>
              <a:cs typeface="Arial"/>
            </a:endParaRPr>
          </a:p>
        </p:txBody>
      </p:sp>
      <p:sp>
        <p:nvSpPr>
          <p:cNvPr id="19" name="object 13"/>
          <p:cNvSpPr/>
          <p:nvPr/>
        </p:nvSpPr>
        <p:spPr>
          <a:xfrm>
            <a:off x="4089498" y="3937826"/>
            <a:ext cx="545403" cy="637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1144879" y="938378"/>
            <a:ext cx="148740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72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defTabSz="914400">
              <a:spcBef>
                <a:spcPts val="130"/>
              </a:spcBef>
            </a:pPr>
            <a:r>
              <a:rPr lang="ru-RU" sz="1800" b="1" kern="0" spc="10" dirty="0" smtClean="0">
                <a:solidFill>
                  <a:srgbClr val="FF0000"/>
                </a:solidFill>
                <a:latin typeface="Museo Sans Cyrillic 500"/>
                <a:cs typeface="Arial"/>
              </a:rPr>
              <a:t>Для</a:t>
            </a:r>
            <a:r>
              <a:rPr lang="ru-RU" sz="1800" b="1" kern="0" spc="-50" dirty="0" smtClean="0">
                <a:solidFill>
                  <a:srgbClr val="FF0000"/>
                </a:solidFill>
                <a:latin typeface="Museo Sans Cyrillic 500"/>
                <a:cs typeface="Arial"/>
              </a:rPr>
              <a:t> </a:t>
            </a:r>
            <a:r>
              <a:rPr lang="ru-RU" sz="1800" b="1" kern="0" spc="-35" dirty="0" smtClean="0">
                <a:solidFill>
                  <a:srgbClr val="FF0000"/>
                </a:solidFill>
                <a:latin typeface="Museo Sans Cyrillic 500"/>
                <a:cs typeface="Arial"/>
              </a:rPr>
              <a:t>учителя</a:t>
            </a:r>
            <a:endParaRPr lang="ru-RU" sz="1800" b="1" kern="0" dirty="0">
              <a:solidFill>
                <a:srgbClr val="FF0000"/>
              </a:solidFill>
              <a:latin typeface="Museo Sans Cyrillic 500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301569" y="1341656"/>
            <a:ext cx="3391535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1041400" indent="-285750">
              <a:lnSpc>
                <a:spcPts val="192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sz="1400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sz="1400" spc="25" dirty="0">
                <a:solidFill>
                  <a:srgbClr val="232C34"/>
                </a:solidFill>
                <a:latin typeface="Museo Sans Cyrillic 500"/>
                <a:cs typeface="Arial"/>
              </a:rPr>
              <a:t>кт</a:t>
            </a:r>
            <a:r>
              <a:rPr sz="1400" spc="-50" dirty="0">
                <a:solidFill>
                  <a:srgbClr val="232C34"/>
                </a:solidFill>
                <a:latin typeface="Museo Sans Cyrillic 500"/>
                <a:cs typeface="Arial"/>
              </a:rPr>
              <a:t>у</a:t>
            </a:r>
            <a:r>
              <a:rPr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альные  </a:t>
            </a:r>
            <a:r>
              <a:rPr sz="1400" spc="-15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</a:t>
            </a:r>
            <a:endParaRPr sz="1400" dirty="0">
              <a:latin typeface="Museo Sans Cyrillic 500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125"/>
              </a:spcBef>
            </a:pPr>
            <a:r>
              <a:rPr sz="1400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упражнения,  </a:t>
            </a:r>
            <a:r>
              <a:rPr sz="1400" spc="-20" dirty="0">
                <a:solidFill>
                  <a:srgbClr val="232C34"/>
                </a:solidFill>
                <a:latin typeface="Museo Sans Cyrillic 500"/>
                <a:cs typeface="Arial"/>
              </a:rPr>
              <a:t>входящие </a:t>
            </a:r>
            <a:r>
              <a:rPr sz="1400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1400" spc="-4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УМК</a:t>
            </a:r>
            <a:endParaRPr sz="1400" dirty="0">
              <a:latin typeface="Museo Sans Cyrillic 500"/>
              <a:cs typeface="Arial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290897" y="1858955"/>
            <a:ext cx="395351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sz="1400" spc="-10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Автоматическая  </a:t>
            </a:r>
            <a:r>
              <a:rPr sz="1400" dirty="0">
                <a:solidFill>
                  <a:srgbClr val="232C34"/>
                </a:solidFill>
                <a:latin typeface="Museo Sans Cyrillic 500"/>
                <a:cs typeface="Arial"/>
              </a:rPr>
              <a:t>проверка</a:t>
            </a:r>
            <a:r>
              <a:rPr sz="1400" spc="-8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домашних</a:t>
            </a:r>
            <a:endParaRPr lang="en-US" sz="1400" spc="-5" dirty="0" smtClean="0">
              <a:solidFill>
                <a:srgbClr val="232C34"/>
              </a:solidFill>
              <a:latin typeface="Museo Sans Cyrillic 50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заданий </a:t>
            </a:r>
            <a:r>
              <a:rPr sz="1400" dirty="0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sz="1400" spc="-3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тестов</a:t>
            </a:r>
            <a:endParaRPr sz="1400" dirty="0">
              <a:latin typeface="Museo Sans Cyrillic 500"/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-26190" y="2449273"/>
            <a:ext cx="4679407" cy="1312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>
              <a:lnSpc>
                <a:spcPts val="800"/>
              </a:lnSpc>
              <a:buFont typeface="Wingdings" panose="05000000000000000000" pitchFamily="2" charset="2"/>
              <a:buChar char="ü"/>
            </a:pPr>
            <a:r>
              <a:rPr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Комплекс</a:t>
            </a:r>
            <a:r>
              <a:rPr lang="en-US"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инструментов</a:t>
            </a:r>
            <a:r>
              <a:rPr lang="en-US"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r>
              <a:rPr lang="ru-RU"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преподавания</a:t>
            </a:r>
            <a:endParaRPr sz="1400" dirty="0">
              <a:latin typeface="Museo Sans Cyrillic 500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274198" y="2633060"/>
            <a:ext cx="478726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Сокращение</a:t>
            </a:r>
            <a:r>
              <a:rPr sz="1400" spc="-100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временных</a:t>
            </a:r>
            <a:r>
              <a:rPr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затрат </a:t>
            </a:r>
            <a:r>
              <a:rPr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lang="en-US"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spc="-25" dirty="0" smtClean="0">
                <a:solidFill>
                  <a:srgbClr val="232C34"/>
                </a:solidFill>
                <a:latin typeface="Museo Sans Cyrillic 500"/>
                <a:cs typeface="Arial"/>
              </a:rPr>
              <a:t>пользу</a:t>
            </a:r>
            <a:endParaRPr lang="en-US" sz="1400" spc="-25" dirty="0" smtClean="0">
              <a:solidFill>
                <a:srgbClr val="232C34"/>
              </a:solidFill>
              <a:latin typeface="Museo Sans Cyrillic 50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реализации</a:t>
            </a:r>
            <a:r>
              <a:rPr sz="1400" spc="-5" dirty="0" smtClean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творческого</a:t>
            </a:r>
            <a:r>
              <a:rPr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  </a:t>
            </a:r>
            <a:r>
              <a:rPr lang="ru-RU" sz="1400" spc="-15" dirty="0" smtClean="0">
                <a:solidFill>
                  <a:srgbClr val="232C34"/>
                </a:solidFill>
                <a:latin typeface="Museo Sans Cyrillic 500"/>
                <a:cs typeface="Arial"/>
              </a:rPr>
              <a:t>потенциала</a:t>
            </a:r>
            <a:endParaRPr sz="1400" dirty="0">
              <a:latin typeface="Museo Sans Cyrillic 500"/>
              <a:cs typeface="Arial"/>
            </a:endParaRPr>
          </a:p>
        </p:txBody>
      </p:sp>
      <p:sp>
        <p:nvSpPr>
          <p:cNvPr id="25" name="object 3"/>
          <p:cNvSpPr txBox="1">
            <a:spLocks noGrp="1"/>
          </p:cNvSpPr>
          <p:nvPr>
            <p:ph type="title"/>
          </p:nvPr>
        </p:nvSpPr>
        <p:spPr>
          <a:xfrm>
            <a:off x="5796294" y="1278672"/>
            <a:ext cx="181493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spc="10" dirty="0">
                <a:solidFill>
                  <a:srgbClr val="FF0000"/>
                </a:solidFill>
                <a:latin typeface="Museo Sans Cyrillic 500"/>
                <a:cs typeface="Arial"/>
              </a:rPr>
              <a:t>Для</a:t>
            </a:r>
            <a:r>
              <a:rPr sz="1800" b="1" spc="-35" dirty="0">
                <a:solidFill>
                  <a:srgbClr val="FF0000"/>
                </a:solidFill>
                <a:latin typeface="Museo Sans Cyrillic 500"/>
                <a:cs typeface="Arial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Museo Sans Cyrillic 500"/>
                <a:cs typeface="Arial"/>
              </a:rPr>
              <a:t>ученика</a:t>
            </a:r>
            <a:endParaRPr sz="1800" b="1" dirty="0">
              <a:solidFill>
                <a:srgbClr val="FF0000"/>
              </a:solidFill>
              <a:latin typeface="Museo Sans Cyrillic 500"/>
              <a:cs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07355" y="1599190"/>
            <a:ext cx="4290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Ученик </a:t>
            </a:r>
            <a:r>
              <a:rPr lang="ru-RU" sz="1400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lang="ru-RU" sz="1400" spc="-10" dirty="0">
                <a:solidFill>
                  <a:srgbClr val="232C34"/>
                </a:solidFill>
                <a:latin typeface="Museo Sans Cyrillic 500"/>
                <a:cs typeface="Arial"/>
              </a:rPr>
              <a:t>центре  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обр</a:t>
            </a:r>
            <a:r>
              <a:rPr lang="ru-RU" sz="1400" spc="-35" dirty="0">
                <a:solidFill>
                  <a:srgbClr val="232C34"/>
                </a:solidFill>
                <a:latin typeface="Museo Sans Cyrillic 500"/>
                <a:cs typeface="Arial"/>
              </a:rPr>
              <a:t>аз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lang="ru-RU" sz="1400" spc="-35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lang="ru-RU" sz="1400" spc="-80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lang="ru-RU" sz="1400" spc="-50" dirty="0">
                <a:solidFill>
                  <a:srgbClr val="232C34"/>
                </a:solidFill>
                <a:latin typeface="Museo Sans Cyrillic 500"/>
                <a:cs typeface="Arial"/>
              </a:rPr>
              <a:t>т</a:t>
            </a:r>
            <a:r>
              <a:rPr lang="ru-RU" sz="1400" spc="-120" dirty="0">
                <a:solidFill>
                  <a:srgbClr val="232C34"/>
                </a:solidFill>
                <a:latin typeface="Museo Sans Cyrillic 500"/>
                <a:cs typeface="Arial"/>
              </a:rPr>
              <a:t>е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ль</a:t>
            </a:r>
            <a:r>
              <a:rPr lang="ru-RU" sz="1400" spc="-15" dirty="0">
                <a:solidFill>
                  <a:srgbClr val="232C34"/>
                </a:solidFill>
                <a:latin typeface="Museo Sans Cyrillic 500"/>
                <a:cs typeface="Arial"/>
              </a:rPr>
              <a:t>н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lang="ru-RU" sz="1400" spc="-80" dirty="0">
                <a:solidFill>
                  <a:srgbClr val="232C34"/>
                </a:solidFill>
                <a:latin typeface="Museo Sans Cyrillic 500"/>
                <a:cs typeface="Arial"/>
              </a:rPr>
              <a:t>г</a:t>
            </a:r>
            <a:r>
              <a:rPr lang="ru-RU" sz="1400" dirty="0">
                <a:solidFill>
                  <a:srgbClr val="232C34"/>
                </a:solidFill>
                <a:latin typeface="Museo Sans Cyrillic 500"/>
                <a:cs typeface="Arial"/>
              </a:rPr>
              <a:t>о  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процесса.</a:t>
            </a:r>
            <a:endParaRPr lang="ru-RU" sz="1400" dirty="0">
              <a:latin typeface="Museo Sans Cyrillic 500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12772" y="19288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32C34"/>
                </a:solidFill>
                <a:latin typeface="Museo Sans Cyrillic 500"/>
                <a:cs typeface="Arial"/>
              </a:rPr>
              <a:t>Встроенные </a:t>
            </a:r>
            <a:r>
              <a:rPr lang="ru-RU" sz="1400" dirty="0" err="1" smtClean="0">
                <a:solidFill>
                  <a:srgbClr val="232C34"/>
                </a:solidFill>
                <a:latin typeface="Museo Sans Cyrillic 500"/>
                <a:cs typeface="Arial"/>
              </a:rPr>
              <a:t>аудирование</a:t>
            </a:r>
            <a:r>
              <a:rPr lang="ru-RU" sz="1400" spc="-20" dirty="0" smtClean="0">
                <a:solidFill>
                  <a:srgbClr val="232C34"/>
                </a:solidFill>
                <a:latin typeface="Museo Sans Cyrillic 500"/>
                <a:cs typeface="Arial"/>
              </a:rPr>
              <a:t>,  </a:t>
            </a:r>
            <a:r>
              <a:rPr lang="ru-RU" sz="1400" spc="-5" dirty="0">
                <a:solidFill>
                  <a:srgbClr val="232C34"/>
                </a:solidFill>
                <a:latin typeface="Museo Sans Cyrillic 500"/>
                <a:cs typeface="Arial"/>
              </a:rPr>
              <a:t>грамматика, </a:t>
            </a:r>
            <a:r>
              <a:rPr lang="ru-RU" sz="1400" dirty="0">
                <a:solidFill>
                  <a:srgbClr val="232C34"/>
                </a:solidFill>
                <a:latin typeface="Museo Sans Cyrillic 500"/>
                <a:cs typeface="Arial"/>
              </a:rPr>
              <a:t>письмо,  словарь и</a:t>
            </a:r>
            <a:r>
              <a:rPr lang="ru-RU" sz="1400" spc="-5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1400" spc="-10" dirty="0">
                <a:solidFill>
                  <a:srgbClr val="232C34"/>
                </a:solidFill>
                <a:latin typeface="Museo Sans Cyrillic 500"/>
                <a:cs typeface="Arial"/>
              </a:rPr>
              <a:t>чтение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632312" y="246994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Museo Sans Cyrillic 500"/>
              </a:rPr>
              <a:t>Встроенные </a:t>
            </a:r>
            <a:r>
              <a:rPr lang="ru-RU" sz="1400" dirty="0" err="1">
                <a:latin typeface="Museo Sans Cyrillic 500"/>
              </a:rPr>
              <a:t>аудирование</a:t>
            </a:r>
            <a:r>
              <a:rPr lang="ru-RU" sz="1400" dirty="0">
                <a:latin typeface="Museo Sans Cyrillic 500"/>
              </a:rPr>
              <a:t>,  грамматика, письмо,  словарь и чтение</a:t>
            </a:r>
          </a:p>
        </p:txBody>
      </p:sp>
    </p:spTree>
    <p:extLst>
      <p:ext uri="{BB962C8B-B14F-4D97-AF65-F5344CB8AC3E}">
        <p14:creationId xmlns:p14="http://schemas.microsoft.com/office/powerpoint/2010/main" val="640810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74611" y="3975075"/>
            <a:ext cx="3411615" cy="91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636" y="255402"/>
            <a:ext cx="8028914" cy="514247"/>
          </a:xfrm>
          <a:prstGeom prst="rect">
            <a:avLst/>
          </a:prstGeom>
        </p:spPr>
        <p:txBody>
          <a:bodyPr vert="horz" wrap="square" lIns="0" tIns="6354" rIns="0" bIns="0" rtlCol="0" anchor="ctr">
            <a:spAutoFit/>
          </a:bodyPr>
          <a:lstStyle/>
          <a:p>
            <a:pPr marL="5776">
              <a:lnSpc>
                <a:spcPct val="100000"/>
              </a:lnSpc>
              <a:spcBef>
                <a:spcPts val="50"/>
              </a:spcBef>
            </a:pPr>
            <a:r>
              <a:rPr spc="5" dirty="0" err="1">
                <a:solidFill>
                  <a:schemeClr val="accent5">
                    <a:lumMod val="75000"/>
                  </a:schemeClr>
                </a:solidFill>
                <a:latin typeface="Museo Sans Cyrillic 500"/>
                <a:cs typeface="Arial"/>
              </a:rPr>
              <a:t>Skyes</a:t>
            </a:r>
            <a:r>
              <a:rPr lang="ru-RU" spc="5" dirty="0">
                <a:solidFill>
                  <a:schemeClr val="accent5">
                    <a:lumMod val="75000"/>
                  </a:schemeClr>
                </a:solidFill>
                <a:latin typeface="Museo Sans Cyrillic 500"/>
                <a:cs typeface="Arial"/>
              </a:rPr>
              <a:t> в Республике Татарстан:</a:t>
            </a:r>
            <a:endParaRPr spc="-16" dirty="0">
              <a:solidFill>
                <a:schemeClr val="accent5">
                  <a:lumMod val="75000"/>
                </a:schemeClr>
              </a:solidFill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0049" y="1072742"/>
            <a:ext cx="5983993" cy="271371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lnSpc>
                <a:spcPct val="150000"/>
              </a:lnSpc>
              <a:spcBef>
                <a:spcPts val="43"/>
              </a:spcBef>
              <a:tabLst>
                <a:tab pos="244034" algn="l"/>
              </a:tabLst>
            </a:pPr>
            <a:r>
              <a:rPr lang="ru-RU" sz="2183" spc="-2" dirty="0">
                <a:solidFill>
                  <a:srgbClr val="2A70F7"/>
                </a:solidFill>
                <a:latin typeface="Museo Sans Cyrillic 500"/>
                <a:cs typeface="Arial"/>
              </a:rPr>
              <a:t>13 586  </a:t>
            </a:r>
            <a:r>
              <a:rPr lang="ru-RU" sz="2183" spc="-14" dirty="0">
                <a:solidFill>
                  <a:srgbClr val="7E7E7E"/>
                </a:solidFill>
                <a:latin typeface="Museo Sans Cyrillic 500"/>
                <a:cs typeface="Arial"/>
              </a:rPr>
              <a:t>учеников</a:t>
            </a:r>
            <a:endParaRPr lang="ru-RU" sz="2183" dirty="0">
              <a:latin typeface="Museo Sans Cyrillic 500"/>
              <a:cs typeface="Times New Roman"/>
            </a:endParaRPr>
          </a:p>
          <a:p>
            <a:pPr marL="5487">
              <a:lnSpc>
                <a:spcPct val="150000"/>
              </a:lnSpc>
              <a:tabLst>
                <a:tab pos="251543" algn="l"/>
                <a:tab pos="489513" algn="l"/>
              </a:tabLst>
            </a:pPr>
            <a:r>
              <a:rPr lang="ru-RU" sz="2183" spc="-2" dirty="0">
                <a:solidFill>
                  <a:srgbClr val="2A70F7"/>
                </a:solidFill>
                <a:latin typeface="Museo Sans Cyrillic 500"/>
                <a:cs typeface="Arial"/>
              </a:rPr>
              <a:t>412  </a:t>
            </a:r>
            <a:r>
              <a:rPr lang="ru-RU" sz="2183" spc="-11" dirty="0">
                <a:solidFill>
                  <a:srgbClr val="7E7E7E"/>
                </a:solidFill>
                <a:latin typeface="Museo Sans Cyrillic 500"/>
                <a:cs typeface="Arial"/>
              </a:rPr>
              <a:t>педагогов</a:t>
            </a:r>
            <a:endParaRPr lang="ru-RU" sz="2183" dirty="0">
              <a:latin typeface="Museo Sans Cyrillic 500"/>
              <a:cs typeface="Arial"/>
            </a:endParaRPr>
          </a:p>
          <a:p>
            <a:pPr marL="5487">
              <a:lnSpc>
                <a:spcPct val="150000"/>
              </a:lnSpc>
              <a:tabLst>
                <a:tab pos="251543" algn="l"/>
              </a:tabLst>
            </a:pPr>
            <a:r>
              <a:rPr lang="ru-RU" sz="2183" spc="-2" dirty="0">
                <a:solidFill>
                  <a:srgbClr val="2A70F7"/>
                </a:solidFill>
                <a:latin typeface="Museo Sans Cyrillic 500"/>
                <a:cs typeface="Arial"/>
              </a:rPr>
              <a:t>336  </a:t>
            </a:r>
            <a:r>
              <a:rPr lang="ru-RU" sz="2183" spc="-5" dirty="0">
                <a:solidFill>
                  <a:srgbClr val="7E7E7E"/>
                </a:solidFill>
                <a:latin typeface="Museo Sans Cyrillic 500"/>
                <a:cs typeface="Arial"/>
              </a:rPr>
              <a:t>родителей</a:t>
            </a:r>
          </a:p>
          <a:p>
            <a:pPr marL="5487">
              <a:lnSpc>
                <a:spcPct val="150000"/>
              </a:lnSpc>
              <a:tabLst>
                <a:tab pos="251543" algn="l"/>
              </a:tabLst>
            </a:pPr>
            <a:r>
              <a:rPr lang="ru-RU" sz="2183" spc="-2" dirty="0">
                <a:solidFill>
                  <a:srgbClr val="2A70F7"/>
                </a:solidFill>
                <a:latin typeface="Museo Sans Cyrillic 500"/>
                <a:cs typeface="Arial"/>
              </a:rPr>
              <a:t>235  </a:t>
            </a:r>
            <a:r>
              <a:rPr lang="ru-RU" sz="2183" spc="-5" dirty="0">
                <a:solidFill>
                  <a:srgbClr val="7E7E7E"/>
                </a:solidFill>
                <a:latin typeface="Museo Sans Cyrillic 500"/>
                <a:cs typeface="Arial"/>
              </a:rPr>
              <a:t>школ</a:t>
            </a:r>
          </a:p>
          <a:p>
            <a:pPr marL="5487">
              <a:lnSpc>
                <a:spcPts val="2702"/>
              </a:lnSpc>
              <a:tabLst>
                <a:tab pos="251543" algn="l"/>
              </a:tabLst>
            </a:pPr>
            <a:endParaRPr lang="ru-RU" sz="2183" spc="-5" dirty="0">
              <a:solidFill>
                <a:srgbClr val="7E7E7E"/>
              </a:solidFill>
              <a:latin typeface="Museo Sans Cyrillic 500"/>
              <a:cs typeface="Arial"/>
            </a:endParaRPr>
          </a:p>
          <a:p>
            <a:pPr marL="5487">
              <a:lnSpc>
                <a:spcPts val="2702"/>
              </a:lnSpc>
              <a:tabLst>
                <a:tab pos="251543" algn="l"/>
              </a:tabLst>
            </a:pPr>
            <a:endParaRPr sz="2183" dirty="0">
              <a:latin typeface="Museo Sans Cyrillic 50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3873" y="1072742"/>
            <a:ext cx="4661784" cy="3196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14">
              <a:latin typeface="Museo Sans Cyrillic 500"/>
            </a:endParaRPr>
          </a:p>
        </p:txBody>
      </p:sp>
    </p:spTree>
    <p:extLst>
      <p:ext uri="{BB962C8B-B14F-4D97-AF65-F5344CB8AC3E}">
        <p14:creationId xmlns:p14="http://schemas.microsoft.com/office/powerpoint/2010/main" val="371231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266770"/>
              </p:ext>
            </p:extLst>
          </p:nvPr>
        </p:nvGraphicFramePr>
        <p:xfrm>
          <a:off x="628650" y="1370013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60220041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43925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29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50553"/>
                  </a:ext>
                </a:extLst>
              </a:tr>
            </a:tbl>
          </a:graphicData>
        </a:graphic>
      </p:graphicFrame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9309" y="38577"/>
            <a:ext cx="5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Вебинары для учителей английского языка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8881" y="366177"/>
            <a:ext cx="3404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 7, 8 и 10 апреля 2020 года в 10.00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01712"/>
              </p:ext>
            </p:extLst>
          </p:nvPr>
        </p:nvGraphicFramePr>
        <p:xfrm>
          <a:off x="362566" y="1265475"/>
          <a:ext cx="26569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004">
                  <a:extLst>
                    <a:ext uri="{9D8B030D-6E8A-4147-A177-3AD203B41FA5}">
                      <a16:colId xmlns:a16="http://schemas.microsoft.com/office/drawing/2014/main" val="3256206405"/>
                    </a:ext>
                  </a:extLst>
                </a:gridCol>
                <a:gridCol w="996924">
                  <a:extLst>
                    <a:ext uri="{9D8B030D-6E8A-4147-A177-3AD203B41FA5}">
                      <a16:colId xmlns:a16="http://schemas.microsoft.com/office/drawing/2014/main" val="38403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г.Казань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Высокогорский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Пестречинский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Лаишевский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Актанышский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Мензелинский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Агрызский МР</a:t>
                      </a:r>
                      <a:endParaRPr lang="ru-RU" sz="1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Заинский МР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апреля 2020 года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268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4359" y="681753"/>
            <a:ext cx="41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График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вебинаров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18795"/>
              </p:ext>
            </p:extLst>
          </p:nvPr>
        </p:nvGraphicFramePr>
        <p:xfrm>
          <a:off x="3270358" y="1265475"/>
          <a:ext cx="2564698" cy="31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733">
                  <a:extLst>
                    <a:ext uri="{9D8B030D-6E8A-4147-A177-3AD203B41FA5}">
                      <a16:colId xmlns:a16="http://schemas.microsoft.com/office/drawing/2014/main" val="1832759637"/>
                    </a:ext>
                  </a:extLst>
                </a:gridCol>
                <a:gridCol w="806965">
                  <a:extLst>
                    <a:ext uri="{9D8B030D-6E8A-4147-A177-3AD203B41FA5}">
                      <a16:colId xmlns:a16="http://schemas.microsoft.com/office/drawing/2014/main" val="743260957"/>
                    </a:ext>
                  </a:extLst>
                </a:gridCol>
              </a:tblGrid>
              <a:tr h="31775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Бугульминский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Бавлинский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Азнакаевский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Лениногорский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Черемшанский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Альметьевский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Сармановский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Муслюмовский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Чистопольский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Н.Шешминский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Аксубаевский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Нурлатский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Алькеевский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Спасский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Алексеевский МР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апреля 2020 года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4701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21917"/>
              </p:ext>
            </p:extLst>
          </p:nvPr>
        </p:nvGraphicFramePr>
        <p:xfrm>
          <a:off x="342518" y="2851466"/>
          <a:ext cx="267697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90">
                  <a:extLst>
                    <a:ext uri="{9D8B030D-6E8A-4147-A177-3AD203B41FA5}">
                      <a16:colId xmlns:a16="http://schemas.microsoft.com/office/drawing/2014/main" val="1832759637"/>
                    </a:ext>
                  </a:extLst>
                </a:gridCol>
                <a:gridCol w="960785">
                  <a:extLst>
                    <a:ext uri="{9D8B030D-6E8A-4147-A177-3AD203B41FA5}">
                      <a16:colId xmlns:a16="http://schemas.microsoft.com/office/drawing/2014/main" val="743260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Набережные Челны</a:t>
                      </a:r>
                    </a:p>
                    <a:p>
                      <a:pPr marL="0" indent="0"/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Верхнеуслонский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b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Зеленодольский МР </a:t>
                      </a: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Дрожжановский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b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Тетюшский МР</a:t>
                      </a:r>
                      <a:b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Буинский МР</a:t>
                      </a:r>
                      <a:b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Апастовский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pPr marL="0" indent="0"/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Ютазинский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pPr marL="0" indent="0"/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Нижнекамский МР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апреля 2020 года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4701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14220"/>
              </p:ext>
            </p:extLst>
          </p:nvPr>
        </p:nvGraphicFramePr>
        <p:xfrm>
          <a:off x="5981875" y="1276118"/>
          <a:ext cx="279955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96">
                  <a:extLst>
                    <a:ext uri="{9D8B030D-6E8A-4147-A177-3AD203B41FA5}">
                      <a16:colId xmlns:a16="http://schemas.microsoft.com/office/drawing/2014/main" val="1832759637"/>
                    </a:ext>
                  </a:extLst>
                </a:gridCol>
                <a:gridCol w="880863">
                  <a:extLst>
                    <a:ext uri="{9D8B030D-6E8A-4147-A177-3AD203B41FA5}">
                      <a16:colId xmlns:a16="http://schemas.microsoft.com/office/drawing/2014/main" val="743260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Кайбицкий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Сабинский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Рыбно-</a:t>
                      </a: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Cлободский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Мамадышский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Тюлячинский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Кукморский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Балтасинский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Арский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Атнинский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Тукаевский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Менделеевский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Елабужский МР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Камско-</a:t>
                      </a:r>
                      <a:r>
                        <a:rPr lang="ru-RU" sz="12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Устьинский</a:t>
                      </a:r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апреля 2020 года</a:t>
                      </a:r>
                    </a:p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4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155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247</Words>
  <Application>Microsoft Office PowerPoint</Application>
  <PresentationFormat>Экран (16:9)</PresentationFormat>
  <Paragraphs>86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Museo Sans Cyrillic 500</vt:lpstr>
      <vt:lpstr>Times New Roman</vt:lpstr>
      <vt:lpstr>Wingdings</vt:lpstr>
      <vt:lpstr>1_Тема Office</vt:lpstr>
      <vt:lpstr>Для ученика</vt:lpstr>
      <vt:lpstr>Skyes в Республике Татарстан: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 в Республике Татарстан</dc:title>
  <dc:creator>Гульфия Ахвердиева</dc:creator>
  <cp:lastModifiedBy>Пользователь Windows</cp:lastModifiedBy>
  <cp:revision>101</cp:revision>
  <cp:lastPrinted>2020-03-24T12:36:07Z</cp:lastPrinted>
  <dcterms:created xsi:type="dcterms:W3CDTF">2020-01-27T06:48:01Z</dcterms:created>
  <dcterms:modified xsi:type="dcterms:W3CDTF">2020-03-27T12:06:17Z</dcterms:modified>
</cp:coreProperties>
</file>