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87" r:id="rId3"/>
    <p:sldId id="298" r:id="rId4"/>
    <p:sldId id="300" r:id="rId5"/>
    <p:sldId id="301" r:id="rId6"/>
    <p:sldId id="288" r:id="rId7"/>
    <p:sldId id="290" r:id="rId8"/>
    <p:sldId id="291" r:id="rId9"/>
    <p:sldId id="292" r:id="rId10"/>
    <p:sldId id="293" r:id="rId11"/>
    <p:sldId id="299" r:id="rId12"/>
    <p:sldId id="294" r:id="rId13"/>
    <p:sldId id="281" r:id="rId14"/>
    <p:sldId id="295" r:id="rId15"/>
    <p:sldId id="296" r:id="rId16"/>
    <p:sldId id="297" r:id="rId17"/>
    <p:sldId id="28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99"/>
    <a:srgbClr val="009900"/>
    <a:srgbClr val="FF6600"/>
    <a:srgbClr val="CC00CC"/>
    <a:srgbClr val="6600CC"/>
    <a:srgbClr val="6666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4" autoAdjust="0"/>
    <p:restoredTop sz="94660"/>
  </p:normalViewPr>
  <p:slideViewPr>
    <p:cSldViewPr>
      <p:cViewPr varScale="1">
        <p:scale>
          <a:sx n="84" d="100"/>
          <a:sy n="84" d="100"/>
        </p:scale>
        <p:origin x="104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574D0-45B4-45B6-84D3-4C95438309C6}" type="datetimeFigureOut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CF66F-682F-4D26-A188-D417750C50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98DD8-0B06-477C-B7ED-28FFFC4E1B54}" type="datetimeFigureOut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486CC-AEC0-4AB0-B72F-6F5D0F9405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C0855-C2A3-464E-B43A-A5FAEA326E3F}" type="datetimeFigureOut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61E4A-AB4B-4D8E-A539-075E198D52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3D534-0B6E-4A58-B709-6AF7CB723DE4}" type="datetimeFigureOut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1187E-5BD1-4E86-91A1-7792B703D8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5D576-98E9-4042-948C-CE805A6C83BB}" type="datetimeFigureOut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EA17C-D2FB-4201-A781-23350574F6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1F447-D560-4935-AE6C-A4C13A459874}" type="datetimeFigureOut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60283-D4D1-4FEB-8404-6CDD1C802F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6418E-06F5-4D4F-81EA-51D9D2C2D695}" type="datetimeFigureOut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A8096-091C-4A97-8016-6815C40F23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679F4-1ECB-4C10-A520-B916CD8F17FE}" type="datetimeFigureOut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EB98D-05FA-44B7-9093-1930131899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ABFED-BA77-4EA2-8EA7-49D81E5C7D37}" type="datetimeFigureOut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529E7-A961-4CD9-A3E8-99A6F9AE1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13B2F-F71A-4D0E-8CC5-8FEB1D6250EE}" type="datetimeFigureOut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9EF33-8A62-42EC-B9E3-07EDA62B98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7C4BC-B2A1-400F-8808-C88D53CE35F2}" type="datetimeFigureOut">
              <a:rPr lang="ru-RU" smtClean="0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F61A08-50B8-4EAB-811B-B041C5C115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2B984D-F2FC-49F6-BBD2-5BD4294320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690124A-69FD-459E-8FE1-8487C03359BC}" type="datetimeFigureOut">
              <a:rPr lang="ru-RU" smtClean="0"/>
              <a:pPr>
                <a:defRPr/>
              </a:pPr>
              <a:t>27.03.2020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72819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МБОУ «Актанышская начальная</a:t>
            </a:r>
            <a:b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общеобразовательная школа-детский сад»</a:t>
            </a:r>
            <a:b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ru-RU" sz="2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Актанышского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муниципального района</a:t>
            </a:r>
            <a:b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Республики Татарстан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endParaRPr lang="ru-RU" sz="18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24" y="3645024"/>
            <a:ext cx="5760640" cy="1882790"/>
          </a:xfrm>
        </p:spPr>
      </p:pic>
    </p:spTree>
    <p:extLst>
      <p:ext uri="{BB962C8B-B14F-4D97-AF65-F5344CB8AC3E}">
        <p14:creationId xmlns:p14="http://schemas.microsoft.com/office/powerpoint/2010/main" val="35540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нашей школе от платформы </a:t>
            </a:r>
            <a:r>
              <a:rPr lang="ru-RU" sz="32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endParaRPr lang="ru-RU" sz="3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1720" y="1452825"/>
            <a:ext cx="3888431" cy="4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учительнице АНОШ-ДС от платформы </a:t>
            </a:r>
            <a:r>
              <a:rPr lang="ru-RU" sz="2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endParaRPr lang="ru-RU" sz="28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3728" y="1417638"/>
            <a:ext cx="4032448" cy="48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и благодарственные письма ученикам</a:t>
            </a:r>
            <a:endParaRPr lang="ru-RU" sz="3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149" y="1700808"/>
            <a:ext cx="2307954" cy="370026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8144" y="1700807"/>
            <a:ext cx="2346321" cy="359553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151076" y="1700808"/>
            <a:ext cx="2232248" cy="35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etsad1\Pictures\Screenshots\Снимок экрана (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657600" cy="43156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онлайн-платформа, с помощью которой более 3 миллионов учеников из всех регионов России изучают школьные предметы в интерактивной форме.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анализирует действия ученика и на основе этих данных подбирает персональные задания, создавая таким образом индивидуальную образовательную траекторию.</a:t>
            </a:r>
          </a:p>
        </p:txBody>
      </p:sp>
    </p:spTree>
    <p:extLst>
      <p:ext uri="{BB962C8B-B14F-4D97-AF65-F5344CB8AC3E}">
        <p14:creationId xmlns:p14="http://schemas.microsoft.com/office/powerpoint/2010/main" val="383095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педагогу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3657600" cy="41250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отличным инструментом для реализации ФГОС. Платформа позволяет педагогам внедрить ИКТ-технологии, индивидуализировать образовательный процесс, следить за результатами каждого ученика с помощью наглядной статистики и подходит для работы с интерактивной доской.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наших учителей на портале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118959" cy="37681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77072"/>
            <a:ext cx="5112665" cy="28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858218"/>
          </a:xfrm>
        </p:spPr>
        <p:txBody>
          <a:bodyPr/>
          <a:lstStyle/>
          <a:p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эти </a:t>
            </a: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платформы </a:t>
            </a: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удобно выстраивать учебный процесс: размещать учебные материалы, проводить обсуждение, получать и предоставлять обратную связь.</a:t>
            </a:r>
          </a:p>
        </p:txBody>
      </p:sp>
      <p:pic>
        <p:nvPicPr>
          <p:cNvPr id="9218" name="Picture 2" descr="C:\Users\detsad1\Desktop\ффффф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3242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3105835"/>
            <a:ext cx="6480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Пусть </a:t>
            </a:r>
            <a:r>
              <a:rPr lang="ru-RU" dirty="0"/>
              <a:t>дистанционное обучение будет </a:t>
            </a:r>
            <a:r>
              <a:rPr lang="ru-RU" dirty="0" smtClean="0"/>
              <a:t>плодотворным!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8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 по организации</a:t>
            </a:r>
            <a:b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 в АНОШ-ДС</a:t>
            </a:r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4294967295"/>
          </p:nvPr>
        </p:nvSpPr>
        <p:spPr>
          <a:xfrm>
            <a:off x="755576" y="1340768"/>
            <a:ext cx="6768752" cy="720080"/>
          </a:xfrm>
        </p:spPr>
        <p:txBody>
          <a:bodyPr>
            <a:normAutofit fontScale="25000" lnSpcReduction="20000"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школы, Положение об организации дистанционного обучения,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аявление-согласие родителей на д/о, методические рекомендации</a:t>
            </a:r>
          </a:p>
          <a:p>
            <a:pPr marL="114300" indent="0">
              <a:buNone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2701077" cy="356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20" y="2636912"/>
            <a:ext cx="2590904" cy="35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6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и типовые инструкции для учащихся и родителей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637112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b="1" dirty="0"/>
              <a:t>Памятка классного руководителя</a:t>
            </a:r>
            <a:endParaRPr lang="ru-RU" i="1" dirty="0"/>
          </a:p>
          <a:p>
            <a:pPr marL="114300" indent="0">
              <a:buNone/>
            </a:pPr>
            <a:r>
              <a:rPr lang="ru-RU" b="1" dirty="0"/>
              <a:t> </a:t>
            </a:r>
            <a:endParaRPr lang="ru-RU" i="1" dirty="0"/>
          </a:p>
          <a:p>
            <a:pPr marL="114300" indent="0">
              <a:buNone/>
            </a:pPr>
            <a:r>
              <a:rPr lang="ru-RU" i="1" dirty="0"/>
              <a:t> </a:t>
            </a:r>
          </a:p>
          <a:p>
            <a:pPr marL="114300" indent="0">
              <a:buNone/>
            </a:pPr>
            <a:r>
              <a:rPr lang="ru-RU" i="1" dirty="0"/>
              <a:t> </a:t>
            </a:r>
          </a:p>
          <a:p>
            <a:pPr marL="114300" indent="0">
              <a:buNone/>
            </a:pPr>
            <a:r>
              <a:rPr lang="ru-RU" dirty="0"/>
              <a:t>Добавить в группу </a:t>
            </a:r>
            <a:r>
              <a:rPr lang="ru-RU" dirty="0" err="1"/>
              <a:t>WhatsApр</a:t>
            </a:r>
            <a:r>
              <a:rPr lang="ru-RU" dirty="0"/>
              <a:t> обучающихся класса, всех учителей – предметников</a:t>
            </a:r>
            <a:endParaRPr lang="ru-RU" i="1" dirty="0"/>
          </a:p>
          <a:p>
            <a:pPr marL="114300" indent="0">
              <a:buNone/>
            </a:pPr>
            <a:r>
              <a:rPr lang="ru-RU" b="1" u="sng" dirty="0"/>
              <a:t>Предметники сообщают об успеваемости учащихся</a:t>
            </a:r>
            <a:endParaRPr lang="ru-RU" i="1" dirty="0"/>
          </a:p>
          <a:p>
            <a:pPr marL="114300" indent="0">
              <a:buNone/>
            </a:pPr>
            <a:r>
              <a:rPr lang="ru-RU" dirty="0"/>
              <a:t> </a:t>
            </a:r>
            <a:endParaRPr lang="ru-RU" i="1" dirty="0"/>
          </a:p>
          <a:p>
            <a:pPr marL="114300" indent="0">
              <a:buNone/>
            </a:pPr>
            <a:r>
              <a:rPr lang="ru-RU" dirty="0"/>
              <a:t> </a:t>
            </a:r>
            <a:endParaRPr lang="ru-RU" i="1" dirty="0"/>
          </a:p>
          <a:p>
            <a:pPr marL="114300" indent="0">
              <a:buNone/>
            </a:pPr>
            <a:r>
              <a:rPr lang="ru-RU" b="1" u="sng" dirty="0"/>
              <a:t>Ежедневно в группе </a:t>
            </a:r>
            <a:r>
              <a:rPr lang="ru-RU" b="1" u="sng" dirty="0" err="1"/>
              <a:t>WhatsApp</a:t>
            </a:r>
            <a:r>
              <a:rPr lang="ru-RU" b="1" u="sng" dirty="0"/>
              <a:t> учащихся:</a:t>
            </a:r>
            <a:endParaRPr lang="ru-RU" dirty="0"/>
          </a:p>
          <a:p>
            <a:pPr marL="114300" lvl="0" indent="0">
              <a:buNone/>
            </a:pPr>
            <a:r>
              <a:rPr lang="ru-RU" dirty="0"/>
              <a:t>Каждый ученик пишет, болен/не болен и </a:t>
            </a:r>
            <a:r>
              <a:rPr lang="ru-RU" dirty="0" err="1"/>
              <a:t>t</a:t>
            </a:r>
            <a:r>
              <a:rPr lang="ru-RU" baseline="30000" dirty="0" err="1"/>
              <a:t>o</a:t>
            </a:r>
            <a:r>
              <a:rPr lang="ru-RU" dirty="0"/>
              <a:t> C </a:t>
            </a:r>
            <a:r>
              <a:rPr lang="ru-RU" b="1" dirty="0"/>
              <a:t>до 8.00</a:t>
            </a:r>
            <a:endParaRPr lang="ru-RU" dirty="0"/>
          </a:p>
          <a:p>
            <a:pPr marL="114300" lvl="0" indent="0">
              <a:buNone/>
            </a:pPr>
            <a:r>
              <a:rPr lang="ru-RU" dirty="0"/>
              <a:t>Классный руководитель выкладывает расписание на день</a:t>
            </a:r>
            <a:endParaRPr lang="ru-RU" i="1" dirty="0"/>
          </a:p>
          <a:p>
            <a:pPr marL="114300" indent="0">
              <a:buNone/>
            </a:pPr>
            <a:r>
              <a:rPr lang="ru-RU" b="1" u="sng" dirty="0"/>
              <a:t>В группу </a:t>
            </a:r>
            <a:r>
              <a:rPr lang="ru-RU" b="1" u="sng" dirty="0" err="1"/>
              <a:t>WhatsApp</a:t>
            </a:r>
            <a:r>
              <a:rPr lang="ru-RU" b="1" u="sng" dirty="0"/>
              <a:t> родителей:</a:t>
            </a:r>
            <a:endParaRPr lang="ru-RU" dirty="0"/>
          </a:p>
          <a:p>
            <a:pPr marL="114300" lvl="0" indent="0">
              <a:buNone/>
            </a:pPr>
            <a:r>
              <a:rPr lang="ru-RU" dirty="0"/>
              <a:t>Классный руководитель выкладывает расписание на день.</a:t>
            </a:r>
          </a:p>
          <a:p>
            <a:pPr marL="114300" lvl="0" indent="0">
              <a:buNone/>
            </a:pPr>
            <a:r>
              <a:rPr lang="ru-RU" dirty="0"/>
              <a:t>Принимает сообщение от родителей о заболевших.</a:t>
            </a:r>
          </a:p>
          <a:p>
            <a:pPr marL="114300" lvl="0" indent="0">
              <a:buNone/>
            </a:pPr>
            <a:r>
              <a:rPr lang="ru-RU" dirty="0"/>
              <a:t>Сообщает о выполнении дистанционных заданий и текущих оценках.</a:t>
            </a:r>
          </a:p>
          <a:p>
            <a:pPr marL="114300" indent="0">
              <a:buNone/>
            </a:pPr>
            <a:r>
              <a:rPr lang="ru-RU" dirty="0"/>
              <a:t> </a:t>
            </a:r>
            <a:endParaRPr lang="ru-RU" i="1" dirty="0"/>
          </a:p>
          <a:p>
            <a:endParaRPr lang="ru-RU" i="1" dirty="0"/>
          </a:p>
          <a:p>
            <a:pPr marL="114300" indent="0">
              <a:buNone/>
            </a:pPr>
            <a:r>
              <a:rPr lang="ru-RU" b="1" dirty="0"/>
              <a:t>Классный руководитель проводит разъяснение  по организации дистанционного обучения.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5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7081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Памятка ученику</a:t>
            </a:r>
            <a:endParaRPr lang="ru-RU" dirty="0"/>
          </a:p>
          <a:p>
            <a:pPr lvl="0"/>
            <a:r>
              <a:rPr lang="ru-RU" dirty="0"/>
              <a:t>переходим на сайте школы  во вкладку дистанционное обучение - ученику </a:t>
            </a:r>
          </a:p>
          <a:p>
            <a:pPr lvl="0"/>
            <a:r>
              <a:rPr lang="ru-RU" dirty="0"/>
              <a:t>выбираем  литер своего класса, переходим на страницу класса</a:t>
            </a:r>
          </a:p>
          <a:p>
            <a:pPr lvl="0"/>
            <a:r>
              <a:rPr lang="ru-RU" dirty="0"/>
              <a:t>просмотрев расписание, кликаем по фамилии учителя – предметника, которые стоят в расписании, переходим на страницу учителя- предметника</a:t>
            </a:r>
          </a:p>
          <a:p>
            <a:pPr lvl="0"/>
            <a:r>
              <a:rPr lang="ru-RU" dirty="0"/>
              <a:t>выбираем файл с заданием на текущую дату</a:t>
            </a:r>
          </a:p>
          <a:p>
            <a:pPr lvl="0"/>
            <a:r>
              <a:rPr lang="ru-RU" dirty="0"/>
              <a:t>выполняем задание</a:t>
            </a:r>
          </a:p>
          <a:p>
            <a:pPr lvl="0"/>
            <a:r>
              <a:rPr lang="ru-RU" dirty="0"/>
              <a:t>результаты работы отправляем учителю- предметнику указанным в задании способом</a:t>
            </a:r>
          </a:p>
          <a:p>
            <a:r>
              <a:rPr lang="ru-RU" dirty="0"/>
              <a:t>Во время занятия можно проконсультироваться с преподавателем по телефону, электронной почте,  через </a:t>
            </a:r>
            <a:r>
              <a:rPr lang="en-US" dirty="0"/>
              <a:t>WhatsApp</a:t>
            </a:r>
            <a:r>
              <a:rPr lang="ru-RU" dirty="0"/>
              <a:t>,</a:t>
            </a:r>
            <a:r>
              <a:rPr lang="en-US" dirty="0"/>
              <a:t>Skype</a:t>
            </a:r>
            <a:r>
              <a:rPr lang="ru-RU" dirty="0"/>
              <a:t>, а также (в случае необходимости) прийти на индивидуальную консультацию.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Задания оцениваются ежедневно, оценки выставляются в электронный журнал.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4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620000" cy="55640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Памятка учителям –предметникам</a:t>
            </a:r>
            <a:endParaRPr lang="ru-RU" dirty="0"/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Подготовить теоретические и практические материалы по своим предметам  на ближайшие 2 недели, в электронном виде (</a:t>
            </a:r>
            <a:r>
              <a:rPr lang="ru-RU" dirty="0" err="1"/>
              <a:t>Word,Exсel</a:t>
            </a:r>
            <a:r>
              <a:rPr lang="ru-RU" dirty="0"/>
              <a:t>).</a:t>
            </a:r>
          </a:p>
          <a:p>
            <a:pPr lvl="0"/>
            <a:r>
              <a:rPr lang="ru-RU" dirty="0"/>
              <a:t>В </a:t>
            </a:r>
            <a:r>
              <a:rPr lang="ru-RU" dirty="0" err="1"/>
              <a:t>заданияхуказать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Что надо сделать (переписать перевести, сделать конспект, </a:t>
            </a:r>
            <a:r>
              <a:rPr lang="ru-RU" dirty="0" err="1"/>
              <a:t>ответитьна</a:t>
            </a:r>
            <a:r>
              <a:rPr lang="ru-RU" dirty="0"/>
              <a:t> вопросы, решить, сделать анализ </a:t>
            </a:r>
            <a:r>
              <a:rPr lang="ru-RU" dirty="0" err="1"/>
              <a:t>ит.д</a:t>
            </a:r>
            <a:r>
              <a:rPr lang="ru-RU" dirty="0"/>
              <a:t>.)</a:t>
            </a:r>
          </a:p>
          <a:p>
            <a:pPr lvl="0"/>
            <a:r>
              <a:rPr lang="ru-RU" dirty="0"/>
              <a:t>Сроки выполнения работы (2 часа или 1 день)</a:t>
            </a:r>
          </a:p>
          <a:p>
            <a:pPr lvl="0"/>
            <a:r>
              <a:rPr lang="ru-RU" dirty="0"/>
              <a:t>В какой форме ребята скидывают задания (телефон, почта </a:t>
            </a:r>
            <a:r>
              <a:rPr lang="ru-RU" dirty="0" err="1"/>
              <a:t>илидр</a:t>
            </a:r>
            <a:r>
              <a:rPr lang="ru-RU" dirty="0"/>
              <a:t>.) </a:t>
            </a:r>
          </a:p>
          <a:p>
            <a:pPr lvl="0"/>
            <a:r>
              <a:rPr lang="ru-RU" dirty="0"/>
              <a:t>Сами файлы называем </a:t>
            </a:r>
            <a:r>
              <a:rPr lang="ru-RU" b="1" dirty="0"/>
              <a:t>датой</a:t>
            </a:r>
            <a:r>
              <a:rPr lang="ru-RU" dirty="0"/>
              <a:t>, на которую выкладывается задание. </a:t>
            </a:r>
          </a:p>
          <a:p>
            <a:pPr lvl="0"/>
            <a:r>
              <a:rPr lang="ru-RU" dirty="0"/>
              <a:t>Передавать (ФИО </a:t>
            </a:r>
            <a:r>
              <a:rPr lang="ru-RU" i="1" dirty="0"/>
              <a:t>учителя информатики</a:t>
            </a:r>
            <a:r>
              <a:rPr lang="ru-RU" dirty="0"/>
              <a:t>), для размещения на сайте школы.</a:t>
            </a:r>
          </a:p>
          <a:p>
            <a:pPr lvl="0"/>
            <a:r>
              <a:rPr lang="ru-RU" dirty="0"/>
              <a:t>Передать рабочий адрес электронной почты для </a:t>
            </a:r>
            <a:r>
              <a:rPr lang="ru-RU" dirty="0" err="1"/>
              <a:t>приѐма</a:t>
            </a:r>
            <a:r>
              <a:rPr lang="ru-RU" dirty="0"/>
              <a:t> работ  по предметам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«Дистанционное обучение» на сайте школы</a:t>
            </a:r>
            <a:endParaRPr lang="ru-RU" sz="3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detsad1\Pictures\Screenshots\Снимок экрана (11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5442"/>
            <a:ext cx="844893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</a:t>
            </a:r>
            <a:r>
              <a:rPr lang="ru-RU" sz="2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сайте школы</a:t>
            </a:r>
            <a:endParaRPr lang="ru-RU" sz="2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5248583" cy="29523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33056"/>
            <a:ext cx="5863783" cy="3298378"/>
          </a:xfrm>
        </p:spPr>
      </p:pic>
    </p:spTree>
    <p:extLst>
      <p:ext uri="{BB962C8B-B14F-4D97-AF65-F5344CB8AC3E}">
        <p14:creationId xmlns:p14="http://schemas.microsoft.com/office/powerpoint/2010/main" val="38902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 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</a:t>
            </a:r>
            <a:r>
              <a:rPr lang="ru-RU" sz="2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1" y="1536700"/>
            <a:ext cx="3442097" cy="4589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51" y="1536700"/>
            <a:ext cx="3442097" cy="4589463"/>
          </a:xfrm>
        </p:spPr>
      </p:pic>
    </p:spTree>
    <p:extLst>
      <p:ext uri="{BB962C8B-B14F-4D97-AF65-F5344CB8AC3E}">
        <p14:creationId xmlns:p14="http://schemas.microsoft.com/office/powerpoint/2010/main" val="265625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активные ученики 1 класса АНОШ-ДС платформы </a:t>
            </a:r>
            <a:r>
              <a:rPr lang="ru-RU" sz="2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endParaRPr lang="ru-RU" sz="2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1" y="1536700"/>
            <a:ext cx="3442097" cy="4589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51" y="1536700"/>
            <a:ext cx="3442097" cy="4589463"/>
          </a:xfrm>
        </p:spPr>
      </p:pic>
    </p:spTree>
    <p:extLst>
      <p:ext uri="{BB962C8B-B14F-4D97-AF65-F5344CB8AC3E}">
        <p14:creationId xmlns:p14="http://schemas.microsoft.com/office/powerpoint/2010/main" val="35544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661</TotalTime>
  <Words>288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Соседство</vt:lpstr>
      <vt:lpstr>           МБОУ «Актанышская начальная общеобразовательная школа-детский сад» Актанышского муниципального района Республики Татарстан      </vt:lpstr>
      <vt:lpstr> Нормативно-правовые документы по организации дистанционного обучения в АНОШ-ДС</vt:lpstr>
      <vt:lpstr>Памятки и типовые инструкции для учащихся и родителей </vt:lpstr>
      <vt:lpstr>Презентация PowerPoint</vt:lpstr>
      <vt:lpstr>Презентация PowerPoint</vt:lpstr>
      <vt:lpstr>Раздел «Дистанционное обучение» на сайте школы</vt:lpstr>
      <vt:lpstr>Участники платформы Учи.ру - на сайте школы</vt:lpstr>
      <vt:lpstr>Наши достижения на платформе Учи.ру</vt:lpstr>
      <vt:lpstr>Самые активные ученики 1 класса АНОШ-ДС платформы Учи.ру</vt:lpstr>
      <vt:lpstr>Благодарственное письмо нашей школе от платформы Учи.ру</vt:lpstr>
      <vt:lpstr>Благодарственное письмо учительнице АНОШ-ДС от платформы Учи.ру</vt:lpstr>
      <vt:lpstr>Дипломы и благодарственные письма ученикам</vt:lpstr>
      <vt:lpstr>Презентация PowerPoint</vt:lpstr>
      <vt:lpstr>Платформа Учи.ру - это…</vt:lpstr>
      <vt:lpstr>В помощь педагогу</vt:lpstr>
      <vt:lpstr>Активная работа наших учителей на портале Учи.ру</vt:lpstr>
      <vt:lpstr>Через эти дистанционные платформы удобно выстраивать учебный процесс: размещать учебные материалы, проводить обсуждение, получать и предоставлять обратную связь.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detsad4</cp:lastModifiedBy>
  <cp:revision>102</cp:revision>
  <dcterms:created xsi:type="dcterms:W3CDTF">2013-07-09T05:10:45Z</dcterms:created>
  <dcterms:modified xsi:type="dcterms:W3CDTF">2020-03-27T13:16:40Z</dcterms:modified>
</cp:coreProperties>
</file>