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63" r:id="rId3"/>
    <p:sldId id="266" r:id="rId4"/>
    <p:sldId id="267" r:id="rId5"/>
    <p:sldId id="264" r:id="rId6"/>
    <p:sldId id="265" r:id="rId7"/>
    <p:sldId id="257" r:id="rId8"/>
    <p:sldId id="258" r:id="rId9"/>
    <p:sldId id="259" r:id="rId10"/>
    <p:sldId id="275" r:id="rId11"/>
    <p:sldId id="279" r:id="rId12"/>
    <p:sldId id="276" r:id="rId13"/>
    <p:sldId id="277" r:id="rId14"/>
    <p:sldId id="260" r:id="rId15"/>
    <p:sldId id="278" r:id="rId16"/>
    <p:sldId id="280" r:id="rId17"/>
    <p:sldId id="271" r:id="rId18"/>
    <p:sldId id="272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71.jpeg"/><Relationship Id="rId1" Type="http://schemas.openxmlformats.org/officeDocument/2006/relationships/image" Target="../media/image6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01.jpeg"/><Relationship Id="rId1" Type="http://schemas.openxmlformats.org/officeDocument/2006/relationships/image" Target="../media/image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D101B-592A-419B-B7DF-20CABBE233AF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70FD4A2-D290-4694-87AD-048D44C9436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Количество школ – 22 ,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 в них детей 6698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29828C2B-AF2F-4E7A-95A1-6D09EDED1A6C}" type="parTrans" cxnId="{8EAD9A49-2A46-4C09-8D5C-68851214F7F6}">
      <dgm:prSet/>
      <dgm:spPr/>
      <dgm:t>
        <a:bodyPr/>
        <a:lstStyle/>
        <a:p>
          <a:endParaRPr lang="ru-RU"/>
        </a:p>
      </dgm:t>
    </dgm:pt>
    <dgm:pt modelId="{1CA9FFA2-DC7B-47E1-8135-63C5F7850476}" type="sibTrans" cxnId="{8EAD9A49-2A46-4C09-8D5C-68851214F7F6}">
      <dgm:prSet/>
      <dgm:spPr/>
      <dgm:t>
        <a:bodyPr/>
        <a:lstStyle/>
        <a:p>
          <a:r>
            <a:rPr lang="ru-RU" dirty="0" smtClean="0"/>
            <a:t>3 УДО, в них детей 6525</a:t>
          </a:r>
          <a:endParaRPr lang="ru-RU" dirty="0"/>
        </a:p>
      </dgm:t>
    </dgm:pt>
    <dgm:pt modelId="{89A3EA18-43C1-41A9-B6A8-E6B404C83191}">
      <dgm:prSet phldrT="[Текст]" phldr="1"/>
      <dgm:spPr/>
      <dgm:t>
        <a:bodyPr/>
        <a:lstStyle/>
        <a:p>
          <a:endParaRPr lang="ru-RU" dirty="0"/>
        </a:p>
      </dgm:t>
    </dgm:pt>
    <dgm:pt modelId="{65AB254B-5E51-4BB9-94F6-D8844A990A76}" type="parTrans" cxnId="{A0D1368E-7290-4D4D-B581-EBD30CF8D088}">
      <dgm:prSet/>
      <dgm:spPr/>
      <dgm:t>
        <a:bodyPr/>
        <a:lstStyle/>
        <a:p>
          <a:endParaRPr lang="ru-RU"/>
        </a:p>
      </dgm:t>
    </dgm:pt>
    <dgm:pt modelId="{213162F3-86FD-4C4B-A24B-A7736E547B68}" type="sibTrans" cxnId="{A0D1368E-7290-4D4D-B581-EBD30CF8D088}">
      <dgm:prSet/>
      <dgm:spPr/>
      <dgm:t>
        <a:bodyPr/>
        <a:lstStyle/>
        <a:p>
          <a:endParaRPr lang="ru-RU"/>
        </a:p>
      </dgm:t>
    </dgm:pt>
    <dgm:pt modelId="{4EAFF44E-369E-4223-823A-B1BE14D14348}">
      <dgm:prSet phldrT="[Текст]" custT="1"/>
      <dgm:spPr/>
      <dgm:t>
        <a:bodyPr/>
        <a:lstStyle/>
        <a:p>
          <a:r>
            <a:rPr lang="ru-RU" sz="1400" dirty="0" smtClean="0"/>
            <a:t>Количество школ для детей с ОВЗ – 2, в них детей - 164</a:t>
          </a:r>
          <a:endParaRPr lang="ru-RU" dirty="0"/>
        </a:p>
      </dgm:t>
    </dgm:pt>
    <dgm:pt modelId="{B0A0C1B8-D462-4366-8F2E-77C78FBFC210}" type="parTrans" cxnId="{1CCDB210-4EE6-46E5-B206-83D04C5A13BF}">
      <dgm:prSet/>
      <dgm:spPr/>
      <dgm:t>
        <a:bodyPr/>
        <a:lstStyle/>
        <a:p>
          <a:endParaRPr lang="ru-RU"/>
        </a:p>
      </dgm:t>
    </dgm:pt>
    <dgm:pt modelId="{3A9CAC7B-75B5-4825-9E6C-D928395CD5F0}" type="sibTrans" cxnId="{1CCDB210-4EE6-46E5-B206-83D04C5A13B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Количество ДОУ – 44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Количество воспитанников – 3930 чел.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2B9D795-755A-4D37-BB63-DC596A3161E6}">
      <dgm:prSet phldrT="[Текст]" phldr="1"/>
      <dgm:spPr/>
      <dgm:t>
        <a:bodyPr/>
        <a:lstStyle/>
        <a:p>
          <a:endParaRPr lang="ru-RU"/>
        </a:p>
      </dgm:t>
    </dgm:pt>
    <dgm:pt modelId="{01B99D7D-5080-47EC-887F-B777D2F370C3}" type="parTrans" cxnId="{F7B68921-67B2-40D5-83F7-D6B2CF982498}">
      <dgm:prSet/>
      <dgm:spPr/>
      <dgm:t>
        <a:bodyPr/>
        <a:lstStyle/>
        <a:p>
          <a:endParaRPr lang="ru-RU"/>
        </a:p>
      </dgm:t>
    </dgm:pt>
    <dgm:pt modelId="{0DBF0DE5-C8F4-4BD1-A8EF-D686694A7758}" type="sibTrans" cxnId="{F7B68921-67B2-40D5-83F7-D6B2CF982498}">
      <dgm:prSet/>
      <dgm:spPr/>
      <dgm:t>
        <a:bodyPr/>
        <a:lstStyle/>
        <a:p>
          <a:endParaRPr lang="ru-RU"/>
        </a:p>
      </dgm:t>
    </dgm:pt>
    <dgm:pt modelId="{F53EBEEA-A7A9-4FB2-9124-E6092ACDCD04}" type="pres">
      <dgm:prSet presAssocID="{512D101B-592A-419B-B7DF-20CABBE233A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72D9F8C-F48C-480F-B49C-73F1831E522E}" type="pres">
      <dgm:prSet presAssocID="{E70FD4A2-D290-4694-87AD-048D44C94363}" presName="composite" presStyleCnt="0"/>
      <dgm:spPr/>
      <dgm:t>
        <a:bodyPr/>
        <a:lstStyle/>
        <a:p>
          <a:endParaRPr lang="ru-RU"/>
        </a:p>
      </dgm:t>
    </dgm:pt>
    <dgm:pt modelId="{25165DAF-4AC3-4281-907F-D78E3AEE4BE4}" type="pres">
      <dgm:prSet presAssocID="{E70FD4A2-D290-4694-87AD-048D44C94363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3A839-99BC-4A04-AD93-794DA9A30198}" type="pres">
      <dgm:prSet presAssocID="{E70FD4A2-D290-4694-87AD-048D44C94363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BF706-AD9C-4D7C-8E26-741345AD517B}" type="pres">
      <dgm:prSet presAssocID="{E70FD4A2-D290-4694-87AD-048D44C94363}" presName="BalanceSpacing" presStyleCnt="0"/>
      <dgm:spPr/>
      <dgm:t>
        <a:bodyPr/>
        <a:lstStyle/>
        <a:p>
          <a:endParaRPr lang="ru-RU"/>
        </a:p>
      </dgm:t>
    </dgm:pt>
    <dgm:pt modelId="{5A2BDF79-6A31-4154-A428-A74DEFF5B7AB}" type="pres">
      <dgm:prSet presAssocID="{E70FD4A2-D290-4694-87AD-048D44C94363}" presName="BalanceSpacing1" presStyleCnt="0"/>
      <dgm:spPr/>
      <dgm:t>
        <a:bodyPr/>
        <a:lstStyle/>
        <a:p>
          <a:endParaRPr lang="ru-RU"/>
        </a:p>
      </dgm:t>
    </dgm:pt>
    <dgm:pt modelId="{0058E9D3-1F22-472C-BF85-48A693301A5B}" type="pres">
      <dgm:prSet presAssocID="{1CA9FFA2-DC7B-47E1-8135-63C5F7850476}" presName="Accent1Text" presStyleLbl="node1" presStyleIdx="1" presStyleCnt="4"/>
      <dgm:spPr/>
      <dgm:t>
        <a:bodyPr/>
        <a:lstStyle/>
        <a:p>
          <a:endParaRPr lang="ru-RU"/>
        </a:p>
      </dgm:t>
    </dgm:pt>
    <dgm:pt modelId="{09CA109A-5205-4736-B694-81AE585FFB3F}" type="pres">
      <dgm:prSet presAssocID="{1CA9FFA2-DC7B-47E1-8135-63C5F7850476}" presName="spaceBetweenRectangles" presStyleCnt="0"/>
      <dgm:spPr/>
      <dgm:t>
        <a:bodyPr/>
        <a:lstStyle/>
        <a:p>
          <a:endParaRPr lang="ru-RU"/>
        </a:p>
      </dgm:t>
    </dgm:pt>
    <dgm:pt modelId="{109431D7-B4A3-46FC-B39A-5D40A16DE127}" type="pres">
      <dgm:prSet presAssocID="{4EAFF44E-369E-4223-823A-B1BE14D14348}" presName="composite" presStyleCnt="0"/>
      <dgm:spPr/>
      <dgm:t>
        <a:bodyPr/>
        <a:lstStyle/>
        <a:p>
          <a:endParaRPr lang="ru-RU"/>
        </a:p>
      </dgm:t>
    </dgm:pt>
    <dgm:pt modelId="{B770ED5E-2690-4E3F-BC1B-0B1E95788332}" type="pres">
      <dgm:prSet presAssocID="{4EAFF44E-369E-4223-823A-B1BE14D14348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96EF9-7FAD-4F74-800F-6213F183FBFF}" type="pres">
      <dgm:prSet presAssocID="{4EAFF44E-369E-4223-823A-B1BE14D14348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91D3A-92E1-43B2-8FF9-C81441EFF450}" type="pres">
      <dgm:prSet presAssocID="{4EAFF44E-369E-4223-823A-B1BE14D14348}" presName="BalanceSpacing" presStyleCnt="0"/>
      <dgm:spPr/>
      <dgm:t>
        <a:bodyPr/>
        <a:lstStyle/>
        <a:p>
          <a:endParaRPr lang="ru-RU"/>
        </a:p>
      </dgm:t>
    </dgm:pt>
    <dgm:pt modelId="{A8ED89A0-9439-4107-9864-B3A9E08D5681}" type="pres">
      <dgm:prSet presAssocID="{4EAFF44E-369E-4223-823A-B1BE14D14348}" presName="BalanceSpacing1" presStyleCnt="0"/>
      <dgm:spPr/>
      <dgm:t>
        <a:bodyPr/>
        <a:lstStyle/>
        <a:p>
          <a:endParaRPr lang="ru-RU"/>
        </a:p>
      </dgm:t>
    </dgm:pt>
    <dgm:pt modelId="{9297968D-8B0B-4B16-9FC4-FEA281F8F93E}" type="pres">
      <dgm:prSet presAssocID="{3A9CAC7B-75B5-4825-9E6C-D928395CD5F0}" presName="Accent1Text" presStyleLbl="node1" presStyleIdx="3" presStyleCnt="4" custLinFactNeighborX="-1377" custLinFactNeighborY="433"/>
      <dgm:spPr/>
      <dgm:t>
        <a:bodyPr/>
        <a:lstStyle/>
        <a:p>
          <a:endParaRPr lang="ru-RU"/>
        </a:p>
      </dgm:t>
    </dgm:pt>
  </dgm:ptLst>
  <dgm:cxnLst>
    <dgm:cxn modelId="{45E56436-84EB-40C7-AC95-DD6305227D7F}" type="presOf" srcId="{E70FD4A2-D290-4694-87AD-048D44C94363}" destId="{25165DAF-4AC3-4281-907F-D78E3AEE4BE4}" srcOrd="0" destOrd="0" presId="urn:microsoft.com/office/officeart/2008/layout/AlternatingHexagons"/>
    <dgm:cxn modelId="{1CCDB210-4EE6-46E5-B206-83D04C5A13BF}" srcId="{512D101B-592A-419B-B7DF-20CABBE233AF}" destId="{4EAFF44E-369E-4223-823A-B1BE14D14348}" srcOrd="1" destOrd="0" parTransId="{B0A0C1B8-D462-4366-8F2E-77C78FBFC210}" sibTransId="{3A9CAC7B-75B5-4825-9E6C-D928395CD5F0}"/>
    <dgm:cxn modelId="{D48C2580-E9FB-4959-8D34-BFD0F6ED63E1}" type="presOf" srcId="{4EAFF44E-369E-4223-823A-B1BE14D14348}" destId="{B770ED5E-2690-4E3F-BC1B-0B1E95788332}" srcOrd="0" destOrd="0" presId="urn:microsoft.com/office/officeart/2008/layout/AlternatingHexagons"/>
    <dgm:cxn modelId="{77C89808-4DA4-4E60-ABAD-4BDD646F9731}" type="presOf" srcId="{89A3EA18-43C1-41A9-B6A8-E6B404C83191}" destId="{A2B3A839-99BC-4A04-AD93-794DA9A30198}" srcOrd="0" destOrd="0" presId="urn:microsoft.com/office/officeart/2008/layout/AlternatingHexagons"/>
    <dgm:cxn modelId="{F7B68921-67B2-40D5-83F7-D6B2CF982498}" srcId="{4EAFF44E-369E-4223-823A-B1BE14D14348}" destId="{82B9D795-755A-4D37-BB63-DC596A3161E6}" srcOrd="0" destOrd="0" parTransId="{01B99D7D-5080-47EC-887F-B777D2F370C3}" sibTransId="{0DBF0DE5-C8F4-4BD1-A8EF-D686694A7758}"/>
    <dgm:cxn modelId="{8EAD9A49-2A46-4C09-8D5C-68851214F7F6}" srcId="{512D101B-592A-419B-B7DF-20CABBE233AF}" destId="{E70FD4A2-D290-4694-87AD-048D44C94363}" srcOrd="0" destOrd="0" parTransId="{29828C2B-AF2F-4E7A-95A1-6D09EDED1A6C}" sibTransId="{1CA9FFA2-DC7B-47E1-8135-63C5F7850476}"/>
    <dgm:cxn modelId="{F6636265-779C-4EFF-BEDB-B9D56DCA42E1}" type="presOf" srcId="{3A9CAC7B-75B5-4825-9E6C-D928395CD5F0}" destId="{9297968D-8B0B-4B16-9FC4-FEA281F8F93E}" srcOrd="0" destOrd="0" presId="urn:microsoft.com/office/officeart/2008/layout/AlternatingHexagons"/>
    <dgm:cxn modelId="{DACAE292-550F-4FC6-B945-173CC40F527B}" type="presOf" srcId="{1CA9FFA2-DC7B-47E1-8135-63C5F7850476}" destId="{0058E9D3-1F22-472C-BF85-48A693301A5B}" srcOrd="0" destOrd="0" presId="urn:microsoft.com/office/officeart/2008/layout/AlternatingHexagons"/>
    <dgm:cxn modelId="{B6848D8D-4106-4AB6-BAAF-060BEE386890}" type="presOf" srcId="{82B9D795-755A-4D37-BB63-DC596A3161E6}" destId="{D7896EF9-7FAD-4F74-800F-6213F183FBFF}" srcOrd="0" destOrd="0" presId="urn:microsoft.com/office/officeart/2008/layout/AlternatingHexagons"/>
    <dgm:cxn modelId="{A0D1368E-7290-4D4D-B581-EBD30CF8D088}" srcId="{E70FD4A2-D290-4694-87AD-048D44C94363}" destId="{89A3EA18-43C1-41A9-B6A8-E6B404C83191}" srcOrd="0" destOrd="0" parTransId="{65AB254B-5E51-4BB9-94F6-D8844A990A76}" sibTransId="{213162F3-86FD-4C4B-A24B-A7736E547B68}"/>
    <dgm:cxn modelId="{FA9A6CD0-2A16-4BC2-ADEE-8A888BD6A99B}" type="presOf" srcId="{512D101B-592A-419B-B7DF-20CABBE233AF}" destId="{F53EBEEA-A7A9-4FB2-9124-E6092ACDCD04}" srcOrd="0" destOrd="0" presId="urn:microsoft.com/office/officeart/2008/layout/AlternatingHexagons"/>
    <dgm:cxn modelId="{FE0FF159-AF26-474A-9B96-3432ADBD9B99}" type="presParOf" srcId="{F53EBEEA-A7A9-4FB2-9124-E6092ACDCD04}" destId="{372D9F8C-F48C-480F-B49C-73F1831E522E}" srcOrd="0" destOrd="0" presId="urn:microsoft.com/office/officeart/2008/layout/AlternatingHexagons"/>
    <dgm:cxn modelId="{2231069F-D8E3-4F1C-B553-9A47048ACAF8}" type="presParOf" srcId="{372D9F8C-F48C-480F-B49C-73F1831E522E}" destId="{25165DAF-4AC3-4281-907F-D78E3AEE4BE4}" srcOrd="0" destOrd="0" presId="urn:microsoft.com/office/officeart/2008/layout/AlternatingHexagons"/>
    <dgm:cxn modelId="{DE2D8320-A19A-43E5-9620-DB0270F3B2AB}" type="presParOf" srcId="{372D9F8C-F48C-480F-B49C-73F1831E522E}" destId="{A2B3A839-99BC-4A04-AD93-794DA9A30198}" srcOrd="1" destOrd="0" presId="urn:microsoft.com/office/officeart/2008/layout/AlternatingHexagons"/>
    <dgm:cxn modelId="{472CE5E3-4B55-466D-9590-9237190C6599}" type="presParOf" srcId="{372D9F8C-F48C-480F-B49C-73F1831E522E}" destId="{6C4BF706-AD9C-4D7C-8E26-741345AD517B}" srcOrd="2" destOrd="0" presId="urn:microsoft.com/office/officeart/2008/layout/AlternatingHexagons"/>
    <dgm:cxn modelId="{ACDB56E1-3C67-4D01-A2CA-E7EB19F8D5FC}" type="presParOf" srcId="{372D9F8C-F48C-480F-B49C-73F1831E522E}" destId="{5A2BDF79-6A31-4154-A428-A74DEFF5B7AB}" srcOrd="3" destOrd="0" presId="urn:microsoft.com/office/officeart/2008/layout/AlternatingHexagons"/>
    <dgm:cxn modelId="{3B6B6388-929F-4AB6-92A7-E963C95039B4}" type="presParOf" srcId="{372D9F8C-F48C-480F-B49C-73F1831E522E}" destId="{0058E9D3-1F22-472C-BF85-48A693301A5B}" srcOrd="4" destOrd="0" presId="urn:microsoft.com/office/officeart/2008/layout/AlternatingHexagons"/>
    <dgm:cxn modelId="{1F9166B8-60BA-47CD-9D11-AE6D56E78658}" type="presParOf" srcId="{F53EBEEA-A7A9-4FB2-9124-E6092ACDCD04}" destId="{09CA109A-5205-4736-B694-81AE585FFB3F}" srcOrd="1" destOrd="0" presId="urn:microsoft.com/office/officeart/2008/layout/AlternatingHexagons"/>
    <dgm:cxn modelId="{70D671BC-FE4F-428A-85A8-FECA8F23EEE9}" type="presParOf" srcId="{F53EBEEA-A7A9-4FB2-9124-E6092ACDCD04}" destId="{109431D7-B4A3-46FC-B39A-5D40A16DE127}" srcOrd="2" destOrd="0" presId="urn:microsoft.com/office/officeart/2008/layout/AlternatingHexagons"/>
    <dgm:cxn modelId="{163A13D8-527C-4F47-A0C1-B1DDC0506BA8}" type="presParOf" srcId="{109431D7-B4A3-46FC-B39A-5D40A16DE127}" destId="{B770ED5E-2690-4E3F-BC1B-0B1E95788332}" srcOrd="0" destOrd="0" presId="urn:microsoft.com/office/officeart/2008/layout/AlternatingHexagons"/>
    <dgm:cxn modelId="{E8A57440-137B-49C4-B57A-3F09C230A95A}" type="presParOf" srcId="{109431D7-B4A3-46FC-B39A-5D40A16DE127}" destId="{D7896EF9-7FAD-4F74-800F-6213F183FBFF}" srcOrd="1" destOrd="0" presId="urn:microsoft.com/office/officeart/2008/layout/AlternatingHexagons"/>
    <dgm:cxn modelId="{F712B093-B536-43D5-95EE-EECFCA29A3CB}" type="presParOf" srcId="{109431D7-B4A3-46FC-B39A-5D40A16DE127}" destId="{9DD91D3A-92E1-43B2-8FF9-C81441EFF450}" srcOrd="2" destOrd="0" presId="urn:microsoft.com/office/officeart/2008/layout/AlternatingHexagons"/>
    <dgm:cxn modelId="{0DAEAD12-842B-4E17-B72A-67AC50EE5108}" type="presParOf" srcId="{109431D7-B4A3-46FC-B39A-5D40A16DE127}" destId="{A8ED89A0-9439-4107-9864-B3A9E08D5681}" srcOrd="3" destOrd="0" presId="urn:microsoft.com/office/officeart/2008/layout/AlternatingHexagons"/>
    <dgm:cxn modelId="{1A1F7403-64F3-43C4-963B-7C91AC874EA2}" type="presParOf" srcId="{109431D7-B4A3-46FC-B39A-5D40A16DE127}" destId="{9297968D-8B0B-4B16-9FC4-FEA281F8F93E}" srcOrd="4" destOrd="0" presId="urn:microsoft.com/office/officeart/2008/layout/AlternatingHexagons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CD2DAB-4A28-45B0-B480-BA9A3C8CF0E8}" type="doc">
      <dgm:prSet loTypeId="urn:microsoft.com/office/officeart/2005/8/layout/vList4#1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9A553B2-1065-4072-AA5B-DB802921BB31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Количество обучающихся – 6698чел.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/>
        </a:p>
      </dgm:t>
    </dgm:pt>
    <dgm:pt modelId="{3E6BEAED-B608-4862-B603-451465FE3E0D}" type="parTrans" cxnId="{A4ED52E8-C3F9-423F-8D96-3D50E6E2294D}">
      <dgm:prSet/>
      <dgm:spPr/>
      <dgm:t>
        <a:bodyPr/>
        <a:lstStyle/>
        <a:p>
          <a:endParaRPr lang="ru-RU"/>
        </a:p>
      </dgm:t>
    </dgm:pt>
    <dgm:pt modelId="{0D4C756A-F679-4A00-B240-56AFAAF8BF22}" type="sibTrans" cxnId="{A4ED52E8-C3F9-423F-8D96-3D50E6E2294D}">
      <dgm:prSet/>
      <dgm:spPr/>
      <dgm:t>
        <a:bodyPr/>
        <a:lstStyle/>
        <a:p>
          <a:endParaRPr lang="ru-RU"/>
        </a:p>
      </dgm:t>
    </dgm:pt>
    <dgm:pt modelId="{DA28A880-26BD-45FA-B071-8B54A36E007A}">
      <dgm:prSet phldrT="[Текст]" custT="1"/>
      <dgm:spPr/>
      <dgm:t>
        <a:bodyPr/>
        <a:lstStyle/>
        <a:p>
          <a:r>
            <a:rPr lang="ru-RU" sz="2000" dirty="0" smtClean="0"/>
            <a:t>Количество обучающихся по индивидуальным учебным планам – 26  чел. (0,38%)</a:t>
          </a:r>
          <a:endParaRPr lang="ru-RU" sz="2000" dirty="0"/>
        </a:p>
      </dgm:t>
    </dgm:pt>
    <dgm:pt modelId="{1D59FF1E-BF85-4D71-A93D-EF8D7786A125}" type="parTrans" cxnId="{8C0A5923-28AD-4648-8E30-AF3359375990}">
      <dgm:prSet/>
      <dgm:spPr/>
      <dgm:t>
        <a:bodyPr/>
        <a:lstStyle/>
        <a:p>
          <a:endParaRPr lang="ru-RU"/>
        </a:p>
      </dgm:t>
    </dgm:pt>
    <dgm:pt modelId="{F97A499E-22E8-45C6-8DD2-306FB028DE1E}" type="sibTrans" cxnId="{8C0A5923-28AD-4648-8E30-AF3359375990}">
      <dgm:prSet/>
      <dgm:spPr/>
      <dgm:t>
        <a:bodyPr/>
        <a:lstStyle/>
        <a:p>
          <a:endParaRPr lang="ru-RU"/>
        </a:p>
      </dgm:t>
    </dgm:pt>
    <dgm:pt modelId="{2E5236EA-DE9B-4276-82A3-69B92898495A}">
      <dgm:prSet phldrT="[Текст]" custT="1"/>
      <dgm:spPr/>
      <dgm:t>
        <a:bodyPr/>
        <a:lstStyle/>
        <a:p>
          <a:r>
            <a:rPr lang="ru-RU" sz="1800" dirty="0" smtClean="0"/>
            <a:t>Количество обучающихся с интегрированным обучением – 328  (4,8%)</a:t>
          </a:r>
        </a:p>
        <a:p>
          <a:r>
            <a:rPr lang="ru-RU" sz="1800" dirty="0" smtClean="0"/>
            <a:t>Количество обучающихся с применением дистанционных технологий – 6344 ( 97,7 %)</a:t>
          </a:r>
          <a:endParaRPr lang="ru-RU" sz="2400" dirty="0"/>
        </a:p>
      </dgm:t>
    </dgm:pt>
    <dgm:pt modelId="{FD08B464-5662-4C44-B291-2326310B5A50}" type="parTrans" cxnId="{E95B8A4F-2CA9-44C9-9196-2F14A393594F}">
      <dgm:prSet/>
      <dgm:spPr/>
      <dgm:t>
        <a:bodyPr/>
        <a:lstStyle/>
        <a:p>
          <a:endParaRPr lang="ru-RU"/>
        </a:p>
      </dgm:t>
    </dgm:pt>
    <dgm:pt modelId="{8218B0FE-55A5-4DD8-B2A4-36389C537041}" type="sibTrans" cxnId="{E95B8A4F-2CA9-44C9-9196-2F14A393594F}">
      <dgm:prSet/>
      <dgm:spPr/>
      <dgm:t>
        <a:bodyPr/>
        <a:lstStyle/>
        <a:p>
          <a:endParaRPr lang="ru-RU"/>
        </a:p>
      </dgm:t>
    </dgm:pt>
    <dgm:pt modelId="{67A57B04-B793-411B-B288-2EDC80C9DB52}" type="pres">
      <dgm:prSet presAssocID="{EACD2DAB-4A28-45B0-B480-BA9A3C8CF0E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5C4958-A529-4C04-8D05-EEE6F08896D4}" type="pres">
      <dgm:prSet presAssocID="{D9A553B2-1065-4072-AA5B-DB802921BB31}" presName="comp" presStyleCnt="0"/>
      <dgm:spPr/>
    </dgm:pt>
    <dgm:pt modelId="{65ED000D-3B3A-44D9-8988-C02437E9D6E2}" type="pres">
      <dgm:prSet presAssocID="{D9A553B2-1065-4072-AA5B-DB802921BB31}" presName="box" presStyleLbl="node1" presStyleIdx="0" presStyleCnt="3" custLinFactNeighborY="-22680"/>
      <dgm:spPr/>
      <dgm:t>
        <a:bodyPr/>
        <a:lstStyle/>
        <a:p>
          <a:endParaRPr lang="ru-RU"/>
        </a:p>
      </dgm:t>
    </dgm:pt>
    <dgm:pt modelId="{7B620510-72E1-42CF-8331-C4B00216830E}" type="pres">
      <dgm:prSet presAssocID="{D9A553B2-1065-4072-AA5B-DB802921BB31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ru-RU"/>
        </a:p>
      </dgm:t>
    </dgm:pt>
    <dgm:pt modelId="{3C8E7A58-FA97-4400-96C4-1D1EEBEF2E2C}" type="pres">
      <dgm:prSet presAssocID="{D9A553B2-1065-4072-AA5B-DB802921BB3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5FDB7-2B95-4AE0-8334-6301172FC045}" type="pres">
      <dgm:prSet presAssocID="{0D4C756A-F679-4A00-B240-56AFAAF8BF22}" presName="spacer" presStyleCnt="0"/>
      <dgm:spPr/>
    </dgm:pt>
    <dgm:pt modelId="{942604C0-A6D1-45B2-AA4C-3D3B66741AEA}" type="pres">
      <dgm:prSet presAssocID="{DA28A880-26BD-45FA-B071-8B54A36E007A}" presName="comp" presStyleCnt="0"/>
      <dgm:spPr/>
    </dgm:pt>
    <dgm:pt modelId="{62C4848E-5907-4566-A072-1C4E564CFEC7}" type="pres">
      <dgm:prSet presAssocID="{DA28A880-26BD-45FA-B071-8B54A36E007A}" presName="box" presStyleLbl="node1" presStyleIdx="1" presStyleCnt="3"/>
      <dgm:spPr/>
      <dgm:t>
        <a:bodyPr/>
        <a:lstStyle/>
        <a:p>
          <a:endParaRPr lang="ru-RU"/>
        </a:p>
      </dgm:t>
    </dgm:pt>
    <dgm:pt modelId="{6E2FE4D9-19EC-4ACF-8AA6-02EA4E9C855B}" type="pres">
      <dgm:prSet presAssocID="{DA28A880-26BD-45FA-B071-8B54A36E007A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717CD04D-5211-4D99-89B8-00B4FF5BC1D7}" type="pres">
      <dgm:prSet presAssocID="{DA28A880-26BD-45FA-B071-8B54A36E007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4CB2F-B216-4C0C-B0B5-89D3206F3550}" type="pres">
      <dgm:prSet presAssocID="{F97A499E-22E8-45C6-8DD2-306FB028DE1E}" presName="spacer" presStyleCnt="0"/>
      <dgm:spPr/>
    </dgm:pt>
    <dgm:pt modelId="{248E74F7-C79F-4FFE-9A91-2656B2DE83FC}" type="pres">
      <dgm:prSet presAssocID="{2E5236EA-DE9B-4276-82A3-69B92898495A}" presName="comp" presStyleCnt="0"/>
      <dgm:spPr/>
    </dgm:pt>
    <dgm:pt modelId="{39A8D3D5-DECC-470C-8E53-FAA447B01200}" type="pres">
      <dgm:prSet presAssocID="{2E5236EA-DE9B-4276-82A3-69B92898495A}" presName="box" presStyleLbl="node1" presStyleIdx="2" presStyleCnt="3"/>
      <dgm:spPr/>
      <dgm:t>
        <a:bodyPr/>
        <a:lstStyle/>
        <a:p>
          <a:endParaRPr lang="ru-RU"/>
        </a:p>
      </dgm:t>
    </dgm:pt>
    <dgm:pt modelId="{F4EF2BA3-42C6-4302-9379-D2F26D87F9A7}" type="pres">
      <dgm:prSet presAssocID="{2E5236EA-DE9B-4276-82A3-69B92898495A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90D06174-DFDA-482B-9AE7-3DFE7155C82B}" type="pres">
      <dgm:prSet presAssocID="{2E5236EA-DE9B-4276-82A3-69B92898495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ED52E8-C3F9-423F-8D96-3D50E6E2294D}" srcId="{EACD2DAB-4A28-45B0-B480-BA9A3C8CF0E8}" destId="{D9A553B2-1065-4072-AA5B-DB802921BB31}" srcOrd="0" destOrd="0" parTransId="{3E6BEAED-B608-4862-B603-451465FE3E0D}" sibTransId="{0D4C756A-F679-4A00-B240-56AFAAF8BF22}"/>
    <dgm:cxn modelId="{DA33AF92-0783-4FA7-A396-2A410C0976B2}" type="presOf" srcId="{DA28A880-26BD-45FA-B071-8B54A36E007A}" destId="{62C4848E-5907-4566-A072-1C4E564CFEC7}" srcOrd="0" destOrd="0" presId="urn:microsoft.com/office/officeart/2005/8/layout/vList4#1"/>
    <dgm:cxn modelId="{CE0D5576-8C62-48BE-A50C-5402E2843596}" type="presOf" srcId="{2E5236EA-DE9B-4276-82A3-69B92898495A}" destId="{39A8D3D5-DECC-470C-8E53-FAA447B01200}" srcOrd="0" destOrd="0" presId="urn:microsoft.com/office/officeart/2005/8/layout/vList4#1"/>
    <dgm:cxn modelId="{EE9A8A67-F698-4DFC-BBC2-94B9663B9DB4}" type="presOf" srcId="{2E5236EA-DE9B-4276-82A3-69B92898495A}" destId="{90D06174-DFDA-482B-9AE7-3DFE7155C82B}" srcOrd="1" destOrd="0" presId="urn:microsoft.com/office/officeart/2005/8/layout/vList4#1"/>
    <dgm:cxn modelId="{18155CB3-AB13-4535-8C6D-258AFB53414D}" type="presOf" srcId="{D9A553B2-1065-4072-AA5B-DB802921BB31}" destId="{3C8E7A58-FA97-4400-96C4-1D1EEBEF2E2C}" srcOrd="1" destOrd="0" presId="urn:microsoft.com/office/officeart/2005/8/layout/vList4#1"/>
    <dgm:cxn modelId="{3F74E783-1145-4A01-84E0-EEF44E21B795}" type="presOf" srcId="{DA28A880-26BD-45FA-B071-8B54A36E007A}" destId="{717CD04D-5211-4D99-89B8-00B4FF5BC1D7}" srcOrd="1" destOrd="0" presId="urn:microsoft.com/office/officeart/2005/8/layout/vList4#1"/>
    <dgm:cxn modelId="{2FA0C42F-2F6F-4290-A681-20D05939866B}" type="presOf" srcId="{EACD2DAB-4A28-45B0-B480-BA9A3C8CF0E8}" destId="{67A57B04-B793-411B-B288-2EDC80C9DB52}" srcOrd="0" destOrd="0" presId="urn:microsoft.com/office/officeart/2005/8/layout/vList4#1"/>
    <dgm:cxn modelId="{8C0A5923-28AD-4648-8E30-AF3359375990}" srcId="{EACD2DAB-4A28-45B0-B480-BA9A3C8CF0E8}" destId="{DA28A880-26BD-45FA-B071-8B54A36E007A}" srcOrd="1" destOrd="0" parTransId="{1D59FF1E-BF85-4D71-A93D-EF8D7786A125}" sibTransId="{F97A499E-22E8-45C6-8DD2-306FB028DE1E}"/>
    <dgm:cxn modelId="{E95B8A4F-2CA9-44C9-9196-2F14A393594F}" srcId="{EACD2DAB-4A28-45B0-B480-BA9A3C8CF0E8}" destId="{2E5236EA-DE9B-4276-82A3-69B92898495A}" srcOrd="2" destOrd="0" parTransId="{FD08B464-5662-4C44-B291-2326310B5A50}" sibTransId="{8218B0FE-55A5-4DD8-B2A4-36389C537041}"/>
    <dgm:cxn modelId="{E0BDD06E-9B50-40AA-AFDD-66979E8706ED}" type="presOf" srcId="{D9A553B2-1065-4072-AA5B-DB802921BB31}" destId="{65ED000D-3B3A-44D9-8988-C02437E9D6E2}" srcOrd="0" destOrd="0" presId="urn:microsoft.com/office/officeart/2005/8/layout/vList4#1"/>
    <dgm:cxn modelId="{9BDAA3E4-B421-4050-B557-C48E9F0DB61B}" type="presParOf" srcId="{67A57B04-B793-411B-B288-2EDC80C9DB52}" destId="{D15C4958-A529-4C04-8D05-EEE6F08896D4}" srcOrd="0" destOrd="0" presId="urn:microsoft.com/office/officeart/2005/8/layout/vList4#1"/>
    <dgm:cxn modelId="{16A68A6F-E872-417C-98A7-1C8CB89C6513}" type="presParOf" srcId="{D15C4958-A529-4C04-8D05-EEE6F08896D4}" destId="{65ED000D-3B3A-44D9-8988-C02437E9D6E2}" srcOrd="0" destOrd="0" presId="urn:microsoft.com/office/officeart/2005/8/layout/vList4#1"/>
    <dgm:cxn modelId="{765EDA14-6EE4-4BB9-8698-BF54C5845D42}" type="presParOf" srcId="{D15C4958-A529-4C04-8D05-EEE6F08896D4}" destId="{7B620510-72E1-42CF-8331-C4B00216830E}" srcOrd="1" destOrd="0" presId="urn:microsoft.com/office/officeart/2005/8/layout/vList4#1"/>
    <dgm:cxn modelId="{CD5696BA-4FB3-48A5-8379-0D0764B56199}" type="presParOf" srcId="{D15C4958-A529-4C04-8D05-EEE6F08896D4}" destId="{3C8E7A58-FA97-4400-96C4-1D1EEBEF2E2C}" srcOrd="2" destOrd="0" presId="urn:microsoft.com/office/officeart/2005/8/layout/vList4#1"/>
    <dgm:cxn modelId="{6BE21734-54A4-4A2F-B501-486E29CD7C7B}" type="presParOf" srcId="{67A57B04-B793-411B-B288-2EDC80C9DB52}" destId="{2835FDB7-2B95-4AE0-8334-6301172FC045}" srcOrd="1" destOrd="0" presId="urn:microsoft.com/office/officeart/2005/8/layout/vList4#1"/>
    <dgm:cxn modelId="{26183BF5-A518-40FC-851C-A383ADF6F9F7}" type="presParOf" srcId="{67A57B04-B793-411B-B288-2EDC80C9DB52}" destId="{942604C0-A6D1-45B2-AA4C-3D3B66741AEA}" srcOrd="2" destOrd="0" presId="urn:microsoft.com/office/officeart/2005/8/layout/vList4#1"/>
    <dgm:cxn modelId="{939D20D6-65DA-4096-BAEC-236DE118BA65}" type="presParOf" srcId="{942604C0-A6D1-45B2-AA4C-3D3B66741AEA}" destId="{62C4848E-5907-4566-A072-1C4E564CFEC7}" srcOrd="0" destOrd="0" presId="urn:microsoft.com/office/officeart/2005/8/layout/vList4#1"/>
    <dgm:cxn modelId="{10A856D2-B244-4947-AAD2-1D7C91636F76}" type="presParOf" srcId="{942604C0-A6D1-45B2-AA4C-3D3B66741AEA}" destId="{6E2FE4D9-19EC-4ACF-8AA6-02EA4E9C855B}" srcOrd="1" destOrd="0" presId="urn:microsoft.com/office/officeart/2005/8/layout/vList4#1"/>
    <dgm:cxn modelId="{AAB2C8EA-9DF8-4CF4-83DF-A353B1B03464}" type="presParOf" srcId="{942604C0-A6D1-45B2-AA4C-3D3B66741AEA}" destId="{717CD04D-5211-4D99-89B8-00B4FF5BC1D7}" srcOrd="2" destOrd="0" presId="urn:microsoft.com/office/officeart/2005/8/layout/vList4#1"/>
    <dgm:cxn modelId="{EED458FC-BD5E-4BD7-B46C-6E27BEEE3DB0}" type="presParOf" srcId="{67A57B04-B793-411B-B288-2EDC80C9DB52}" destId="{2B94CB2F-B216-4C0C-B0B5-89D3206F3550}" srcOrd="3" destOrd="0" presId="urn:microsoft.com/office/officeart/2005/8/layout/vList4#1"/>
    <dgm:cxn modelId="{E267D87E-E1AC-40C3-BD0C-EBFB1ABBFF5F}" type="presParOf" srcId="{67A57B04-B793-411B-B288-2EDC80C9DB52}" destId="{248E74F7-C79F-4FFE-9A91-2656B2DE83FC}" srcOrd="4" destOrd="0" presId="urn:microsoft.com/office/officeart/2005/8/layout/vList4#1"/>
    <dgm:cxn modelId="{951B3B28-4589-420E-BBCE-D90186F5E242}" type="presParOf" srcId="{248E74F7-C79F-4FFE-9A91-2656B2DE83FC}" destId="{39A8D3D5-DECC-470C-8E53-FAA447B01200}" srcOrd="0" destOrd="0" presId="urn:microsoft.com/office/officeart/2005/8/layout/vList4#1"/>
    <dgm:cxn modelId="{3D952DC0-9075-4647-A621-53EE919C7231}" type="presParOf" srcId="{248E74F7-C79F-4FFE-9A91-2656B2DE83FC}" destId="{F4EF2BA3-42C6-4302-9379-D2F26D87F9A7}" srcOrd="1" destOrd="0" presId="urn:microsoft.com/office/officeart/2005/8/layout/vList4#1"/>
    <dgm:cxn modelId="{465567E7-317A-42CB-ACB8-E56824D5842B}" type="presParOf" srcId="{248E74F7-C79F-4FFE-9A91-2656B2DE83FC}" destId="{90D06174-DFDA-482B-9AE7-3DFE7155C82B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C86706-711F-43D6-A7D5-9105B3A4330D}" type="doc">
      <dgm:prSet loTypeId="urn:microsoft.com/office/officeart/2005/8/layout/hList2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5802F8E-993A-4716-AA20-3D9A44145D5B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ECE2A32F-ABEF-4652-AEC6-FE57238C2818}" type="parTrans" cxnId="{49F95B8F-3F91-4B2C-A1B5-B379061DC96D}">
      <dgm:prSet/>
      <dgm:spPr/>
      <dgm:t>
        <a:bodyPr/>
        <a:lstStyle/>
        <a:p>
          <a:endParaRPr lang="ru-RU"/>
        </a:p>
      </dgm:t>
    </dgm:pt>
    <dgm:pt modelId="{16BD85C4-27B4-4C18-B1F2-D20101F888E5}" type="sibTrans" cxnId="{49F95B8F-3F91-4B2C-A1B5-B379061DC96D}">
      <dgm:prSet/>
      <dgm:spPr/>
      <dgm:t>
        <a:bodyPr/>
        <a:lstStyle/>
        <a:p>
          <a:endParaRPr lang="ru-RU"/>
        </a:p>
      </dgm:t>
    </dgm:pt>
    <dgm:pt modelId="{8684B606-A258-4E5D-9CC9-F2D2B70C64F4}">
      <dgm:prSet phldrT="[Текст]" custT="1"/>
      <dgm:spPr/>
      <dgm:t>
        <a:bodyPr/>
        <a:lstStyle/>
        <a:p>
          <a:r>
            <a:rPr lang="ru-RU" sz="1600" dirty="0" smtClean="0"/>
            <a:t>Подготовка нормативно-правовой базы ОО;</a:t>
          </a:r>
          <a:endParaRPr lang="ru-RU" sz="1600" dirty="0"/>
        </a:p>
      </dgm:t>
    </dgm:pt>
    <dgm:pt modelId="{A224E2A3-198E-4D91-A188-4C6D0F659F5A}" type="parTrans" cxnId="{31A05BE0-D0A3-4CBB-B457-2B92816EC246}">
      <dgm:prSet/>
      <dgm:spPr/>
      <dgm:t>
        <a:bodyPr/>
        <a:lstStyle/>
        <a:p>
          <a:endParaRPr lang="ru-RU"/>
        </a:p>
      </dgm:t>
    </dgm:pt>
    <dgm:pt modelId="{0B376579-1B8E-441E-A0B6-9C68B239F3CF}" type="sibTrans" cxnId="{31A05BE0-D0A3-4CBB-B457-2B92816EC246}">
      <dgm:prSet/>
      <dgm:spPr/>
      <dgm:t>
        <a:bodyPr/>
        <a:lstStyle/>
        <a:p>
          <a:endParaRPr lang="ru-RU"/>
        </a:p>
      </dgm:t>
    </dgm:pt>
    <dgm:pt modelId="{17A0E6C7-2CD9-4C46-AA8F-309E3A63B0DB}">
      <dgm:prSet phldrT="[Текст]"/>
      <dgm:spPr/>
      <dgm:t>
        <a:bodyPr/>
        <a:lstStyle/>
        <a:p>
          <a:r>
            <a:rPr lang="ru-RU" dirty="0" smtClean="0"/>
            <a:t>2 этап </a:t>
          </a:r>
          <a:endParaRPr lang="ru-RU" dirty="0"/>
        </a:p>
      </dgm:t>
    </dgm:pt>
    <dgm:pt modelId="{F6DB6267-0587-4A5C-B0A9-0BFC19C1B636}" type="parTrans" cxnId="{32EC6F23-70D8-4F98-93F2-D7CCF9EDCA1E}">
      <dgm:prSet/>
      <dgm:spPr/>
      <dgm:t>
        <a:bodyPr/>
        <a:lstStyle/>
        <a:p>
          <a:endParaRPr lang="ru-RU"/>
        </a:p>
      </dgm:t>
    </dgm:pt>
    <dgm:pt modelId="{37F14803-EE51-43DB-8510-023CA38337CB}" type="sibTrans" cxnId="{32EC6F23-70D8-4F98-93F2-D7CCF9EDCA1E}">
      <dgm:prSet/>
      <dgm:spPr/>
      <dgm:t>
        <a:bodyPr/>
        <a:lstStyle/>
        <a:p>
          <a:endParaRPr lang="ru-RU"/>
        </a:p>
      </dgm:t>
    </dgm:pt>
    <dgm:pt modelId="{0FA8239A-BBF2-4B81-90B2-BA87B3319B32}">
      <dgm:prSet phldrT="[Текст]" custT="1"/>
      <dgm:spPr/>
      <dgm:t>
        <a:bodyPr/>
        <a:lstStyle/>
        <a:p>
          <a:r>
            <a:rPr lang="ru-RU" sz="1400" dirty="0" smtClean="0"/>
            <a:t>Анализ информационных ресурсов</a:t>
          </a:r>
          <a:endParaRPr lang="ru-RU" sz="1400" dirty="0"/>
        </a:p>
      </dgm:t>
    </dgm:pt>
    <dgm:pt modelId="{B71C4FE4-02C8-4A91-ACF9-5A35202EE266}" type="parTrans" cxnId="{D043BA40-E723-44CE-9C3F-50952472EF5C}">
      <dgm:prSet/>
      <dgm:spPr/>
      <dgm:t>
        <a:bodyPr/>
        <a:lstStyle/>
        <a:p>
          <a:endParaRPr lang="ru-RU"/>
        </a:p>
      </dgm:t>
    </dgm:pt>
    <dgm:pt modelId="{7DFB7E31-3E94-41CD-B878-8F50341985A1}" type="sibTrans" cxnId="{D043BA40-E723-44CE-9C3F-50952472EF5C}">
      <dgm:prSet/>
      <dgm:spPr/>
      <dgm:t>
        <a:bodyPr/>
        <a:lstStyle/>
        <a:p>
          <a:endParaRPr lang="ru-RU"/>
        </a:p>
      </dgm:t>
    </dgm:pt>
    <dgm:pt modelId="{CED39421-640D-476F-BD09-60F68057D0CB}">
      <dgm:prSet phldrT="[Текст]" custT="1"/>
      <dgm:spPr/>
      <dgm:t>
        <a:bodyPr/>
        <a:lstStyle/>
        <a:p>
          <a:r>
            <a:rPr lang="ru-RU" sz="1400" dirty="0" smtClean="0"/>
            <a:t>Выездная проверка готовности ОО</a:t>
          </a:r>
          <a:endParaRPr lang="ru-RU" sz="1400" dirty="0"/>
        </a:p>
      </dgm:t>
    </dgm:pt>
    <dgm:pt modelId="{BC817FC7-8AE4-442F-98BE-35F2BB8CD74C}" type="parTrans" cxnId="{BD313CCF-98D1-4246-BE6F-37D386EBD527}">
      <dgm:prSet/>
      <dgm:spPr/>
      <dgm:t>
        <a:bodyPr/>
        <a:lstStyle/>
        <a:p>
          <a:endParaRPr lang="ru-RU"/>
        </a:p>
      </dgm:t>
    </dgm:pt>
    <dgm:pt modelId="{927E4CBC-A084-4CE2-A125-E162297FFBCA}" type="sibTrans" cxnId="{BD313CCF-98D1-4246-BE6F-37D386EBD527}">
      <dgm:prSet/>
      <dgm:spPr/>
      <dgm:t>
        <a:bodyPr/>
        <a:lstStyle/>
        <a:p>
          <a:endParaRPr lang="ru-RU"/>
        </a:p>
      </dgm:t>
    </dgm:pt>
    <dgm:pt modelId="{E6416C84-74F9-4D41-8114-9EA8819366ED}">
      <dgm:prSet phldrT="[Текст]"/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8196A5A9-29FF-4FC0-BD05-53A8D49B09B2}" type="parTrans" cxnId="{D96FB698-B0BA-4042-A3E5-997DCA8FAC09}">
      <dgm:prSet/>
      <dgm:spPr/>
      <dgm:t>
        <a:bodyPr/>
        <a:lstStyle/>
        <a:p>
          <a:endParaRPr lang="ru-RU"/>
        </a:p>
      </dgm:t>
    </dgm:pt>
    <dgm:pt modelId="{D15316EB-56EB-420C-95F6-241A514C3654}" type="sibTrans" cxnId="{D96FB698-B0BA-4042-A3E5-997DCA8FAC09}">
      <dgm:prSet/>
      <dgm:spPr/>
      <dgm:t>
        <a:bodyPr/>
        <a:lstStyle/>
        <a:p>
          <a:endParaRPr lang="ru-RU"/>
        </a:p>
      </dgm:t>
    </dgm:pt>
    <dgm:pt modelId="{569B2D6D-C9B4-4280-9B00-DC2344B50D73}">
      <dgm:prSet phldrT="[Текст]" custT="1"/>
      <dgm:spPr/>
      <dgm:t>
        <a:bodyPr/>
        <a:lstStyle/>
        <a:p>
          <a:r>
            <a:rPr lang="ru-RU" sz="1600" dirty="0" smtClean="0"/>
            <a:t>Выездная проверка  ПАО «</a:t>
          </a:r>
          <a:r>
            <a:rPr lang="ru-RU" sz="1600" dirty="0" err="1" smtClean="0"/>
            <a:t>Таттелеком</a:t>
          </a:r>
          <a:r>
            <a:rPr lang="ru-RU" sz="1600" dirty="0" smtClean="0"/>
            <a:t>» в ОО по проверке скорости</a:t>
          </a:r>
          <a:endParaRPr lang="ru-RU" sz="1600" dirty="0"/>
        </a:p>
      </dgm:t>
    </dgm:pt>
    <dgm:pt modelId="{FCF90306-59F1-4F0C-8BAA-5E92DA79609D}" type="parTrans" cxnId="{0696EAC3-33D1-4D90-BCCD-5FF45CE30CCB}">
      <dgm:prSet/>
      <dgm:spPr/>
      <dgm:t>
        <a:bodyPr/>
        <a:lstStyle/>
        <a:p>
          <a:endParaRPr lang="ru-RU"/>
        </a:p>
      </dgm:t>
    </dgm:pt>
    <dgm:pt modelId="{562A2319-FEC5-4CA7-B798-AE27A6E17890}" type="sibTrans" cxnId="{0696EAC3-33D1-4D90-BCCD-5FF45CE30CCB}">
      <dgm:prSet/>
      <dgm:spPr/>
      <dgm:t>
        <a:bodyPr/>
        <a:lstStyle/>
        <a:p>
          <a:endParaRPr lang="ru-RU"/>
        </a:p>
      </dgm:t>
    </dgm:pt>
    <dgm:pt modelId="{EE0AB570-814C-4C3B-BA4F-F6A29D81751A}">
      <dgm:prSet phldrT="[Текст]" custT="1"/>
      <dgm:spPr/>
      <dgm:t>
        <a:bodyPr/>
        <a:lstStyle/>
        <a:p>
          <a:r>
            <a:rPr lang="ru-RU" sz="1600" dirty="0" smtClean="0"/>
            <a:t>Составление списков детей без информационных ресурсов;</a:t>
          </a:r>
          <a:endParaRPr lang="ru-RU" sz="1600" dirty="0"/>
        </a:p>
      </dgm:t>
    </dgm:pt>
    <dgm:pt modelId="{DA39C441-5313-47F9-A4D6-DC43487B694A}" type="parTrans" cxnId="{A7E18621-A785-429B-A59C-BD0520CFCF67}">
      <dgm:prSet/>
      <dgm:spPr/>
      <dgm:t>
        <a:bodyPr/>
        <a:lstStyle/>
        <a:p>
          <a:endParaRPr lang="ru-RU"/>
        </a:p>
      </dgm:t>
    </dgm:pt>
    <dgm:pt modelId="{E1D7DB95-F411-4B6A-B2D5-C3479AE94902}" type="sibTrans" cxnId="{A7E18621-A785-429B-A59C-BD0520CFCF67}">
      <dgm:prSet/>
      <dgm:spPr/>
      <dgm:t>
        <a:bodyPr/>
        <a:lstStyle/>
        <a:p>
          <a:endParaRPr lang="ru-RU"/>
        </a:p>
      </dgm:t>
    </dgm:pt>
    <dgm:pt modelId="{48A80CC5-6044-4486-97BC-D133750CE945}">
      <dgm:prSet phldrT="[Текст]" custT="1"/>
      <dgm:spPr/>
      <dgm:t>
        <a:bodyPr/>
        <a:lstStyle/>
        <a:p>
          <a:endParaRPr lang="ru-RU" sz="1600" dirty="0"/>
        </a:p>
      </dgm:t>
    </dgm:pt>
    <dgm:pt modelId="{0B2DBCCE-1FCE-4197-98E3-D17CE8EC51C1}" type="parTrans" cxnId="{B2E79392-8F08-4FD2-8F95-B2CE540FC3F3}">
      <dgm:prSet/>
      <dgm:spPr/>
      <dgm:t>
        <a:bodyPr/>
        <a:lstStyle/>
        <a:p>
          <a:endParaRPr lang="ru-RU"/>
        </a:p>
      </dgm:t>
    </dgm:pt>
    <dgm:pt modelId="{57426FF7-A0D8-44AE-BF4A-5CDB45E49C7A}" type="sibTrans" cxnId="{B2E79392-8F08-4FD2-8F95-B2CE540FC3F3}">
      <dgm:prSet/>
      <dgm:spPr/>
      <dgm:t>
        <a:bodyPr/>
        <a:lstStyle/>
        <a:p>
          <a:endParaRPr lang="ru-RU"/>
        </a:p>
      </dgm:t>
    </dgm:pt>
    <dgm:pt modelId="{F9B170E6-F0BA-4EF3-A091-A3239F6177F3}">
      <dgm:prSet phldrT="[Текст]" custT="1"/>
      <dgm:spPr/>
      <dgm:t>
        <a:bodyPr/>
        <a:lstStyle/>
        <a:p>
          <a:r>
            <a:rPr lang="ru-RU" sz="1600" dirty="0" smtClean="0"/>
            <a:t>Организация рабочего места;</a:t>
          </a:r>
          <a:endParaRPr lang="ru-RU" sz="1600" dirty="0"/>
        </a:p>
      </dgm:t>
    </dgm:pt>
    <dgm:pt modelId="{151E7C45-DD60-4ECD-B03D-9766B5D6E8C2}" type="parTrans" cxnId="{77D94E13-B9F0-4CF8-BD85-8220196FC8A2}">
      <dgm:prSet/>
      <dgm:spPr/>
      <dgm:t>
        <a:bodyPr/>
        <a:lstStyle/>
        <a:p>
          <a:endParaRPr lang="ru-RU"/>
        </a:p>
      </dgm:t>
    </dgm:pt>
    <dgm:pt modelId="{5CCAA938-AA32-42AA-A643-49234777E250}" type="sibTrans" cxnId="{77D94E13-B9F0-4CF8-BD85-8220196FC8A2}">
      <dgm:prSet/>
      <dgm:spPr/>
      <dgm:t>
        <a:bodyPr/>
        <a:lstStyle/>
        <a:p>
          <a:endParaRPr lang="ru-RU"/>
        </a:p>
      </dgm:t>
    </dgm:pt>
    <dgm:pt modelId="{3CD0EAB5-1EA8-4AD4-BA8B-F0A88F23A0A3}">
      <dgm:prSet phldrT="[Текст]" custT="1"/>
      <dgm:spPr/>
      <dgm:t>
        <a:bodyPr/>
        <a:lstStyle/>
        <a:p>
          <a:r>
            <a:rPr lang="ru-RU" sz="1400" dirty="0" smtClean="0"/>
            <a:t>Выявление проблем с организацией дистанционного обучения;</a:t>
          </a:r>
          <a:endParaRPr lang="ru-RU" sz="1400" dirty="0"/>
        </a:p>
      </dgm:t>
    </dgm:pt>
    <dgm:pt modelId="{D0220BA6-A1D3-4ABC-8772-5496F2EEBB9A}" type="parTrans" cxnId="{AAD6EC99-84ED-4BEF-B327-5CBF7FBDB00B}">
      <dgm:prSet/>
      <dgm:spPr/>
      <dgm:t>
        <a:bodyPr/>
        <a:lstStyle/>
        <a:p>
          <a:endParaRPr lang="ru-RU"/>
        </a:p>
      </dgm:t>
    </dgm:pt>
    <dgm:pt modelId="{395B623E-97D6-470B-B3B9-A449899C4DDE}" type="sibTrans" cxnId="{AAD6EC99-84ED-4BEF-B327-5CBF7FBDB00B}">
      <dgm:prSet/>
      <dgm:spPr/>
      <dgm:t>
        <a:bodyPr/>
        <a:lstStyle/>
        <a:p>
          <a:endParaRPr lang="ru-RU"/>
        </a:p>
      </dgm:t>
    </dgm:pt>
    <dgm:pt modelId="{6B6FD019-F5D7-4A2F-9ECF-2094AAFD1709}">
      <dgm:prSet phldrT="[Текст]" custT="1"/>
      <dgm:spPr/>
      <dgm:t>
        <a:bodyPr/>
        <a:lstStyle/>
        <a:p>
          <a:endParaRPr lang="ru-RU" sz="1600" dirty="0"/>
        </a:p>
      </dgm:t>
    </dgm:pt>
    <dgm:pt modelId="{B8DBBA61-7439-4397-836D-8FDEF357EC7B}" type="parTrans" cxnId="{1875E5ED-F118-49C3-9DE3-FC270E045D3E}">
      <dgm:prSet/>
      <dgm:spPr/>
      <dgm:t>
        <a:bodyPr/>
        <a:lstStyle/>
        <a:p>
          <a:endParaRPr lang="ru-RU"/>
        </a:p>
      </dgm:t>
    </dgm:pt>
    <dgm:pt modelId="{3D5C4EBF-18A2-47BE-8905-7AE9F5490F9E}" type="sibTrans" cxnId="{1875E5ED-F118-49C3-9DE3-FC270E045D3E}">
      <dgm:prSet/>
      <dgm:spPr/>
      <dgm:t>
        <a:bodyPr/>
        <a:lstStyle/>
        <a:p>
          <a:endParaRPr lang="ru-RU"/>
        </a:p>
      </dgm:t>
    </dgm:pt>
    <dgm:pt modelId="{B1E22CA7-7FA1-4011-8704-6175C82D061F}">
      <dgm:prSet phldrT="[Текст]" custT="1"/>
      <dgm:spPr/>
      <dgm:t>
        <a:bodyPr/>
        <a:lstStyle/>
        <a:p>
          <a:r>
            <a:rPr lang="ru-RU" sz="1600" dirty="0" smtClean="0"/>
            <a:t>Информирование 	</a:t>
          </a:r>
          <a:endParaRPr lang="ru-RU" sz="1600" dirty="0"/>
        </a:p>
      </dgm:t>
    </dgm:pt>
    <dgm:pt modelId="{EFA961E9-638B-41A8-B410-02C270B19138}" type="parTrans" cxnId="{5E2001C3-B4B4-42AB-8D08-EE26B109CDE5}">
      <dgm:prSet/>
      <dgm:spPr/>
      <dgm:t>
        <a:bodyPr/>
        <a:lstStyle/>
        <a:p>
          <a:endParaRPr lang="ru-RU"/>
        </a:p>
      </dgm:t>
    </dgm:pt>
    <dgm:pt modelId="{B99C3037-2485-4F5D-ABAB-CD6AC9B64228}" type="sibTrans" cxnId="{5E2001C3-B4B4-42AB-8D08-EE26B109CDE5}">
      <dgm:prSet/>
      <dgm:spPr/>
      <dgm:t>
        <a:bodyPr/>
        <a:lstStyle/>
        <a:p>
          <a:endParaRPr lang="ru-RU"/>
        </a:p>
      </dgm:t>
    </dgm:pt>
    <dgm:pt modelId="{D1959368-2BD4-40ED-99D1-D33533E47AA7}">
      <dgm:prSet phldrT="[Текст]" custT="1"/>
      <dgm:spPr/>
      <dgm:t>
        <a:bodyPr/>
        <a:lstStyle/>
        <a:p>
          <a:r>
            <a:rPr lang="ru-RU" sz="1600" dirty="0" smtClean="0"/>
            <a:t>Проведение мониторинга готовности детей и учителей к ДО;</a:t>
          </a:r>
          <a:endParaRPr lang="ru-RU" sz="1600" dirty="0"/>
        </a:p>
      </dgm:t>
    </dgm:pt>
    <dgm:pt modelId="{FE4D9BFD-3007-4EBD-A55D-CF5A4A7C1BC4}" type="parTrans" cxnId="{68F0230D-D13E-4F10-B340-8E5A6A072C5F}">
      <dgm:prSet/>
      <dgm:spPr/>
      <dgm:t>
        <a:bodyPr/>
        <a:lstStyle/>
        <a:p>
          <a:endParaRPr lang="ru-RU"/>
        </a:p>
      </dgm:t>
    </dgm:pt>
    <dgm:pt modelId="{8C4813F9-BD49-433E-9722-D5F4E6405EA2}" type="sibTrans" cxnId="{68F0230D-D13E-4F10-B340-8E5A6A072C5F}">
      <dgm:prSet/>
      <dgm:spPr/>
      <dgm:t>
        <a:bodyPr/>
        <a:lstStyle/>
        <a:p>
          <a:endParaRPr lang="ru-RU"/>
        </a:p>
      </dgm:t>
    </dgm:pt>
    <dgm:pt modelId="{CBEA755A-D6D8-4ABD-B562-B9512E1A5F69}">
      <dgm:prSet phldrT="[Текст]" custT="1"/>
      <dgm:spPr/>
      <dgm:t>
        <a:bodyPr/>
        <a:lstStyle/>
        <a:p>
          <a:r>
            <a:rPr lang="ru-RU" sz="1400" dirty="0" smtClean="0"/>
            <a:t>Использование облачных платформ для завучей по обмену опытом	</a:t>
          </a:r>
          <a:endParaRPr lang="ru-RU" sz="1400" dirty="0"/>
        </a:p>
      </dgm:t>
    </dgm:pt>
    <dgm:pt modelId="{DB4EE98A-3534-4C23-9CB9-452898424355}" type="parTrans" cxnId="{72369C1C-F647-4676-B6C2-0267581E0E87}">
      <dgm:prSet/>
      <dgm:spPr/>
    </dgm:pt>
    <dgm:pt modelId="{C57E9A65-76C1-468D-A3D2-4EC149CB9F8C}" type="sibTrans" cxnId="{72369C1C-F647-4676-B6C2-0267581E0E87}">
      <dgm:prSet/>
      <dgm:spPr/>
    </dgm:pt>
    <dgm:pt modelId="{B4AE40F3-1345-4751-96DD-4963279D640D}" type="pres">
      <dgm:prSet presAssocID="{74C86706-711F-43D6-A7D5-9105B3A4330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C117DE-B916-4A18-BA43-043FC5AC59CD}" type="pres">
      <dgm:prSet presAssocID="{65802F8E-993A-4716-AA20-3D9A44145D5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E13B6-B147-470A-895E-0A7F82DC6469}" type="pres">
      <dgm:prSet presAssocID="{65802F8E-993A-4716-AA20-3D9A44145D5B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962209A2-D917-4F4C-8C40-A62B1C8BAACA}" type="pres">
      <dgm:prSet presAssocID="{65802F8E-993A-4716-AA20-3D9A44145D5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1584D-DE0C-40AA-8876-F25B4C105E09}" type="pres">
      <dgm:prSet presAssocID="{65802F8E-993A-4716-AA20-3D9A44145D5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1E280-ED3F-4CD2-A5F0-D6B9BCF374D1}" type="pres">
      <dgm:prSet presAssocID="{16BD85C4-27B4-4C18-B1F2-D20101F888E5}" presName="sibTrans" presStyleCnt="0"/>
      <dgm:spPr/>
      <dgm:t>
        <a:bodyPr/>
        <a:lstStyle/>
        <a:p>
          <a:endParaRPr lang="ru-RU"/>
        </a:p>
      </dgm:t>
    </dgm:pt>
    <dgm:pt modelId="{15A1B46A-4626-4AEE-A941-5E8F73CCF476}" type="pres">
      <dgm:prSet presAssocID="{17A0E6C7-2CD9-4C46-AA8F-309E3A63B0D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940B2-B641-40E4-9B97-81BF81A41C16}" type="pres">
      <dgm:prSet presAssocID="{17A0E6C7-2CD9-4C46-AA8F-309E3A63B0DB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15723D99-0BAD-4282-A135-19597159A940}" type="pres">
      <dgm:prSet presAssocID="{17A0E6C7-2CD9-4C46-AA8F-309E3A63B0D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20E6F-2D10-4013-B445-72A9A39B49A6}" type="pres">
      <dgm:prSet presAssocID="{17A0E6C7-2CD9-4C46-AA8F-309E3A63B0DB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6BE30-F625-419C-A910-34FFFDEF5EC4}" type="pres">
      <dgm:prSet presAssocID="{37F14803-EE51-43DB-8510-023CA38337CB}" presName="sibTrans" presStyleCnt="0"/>
      <dgm:spPr/>
      <dgm:t>
        <a:bodyPr/>
        <a:lstStyle/>
        <a:p>
          <a:endParaRPr lang="ru-RU"/>
        </a:p>
      </dgm:t>
    </dgm:pt>
    <dgm:pt modelId="{635E51BB-B6B4-45B3-9EA1-1E0FE6BE4F16}" type="pres">
      <dgm:prSet presAssocID="{E6416C84-74F9-4D41-8114-9EA8819366E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BB890-86F0-4DF8-9CA5-463D6D89F113}" type="pres">
      <dgm:prSet presAssocID="{E6416C84-74F9-4D41-8114-9EA8819366ED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E9AE557-DB6D-4264-89B7-F926452FAF83}" type="pres">
      <dgm:prSet presAssocID="{E6416C84-74F9-4D41-8114-9EA8819366E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A8D0C-8F2C-429D-944C-1735442B9A04}" type="pres">
      <dgm:prSet presAssocID="{E6416C84-74F9-4D41-8114-9EA8819366ED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E79392-8F08-4FD2-8F95-B2CE540FC3F3}" srcId="{65802F8E-993A-4716-AA20-3D9A44145D5B}" destId="{48A80CC5-6044-4486-97BC-D133750CE945}" srcOrd="0" destOrd="0" parTransId="{0B2DBCCE-1FCE-4197-98E3-D17CE8EC51C1}" sibTransId="{57426FF7-A0D8-44AE-BF4A-5CDB45E49C7A}"/>
    <dgm:cxn modelId="{E096D660-AA0F-4243-89F9-65BD5CC4DDEA}" type="presOf" srcId="{569B2D6D-C9B4-4280-9B00-DC2344B50D73}" destId="{4E9AE557-DB6D-4264-89B7-F926452FAF83}" srcOrd="0" destOrd="0" presId="urn:microsoft.com/office/officeart/2005/8/layout/hList2#1"/>
    <dgm:cxn modelId="{D61C3337-703F-427A-888E-887465CA0BA7}" type="presOf" srcId="{17A0E6C7-2CD9-4C46-AA8F-309E3A63B0DB}" destId="{61520E6F-2D10-4013-B445-72A9A39B49A6}" srcOrd="0" destOrd="0" presId="urn:microsoft.com/office/officeart/2005/8/layout/hList2#1"/>
    <dgm:cxn modelId="{A769D188-2DC4-4232-AB5B-F55FB50FA17E}" type="presOf" srcId="{B1E22CA7-7FA1-4011-8704-6175C82D061F}" destId="{962209A2-D917-4F4C-8C40-A62B1C8BAACA}" srcOrd="0" destOrd="4" presId="urn:microsoft.com/office/officeart/2005/8/layout/hList2#1"/>
    <dgm:cxn modelId="{72369C1C-F647-4676-B6C2-0267581E0E87}" srcId="{17A0E6C7-2CD9-4C46-AA8F-309E3A63B0DB}" destId="{CBEA755A-D6D8-4ABD-B562-B9512E1A5F69}" srcOrd="3" destOrd="0" parTransId="{DB4EE98A-3534-4C23-9CB9-452898424355}" sibTransId="{C57E9A65-76C1-468D-A3D2-4EC149CB9F8C}"/>
    <dgm:cxn modelId="{1875E5ED-F118-49C3-9DE3-FC270E045D3E}" srcId="{E6416C84-74F9-4D41-8114-9EA8819366ED}" destId="{6B6FD019-F5D7-4A2F-9ECF-2094AAFD1709}" srcOrd="2" destOrd="0" parTransId="{B8DBBA61-7439-4397-836D-8FDEF357EC7B}" sibTransId="{3D5C4EBF-18A2-47BE-8905-7AE9F5490F9E}"/>
    <dgm:cxn modelId="{75A09A2D-E530-4F4A-A31B-732EF0AC5C0D}" type="presOf" srcId="{CED39421-640D-476F-BD09-60F68057D0CB}" destId="{15723D99-0BAD-4282-A135-19597159A940}" srcOrd="0" destOrd="1" presId="urn:microsoft.com/office/officeart/2005/8/layout/hList2#1"/>
    <dgm:cxn modelId="{0696EAC3-33D1-4D90-BCCD-5FF45CE30CCB}" srcId="{E6416C84-74F9-4D41-8114-9EA8819366ED}" destId="{569B2D6D-C9B4-4280-9B00-DC2344B50D73}" srcOrd="0" destOrd="0" parTransId="{FCF90306-59F1-4F0C-8BAA-5E92DA79609D}" sibTransId="{562A2319-FEC5-4CA7-B798-AE27A6E17890}"/>
    <dgm:cxn modelId="{AD74BB9F-82C3-422D-A754-1236CF60B7E0}" type="presOf" srcId="{EE0AB570-814C-4C3B-BA4F-F6A29D81751A}" destId="{4E9AE557-DB6D-4264-89B7-F926452FAF83}" srcOrd="0" destOrd="1" presId="urn:microsoft.com/office/officeart/2005/8/layout/hList2#1"/>
    <dgm:cxn modelId="{BD313CCF-98D1-4246-BE6F-37D386EBD527}" srcId="{17A0E6C7-2CD9-4C46-AA8F-309E3A63B0DB}" destId="{CED39421-640D-476F-BD09-60F68057D0CB}" srcOrd="1" destOrd="0" parTransId="{BC817FC7-8AE4-442F-98BE-35F2BB8CD74C}" sibTransId="{927E4CBC-A084-4CE2-A125-E162297FFBCA}"/>
    <dgm:cxn modelId="{F3BD4D9E-59CB-4BEB-8378-8186CC99CFB1}" type="presOf" srcId="{65802F8E-993A-4716-AA20-3D9A44145D5B}" destId="{EFA1584D-DE0C-40AA-8876-F25B4C105E09}" srcOrd="0" destOrd="0" presId="urn:microsoft.com/office/officeart/2005/8/layout/hList2#1"/>
    <dgm:cxn modelId="{AAD6EC99-84ED-4BEF-B327-5CBF7FBDB00B}" srcId="{17A0E6C7-2CD9-4C46-AA8F-309E3A63B0DB}" destId="{3CD0EAB5-1EA8-4AD4-BA8B-F0A88F23A0A3}" srcOrd="2" destOrd="0" parTransId="{D0220BA6-A1D3-4ABC-8772-5496F2EEBB9A}" sibTransId="{395B623E-97D6-470B-B3B9-A449899C4DDE}"/>
    <dgm:cxn modelId="{5E2001C3-B4B4-42AB-8D08-EE26B109CDE5}" srcId="{65802F8E-993A-4716-AA20-3D9A44145D5B}" destId="{B1E22CA7-7FA1-4011-8704-6175C82D061F}" srcOrd="4" destOrd="0" parTransId="{EFA961E9-638B-41A8-B410-02C270B19138}" sibTransId="{B99C3037-2485-4F5D-ABAB-CD6AC9B64228}"/>
    <dgm:cxn modelId="{B84B523C-D47C-465E-A745-3B994AC87C25}" type="presOf" srcId="{74C86706-711F-43D6-A7D5-9105B3A4330D}" destId="{B4AE40F3-1345-4751-96DD-4963279D640D}" srcOrd="0" destOrd="0" presId="urn:microsoft.com/office/officeart/2005/8/layout/hList2#1"/>
    <dgm:cxn modelId="{31A05BE0-D0A3-4CBB-B457-2B92816EC246}" srcId="{65802F8E-993A-4716-AA20-3D9A44145D5B}" destId="{8684B606-A258-4E5D-9CC9-F2D2B70C64F4}" srcOrd="2" destOrd="0" parTransId="{A224E2A3-198E-4D91-A188-4C6D0F659F5A}" sibTransId="{0B376579-1B8E-441E-A0B6-9C68B239F3CF}"/>
    <dgm:cxn modelId="{A7E18621-A785-429B-A59C-BD0520CFCF67}" srcId="{E6416C84-74F9-4D41-8114-9EA8819366ED}" destId="{EE0AB570-814C-4C3B-BA4F-F6A29D81751A}" srcOrd="1" destOrd="0" parTransId="{DA39C441-5313-47F9-A4D6-DC43487B694A}" sibTransId="{E1D7DB95-F411-4B6A-B2D5-C3479AE94902}"/>
    <dgm:cxn modelId="{32CD03EA-85F0-4159-A7DF-73FA164CDEB8}" type="presOf" srcId="{6B6FD019-F5D7-4A2F-9ECF-2094AAFD1709}" destId="{4E9AE557-DB6D-4264-89B7-F926452FAF83}" srcOrd="0" destOrd="2" presId="urn:microsoft.com/office/officeart/2005/8/layout/hList2#1"/>
    <dgm:cxn modelId="{533E1A40-BF29-40BC-96CA-F8F37DF78DE9}" type="presOf" srcId="{D1959368-2BD4-40ED-99D1-D33533E47AA7}" destId="{962209A2-D917-4F4C-8C40-A62B1C8BAACA}" srcOrd="0" destOrd="1" presId="urn:microsoft.com/office/officeart/2005/8/layout/hList2#1"/>
    <dgm:cxn modelId="{77D94E13-B9F0-4CF8-BD85-8220196FC8A2}" srcId="{65802F8E-993A-4716-AA20-3D9A44145D5B}" destId="{F9B170E6-F0BA-4EF3-A091-A3239F6177F3}" srcOrd="3" destOrd="0" parTransId="{151E7C45-DD60-4ECD-B03D-9766B5D6E8C2}" sibTransId="{5CCAA938-AA32-42AA-A643-49234777E250}"/>
    <dgm:cxn modelId="{D96FB698-B0BA-4042-A3E5-997DCA8FAC09}" srcId="{74C86706-711F-43D6-A7D5-9105B3A4330D}" destId="{E6416C84-74F9-4D41-8114-9EA8819366ED}" srcOrd="2" destOrd="0" parTransId="{8196A5A9-29FF-4FC0-BD05-53A8D49B09B2}" sibTransId="{D15316EB-56EB-420C-95F6-241A514C3654}"/>
    <dgm:cxn modelId="{7933EC7B-AB2D-462C-BFA9-E6076B21A646}" type="presOf" srcId="{CBEA755A-D6D8-4ABD-B562-B9512E1A5F69}" destId="{15723D99-0BAD-4282-A135-19597159A940}" srcOrd="0" destOrd="3" presId="urn:microsoft.com/office/officeart/2005/8/layout/hList2#1"/>
    <dgm:cxn modelId="{13B09D72-57D5-4A76-9EAF-EFA781D6CB04}" type="presOf" srcId="{0FA8239A-BBF2-4B81-90B2-BA87B3319B32}" destId="{15723D99-0BAD-4282-A135-19597159A940}" srcOrd="0" destOrd="0" presId="urn:microsoft.com/office/officeart/2005/8/layout/hList2#1"/>
    <dgm:cxn modelId="{0E061E95-0D40-4929-8F25-9D51B1A2A840}" type="presOf" srcId="{3CD0EAB5-1EA8-4AD4-BA8B-F0A88F23A0A3}" destId="{15723D99-0BAD-4282-A135-19597159A940}" srcOrd="0" destOrd="2" presId="urn:microsoft.com/office/officeart/2005/8/layout/hList2#1"/>
    <dgm:cxn modelId="{49F95B8F-3F91-4B2C-A1B5-B379061DC96D}" srcId="{74C86706-711F-43D6-A7D5-9105B3A4330D}" destId="{65802F8E-993A-4716-AA20-3D9A44145D5B}" srcOrd="0" destOrd="0" parTransId="{ECE2A32F-ABEF-4652-AEC6-FE57238C2818}" sibTransId="{16BD85C4-27B4-4C18-B1F2-D20101F888E5}"/>
    <dgm:cxn modelId="{0D5BE37F-2781-446F-9E80-75E496EC5B13}" type="presOf" srcId="{8684B606-A258-4E5D-9CC9-F2D2B70C64F4}" destId="{962209A2-D917-4F4C-8C40-A62B1C8BAACA}" srcOrd="0" destOrd="2" presId="urn:microsoft.com/office/officeart/2005/8/layout/hList2#1"/>
    <dgm:cxn modelId="{D043BA40-E723-44CE-9C3F-50952472EF5C}" srcId="{17A0E6C7-2CD9-4C46-AA8F-309E3A63B0DB}" destId="{0FA8239A-BBF2-4B81-90B2-BA87B3319B32}" srcOrd="0" destOrd="0" parTransId="{B71C4FE4-02C8-4A91-ACF9-5A35202EE266}" sibTransId="{7DFB7E31-3E94-41CD-B878-8F50341985A1}"/>
    <dgm:cxn modelId="{1CA0ADE0-7D55-419E-8698-0E88C7E77A7B}" type="presOf" srcId="{F9B170E6-F0BA-4EF3-A091-A3239F6177F3}" destId="{962209A2-D917-4F4C-8C40-A62B1C8BAACA}" srcOrd="0" destOrd="3" presId="urn:microsoft.com/office/officeart/2005/8/layout/hList2#1"/>
    <dgm:cxn modelId="{6AC8E340-121F-46AF-AF5A-3EAD4B1B1317}" type="presOf" srcId="{48A80CC5-6044-4486-97BC-D133750CE945}" destId="{962209A2-D917-4F4C-8C40-A62B1C8BAACA}" srcOrd="0" destOrd="0" presId="urn:microsoft.com/office/officeart/2005/8/layout/hList2#1"/>
    <dgm:cxn modelId="{32EC6F23-70D8-4F98-93F2-D7CCF9EDCA1E}" srcId="{74C86706-711F-43D6-A7D5-9105B3A4330D}" destId="{17A0E6C7-2CD9-4C46-AA8F-309E3A63B0DB}" srcOrd="1" destOrd="0" parTransId="{F6DB6267-0587-4A5C-B0A9-0BFC19C1B636}" sibTransId="{37F14803-EE51-43DB-8510-023CA38337CB}"/>
    <dgm:cxn modelId="{68F0230D-D13E-4F10-B340-8E5A6A072C5F}" srcId="{65802F8E-993A-4716-AA20-3D9A44145D5B}" destId="{D1959368-2BD4-40ED-99D1-D33533E47AA7}" srcOrd="1" destOrd="0" parTransId="{FE4D9BFD-3007-4EBD-A55D-CF5A4A7C1BC4}" sibTransId="{8C4813F9-BD49-433E-9722-D5F4E6405EA2}"/>
    <dgm:cxn modelId="{5E2F6EFB-EC43-41CA-A54A-93AE5126932E}" type="presOf" srcId="{E6416C84-74F9-4D41-8114-9EA8819366ED}" destId="{E8DA8D0C-8F2C-429D-944C-1735442B9A04}" srcOrd="0" destOrd="0" presId="urn:microsoft.com/office/officeart/2005/8/layout/hList2#1"/>
    <dgm:cxn modelId="{FB1ECA9B-D240-4672-8E94-FC8CFD6AB7D0}" type="presParOf" srcId="{B4AE40F3-1345-4751-96DD-4963279D640D}" destId="{53C117DE-B916-4A18-BA43-043FC5AC59CD}" srcOrd="0" destOrd="0" presId="urn:microsoft.com/office/officeart/2005/8/layout/hList2#1"/>
    <dgm:cxn modelId="{3C9F5A2A-3D84-4C6C-B301-A4D3449EA47B}" type="presParOf" srcId="{53C117DE-B916-4A18-BA43-043FC5AC59CD}" destId="{C87E13B6-B147-470A-895E-0A7F82DC6469}" srcOrd="0" destOrd="0" presId="urn:microsoft.com/office/officeart/2005/8/layout/hList2#1"/>
    <dgm:cxn modelId="{1A2150B7-5608-4F7C-AC19-C4B23F123E94}" type="presParOf" srcId="{53C117DE-B916-4A18-BA43-043FC5AC59CD}" destId="{962209A2-D917-4F4C-8C40-A62B1C8BAACA}" srcOrd="1" destOrd="0" presId="urn:microsoft.com/office/officeart/2005/8/layout/hList2#1"/>
    <dgm:cxn modelId="{D688802B-3C00-4297-A690-2188801C60AC}" type="presParOf" srcId="{53C117DE-B916-4A18-BA43-043FC5AC59CD}" destId="{EFA1584D-DE0C-40AA-8876-F25B4C105E09}" srcOrd="2" destOrd="0" presId="urn:microsoft.com/office/officeart/2005/8/layout/hList2#1"/>
    <dgm:cxn modelId="{67266350-4674-4F20-887A-1EF1021F406F}" type="presParOf" srcId="{B4AE40F3-1345-4751-96DD-4963279D640D}" destId="{7821E280-ED3F-4CD2-A5F0-D6B9BCF374D1}" srcOrd="1" destOrd="0" presId="urn:microsoft.com/office/officeart/2005/8/layout/hList2#1"/>
    <dgm:cxn modelId="{A41CD0EB-F336-48C2-86C9-B50E13C76D53}" type="presParOf" srcId="{B4AE40F3-1345-4751-96DD-4963279D640D}" destId="{15A1B46A-4626-4AEE-A941-5E8F73CCF476}" srcOrd="2" destOrd="0" presId="urn:microsoft.com/office/officeart/2005/8/layout/hList2#1"/>
    <dgm:cxn modelId="{5B386613-168C-45A0-90C8-3E27B9DD822A}" type="presParOf" srcId="{15A1B46A-4626-4AEE-A941-5E8F73CCF476}" destId="{AAA940B2-B641-40E4-9B97-81BF81A41C16}" srcOrd="0" destOrd="0" presId="urn:microsoft.com/office/officeart/2005/8/layout/hList2#1"/>
    <dgm:cxn modelId="{37269603-B804-4289-964B-78FBE926913C}" type="presParOf" srcId="{15A1B46A-4626-4AEE-A941-5E8F73CCF476}" destId="{15723D99-0BAD-4282-A135-19597159A940}" srcOrd="1" destOrd="0" presId="urn:microsoft.com/office/officeart/2005/8/layout/hList2#1"/>
    <dgm:cxn modelId="{37A6B187-C6CF-4544-A942-34CF9798A132}" type="presParOf" srcId="{15A1B46A-4626-4AEE-A941-5E8F73CCF476}" destId="{61520E6F-2D10-4013-B445-72A9A39B49A6}" srcOrd="2" destOrd="0" presId="urn:microsoft.com/office/officeart/2005/8/layout/hList2#1"/>
    <dgm:cxn modelId="{37DB1344-AED1-4B74-87B5-A0A4FED5DBA6}" type="presParOf" srcId="{B4AE40F3-1345-4751-96DD-4963279D640D}" destId="{5196BE30-F625-419C-A910-34FFFDEF5EC4}" srcOrd="3" destOrd="0" presId="urn:microsoft.com/office/officeart/2005/8/layout/hList2#1"/>
    <dgm:cxn modelId="{AAA04E99-5E33-4FCF-BD19-D7BFFAF819EE}" type="presParOf" srcId="{B4AE40F3-1345-4751-96DD-4963279D640D}" destId="{635E51BB-B6B4-45B3-9EA1-1E0FE6BE4F16}" srcOrd="4" destOrd="0" presId="urn:microsoft.com/office/officeart/2005/8/layout/hList2#1"/>
    <dgm:cxn modelId="{2E5B07EB-1F2D-45D6-B846-CB421E01FC3A}" type="presParOf" srcId="{635E51BB-B6B4-45B3-9EA1-1E0FE6BE4F16}" destId="{FC0BB890-86F0-4DF8-9CA5-463D6D89F113}" srcOrd="0" destOrd="0" presId="urn:microsoft.com/office/officeart/2005/8/layout/hList2#1"/>
    <dgm:cxn modelId="{211ED0D4-E5BF-45DE-8E72-5AEF8C26E482}" type="presParOf" srcId="{635E51BB-B6B4-45B3-9EA1-1E0FE6BE4F16}" destId="{4E9AE557-DB6D-4264-89B7-F926452FAF83}" srcOrd="1" destOrd="0" presId="urn:microsoft.com/office/officeart/2005/8/layout/hList2#1"/>
    <dgm:cxn modelId="{871EE052-C181-4250-8AD5-A02389CB80D4}" type="presParOf" srcId="{635E51BB-B6B4-45B3-9EA1-1E0FE6BE4F16}" destId="{E8DA8D0C-8F2C-429D-944C-1735442B9A04}" srcOrd="2" destOrd="0" presId="urn:microsoft.com/office/officeart/2005/8/layout/h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259D2E-D74D-40FF-8B2B-BC30D817F9BC}" type="doc">
      <dgm:prSet loTypeId="urn:microsoft.com/office/officeart/2005/8/layout/hProcess7#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87D37F0-9313-4F1E-AE4F-64EE4C9DB361}">
      <dgm:prSet phldrT="[Текст]" custT="1"/>
      <dgm:spPr/>
      <dgm:t>
        <a:bodyPr/>
        <a:lstStyle/>
        <a:p>
          <a:pPr algn="l"/>
          <a:r>
            <a:rPr lang="ru-RU" sz="1800" dirty="0" smtClean="0"/>
            <a:t>Управленческие и организационное</a:t>
          </a:r>
          <a:endParaRPr lang="ru-RU" sz="1800" dirty="0"/>
        </a:p>
      </dgm:t>
    </dgm:pt>
    <dgm:pt modelId="{F8A91787-E4C6-4191-8D83-6E8D6E2A4A5E}" type="parTrans" cxnId="{40779BF3-C78D-46FD-889D-62B973B785CE}">
      <dgm:prSet/>
      <dgm:spPr/>
      <dgm:t>
        <a:bodyPr/>
        <a:lstStyle/>
        <a:p>
          <a:endParaRPr lang="ru-RU"/>
        </a:p>
      </dgm:t>
    </dgm:pt>
    <dgm:pt modelId="{C777FE3E-16C6-4D7A-B85D-3675419C9672}" type="sibTrans" cxnId="{40779BF3-C78D-46FD-889D-62B973B785CE}">
      <dgm:prSet/>
      <dgm:spPr/>
      <dgm:t>
        <a:bodyPr/>
        <a:lstStyle/>
        <a:p>
          <a:endParaRPr lang="ru-RU"/>
        </a:p>
      </dgm:t>
    </dgm:pt>
    <dgm:pt modelId="{517FACC8-D027-4EA7-9F81-5AB6023D696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Растерянность руководителей;</a:t>
          </a:r>
        </a:p>
        <a:p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нагрузка на ребенка;</a:t>
          </a:r>
        </a:p>
        <a:p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нагрузки на учителей;</a:t>
          </a:r>
        </a:p>
        <a:p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условий;</a:t>
          </a:r>
        </a:p>
        <a:p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Родительское сопротивление</a:t>
          </a:r>
        </a:p>
        <a:p>
          <a:endParaRPr lang="ru-RU" sz="15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C6C3A0-ACC4-4235-B5FF-9FCE70A68B3A}" type="parTrans" cxnId="{14EB7F01-6C53-4E77-8E1A-DC1DEEB73CE5}">
      <dgm:prSet/>
      <dgm:spPr/>
      <dgm:t>
        <a:bodyPr/>
        <a:lstStyle/>
        <a:p>
          <a:endParaRPr lang="ru-RU"/>
        </a:p>
      </dgm:t>
    </dgm:pt>
    <dgm:pt modelId="{6CA680A0-C256-4FAD-BD52-EA04107A9D49}" type="sibTrans" cxnId="{14EB7F01-6C53-4E77-8E1A-DC1DEEB73CE5}">
      <dgm:prSet/>
      <dgm:spPr/>
      <dgm:t>
        <a:bodyPr/>
        <a:lstStyle/>
        <a:p>
          <a:endParaRPr lang="ru-RU"/>
        </a:p>
      </dgm:t>
    </dgm:pt>
    <dgm:pt modelId="{1E75015D-537B-45B4-8611-3388A35FAB2A}">
      <dgm:prSet phldrT="[Текст]"/>
      <dgm:spPr/>
      <dgm:t>
        <a:bodyPr/>
        <a:lstStyle/>
        <a:p>
          <a:r>
            <a:rPr lang="ru-RU" dirty="0" smtClean="0"/>
            <a:t>способы преодоления</a:t>
          </a:r>
          <a:endParaRPr lang="ru-RU" dirty="0"/>
        </a:p>
      </dgm:t>
    </dgm:pt>
    <dgm:pt modelId="{F7FEE875-B927-4497-AC3F-098170E81406}" type="parTrans" cxnId="{3AD726BF-25AD-4102-989F-E2F6142CCA1E}">
      <dgm:prSet/>
      <dgm:spPr/>
      <dgm:t>
        <a:bodyPr/>
        <a:lstStyle/>
        <a:p>
          <a:endParaRPr lang="ru-RU"/>
        </a:p>
      </dgm:t>
    </dgm:pt>
    <dgm:pt modelId="{F569F3A8-37E4-4F8C-90EC-2C2C81E5E22A}" type="sibTrans" cxnId="{3AD726BF-25AD-4102-989F-E2F6142CCA1E}">
      <dgm:prSet/>
      <dgm:spPr/>
      <dgm:t>
        <a:bodyPr/>
        <a:lstStyle/>
        <a:p>
          <a:endParaRPr lang="ru-RU"/>
        </a:p>
      </dgm:t>
    </dgm:pt>
    <dgm:pt modelId="{2BBA1799-FDA2-4AFE-A716-B3B554FE45F1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Обмен положительным опытом с ОУ;</a:t>
          </a:r>
        </a:p>
        <a:p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тайм-менеджмента, расписание;</a:t>
          </a:r>
        </a:p>
        <a:p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 виды стимулирования;</a:t>
          </a:r>
        </a:p>
        <a:p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Рекомендации по организации;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Он-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лайн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конференции с советом отцов, информирование</a:t>
          </a:r>
        </a:p>
        <a:p>
          <a:endParaRPr lang="ru-RU" sz="15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5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endParaRPr lang="ru-RU" sz="1500" dirty="0" smtClean="0"/>
        </a:p>
        <a:p>
          <a:endParaRPr lang="ru-RU" sz="1500" dirty="0"/>
        </a:p>
      </dgm:t>
    </dgm:pt>
    <dgm:pt modelId="{61F8A041-35F4-429D-A19C-8682B207EC7E}" type="parTrans" cxnId="{C795A434-B2C8-4FBE-AC5D-DB489D19BD69}">
      <dgm:prSet/>
      <dgm:spPr/>
      <dgm:t>
        <a:bodyPr/>
        <a:lstStyle/>
        <a:p>
          <a:endParaRPr lang="ru-RU"/>
        </a:p>
      </dgm:t>
    </dgm:pt>
    <dgm:pt modelId="{8C65A691-F66F-4E91-96A7-581389B66AD3}" type="sibTrans" cxnId="{C795A434-B2C8-4FBE-AC5D-DB489D19BD69}">
      <dgm:prSet/>
      <dgm:spPr/>
      <dgm:t>
        <a:bodyPr/>
        <a:lstStyle/>
        <a:p>
          <a:endParaRPr lang="ru-RU"/>
        </a:p>
      </dgm:t>
    </dgm:pt>
    <dgm:pt modelId="{8FD2BE57-3692-488C-83B8-54DF828D6A73}" type="pres">
      <dgm:prSet presAssocID="{13259D2E-D74D-40FF-8B2B-BC30D817F9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8BD919-5CCB-4306-8E5D-9842F8CAFA81}" type="pres">
      <dgm:prSet presAssocID="{387D37F0-9313-4F1E-AE4F-64EE4C9DB361}" presName="compositeNode" presStyleCnt="0">
        <dgm:presLayoutVars>
          <dgm:bulletEnabled val="1"/>
        </dgm:presLayoutVars>
      </dgm:prSet>
      <dgm:spPr/>
    </dgm:pt>
    <dgm:pt modelId="{E14EABBA-575A-4AA3-A82F-7EA31E067831}" type="pres">
      <dgm:prSet presAssocID="{387D37F0-9313-4F1E-AE4F-64EE4C9DB361}" presName="bgRect" presStyleLbl="node1" presStyleIdx="0" presStyleCnt="2"/>
      <dgm:spPr/>
      <dgm:t>
        <a:bodyPr/>
        <a:lstStyle/>
        <a:p>
          <a:endParaRPr lang="ru-RU"/>
        </a:p>
      </dgm:t>
    </dgm:pt>
    <dgm:pt modelId="{0F15CFF3-54CE-4B2C-9B71-D55FB147AE91}" type="pres">
      <dgm:prSet presAssocID="{387D37F0-9313-4F1E-AE4F-64EE4C9DB361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990A9-90D0-4864-A847-9E1BC165FBA1}" type="pres">
      <dgm:prSet presAssocID="{387D37F0-9313-4F1E-AE4F-64EE4C9DB36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0DB5E-0618-4009-B4E7-6E29DEF45EA5}" type="pres">
      <dgm:prSet presAssocID="{C777FE3E-16C6-4D7A-B85D-3675419C9672}" presName="hSp" presStyleCnt="0"/>
      <dgm:spPr/>
    </dgm:pt>
    <dgm:pt modelId="{20132A13-63F1-473F-9C46-7F6D1BB0AD9F}" type="pres">
      <dgm:prSet presAssocID="{C777FE3E-16C6-4D7A-B85D-3675419C9672}" presName="vProcSp" presStyleCnt="0"/>
      <dgm:spPr/>
    </dgm:pt>
    <dgm:pt modelId="{C0A44DDD-0C2E-4625-9EF8-F9050DD0D8D8}" type="pres">
      <dgm:prSet presAssocID="{C777FE3E-16C6-4D7A-B85D-3675419C9672}" presName="vSp1" presStyleCnt="0"/>
      <dgm:spPr/>
    </dgm:pt>
    <dgm:pt modelId="{FD4F47C4-8B15-4A1D-8CCD-7F996B9A1339}" type="pres">
      <dgm:prSet presAssocID="{C777FE3E-16C6-4D7A-B85D-3675419C9672}" presName="simulatedConn" presStyleLbl="solidFgAcc1" presStyleIdx="0" presStyleCnt="1"/>
      <dgm:spPr/>
    </dgm:pt>
    <dgm:pt modelId="{1B1862AC-7C90-4647-AD95-832129F6AD6A}" type="pres">
      <dgm:prSet presAssocID="{C777FE3E-16C6-4D7A-B85D-3675419C9672}" presName="vSp2" presStyleCnt="0"/>
      <dgm:spPr/>
    </dgm:pt>
    <dgm:pt modelId="{AA555246-0A6A-4D78-BE59-08188A8D85F5}" type="pres">
      <dgm:prSet presAssocID="{C777FE3E-16C6-4D7A-B85D-3675419C9672}" presName="sibTrans" presStyleCnt="0"/>
      <dgm:spPr/>
    </dgm:pt>
    <dgm:pt modelId="{5BAA0712-ECBB-4185-9727-56FED233B68C}" type="pres">
      <dgm:prSet presAssocID="{1E75015D-537B-45B4-8611-3388A35FAB2A}" presName="compositeNode" presStyleCnt="0">
        <dgm:presLayoutVars>
          <dgm:bulletEnabled val="1"/>
        </dgm:presLayoutVars>
      </dgm:prSet>
      <dgm:spPr/>
    </dgm:pt>
    <dgm:pt modelId="{E9990056-3D26-47DD-AFB6-A0FFB19F0161}" type="pres">
      <dgm:prSet presAssocID="{1E75015D-537B-45B4-8611-3388A35FAB2A}" presName="bgRect" presStyleLbl="node1" presStyleIdx="1" presStyleCnt="2"/>
      <dgm:spPr/>
      <dgm:t>
        <a:bodyPr/>
        <a:lstStyle/>
        <a:p>
          <a:endParaRPr lang="ru-RU"/>
        </a:p>
      </dgm:t>
    </dgm:pt>
    <dgm:pt modelId="{BE052FC8-501D-404D-BA8E-D0F5F33A7BBC}" type="pres">
      <dgm:prSet presAssocID="{1E75015D-537B-45B4-8611-3388A35FAB2A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FF86C-C9BC-4C4F-B8FC-D64BBF550342}" type="pres">
      <dgm:prSet presAssocID="{1E75015D-537B-45B4-8611-3388A35FAB2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EB7F01-6C53-4E77-8E1A-DC1DEEB73CE5}" srcId="{387D37F0-9313-4F1E-AE4F-64EE4C9DB361}" destId="{517FACC8-D027-4EA7-9F81-5AB6023D6962}" srcOrd="0" destOrd="0" parTransId="{68C6C3A0-ACC4-4235-B5FF-9FCE70A68B3A}" sibTransId="{6CA680A0-C256-4FAD-BD52-EA04107A9D49}"/>
    <dgm:cxn modelId="{4B146153-3143-4752-9BFA-13D661C53D9D}" type="presOf" srcId="{1E75015D-537B-45B4-8611-3388A35FAB2A}" destId="{E9990056-3D26-47DD-AFB6-A0FFB19F0161}" srcOrd="0" destOrd="0" presId="urn:microsoft.com/office/officeart/2005/8/layout/hProcess7#1"/>
    <dgm:cxn modelId="{865C431A-D26C-432D-81CE-79A970630790}" type="presOf" srcId="{13259D2E-D74D-40FF-8B2B-BC30D817F9BC}" destId="{8FD2BE57-3692-488C-83B8-54DF828D6A73}" srcOrd="0" destOrd="0" presId="urn:microsoft.com/office/officeart/2005/8/layout/hProcess7#1"/>
    <dgm:cxn modelId="{1B0659C6-5573-40BE-9714-938A1C70D37A}" type="presOf" srcId="{2BBA1799-FDA2-4AFE-A716-B3B554FE45F1}" destId="{E81FF86C-C9BC-4C4F-B8FC-D64BBF550342}" srcOrd="0" destOrd="0" presId="urn:microsoft.com/office/officeart/2005/8/layout/hProcess7#1"/>
    <dgm:cxn modelId="{F5425236-3B4E-4182-B04C-C32D2CD26097}" type="presOf" srcId="{387D37F0-9313-4F1E-AE4F-64EE4C9DB361}" destId="{0F15CFF3-54CE-4B2C-9B71-D55FB147AE91}" srcOrd="1" destOrd="0" presId="urn:microsoft.com/office/officeart/2005/8/layout/hProcess7#1"/>
    <dgm:cxn modelId="{40779BF3-C78D-46FD-889D-62B973B785CE}" srcId="{13259D2E-D74D-40FF-8B2B-BC30D817F9BC}" destId="{387D37F0-9313-4F1E-AE4F-64EE4C9DB361}" srcOrd="0" destOrd="0" parTransId="{F8A91787-E4C6-4191-8D83-6E8D6E2A4A5E}" sibTransId="{C777FE3E-16C6-4D7A-B85D-3675419C9672}"/>
    <dgm:cxn modelId="{3AD726BF-25AD-4102-989F-E2F6142CCA1E}" srcId="{13259D2E-D74D-40FF-8B2B-BC30D817F9BC}" destId="{1E75015D-537B-45B4-8611-3388A35FAB2A}" srcOrd="1" destOrd="0" parTransId="{F7FEE875-B927-4497-AC3F-098170E81406}" sibTransId="{F569F3A8-37E4-4F8C-90EC-2C2C81E5E22A}"/>
    <dgm:cxn modelId="{C795A434-B2C8-4FBE-AC5D-DB489D19BD69}" srcId="{1E75015D-537B-45B4-8611-3388A35FAB2A}" destId="{2BBA1799-FDA2-4AFE-A716-B3B554FE45F1}" srcOrd="0" destOrd="0" parTransId="{61F8A041-35F4-429D-A19C-8682B207EC7E}" sibTransId="{8C65A691-F66F-4E91-96A7-581389B66AD3}"/>
    <dgm:cxn modelId="{17C6267B-C91D-421D-8D6E-486D6B713445}" type="presOf" srcId="{517FACC8-D027-4EA7-9F81-5AB6023D6962}" destId="{6B5990A9-90D0-4864-A847-9E1BC165FBA1}" srcOrd="0" destOrd="0" presId="urn:microsoft.com/office/officeart/2005/8/layout/hProcess7#1"/>
    <dgm:cxn modelId="{FDB37734-03C4-4644-9E70-286EEF1B65DE}" type="presOf" srcId="{387D37F0-9313-4F1E-AE4F-64EE4C9DB361}" destId="{E14EABBA-575A-4AA3-A82F-7EA31E067831}" srcOrd="0" destOrd="0" presId="urn:microsoft.com/office/officeart/2005/8/layout/hProcess7#1"/>
    <dgm:cxn modelId="{FD8D6078-ED60-4312-9C87-3068C3CB0C61}" type="presOf" srcId="{1E75015D-537B-45B4-8611-3388A35FAB2A}" destId="{BE052FC8-501D-404D-BA8E-D0F5F33A7BBC}" srcOrd="1" destOrd="0" presId="urn:microsoft.com/office/officeart/2005/8/layout/hProcess7#1"/>
    <dgm:cxn modelId="{00644F41-8EE9-4A69-8D06-29DDF075DF8A}" type="presParOf" srcId="{8FD2BE57-3692-488C-83B8-54DF828D6A73}" destId="{EA8BD919-5CCB-4306-8E5D-9842F8CAFA81}" srcOrd="0" destOrd="0" presId="urn:microsoft.com/office/officeart/2005/8/layout/hProcess7#1"/>
    <dgm:cxn modelId="{65DDEC87-0EE9-42FF-8753-D9E7A7E53069}" type="presParOf" srcId="{EA8BD919-5CCB-4306-8E5D-9842F8CAFA81}" destId="{E14EABBA-575A-4AA3-A82F-7EA31E067831}" srcOrd="0" destOrd="0" presId="urn:microsoft.com/office/officeart/2005/8/layout/hProcess7#1"/>
    <dgm:cxn modelId="{D1758431-C272-4C7C-9EDE-7AEAA3804FDE}" type="presParOf" srcId="{EA8BD919-5CCB-4306-8E5D-9842F8CAFA81}" destId="{0F15CFF3-54CE-4B2C-9B71-D55FB147AE91}" srcOrd="1" destOrd="0" presId="urn:microsoft.com/office/officeart/2005/8/layout/hProcess7#1"/>
    <dgm:cxn modelId="{E2B72D79-2D56-46AF-8526-DF6A831F39C6}" type="presParOf" srcId="{EA8BD919-5CCB-4306-8E5D-9842F8CAFA81}" destId="{6B5990A9-90D0-4864-A847-9E1BC165FBA1}" srcOrd="2" destOrd="0" presId="urn:microsoft.com/office/officeart/2005/8/layout/hProcess7#1"/>
    <dgm:cxn modelId="{7B36BFA6-DCDF-4F58-AAD3-6F4FFD331F24}" type="presParOf" srcId="{8FD2BE57-3692-488C-83B8-54DF828D6A73}" destId="{A380DB5E-0618-4009-B4E7-6E29DEF45EA5}" srcOrd="1" destOrd="0" presId="urn:microsoft.com/office/officeart/2005/8/layout/hProcess7#1"/>
    <dgm:cxn modelId="{74E1BBEF-9A4B-4FD8-A575-6E740A9FBB27}" type="presParOf" srcId="{8FD2BE57-3692-488C-83B8-54DF828D6A73}" destId="{20132A13-63F1-473F-9C46-7F6D1BB0AD9F}" srcOrd="2" destOrd="0" presId="urn:microsoft.com/office/officeart/2005/8/layout/hProcess7#1"/>
    <dgm:cxn modelId="{F4C5CA6B-76D2-4398-85DA-334CA806A3BC}" type="presParOf" srcId="{20132A13-63F1-473F-9C46-7F6D1BB0AD9F}" destId="{C0A44DDD-0C2E-4625-9EF8-F9050DD0D8D8}" srcOrd="0" destOrd="0" presId="urn:microsoft.com/office/officeart/2005/8/layout/hProcess7#1"/>
    <dgm:cxn modelId="{C959F122-45F4-4AB8-A39A-9D3519813E67}" type="presParOf" srcId="{20132A13-63F1-473F-9C46-7F6D1BB0AD9F}" destId="{FD4F47C4-8B15-4A1D-8CCD-7F996B9A1339}" srcOrd="1" destOrd="0" presId="urn:microsoft.com/office/officeart/2005/8/layout/hProcess7#1"/>
    <dgm:cxn modelId="{E3C07BF4-0D4C-4258-AB22-3A785AA05B83}" type="presParOf" srcId="{20132A13-63F1-473F-9C46-7F6D1BB0AD9F}" destId="{1B1862AC-7C90-4647-AD95-832129F6AD6A}" srcOrd="2" destOrd="0" presId="urn:microsoft.com/office/officeart/2005/8/layout/hProcess7#1"/>
    <dgm:cxn modelId="{AA772693-688D-4EC1-A758-C724A2B3FDA7}" type="presParOf" srcId="{8FD2BE57-3692-488C-83B8-54DF828D6A73}" destId="{AA555246-0A6A-4D78-BE59-08188A8D85F5}" srcOrd="3" destOrd="0" presId="urn:microsoft.com/office/officeart/2005/8/layout/hProcess7#1"/>
    <dgm:cxn modelId="{CD4AFB8B-66EE-499B-90EA-E5FDE056D87E}" type="presParOf" srcId="{8FD2BE57-3692-488C-83B8-54DF828D6A73}" destId="{5BAA0712-ECBB-4185-9727-56FED233B68C}" srcOrd="4" destOrd="0" presId="urn:microsoft.com/office/officeart/2005/8/layout/hProcess7#1"/>
    <dgm:cxn modelId="{4FEC7DC0-A137-4235-A8A0-E25C70D7AB74}" type="presParOf" srcId="{5BAA0712-ECBB-4185-9727-56FED233B68C}" destId="{E9990056-3D26-47DD-AFB6-A0FFB19F0161}" srcOrd="0" destOrd="0" presId="urn:microsoft.com/office/officeart/2005/8/layout/hProcess7#1"/>
    <dgm:cxn modelId="{665314EF-7B4A-43A8-B788-77B7CDBEDE9D}" type="presParOf" srcId="{5BAA0712-ECBB-4185-9727-56FED233B68C}" destId="{BE052FC8-501D-404D-BA8E-D0F5F33A7BBC}" srcOrd="1" destOrd="0" presId="urn:microsoft.com/office/officeart/2005/8/layout/hProcess7#1"/>
    <dgm:cxn modelId="{2E7693B6-84BB-4A89-B992-90CAD4EF5061}" type="presParOf" srcId="{5BAA0712-ECBB-4185-9727-56FED233B68C}" destId="{E81FF86C-C9BC-4C4F-B8FC-D64BBF550342}" srcOrd="2" destOrd="0" presId="urn:microsoft.com/office/officeart/2005/8/layout/hProcess7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F67486-1645-4AC9-92FF-77304C6AC191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DDC12803-261B-4EF7-AE4D-1C4ED39A858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9.00 заполнение </a:t>
          </a:r>
          <a:r>
            <a:rPr lang="tt-RU" dirty="0" smtClean="0">
              <a:solidFill>
                <a:srgbClr val="002060"/>
              </a:solidFill>
            </a:rPr>
            <a:t> </a:t>
          </a:r>
          <a:r>
            <a:rPr lang="en-US" dirty="0" smtClean="0">
              <a:solidFill>
                <a:srgbClr val="002060"/>
              </a:solidFill>
            </a:rPr>
            <a:t> Google </a:t>
          </a:r>
          <a:r>
            <a:rPr lang="ru-RU" dirty="0" smtClean="0">
              <a:solidFill>
                <a:srgbClr val="002060"/>
              </a:solidFill>
            </a:rPr>
            <a:t>форм по всеобучу	</a:t>
          </a:r>
          <a:endParaRPr lang="ru-RU" dirty="0">
            <a:solidFill>
              <a:srgbClr val="002060"/>
            </a:solidFill>
          </a:endParaRPr>
        </a:p>
      </dgm:t>
    </dgm:pt>
    <dgm:pt modelId="{CDC1312D-5225-4939-A1FF-8931D782C4B7}" type="parTrans" cxnId="{344439AF-D16C-4DB3-BBA8-D3489649B804}">
      <dgm:prSet/>
      <dgm:spPr/>
      <dgm:t>
        <a:bodyPr/>
        <a:lstStyle/>
        <a:p>
          <a:endParaRPr lang="ru-RU"/>
        </a:p>
      </dgm:t>
    </dgm:pt>
    <dgm:pt modelId="{FB2A6C02-F4D2-49C8-9BFE-5B0050F44874}" type="sibTrans" cxnId="{344439AF-D16C-4DB3-BBA8-D3489649B804}">
      <dgm:prSet/>
      <dgm:spPr/>
      <dgm:t>
        <a:bodyPr/>
        <a:lstStyle/>
        <a:p>
          <a:endParaRPr lang="ru-RU"/>
        </a:p>
      </dgm:t>
    </dgm:pt>
    <dgm:pt modelId="{0A36A164-AE5A-498D-81A6-850990DF80E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10.00 ВКС с рабочей группой (методисты, специалисты)	</a:t>
          </a:r>
          <a:endParaRPr lang="ru-RU" dirty="0">
            <a:solidFill>
              <a:srgbClr val="002060"/>
            </a:solidFill>
          </a:endParaRPr>
        </a:p>
      </dgm:t>
    </dgm:pt>
    <dgm:pt modelId="{E6289ED7-9A8A-40F8-B395-C493EE9DBE00}" type="parTrans" cxnId="{45E89DDC-D328-4EEA-BDC3-A67EF9D8011A}">
      <dgm:prSet/>
      <dgm:spPr/>
      <dgm:t>
        <a:bodyPr/>
        <a:lstStyle/>
        <a:p>
          <a:endParaRPr lang="ru-RU"/>
        </a:p>
      </dgm:t>
    </dgm:pt>
    <dgm:pt modelId="{7152FF6E-F34C-427B-8CDC-CD5569881046}" type="sibTrans" cxnId="{45E89DDC-D328-4EEA-BDC3-A67EF9D8011A}">
      <dgm:prSet/>
      <dgm:spPr/>
      <dgm:t>
        <a:bodyPr/>
        <a:lstStyle/>
        <a:p>
          <a:endParaRPr lang="ru-RU"/>
        </a:p>
      </dgm:t>
    </dgm:pt>
    <dgm:pt modelId="{A8432B97-902D-4E6C-9BB0-A44AC903C727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14.00 совещание с ЗДУР школ</a:t>
          </a:r>
          <a:endParaRPr lang="ru-RU" dirty="0">
            <a:solidFill>
              <a:srgbClr val="002060"/>
            </a:solidFill>
          </a:endParaRPr>
        </a:p>
      </dgm:t>
    </dgm:pt>
    <dgm:pt modelId="{BD4C31A3-7421-4FB0-A5B4-3FAF57D6E003}" type="parTrans" cxnId="{F953162B-C78E-4DE9-85E7-A8E4245FCD0E}">
      <dgm:prSet/>
      <dgm:spPr/>
      <dgm:t>
        <a:bodyPr/>
        <a:lstStyle/>
        <a:p>
          <a:endParaRPr lang="ru-RU"/>
        </a:p>
      </dgm:t>
    </dgm:pt>
    <dgm:pt modelId="{4AA4A353-A684-44C9-A206-33C77460E438}" type="sibTrans" cxnId="{F953162B-C78E-4DE9-85E7-A8E4245FCD0E}">
      <dgm:prSet/>
      <dgm:spPr/>
      <dgm:t>
        <a:bodyPr/>
        <a:lstStyle/>
        <a:p>
          <a:endParaRPr lang="ru-RU"/>
        </a:p>
      </dgm:t>
    </dgm:pt>
    <dgm:pt modelId="{6917FCAA-C156-4DBF-9612-5FEF2C827566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15.00 совещание с директорами ОУ</a:t>
          </a:r>
          <a:endParaRPr lang="ru-RU" dirty="0">
            <a:solidFill>
              <a:srgbClr val="002060"/>
            </a:solidFill>
          </a:endParaRPr>
        </a:p>
      </dgm:t>
    </dgm:pt>
    <dgm:pt modelId="{E1153962-1083-496A-8868-59086B9B3BC2}" type="parTrans" cxnId="{5682D39B-8E62-4AB4-99E0-B27573FBA4B5}">
      <dgm:prSet/>
      <dgm:spPr/>
      <dgm:t>
        <a:bodyPr/>
        <a:lstStyle/>
        <a:p>
          <a:endParaRPr lang="ru-RU"/>
        </a:p>
      </dgm:t>
    </dgm:pt>
    <dgm:pt modelId="{D34D5214-5006-44DE-95E9-176C53277963}" type="sibTrans" cxnId="{5682D39B-8E62-4AB4-99E0-B27573FBA4B5}">
      <dgm:prSet/>
      <dgm:spPr/>
      <dgm:t>
        <a:bodyPr/>
        <a:lstStyle/>
        <a:p>
          <a:endParaRPr lang="ru-RU"/>
        </a:p>
      </dgm:t>
    </dgm:pt>
    <dgm:pt modelId="{E0DD6EFD-D146-4F70-B2CE-F3B799592452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16.00</a:t>
          </a:r>
        </a:p>
        <a:p>
          <a:r>
            <a:rPr lang="ru-RU" dirty="0" smtClean="0">
              <a:solidFill>
                <a:srgbClr val="002060"/>
              </a:solidFill>
            </a:rPr>
            <a:t>Сбор информации об используемых платформах на </a:t>
          </a:r>
          <a:r>
            <a:rPr lang="ru-RU" dirty="0" err="1" smtClean="0">
              <a:solidFill>
                <a:srgbClr val="002060"/>
              </a:solidFill>
            </a:rPr>
            <a:t>яндекс</a:t>
          </a:r>
          <a:r>
            <a:rPr lang="ru-RU" dirty="0" smtClean="0">
              <a:solidFill>
                <a:srgbClr val="002060"/>
              </a:solidFill>
            </a:rPr>
            <a:t> диске </a:t>
          </a:r>
          <a:endParaRPr lang="ru-RU" dirty="0">
            <a:solidFill>
              <a:srgbClr val="002060"/>
            </a:solidFill>
          </a:endParaRPr>
        </a:p>
      </dgm:t>
    </dgm:pt>
    <dgm:pt modelId="{4C9B5950-B33B-4A33-895F-6180CE2CAC3F}" type="parTrans" cxnId="{BC4747B7-A457-4705-8BAC-53C59D43C28F}">
      <dgm:prSet/>
      <dgm:spPr/>
      <dgm:t>
        <a:bodyPr/>
        <a:lstStyle/>
        <a:p>
          <a:endParaRPr lang="ru-RU"/>
        </a:p>
      </dgm:t>
    </dgm:pt>
    <dgm:pt modelId="{81B8ED0A-2FDB-443C-8EEB-DBC153C3C2C4}" type="sibTrans" cxnId="{BC4747B7-A457-4705-8BAC-53C59D43C28F}">
      <dgm:prSet/>
      <dgm:spPr/>
      <dgm:t>
        <a:bodyPr/>
        <a:lstStyle/>
        <a:p>
          <a:endParaRPr lang="ru-RU"/>
        </a:p>
      </dgm:t>
    </dgm:pt>
    <dgm:pt modelId="{B23CA76B-666E-4E1C-95BB-0CDDD384F865}" type="pres">
      <dgm:prSet presAssocID="{C2F67486-1645-4AC9-92FF-77304C6AC191}" presName="CompostProcess" presStyleCnt="0">
        <dgm:presLayoutVars>
          <dgm:dir/>
          <dgm:resizeHandles val="exact"/>
        </dgm:presLayoutVars>
      </dgm:prSet>
      <dgm:spPr/>
    </dgm:pt>
    <dgm:pt modelId="{6720BCBE-5523-4A55-BC3C-5F3A0D8E02C3}" type="pres">
      <dgm:prSet presAssocID="{C2F67486-1645-4AC9-92FF-77304C6AC191}" presName="arrow" presStyleLbl="bgShp" presStyleIdx="0" presStyleCnt="1"/>
      <dgm:spPr/>
    </dgm:pt>
    <dgm:pt modelId="{69F375BA-8557-4885-9537-2D0888E50FB2}" type="pres">
      <dgm:prSet presAssocID="{C2F67486-1645-4AC9-92FF-77304C6AC191}" presName="linearProcess" presStyleCnt="0"/>
      <dgm:spPr/>
    </dgm:pt>
    <dgm:pt modelId="{4E889695-5B44-4311-8CBF-260DAE0BBBB6}" type="pres">
      <dgm:prSet presAssocID="{DDC12803-261B-4EF7-AE4D-1C4ED39A8582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8CDA7-DE71-46C2-83BA-5585A55D519D}" type="pres">
      <dgm:prSet presAssocID="{FB2A6C02-F4D2-49C8-9BFE-5B0050F44874}" presName="sibTrans" presStyleCnt="0"/>
      <dgm:spPr/>
    </dgm:pt>
    <dgm:pt modelId="{9686FAF3-4A07-4181-8371-87079FEBFAD9}" type="pres">
      <dgm:prSet presAssocID="{0A36A164-AE5A-498D-81A6-850990DF80E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08FC0-5899-4919-8755-B4F67F3563CE}" type="pres">
      <dgm:prSet presAssocID="{7152FF6E-F34C-427B-8CDC-CD5569881046}" presName="sibTrans" presStyleCnt="0"/>
      <dgm:spPr/>
    </dgm:pt>
    <dgm:pt modelId="{A86269FF-3EA1-47B4-B54A-F036E1079123}" type="pres">
      <dgm:prSet presAssocID="{A8432B97-902D-4E6C-9BB0-A44AC903C72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FE260-2CE3-4DD5-AA71-1A7495D50CCC}" type="pres">
      <dgm:prSet presAssocID="{4AA4A353-A684-44C9-A206-33C77460E438}" presName="sibTrans" presStyleCnt="0"/>
      <dgm:spPr/>
    </dgm:pt>
    <dgm:pt modelId="{76F25527-A77E-4CBD-B46E-2A43688C952F}" type="pres">
      <dgm:prSet presAssocID="{6917FCAA-C156-4DBF-9612-5FEF2C82756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4A374-09F4-44A5-AA70-FF58CEBECB25}" type="pres">
      <dgm:prSet presAssocID="{D34D5214-5006-44DE-95E9-176C53277963}" presName="sibTrans" presStyleCnt="0"/>
      <dgm:spPr/>
    </dgm:pt>
    <dgm:pt modelId="{B8FFB38C-A488-46A6-AF0B-143BAC7BFF94}" type="pres">
      <dgm:prSet presAssocID="{E0DD6EFD-D146-4F70-B2CE-F3B799592452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82D39B-8E62-4AB4-99E0-B27573FBA4B5}" srcId="{C2F67486-1645-4AC9-92FF-77304C6AC191}" destId="{6917FCAA-C156-4DBF-9612-5FEF2C827566}" srcOrd="3" destOrd="0" parTransId="{E1153962-1083-496A-8868-59086B9B3BC2}" sibTransId="{D34D5214-5006-44DE-95E9-176C53277963}"/>
    <dgm:cxn modelId="{4BF58081-7156-445C-B2D2-2CD2048E6002}" type="presOf" srcId="{C2F67486-1645-4AC9-92FF-77304C6AC191}" destId="{B23CA76B-666E-4E1C-95BB-0CDDD384F865}" srcOrd="0" destOrd="0" presId="urn:microsoft.com/office/officeart/2005/8/layout/hProcess9"/>
    <dgm:cxn modelId="{F4A0C9CF-7856-4BDE-B0D7-36410261DF47}" type="presOf" srcId="{E0DD6EFD-D146-4F70-B2CE-F3B799592452}" destId="{B8FFB38C-A488-46A6-AF0B-143BAC7BFF94}" srcOrd="0" destOrd="0" presId="urn:microsoft.com/office/officeart/2005/8/layout/hProcess9"/>
    <dgm:cxn modelId="{0F21EECA-1742-44CC-8B63-377C8C7B0E0D}" type="presOf" srcId="{A8432B97-902D-4E6C-9BB0-A44AC903C727}" destId="{A86269FF-3EA1-47B4-B54A-F036E1079123}" srcOrd="0" destOrd="0" presId="urn:microsoft.com/office/officeart/2005/8/layout/hProcess9"/>
    <dgm:cxn modelId="{87857638-18C5-4465-9E63-57391CC6B1EE}" type="presOf" srcId="{0A36A164-AE5A-498D-81A6-850990DF80EE}" destId="{9686FAF3-4A07-4181-8371-87079FEBFAD9}" srcOrd="0" destOrd="0" presId="urn:microsoft.com/office/officeart/2005/8/layout/hProcess9"/>
    <dgm:cxn modelId="{F953162B-C78E-4DE9-85E7-A8E4245FCD0E}" srcId="{C2F67486-1645-4AC9-92FF-77304C6AC191}" destId="{A8432B97-902D-4E6C-9BB0-A44AC903C727}" srcOrd="2" destOrd="0" parTransId="{BD4C31A3-7421-4FB0-A5B4-3FAF57D6E003}" sibTransId="{4AA4A353-A684-44C9-A206-33C77460E438}"/>
    <dgm:cxn modelId="{A892B105-CBE3-40A4-9991-66A07B32595F}" type="presOf" srcId="{6917FCAA-C156-4DBF-9612-5FEF2C827566}" destId="{76F25527-A77E-4CBD-B46E-2A43688C952F}" srcOrd="0" destOrd="0" presId="urn:microsoft.com/office/officeart/2005/8/layout/hProcess9"/>
    <dgm:cxn modelId="{344439AF-D16C-4DB3-BBA8-D3489649B804}" srcId="{C2F67486-1645-4AC9-92FF-77304C6AC191}" destId="{DDC12803-261B-4EF7-AE4D-1C4ED39A8582}" srcOrd="0" destOrd="0" parTransId="{CDC1312D-5225-4939-A1FF-8931D782C4B7}" sibTransId="{FB2A6C02-F4D2-49C8-9BFE-5B0050F44874}"/>
    <dgm:cxn modelId="{BC4747B7-A457-4705-8BAC-53C59D43C28F}" srcId="{C2F67486-1645-4AC9-92FF-77304C6AC191}" destId="{E0DD6EFD-D146-4F70-B2CE-F3B799592452}" srcOrd="4" destOrd="0" parTransId="{4C9B5950-B33B-4A33-895F-6180CE2CAC3F}" sibTransId="{81B8ED0A-2FDB-443C-8EEB-DBC153C3C2C4}"/>
    <dgm:cxn modelId="{99430C36-963D-4394-968E-AE3505751F18}" type="presOf" srcId="{DDC12803-261B-4EF7-AE4D-1C4ED39A8582}" destId="{4E889695-5B44-4311-8CBF-260DAE0BBBB6}" srcOrd="0" destOrd="0" presId="urn:microsoft.com/office/officeart/2005/8/layout/hProcess9"/>
    <dgm:cxn modelId="{45E89DDC-D328-4EEA-BDC3-A67EF9D8011A}" srcId="{C2F67486-1645-4AC9-92FF-77304C6AC191}" destId="{0A36A164-AE5A-498D-81A6-850990DF80EE}" srcOrd="1" destOrd="0" parTransId="{E6289ED7-9A8A-40F8-B395-C493EE9DBE00}" sibTransId="{7152FF6E-F34C-427B-8CDC-CD5569881046}"/>
    <dgm:cxn modelId="{4CD4D67E-00C1-4E09-B7DB-BD0D1B65A93F}" type="presParOf" srcId="{B23CA76B-666E-4E1C-95BB-0CDDD384F865}" destId="{6720BCBE-5523-4A55-BC3C-5F3A0D8E02C3}" srcOrd="0" destOrd="0" presId="urn:microsoft.com/office/officeart/2005/8/layout/hProcess9"/>
    <dgm:cxn modelId="{231309F1-6867-40B9-BA8D-5435003BEDDB}" type="presParOf" srcId="{B23CA76B-666E-4E1C-95BB-0CDDD384F865}" destId="{69F375BA-8557-4885-9537-2D0888E50FB2}" srcOrd="1" destOrd="0" presId="urn:microsoft.com/office/officeart/2005/8/layout/hProcess9"/>
    <dgm:cxn modelId="{9DCC621B-F1F1-4A91-9C8D-47951C4502F7}" type="presParOf" srcId="{69F375BA-8557-4885-9537-2D0888E50FB2}" destId="{4E889695-5B44-4311-8CBF-260DAE0BBBB6}" srcOrd="0" destOrd="0" presId="urn:microsoft.com/office/officeart/2005/8/layout/hProcess9"/>
    <dgm:cxn modelId="{309EE46B-F19C-47FC-BE9E-1D4A62986EF2}" type="presParOf" srcId="{69F375BA-8557-4885-9537-2D0888E50FB2}" destId="{A348CDA7-DE71-46C2-83BA-5585A55D519D}" srcOrd="1" destOrd="0" presId="urn:microsoft.com/office/officeart/2005/8/layout/hProcess9"/>
    <dgm:cxn modelId="{3A733DE0-E79E-47DE-997F-10232020575D}" type="presParOf" srcId="{69F375BA-8557-4885-9537-2D0888E50FB2}" destId="{9686FAF3-4A07-4181-8371-87079FEBFAD9}" srcOrd="2" destOrd="0" presId="urn:microsoft.com/office/officeart/2005/8/layout/hProcess9"/>
    <dgm:cxn modelId="{71158152-9B1B-4DB9-A173-B1644FC8A899}" type="presParOf" srcId="{69F375BA-8557-4885-9537-2D0888E50FB2}" destId="{A2D08FC0-5899-4919-8755-B4F67F3563CE}" srcOrd="3" destOrd="0" presId="urn:microsoft.com/office/officeart/2005/8/layout/hProcess9"/>
    <dgm:cxn modelId="{22FC9FC7-22A1-4596-A424-DB613FE85C4F}" type="presParOf" srcId="{69F375BA-8557-4885-9537-2D0888E50FB2}" destId="{A86269FF-3EA1-47B4-B54A-F036E1079123}" srcOrd="4" destOrd="0" presId="urn:microsoft.com/office/officeart/2005/8/layout/hProcess9"/>
    <dgm:cxn modelId="{EDFE92B1-66AA-463C-814E-EFB5AB40D3FC}" type="presParOf" srcId="{69F375BA-8557-4885-9537-2D0888E50FB2}" destId="{C02FE260-2CE3-4DD5-AA71-1A7495D50CCC}" srcOrd="5" destOrd="0" presId="urn:microsoft.com/office/officeart/2005/8/layout/hProcess9"/>
    <dgm:cxn modelId="{888F08C9-4EBE-4055-8CAA-3F9A8D98E174}" type="presParOf" srcId="{69F375BA-8557-4885-9537-2D0888E50FB2}" destId="{76F25527-A77E-4CBD-B46E-2A43688C952F}" srcOrd="6" destOrd="0" presId="urn:microsoft.com/office/officeart/2005/8/layout/hProcess9"/>
    <dgm:cxn modelId="{E1BD9927-1F5D-4A49-A2C9-97D010640E9A}" type="presParOf" srcId="{69F375BA-8557-4885-9537-2D0888E50FB2}" destId="{01B4A374-09F4-44A5-AA70-FF58CEBECB25}" srcOrd="7" destOrd="0" presId="urn:microsoft.com/office/officeart/2005/8/layout/hProcess9"/>
    <dgm:cxn modelId="{FAAF77C5-BA2E-4BAF-A74C-362232FB6872}" type="presParOf" srcId="{69F375BA-8557-4885-9537-2D0888E50FB2}" destId="{B8FFB38C-A488-46A6-AF0B-143BAC7BFF94}" srcOrd="8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E8E662-47F0-4C08-AE0A-5EDB937BDB50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7A9386D-9E30-45E3-89C2-E81BB93569C5}">
      <dgm:prSet phldrT="[Текст]"/>
      <dgm:spPr/>
      <dgm:t>
        <a:bodyPr/>
        <a:lstStyle/>
        <a:p>
          <a:pPr algn="just"/>
          <a:r>
            <a:rPr lang="ru-RU" dirty="0" smtClean="0"/>
            <a:t>Обучение в период карантина	</a:t>
          </a:r>
          <a:endParaRPr lang="ru-RU" dirty="0"/>
        </a:p>
      </dgm:t>
    </dgm:pt>
    <dgm:pt modelId="{A6496B25-29C1-445B-B9DD-536334198B86}" type="parTrans" cxnId="{66050A9A-D6EC-4779-937F-589269E42929}">
      <dgm:prSet/>
      <dgm:spPr/>
      <dgm:t>
        <a:bodyPr/>
        <a:lstStyle/>
        <a:p>
          <a:endParaRPr lang="ru-RU"/>
        </a:p>
      </dgm:t>
    </dgm:pt>
    <dgm:pt modelId="{EDAB21C9-6E15-4984-B053-EB0EE79CD981}" type="sibTrans" cxnId="{66050A9A-D6EC-4779-937F-589269E42929}">
      <dgm:prSet/>
      <dgm:spPr/>
      <dgm:t>
        <a:bodyPr/>
        <a:lstStyle/>
        <a:p>
          <a:endParaRPr lang="ru-RU"/>
        </a:p>
      </dgm:t>
    </dgm:pt>
    <dgm:pt modelId="{111F5185-5AFF-4FCF-8873-D5617F723025}">
      <dgm:prSet phldrT="[Текст]"/>
      <dgm:spPr/>
      <dgm:t>
        <a:bodyPr/>
        <a:lstStyle/>
        <a:p>
          <a:r>
            <a:rPr lang="ru-RU" dirty="0" smtClean="0"/>
            <a:t>Работа с отдельными категориями детей</a:t>
          </a:r>
          <a:endParaRPr lang="ru-RU" dirty="0"/>
        </a:p>
      </dgm:t>
    </dgm:pt>
    <dgm:pt modelId="{76827DF4-4C7F-46EB-AC08-07133292A2D4}" type="parTrans" cxnId="{6A1110D7-DECD-4EE3-A66E-6BAAAA883D17}">
      <dgm:prSet/>
      <dgm:spPr/>
      <dgm:t>
        <a:bodyPr/>
        <a:lstStyle/>
        <a:p>
          <a:endParaRPr lang="ru-RU"/>
        </a:p>
      </dgm:t>
    </dgm:pt>
    <dgm:pt modelId="{A46142A4-C169-4820-B3C7-E053AD7CBBEB}" type="sibTrans" cxnId="{6A1110D7-DECD-4EE3-A66E-6BAAAA883D17}">
      <dgm:prSet/>
      <dgm:spPr/>
      <dgm:t>
        <a:bodyPr/>
        <a:lstStyle/>
        <a:p>
          <a:endParaRPr lang="ru-RU"/>
        </a:p>
      </dgm:t>
    </dgm:pt>
    <dgm:pt modelId="{A2C92D65-6705-4A35-A155-66FA0D3CD9A7}">
      <dgm:prSet phldrT="[Текст]"/>
      <dgm:spPr/>
      <dgm:t>
        <a:bodyPr/>
        <a:lstStyle/>
        <a:p>
          <a:r>
            <a:rPr lang="ru-RU" dirty="0" smtClean="0"/>
            <a:t>ИУП</a:t>
          </a:r>
          <a:endParaRPr lang="ru-RU" dirty="0"/>
        </a:p>
      </dgm:t>
    </dgm:pt>
    <dgm:pt modelId="{2BCAEC28-03E3-40BD-B163-82738E64DDFF}" type="parTrans" cxnId="{63E3F3B2-BD0C-4DE4-86CA-EF12D9CBF635}">
      <dgm:prSet/>
      <dgm:spPr/>
      <dgm:t>
        <a:bodyPr/>
        <a:lstStyle/>
        <a:p>
          <a:endParaRPr lang="ru-RU"/>
        </a:p>
      </dgm:t>
    </dgm:pt>
    <dgm:pt modelId="{7DD8E691-5A5B-4DE8-B664-BB409D9E54CB}" type="sibTrans" cxnId="{63E3F3B2-BD0C-4DE4-86CA-EF12D9CBF635}">
      <dgm:prSet/>
      <dgm:spPr/>
      <dgm:t>
        <a:bodyPr/>
        <a:lstStyle/>
        <a:p>
          <a:endParaRPr lang="ru-RU"/>
        </a:p>
      </dgm:t>
    </dgm:pt>
    <dgm:pt modelId="{0DD9E471-0A65-415B-87C0-DC13E6796FF6}">
      <dgm:prSet phldrT="[Текст]"/>
      <dgm:spPr/>
      <dgm:t>
        <a:bodyPr/>
        <a:lstStyle/>
        <a:p>
          <a:r>
            <a:rPr lang="ru-RU" dirty="0" smtClean="0"/>
            <a:t>Экономия аудиторного фонда</a:t>
          </a:r>
          <a:endParaRPr lang="ru-RU" dirty="0"/>
        </a:p>
      </dgm:t>
    </dgm:pt>
    <dgm:pt modelId="{F149B8AF-9B3A-489F-84A3-2BE0E749DC87}" type="parTrans" cxnId="{0714AA3E-EA78-4200-B152-4153D61C038A}">
      <dgm:prSet/>
      <dgm:spPr/>
      <dgm:t>
        <a:bodyPr/>
        <a:lstStyle/>
        <a:p>
          <a:endParaRPr lang="ru-RU"/>
        </a:p>
      </dgm:t>
    </dgm:pt>
    <dgm:pt modelId="{0D134F7D-1C04-4570-A933-0CFEFC138E0E}" type="sibTrans" cxnId="{0714AA3E-EA78-4200-B152-4153D61C038A}">
      <dgm:prSet/>
      <dgm:spPr/>
      <dgm:t>
        <a:bodyPr/>
        <a:lstStyle/>
        <a:p>
          <a:endParaRPr lang="ru-RU"/>
        </a:p>
      </dgm:t>
    </dgm:pt>
    <dgm:pt modelId="{1C608013-0CB8-48D3-A1CA-41DD9BA8E373}" type="pres">
      <dgm:prSet presAssocID="{F4E8E662-47F0-4C08-AE0A-5EDB937BDB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14073D-04A2-41C2-9C27-D470D9550239}" type="pres">
      <dgm:prSet presAssocID="{37A9386D-9E30-45E3-89C2-E81BB93569C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3859B-06D7-4691-8B14-046C8A2B62C0}" type="pres">
      <dgm:prSet presAssocID="{EDAB21C9-6E15-4984-B053-EB0EE79CD981}" presName="sibTrans" presStyleCnt="0"/>
      <dgm:spPr/>
    </dgm:pt>
    <dgm:pt modelId="{8F2FD104-E3F3-4F82-8517-D78F95519231}" type="pres">
      <dgm:prSet presAssocID="{111F5185-5AFF-4FCF-8873-D5617F7230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8E642-A3BB-4EED-B1A5-7155842F77B8}" type="pres">
      <dgm:prSet presAssocID="{A46142A4-C169-4820-B3C7-E053AD7CBBEB}" presName="sibTrans" presStyleCnt="0"/>
      <dgm:spPr/>
    </dgm:pt>
    <dgm:pt modelId="{3A1D7619-5493-498F-BC6B-BAFA70ACE8D6}" type="pres">
      <dgm:prSet presAssocID="{A2C92D65-6705-4A35-A155-66FA0D3CD9A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77982-E548-4940-8A6D-3213B13B6CF5}" type="pres">
      <dgm:prSet presAssocID="{7DD8E691-5A5B-4DE8-B664-BB409D9E54CB}" presName="sibTrans" presStyleCnt="0"/>
      <dgm:spPr/>
    </dgm:pt>
    <dgm:pt modelId="{609D8A8E-C666-4FE6-B116-092CA2228458}" type="pres">
      <dgm:prSet presAssocID="{0DD9E471-0A65-415B-87C0-DC13E6796F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AD614E-B104-4AE5-AB1F-047895204D83}" type="presOf" srcId="{0DD9E471-0A65-415B-87C0-DC13E6796FF6}" destId="{609D8A8E-C666-4FE6-B116-092CA2228458}" srcOrd="0" destOrd="0" presId="urn:microsoft.com/office/officeart/2005/8/layout/default#1"/>
    <dgm:cxn modelId="{B9E6147D-82C0-4469-BF6F-B605D0CD00B2}" type="presOf" srcId="{F4E8E662-47F0-4C08-AE0A-5EDB937BDB50}" destId="{1C608013-0CB8-48D3-A1CA-41DD9BA8E373}" srcOrd="0" destOrd="0" presId="urn:microsoft.com/office/officeart/2005/8/layout/default#1"/>
    <dgm:cxn modelId="{BAF7BDB1-C6FB-4E6F-8A3E-FFD4E144AA26}" type="presOf" srcId="{111F5185-5AFF-4FCF-8873-D5617F723025}" destId="{8F2FD104-E3F3-4F82-8517-D78F95519231}" srcOrd="0" destOrd="0" presId="urn:microsoft.com/office/officeart/2005/8/layout/default#1"/>
    <dgm:cxn modelId="{63E3F3B2-BD0C-4DE4-86CA-EF12D9CBF635}" srcId="{F4E8E662-47F0-4C08-AE0A-5EDB937BDB50}" destId="{A2C92D65-6705-4A35-A155-66FA0D3CD9A7}" srcOrd="2" destOrd="0" parTransId="{2BCAEC28-03E3-40BD-B163-82738E64DDFF}" sibTransId="{7DD8E691-5A5B-4DE8-B664-BB409D9E54CB}"/>
    <dgm:cxn modelId="{3ED4D025-1530-4C19-9705-E0A6A2561A49}" type="presOf" srcId="{37A9386D-9E30-45E3-89C2-E81BB93569C5}" destId="{8F14073D-04A2-41C2-9C27-D470D9550239}" srcOrd="0" destOrd="0" presId="urn:microsoft.com/office/officeart/2005/8/layout/default#1"/>
    <dgm:cxn modelId="{ABCF0084-B28E-4AE2-BC77-470E0A82EED4}" type="presOf" srcId="{A2C92D65-6705-4A35-A155-66FA0D3CD9A7}" destId="{3A1D7619-5493-498F-BC6B-BAFA70ACE8D6}" srcOrd="0" destOrd="0" presId="urn:microsoft.com/office/officeart/2005/8/layout/default#1"/>
    <dgm:cxn modelId="{6A1110D7-DECD-4EE3-A66E-6BAAAA883D17}" srcId="{F4E8E662-47F0-4C08-AE0A-5EDB937BDB50}" destId="{111F5185-5AFF-4FCF-8873-D5617F723025}" srcOrd="1" destOrd="0" parTransId="{76827DF4-4C7F-46EB-AC08-07133292A2D4}" sibTransId="{A46142A4-C169-4820-B3C7-E053AD7CBBEB}"/>
    <dgm:cxn modelId="{66050A9A-D6EC-4779-937F-589269E42929}" srcId="{F4E8E662-47F0-4C08-AE0A-5EDB937BDB50}" destId="{37A9386D-9E30-45E3-89C2-E81BB93569C5}" srcOrd="0" destOrd="0" parTransId="{A6496B25-29C1-445B-B9DD-536334198B86}" sibTransId="{EDAB21C9-6E15-4984-B053-EB0EE79CD981}"/>
    <dgm:cxn modelId="{0714AA3E-EA78-4200-B152-4153D61C038A}" srcId="{F4E8E662-47F0-4C08-AE0A-5EDB937BDB50}" destId="{0DD9E471-0A65-415B-87C0-DC13E6796FF6}" srcOrd="3" destOrd="0" parTransId="{F149B8AF-9B3A-489F-84A3-2BE0E749DC87}" sibTransId="{0D134F7D-1C04-4570-A933-0CFEFC138E0E}"/>
    <dgm:cxn modelId="{41D4F8CC-CC79-4664-B063-579009172F6B}" type="presParOf" srcId="{1C608013-0CB8-48D3-A1CA-41DD9BA8E373}" destId="{8F14073D-04A2-41C2-9C27-D470D9550239}" srcOrd="0" destOrd="0" presId="urn:microsoft.com/office/officeart/2005/8/layout/default#1"/>
    <dgm:cxn modelId="{6E36B90B-4505-4965-A462-636130CBCE87}" type="presParOf" srcId="{1C608013-0CB8-48D3-A1CA-41DD9BA8E373}" destId="{F903859B-06D7-4691-8B14-046C8A2B62C0}" srcOrd="1" destOrd="0" presId="urn:microsoft.com/office/officeart/2005/8/layout/default#1"/>
    <dgm:cxn modelId="{D96B3D23-7127-4E8A-A9A4-7F6815E4455D}" type="presParOf" srcId="{1C608013-0CB8-48D3-A1CA-41DD9BA8E373}" destId="{8F2FD104-E3F3-4F82-8517-D78F95519231}" srcOrd="2" destOrd="0" presId="urn:microsoft.com/office/officeart/2005/8/layout/default#1"/>
    <dgm:cxn modelId="{AB07F673-9A2B-44EF-8916-F71CBFA30E4C}" type="presParOf" srcId="{1C608013-0CB8-48D3-A1CA-41DD9BA8E373}" destId="{ECB8E642-A3BB-4EED-B1A5-7155842F77B8}" srcOrd="3" destOrd="0" presId="urn:microsoft.com/office/officeart/2005/8/layout/default#1"/>
    <dgm:cxn modelId="{E31282A6-1BC1-4CA9-8BFA-96B94F771FAC}" type="presParOf" srcId="{1C608013-0CB8-48D3-A1CA-41DD9BA8E373}" destId="{3A1D7619-5493-498F-BC6B-BAFA70ACE8D6}" srcOrd="4" destOrd="0" presId="urn:microsoft.com/office/officeart/2005/8/layout/default#1"/>
    <dgm:cxn modelId="{F3F9E2EB-770E-411A-A9B0-B5B01D493603}" type="presParOf" srcId="{1C608013-0CB8-48D3-A1CA-41DD9BA8E373}" destId="{ECC77982-E548-4940-8A6D-3213B13B6CF5}" srcOrd="5" destOrd="0" presId="urn:microsoft.com/office/officeart/2005/8/layout/default#1"/>
    <dgm:cxn modelId="{036AD255-6BFB-4F35-ACA8-92A36585B292}" type="presParOf" srcId="{1C608013-0CB8-48D3-A1CA-41DD9BA8E373}" destId="{609D8A8E-C666-4FE6-B116-092CA2228458}" srcOrd="6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65DAF-4AC3-4281-907F-D78E3AEE4BE4}">
      <dsp:nvSpPr>
        <dsp:cNvPr id="0" name=""/>
        <dsp:cNvSpPr/>
      </dsp:nvSpPr>
      <dsp:spPr>
        <a:xfrm rot="5400000">
          <a:off x="3411609" y="604778"/>
          <a:ext cx="2238061" cy="194711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Количество школ – 22 ,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 в них детей 6698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3860508" y="808070"/>
        <a:ext cx="1340263" cy="1540532"/>
      </dsp:txXfrm>
    </dsp:sp>
    <dsp:sp modelId="{A2B3A839-99BC-4A04-AD93-794DA9A30198}">
      <dsp:nvSpPr>
        <dsp:cNvPr id="0" name=""/>
        <dsp:cNvSpPr/>
      </dsp:nvSpPr>
      <dsp:spPr>
        <a:xfrm>
          <a:off x="5563281" y="906916"/>
          <a:ext cx="2497676" cy="1342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563281" y="906916"/>
        <a:ext cx="2497676" cy="1342836"/>
      </dsp:txXfrm>
    </dsp:sp>
    <dsp:sp modelId="{0058E9D3-1F22-472C-BF85-48A693301A5B}">
      <dsp:nvSpPr>
        <dsp:cNvPr id="0" name=""/>
        <dsp:cNvSpPr/>
      </dsp:nvSpPr>
      <dsp:spPr>
        <a:xfrm rot="5400000">
          <a:off x="1308727" y="604778"/>
          <a:ext cx="2238061" cy="194711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 УДО, в них детей 6525</a:t>
          </a:r>
          <a:endParaRPr lang="ru-RU" sz="2700" kern="1200" dirty="0"/>
        </a:p>
      </dsp:txBody>
      <dsp:txXfrm rot="-5400000">
        <a:off x="1757626" y="808070"/>
        <a:ext cx="1340263" cy="1540532"/>
      </dsp:txXfrm>
    </dsp:sp>
    <dsp:sp modelId="{B770ED5E-2690-4E3F-BC1B-0B1E95788332}">
      <dsp:nvSpPr>
        <dsp:cNvPr id="0" name=""/>
        <dsp:cNvSpPr/>
      </dsp:nvSpPr>
      <dsp:spPr>
        <a:xfrm rot="5400000">
          <a:off x="2356140" y="2504444"/>
          <a:ext cx="2238061" cy="194711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Количество школ для детей с ОВЗ – 2, в них детей - 164</a:t>
          </a:r>
          <a:endParaRPr lang="ru-RU" kern="1200" dirty="0"/>
        </a:p>
      </dsp:txBody>
      <dsp:txXfrm rot="-5400000">
        <a:off x="2805039" y="2707736"/>
        <a:ext cx="1340263" cy="1540532"/>
      </dsp:txXfrm>
    </dsp:sp>
    <dsp:sp modelId="{D7896EF9-7FAD-4F74-800F-6213F183FBFF}">
      <dsp:nvSpPr>
        <dsp:cNvPr id="0" name=""/>
        <dsp:cNvSpPr/>
      </dsp:nvSpPr>
      <dsp:spPr>
        <a:xfrm>
          <a:off x="3937" y="2806582"/>
          <a:ext cx="2417106" cy="1342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937" y="2806582"/>
        <a:ext cx="2417106" cy="1342836"/>
      </dsp:txXfrm>
    </dsp:sp>
    <dsp:sp modelId="{9297968D-8B0B-4B16-9FC4-FEA281F8F93E}">
      <dsp:nvSpPr>
        <dsp:cNvPr id="0" name=""/>
        <dsp:cNvSpPr/>
      </dsp:nvSpPr>
      <dsp:spPr>
        <a:xfrm rot="5400000">
          <a:off x="4432210" y="2514135"/>
          <a:ext cx="2238061" cy="194711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Количество ДОУ – 44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Количество воспитанников – 3930 чел.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5400000">
        <a:off x="4881109" y="2717427"/>
        <a:ext cx="1340263" cy="1540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D000D-3B3A-44D9-8988-C02437E9D6E2}">
      <dsp:nvSpPr>
        <dsp:cNvPr id="0" name=""/>
        <dsp:cNvSpPr/>
      </dsp:nvSpPr>
      <dsp:spPr>
        <a:xfrm>
          <a:off x="0" y="0"/>
          <a:ext cx="7920880" cy="1575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Количество обучающихся – 6698чел.</a:t>
          </a: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741693" y="0"/>
        <a:ext cx="6179186" cy="1575174"/>
      </dsp:txXfrm>
    </dsp:sp>
    <dsp:sp modelId="{7B620510-72E1-42CF-8331-C4B00216830E}">
      <dsp:nvSpPr>
        <dsp:cNvPr id="0" name=""/>
        <dsp:cNvSpPr/>
      </dsp:nvSpPr>
      <dsp:spPr>
        <a:xfrm>
          <a:off x="157517" y="157517"/>
          <a:ext cx="1584176" cy="12601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C4848E-5907-4566-A072-1C4E564CFEC7}">
      <dsp:nvSpPr>
        <dsp:cNvPr id="0" name=""/>
        <dsp:cNvSpPr/>
      </dsp:nvSpPr>
      <dsp:spPr>
        <a:xfrm>
          <a:off x="0" y="1732692"/>
          <a:ext cx="7920880" cy="1575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Количество обучающихся по индивидуальным учебным планам – 26  чел. (0,38%)</a:t>
          </a:r>
          <a:endParaRPr lang="ru-RU" sz="2000" kern="1200" dirty="0"/>
        </a:p>
      </dsp:txBody>
      <dsp:txXfrm>
        <a:off x="1741693" y="1732692"/>
        <a:ext cx="6179186" cy="1575174"/>
      </dsp:txXfrm>
    </dsp:sp>
    <dsp:sp modelId="{6E2FE4D9-19EC-4ACF-8AA6-02EA4E9C855B}">
      <dsp:nvSpPr>
        <dsp:cNvPr id="0" name=""/>
        <dsp:cNvSpPr/>
      </dsp:nvSpPr>
      <dsp:spPr>
        <a:xfrm>
          <a:off x="157517" y="1890209"/>
          <a:ext cx="1584176" cy="12601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A8D3D5-DECC-470C-8E53-FAA447B01200}">
      <dsp:nvSpPr>
        <dsp:cNvPr id="0" name=""/>
        <dsp:cNvSpPr/>
      </dsp:nvSpPr>
      <dsp:spPr>
        <a:xfrm>
          <a:off x="0" y="3465384"/>
          <a:ext cx="7920880" cy="1575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Количество обучающихся с интегрированным обучением – 328  (4,8%)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Количество обучающихся с применением дистанционных технологий – 6344 ( 97,7 %)</a:t>
          </a:r>
          <a:endParaRPr lang="ru-RU" sz="2400" kern="1200" dirty="0"/>
        </a:p>
      </dsp:txBody>
      <dsp:txXfrm>
        <a:off x="1741693" y="3465384"/>
        <a:ext cx="6179186" cy="1575174"/>
      </dsp:txXfrm>
    </dsp:sp>
    <dsp:sp modelId="{F4EF2BA3-42C6-4302-9379-D2F26D87F9A7}">
      <dsp:nvSpPr>
        <dsp:cNvPr id="0" name=""/>
        <dsp:cNvSpPr/>
      </dsp:nvSpPr>
      <dsp:spPr>
        <a:xfrm>
          <a:off x="157517" y="3622902"/>
          <a:ext cx="1584176" cy="12601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1584D-DE0C-40AA-8876-F25B4C105E09}">
      <dsp:nvSpPr>
        <dsp:cNvPr id="0" name=""/>
        <dsp:cNvSpPr/>
      </dsp:nvSpPr>
      <dsp:spPr>
        <a:xfrm rot="16200000">
          <a:off x="-1516044" y="2326353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 этап</a:t>
          </a:r>
          <a:endParaRPr lang="ru-RU" sz="2800" kern="1200" dirty="0"/>
        </a:p>
      </dsp:txBody>
      <dsp:txXfrm>
        <a:off x="-1516044" y="2326353"/>
        <a:ext cx="3530251" cy="396075"/>
      </dsp:txXfrm>
    </dsp:sp>
    <dsp:sp modelId="{962209A2-D917-4F4C-8C40-A62B1C8BAACA}">
      <dsp:nvSpPr>
        <dsp:cNvPr id="0" name=""/>
        <dsp:cNvSpPr/>
      </dsp:nvSpPr>
      <dsp:spPr>
        <a:xfrm>
          <a:off x="447118" y="759265"/>
          <a:ext cx="1972874" cy="35302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9316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Проведение мониторинга готовности детей и учителей к ДО;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Подготовка нормативно-правовой базы ОО;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 рабочего места;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Информирование 	</a:t>
          </a:r>
          <a:endParaRPr lang="ru-RU" sz="1600" kern="1200" dirty="0"/>
        </a:p>
      </dsp:txBody>
      <dsp:txXfrm>
        <a:off x="447118" y="759265"/>
        <a:ext cx="1972874" cy="3530251"/>
      </dsp:txXfrm>
    </dsp:sp>
    <dsp:sp modelId="{C87E13B6-B147-470A-895E-0A7F82DC6469}">
      <dsp:nvSpPr>
        <dsp:cNvPr id="0" name=""/>
        <dsp:cNvSpPr/>
      </dsp:nvSpPr>
      <dsp:spPr>
        <a:xfrm>
          <a:off x="51042" y="236446"/>
          <a:ext cx="792150" cy="7921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20E6F-2D10-4013-B445-72A9A39B49A6}">
      <dsp:nvSpPr>
        <dsp:cNvPr id="0" name=""/>
        <dsp:cNvSpPr/>
      </dsp:nvSpPr>
      <dsp:spPr>
        <a:xfrm rot="16200000">
          <a:off x="1363236" y="2326353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 этап </a:t>
          </a:r>
          <a:endParaRPr lang="ru-RU" sz="2800" kern="1200" dirty="0"/>
        </a:p>
      </dsp:txBody>
      <dsp:txXfrm>
        <a:off x="1363236" y="2326353"/>
        <a:ext cx="3530251" cy="396075"/>
      </dsp:txXfrm>
    </dsp:sp>
    <dsp:sp modelId="{15723D99-0BAD-4282-A135-19597159A940}">
      <dsp:nvSpPr>
        <dsp:cNvPr id="0" name=""/>
        <dsp:cNvSpPr/>
      </dsp:nvSpPr>
      <dsp:spPr>
        <a:xfrm>
          <a:off x="3326400" y="759265"/>
          <a:ext cx="1972874" cy="3530251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9316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Анализ информационных ресурсов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Выездная проверка готовности ОО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Выявление проблем с организацией дистанционного обучения	</a:t>
          </a:r>
          <a:endParaRPr lang="ru-RU" sz="1600" kern="1200" dirty="0"/>
        </a:p>
      </dsp:txBody>
      <dsp:txXfrm>
        <a:off x="3326400" y="759265"/>
        <a:ext cx="1972874" cy="3530251"/>
      </dsp:txXfrm>
    </dsp:sp>
    <dsp:sp modelId="{AAA940B2-B641-40E4-9B97-81BF81A41C16}">
      <dsp:nvSpPr>
        <dsp:cNvPr id="0" name=""/>
        <dsp:cNvSpPr/>
      </dsp:nvSpPr>
      <dsp:spPr>
        <a:xfrm>
          <a:off x="2930324" y="236446"/>
          <a:ext cx="792150" cy="79215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A8D0C-8F2C-429D-944C-1735442B9A04}">
      <dsp:nvSpPr>
        <dsp:cNvPr id="0" name=""/>
        <dsp:cNvSpPr/>
      </dsp:nvSpPr>
      <dsp:spPr>
        <a:xfrm rot="16200000">
          <a:off x="4242518" y="2326353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 этап</a:t>
          </a:r>
          <a:endParaRPr lang="ru-RU" sz="2800" kern="1200" dirty="0"/>
        </a:p>
      </dsp:txBody>
      <dsp:txXfrm>
        <a:off x="4242518" y="2326353"/>
        <a:ext cx="3530251" cy="396075"/>
      </dsp:txXfrm>
    </dsp:sp>
    <dsp:sp modelId="{4E9AE557-DB6D-4264-89B7-F926452FAF83}">
      <dsp:nvSpPr>
        <dsp:cNvPr id="0" name=""/>
        <dsp:cNvSpPr/>
      </dsp:nvSpPr>
      <dsp:spPr>
        <a:xfrm>
          <a:off x="6205682" y="759265"/>
          <a:ext cx="1972874" cy="353025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9316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Выездная проверка  ПАО «</a:t>
          </a:r>
          <a:r>
            <a:rPr lang="ru-RU" sz="1600" kern="1200" dirty="0" err="1" smtClean="0"/>
            <a:t>Таттелеком</a:t>
          </a:r>
          <a:r>
            <a:rPr lang="ru-RU" sz="1600" kern="1200" dirty="0" smtClean="0"/>
            <a:t>» в ОО по проверке скорости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Составление списков детей без информационных ресурсов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6205682" y="759265"/>
        <a:ext cx="1972874" cy="3530251"/>
      </dsp:txXfrm>
    </dsp:sp>
    <dsp:sp modelId="{FC0BB890-86F0-4DF8-9CA5-463D6D89F113}">
      <dsp:nvSpPr>
        <dsp:cNvPr id="0" name=""/>
        <dsp:cNvSpPr/>
      </dsp:nvSpPr>
      <dsp:spPr>
        <a:xfrm>
          <a:off x="5809606" y="236446"/>
          <a:ext cx="792150" cy="79215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EABBA-575A-4AA3-A82F-7EA31E067831}">
      <dsp:nvSpPr>
        <dsp:cNvPr id="0" name=""/>
        <dsp:cNvSpPr/>
      </dsp:nvSpPr>
      <dsp:spPr>
        <a:xfrm>
          <a:off x="1587" y="0"/>
          <a:ext cx="4042469" cy="452596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Управленческие и организационное</a:t>
          </a:r>
          <a:endParaRPr lang="ru-RU" sz="1800" kern="1200" dirty="0"/>
        </a:p>
      </dsp:txBody>
      <dsp:txXfrm rot="16200000">
        <a:off x="-1449810" y="1451397"/>
        <a:ext cx="3711289" cy="808493"/>
      </dsp:txXfrm>
    </dsp:sp>
    <dsp:sp modelId="{6B5990A9-90D0-4864-A847-9E1BC165FBA1}">
      <dsp:nvSpPr>
        <dsp:cNvPr id="0" name=""/>
        <dsp:cNvSpPr/>
      </dsp:nvSpPr>
      <dsp:spPr>
        <a:xfrm>
          <a:off x="810081" y="0"/>
          <a:ext cx="3011639" cy="452596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Растерянность руководителей;</a:t>
          </a: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нагрузка на ребенка;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нагрузки на учителей;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условий;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Родительское сопротивление</a:t>
          </a: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081" y="0"/>
        <a:ext cx="3011639" cy="4525963"/>
      </dsp:txXfrm>
    </dsp:sp>
    <dsp:sp modelId="{E9990056-3D26-47DD-AFB6-A0FFB19F0161}">
      <dsp:nvSpPr>
        <dsp:cNvPr id="0" name=""/>
        <dsp:cNvSpPr/>
      </dsp:nvSpPr>
      <dsp:spPr>
        <a:xfrm>
          <a:off x="4185543" y="0"/>
          <a:ext cx="4042469" cy="452596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способы преодоления</a:t>
          </a:r>
          <a:endParaRPr lang="ru-RU" sz="2900" kern="1200" dirty="0"/>
        </a:p>
      </dsp:txBody>
      <dsp:txXfrm rot="16200000">
        <a:off x="2734145" y="1451397"/>
        <a:ext cx="3711289" cy="808493"/>
      </dsp:txXfrm>
    </dsp:sp>
    <dsp:sp modelId="{FD4F47C4-8B15-4A1D-8CCD-7F996B9A1339}">
      <dsp:nvSpPr>
        <dsp:cNvPr id="0" name=""/>
        <dsp:cNvSpPr/>
      </dsp:nvSpPr>
      <dsp:spPr>
        <a:xfrm rot="5400000">
          <a:off x="3873035" y="3578549"/>
          <a:ext cx="665440" cy="60637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1FF86C-C9BC-4C4F-B8FC-D64BBF550342}">
      <dsp:nvSpPr>
        <dsp:cNvPr id="0" name=""/>
        <dsp:cNvSpPr/>
      </dsp:nvSpPr>
      <dsp:spPr>
        <a:xfrm>
          <a:off x="4994037" y="0"/>
          <a:ext cx="3011639" cy="452596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Обмен положительным опытом с ОУ;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тайм-менеджмента, расписание;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 виды стимулирования;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Рекомендации по организации;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Он-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лайн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конференции с советом отцов, информирование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994037" y="0"/>
        <a:ext cx="3011639" cy="45259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0BCBE-5523-4A55-BC3C-5F3A0D8E02C3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9695-5B44-4311-8CBF-260DAE0BBBB6}">
      <dsp:nvSpPr>
        <dsp:cNvPr id="0" name=""/>
        <dsp:cNvSpPr/>
      </dsp:nvSpPr>
      <dsp:spPr>
        <a:xfrm>
          <a:off x="3616" y="1357788"/>
          <a:ext cx="1581224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</a:rPr>
            <a:t>9.00 заполнение </a:t>
          </a:r>
          <a:r>
            <a:rPr lang="tt-RU" sz="1500" kern="1200" dirty="0" smtClean="0">
              <a:solidFill>
                <a:srgbClr val="002060"/>
              </a:solidFill>
            </a:rPr>
            <a:t> </a:t>
          </a:r>
          <a:r>
            <a:rPr lang="en-US" sz="1500" kern="1200" dirty="0" smtClean="0">
              <a:solidFill>
                <a:srgbClr val="002060"/>
              </a:solidFill>
            </a:rPr>
            <a:t> Google </a:t>
          </a:r>
          <a:r>
            <a:rPr lang="ru-RU" sz="1500" kern="1200" dirty="0" smtClean="0">
              <a:solidFill>
                <a:srgbClr val="002060"/>
              </a:solidFill>
            </a:rPr>
            <a:t>форм по всеобучу	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80805" y="1434977"/>
        <a:ext cx="1426846" cy="1656007"/>
      </dsp:txXfrm>
    </dsp:sp>
    <dsp:sp modelId="{9686FAF3-4A07-4181-8371-87079FEBFAD9}">
      <dsp:nvSpPr>
        <dsp:cNvPr id="0" name=""/>
        <dsp:cNvSpPr/>
      </dsp:nvSpPr>
      <dsp:spPr>
        <a:xfrm>
          <a:off x="1663902" y="1357788"/>
          <a:ext cx="1581224" cy="1810385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</a:rPr>
            <a:t>10.00 ВКС с рабочей группой (методисты, специалисты)	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1741091" y="1434977"/>
        <a:ext cx="1426846" cy="1656007"/>
      </dsp:txXfrm>
    </dsp:sp>
    <dsp:sp modelId="{A86269FF-3EA1-47B4-B54A-F036E1079123}">
      <dsp:nvSpPr>
        <dsp:cNvPr id="0" name=""/>
        <dsp:cNvSpPr/>
      </dsp:nvSpPr>
      <dsp:spPr>
        <a:xfrm>
          <a:off x="3324187" y="1357788"/>
          <a:ext cx="1581224" cy="181038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</a:rPr>
            <a:t>14.00 совещание с ЗДУР школ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3401376" y="1434977"/>
        <a:ext cx="1426846" cy="1656007"/>
      </dsp:txXfrm>
    </dsp:sp>
    <dsp:sp modelId="{76F25527-A77E-4CBD-B46E-2A43688C952F}">
      <dsp:nvSpPr>
        <dsp:cNvPr id="0" name=""/>
        <dsp:cNvSpPr/>
      </dsp:nvSpPr>
      <dsp:spPr>
        <a:xfrm>
          <a:off x="4984473" y="1357788"/>
          <a:ext cx="1581224" cy="1810385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</a:rPr>
            <a:t>15.00 совещание с директорами ОУ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5061662" y="1434977"/>
        <a:ext cx="1426846" cy="1656007"/>
      </dsp:txXfrm>
    </dsp:sp>
    <dsp:sp modelId="{B8FFB38C-A488-46A6-AF0B-143BAC7BFF94}">
      <dsp:nvSpPr>
        <dsp:cNvPr id="0" name=""/>
        <dsp:cNvSpPr/>
      </dsp:nvSpPr>
      <dsp:spPr>
        <a:xfrm>
          <a:off x="6644759" y="1357788"/>
          <a:ext cx="1581224" cy="181038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</a:rPr>
            <a:t>16.00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</a:rPr>
            <a:t>Сбор информации об используемых платформах на </a:t>
          </a:r>
          <a:r>
            <a:rPr lang="ru-RU" sz="1500" kern="1200" dirty="0" err="1" smtClean="0">
              <a:solidFill>
                <a:srgbClr val="002060"/>
              </a:solidFill>
            </a:rPr>
            <a:t>яндекс</a:t>
          </a:r>
          <a:r>
            <a:rPr lang="ru-RU" sz="1500" kern="1200" dirty="0" smtClean="0">
              <a:solidFill>
                <a:srgbClr val="002060"/>
              </a:solidFill>
            </a:rPr>
            <a:t> диске 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6721948" y="1434977"/>
        <a:ext cx="1426846" cy="16560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4073D-04A2-41C2-9C27-D470D9550239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Обучение в период карантина	</a:t>
          </a:r>
          <a:endParaRPr lang="ru-RU" sz="3200" kern="1200" dirty="0"/>
        </a:p>
      </dsp:txBody>
      <dsp:txXfrm>
        <a:off x="460905" y="1047"/>
        <a:ext cx="3479899" cy="2087939"/>
      </dsp:txXfrm>
    </dsp:sp>
    <dsp:sp modelId="{8F2FD104-E3F3-4F82-8517-D78F95519231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Работа с отдельными категориями детей</a:t>
          </a:r>
          <a:endParaRPr lang="ru-RU" sz="3200" kern="1200" dirty="0"/>
        </a:p>
      </dsp:txBody>
      <dsp:txXfrm>
        <a:off x="4288794" y="1047"/>
        <a:ext cx="3479899" cy="2087939"/>
      </dsp:txXfrm>
    </dsp:sp>
    <dsp:sp modelId="{3A1D7619-5493-498F-BC6B-BAFA70ACE8D6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ИУП</a:t>
          </a:r>
          <a:endParaRPr lang="ru-RU" sz="3200" kern="1200" dirty="0"/>
        </a:p>
      </dsp:txBody>
      <dsp:txXfrm>
        <a:off x="460905" y="2436976"/>
        <a:ext cx="3479899" cy="2087939"/>
      </dsp:txXfrm>
    </dsp:sp>
    <dsp:sp modelId="{609D8A8E-C666-4FE6-B116-092CA2228458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Экономия аудиторного фонда</a:t>
          </a:r>
          <a:endParaRPr lang="ru-RU" sz="3200" kern="1200" dirty="0"/>
        </a:p>
      </dsp:txBody>
      <dsp:txXfrm>
        <a:off x="4288794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24132-9F11-461F-89B4-9FE0D8944C37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515B5-F5FA-4356-A9FE-E018BF0A3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83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0" name="Google Shape;1500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5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1" name="Google Shape;1501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AF3-2B07-4F82-97F9-DB52F01BFF0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2820-0CCB-436C-A78E-986B62643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342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AF3-2B07-4F82-97F9-DB52F01BFF0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2820-0CCB-436C-A78E-986B62643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637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AF3-2B07-4F82-97F9-DB52F01BFF0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2820-0CCB-436C-A78E-986B62643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094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AF3-2B07-4F82-97F9-DB52F01BFF0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2820-0CCB-436C-A78E-986B62643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063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AF3-2B07-4F82-97F9-DB52F01BFF0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2820-0CCB-436C-A78E-986B62643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00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AF3-2B07-4F82-97F9-DB52F01BFF0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2820-0CCB-436C-A78E-986B62643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82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AF3-2B07-4F82-97F9-DB52F01BFF0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2820-0CCB-436C-A78E-986B62643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202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AF3-2B07-4F82-97F9-DB52F01BFF0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2820-0CCB-436C-A78E-986B62643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243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AF3-2B07-4F82-97F9-DB52F01BFF0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2820-0CCB-436C-A78E-986B62643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566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AF3-2B07-4F82-97F9-DB52F01BFF0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2820-0CCB-436C-A78E-986B62643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164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AF3-2B07-4F82-97F9-DB52F01BFF0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2820-0CCB-436C-A78E-986B62643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618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BAF3-2B07-4F82-97F9-DB52F01BFF0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A2820-0CCB-436C-A78E-986B62643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686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diagramDrawing" Target="../diagrams/drawing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1028733"/>
            <a:ext cx="92024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flat" dir="tl">
              <a:rot lat="0" lon="0" rev="6600000"/>
            </a:lightRig>
          </a:scene3d>
          <a:sp3d/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sz="2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дмин\Desktop\2001\2020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8" y="-25871"/>
            <a:ext cx="9202420" cy="6883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3155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Опыт организации дистанционного обучения в Азнакаевском районе</a:t>
            </a:r>
            <a:endParaRPr lang="ru-RU" sz="24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491880" y="2000841"/>
            <a:ext cx="3240360" cy="12241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 smtClean="0"/>
              <a:t>Ахмадишина Л.М. – заместитель начальника МКУ УО</a:t>
            </a:r>
            <a:endParaRPr lang="ru-RU" sz="1800" i="1" dirty="0"/>
          </a:p>
        </p:txBody>
      </p:sp>
    </p:spTree>
    <p:extLst>
      <p:ext uri="{BB962C8B-B14F-4D97-AF65-F5344CB8AC3E}">
        <p14:creationId xmlns="" xmlns:p14="http://schemas.microsoft.com/office/powerpoint/2010/main" val="2819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275" y="-30297"/>
            <a:ext cx="5961053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РИСКИ и СПОСОБЫ ПРЕОДОЛЕНИЯ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713401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Google Shape;526;p99"/>
          <p:cNvCxnSpPr/>
          <p:nvPr/>
        </p:nvCxnSpPr>
        <p:spPr>
          <a:xfrm>
            <a:off x="33625" y="911400"/>
            <a:ext cx="9099300" cy="0"/>
          </a:xfrm>
          <a:prstGeom prst="straightConnector1">
            <a:avLst/>
          </a:prstGeom>
          <a:noFill/>
          <a:ln w="28575" cap="flat" cmpd="sng">
            <a:solidFill>
              <a:srgbClr val="85200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" name="Picture 2" descr="C:\Users\2014\Desktop\b_8823350a4ac010229afaa914c7d16b5131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98" r="19289"/>
          <a:stretch/>
        </p:blipFill>
        <p:spPr bwMode="auto">
          <a:xfrm>
            <a:off x="107504" y="55729"/>
            <a:ext cx="1455771" cy="1076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124299"/>
            <a:ext cx="1688738" cy="938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9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Модель организации мониторинга в Азнакаевском районе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682116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52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ПЕРСПЕКТИВЫ ДО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421933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2014\Desktop\b_8823350a4ac010229afaa914c7d16b5131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98" r="19289"/>
          <a:stretch/>
        </p:blipFill>
        <p:spPr bwMode="auto">
          <a:xfrm>
            <a:off x="107504" y="55729"/>
            <a:ext cx="1455771" cy="1076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124299"/>
            <a:ext cx="1688738" cy="938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03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72" t="7380" r="2759" b="4897"/>
          <a:stretch/>
        </p:blipFill>
        <p:spPr>
          <a:xfrm>
            <a:off x="179512" y="476672"/>
            <a:ext cx="8582242" cy="57335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63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4375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82" y="260648"/>
            <a:ext cx="4443986" cy="249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00" y="3305962"/>
            <a:ext cx="4159986" cy="3119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05962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884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Вариант расписания МБОУ «Гимназия г. Азнакаево»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82" t="45983" r="18004" b="16363"/>
          <a:stretch/>
        </p:blipFill>
        <p:spPr bwMode="auto">
          <a:xfrm>
            <a:off x="642910" y="1643050"/>
            <a:ext cx="8164668" cy="308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24299"/>
            <a:ext cx="1688738" cy="938865"/>
          </a:xfrm>
          <a:prstGeom prst="rect">
            <a:avLst/>
          </a:prstGeom>
        </p:spPr>
      </p:pic>
      <p:pic>
        <p:nvPicPr>
          <p:cNvPr id="6" name="Picture 2" descr="C:\Users\2014\Desktop\b_8823350a4ac010229afaa914c7d16b5131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98" r="19289"/>
          <a:stretch/>
        </p:blipFill>
        <p:spPr bwMode="auto">
          <a:xfrm>
            <a:off x="107504" y="55729"/>
            <a:ext cx="1455771" cy="1076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30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 расписания школы с. </a:t>
            </a:r>
            <a:r>
              <a:rPr lang="ru-RU" smtClean="0"/>
              <a:t>Тумутук</a:t>
            </a:r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06" t="22684" r="16188" b="10143"/>
          <a:stretch/>
        </p:blipFill>
        <p:spPr bwMode="auto">
          <a:xfrm>
            <a:off x="500034" y="1714488"/>
            <a:ext cx="8227993" cy="47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243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7910"/>
            <a:ext cx="3874854" cy="2179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96" y="980728"/>
            <a:ext cx="259228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2232248" cy="4464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52936"/>
            <a:ext cx="2664296" cy="355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980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0"/>
          <a:stretch/>
        </p:blipFill>
        <p:spPr>
          <a:xfrm>
            <a:off x="380751" y="449911"/>
            <a:ext cx="4191249" cy="26732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3357562"/>
            <a:ext cx="4176464" cy="3132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188" b="29678"/>
          <a:stretch/>
        </p:blipFill>
        <p:spPr>
          <a:xfrm>
            <a:off x="4860032" y="548680"/>
            <a:ext cx="3996444" cy="266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7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3" name="Google Shape;1503;p150"/>
          <p:cNvCxnSpPr/>
          <p:nvPr/>
        </p:nvCxnSpPr>
        <p:spPr>
          <a:xfrm rot="10800000">
            <a:off x="-4915" y="4402940"/>
            <a:ext cx="3129300" cy="0"/>
          </a:xfrm>
          <a:prstGeom prst="straightConnector1">
            <a:avLst/>
          </a:prstGeom>
          <a:noFill/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4" name="Google Shape;1504;p150"/>
          <p:cNvCxnSpPr/>
          <p:nvPr/>
        </p:nvCxnSpPr>
        <p:spPr>
          <a:xfrm rot="10800000">
            <a:off x="6234865" y="3939825"/>
            <a:ext cx="2882400" cy="0"/>
          </a:xfrm>
          <a:prstGeom prst="straightConnector1">
            <a:avLst/>
          </a:prstGeom>
          <a:noFill/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5" name="Google Shape;1505;p150"/>
          <p:cNvSpPr txBox="1"/>
          <p:nvPr/>
        </p:nvSpPr>
        <p:spPr>
          <a:xfrm>
            <a:off x="691755" y="2739496"/>
            <a:ext cx="3880200" cy="1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</a:t>
            </a:r>
            <a:r>
              <a:rPr lang="ru" sz="2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 не обязаны меняться.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2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Выживание – дело добровольное</a:t>
            </a:r>
            <a:r>
              <a:rPr lang="ru" sz="2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150"/>
          <p:cNvSpPr/>
          <p:nvPr/>
        </p:nvSpPr>
        <p:spPr>
          <a:xfrm>
            <a:off x="2631855" y="4687964"/>
            <a:ext cx="2000631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Эдвард Деминг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W. Edwards Dem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93089"/>
            <a:ext cx="3743325" cy="2609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42743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124299"/>
            <a:ext cx="1688738" cy="938865"/>
          </a:xfrm>
          <a:prstGeom prst="rect">
            <a:avLst/>
          </a:prstGeom>
        </p:spPr>
      </p:pic>
      <p:pic>
        <p:nvPicPr>
          <p:cNvPr id="4" name="Picture 2" descr="C:\Users\2014\Desktop\b_8823350a4ac010229afaa914c7d16b5131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98" r="19289"/>
          <a:stretch/>
        </p:blipFill>
        <p:spPr bwMode="auto">
          <a:xfrm>
            <a:off x="251520" y="55729"/>
            <a:ext cx="1455771" cy="1076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52928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Образовательное пространство </a:t>
            </a:r>
            <a:r>
              <a:rPr lang="ru-RU" altLang="ru-RU" sz="2400" dirty="0" smtClean="0">
                <a:solidFill>
                  <a:srgbClr val="002060"/>
                </a:solidFill>
              </a:rPr>
              <a:t>Азнакаевского </a:t>
            </a:r>
            <a:r>
              <a:rPr lang="ru-RU" altLang="ru-RU" sz="2400" dirty="0">
                <a:solidFill>
                  <a:srgbClr val="002060"/>
                </a:solidFill>
              </a:rPr>
              <a:t>муниципального района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920880" cy="4680520"/>
          </a:xfrm>
        </p:spPr>
        <p:txBody>
          <a:bodyPr/>
          <a:lstStyle/>
          <a:p>
            <a:pPr marL="34528" indent="0" algn="ctr" hangingPunct="0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528" indent="0">
              <a:buNone/>
            </a:pPr>
            <a:endParaRPr lang="ru-RU" sz="2400" dirty="0" smtClean="0"/>
          </a:p>
          <a:p>
            <a:pPr marL="34528" indent="0">
              <a:buNone/>
            </a:pPr>
            <a:endParaRPr lang="ru-RU" sz="2400" dirty="0"/>
          </a:p>
          <a:p>
            <a:pPr marL="34528" indent="0">
              <a:buNone/>
            </a:pPr>
            <a:endParaRPr lang="ru-RU" sz="2400" dirty="0"/>
          </a:p>
          <a:p>
            <a:pPr marL="34528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528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528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528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4153092910"/>
              </p:ext>
            </p:extLst>
          </p:nvPr>
        </p:nvGraphicFramePr>
        <p:xfrm>
          <a:off x="611560" y="1397000"/>
          <a:ext cx="806489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97" y="4149080"/>
            <a:ext cx="1800200" cy="15471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80917"/>
            <a:ext cx="1872208" cy="1249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6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088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Организация обучения в школах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88640"/>
            <a:ext cx="8677472" cy="4320480"/>
          </a:xfrm>
        </p:spPr>
        <p:txBody>
          <a:bodyPr/>
          <a:lstStyle/>
          <a:p>
            <a:pPr marL="34528" indent="0" algn="ctr">
              <a:buNone/>
            </a:pPr>
            <a:endParaRPr lang="ru-RU" sz="2400" dirty="0" smtClean="0"/>
          </a:p>
          <a:p>
            <a:pPr marL="34528" indent="0" algn="ctr">
              <a:buNone/>
            </a:pPr>
            <a:endParaRPr lang="ru-RU" sz="2400" dirty="0" smtClean="0"/>
          </a:p>
          <a:p>
            <a:pPr marL="34528" indent="0" algn="ctr">
              <a:buNone/>
            </a:pPr>
            <a:endParaRPr lang="ru-RU" sz="2400" dirty="0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186527549"/>
              </p:ext>
            </p:extLst>
          </p:nvPr>
        </p:nvGraphicFramePr>
        <p:xfrm>
          <a:off x="467544" y="1196752"/>
          <a:ext cx="79208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124299"/>
            <a:ext cx="1688738" cy="938865"/>
          </a:xfrm>
          <a:prstGeom prst="rect">
            <a:avLst/>
          </a:prstGeom>
        </p:spPr>
      </p:pic>
      <p:pic>
        <p:nvPicPr>
          <p:cNvPr id="7" name="Picture 2" descr="C:\Users\2014\Desktop\b_8823350a4ac010229afaa914c7d16b51312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98" r="19289"/>
          <a:stretch/>
        </p:blipFill>
        <p:spPr bwMode="auto">
          <a:xfrm>
            <a:off x="107504" y="55729"/>
            <a:ext cx="1455771" cy="1076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80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274" y="285066"/>
            <a:ext cx="5817037" cy="77809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МОНИТОРИНГ ПЕРЕХОДА НА ДО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в режиме апробации 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802939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2014\Desktop\b_8823350a4ac010229afaa914c7d16b5131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98" r="19289"/>
          <a:stretch/>
        </p:blipFill>
        <p:spPr bwMode="auto">
          <a:xfrm>
            <a:off x="107504" y="55729"/>
            <a:ext cx="1455771" cy="1076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124299"/>
            <a:ext cx="1688738" cy="938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98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195487"/>
            <a:ext cx="7704856" cy="648072"/>
          </a:xfrm>
          <a:effectLst/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Нормативная база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7262440"/>
              </p:ext>
            </p:extLst>
          </p:nvPr>
        </p:nvGraphicFramePr>
        <p:xfrm>
          <a:off x="395536" y="1340768"/>
          <a:ext cx="8131564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762750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1.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Статьи 13, 16  Федерального закона от 29 декабря 2012 г. № 273-ФЗ «Об образовании в Российской Федерации».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2.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Министерства образования и науки Российской Федерации от 23 августа 2017 г. № 816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3.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Министерства просвещения России «Об организации образовательной деятельности в организациях, реализующих образовательные программы начального общего, основного общего и среднего общего образования, образовательные программы среднего профессионального образования, дополнительные образовательные программы в условиях распространения новой коронавирусной инфекции на территории Российской Федерации» от 14.03.2020 г. №104.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4.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Методические рекомендации Министерства просвещения Российской Федерации по реализации образовательных программ начального общего, основного общего, среднего общего образования, образовательных программ среднего профессионального образования и дополнительных общеобразовательных программ с применением электронного обучения и дистанционных образовательных технологий.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5.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Инструктивно-методическое письмо Министерства образования и науки Республики Татарстан от 19.03.2020  № 3414/20 «О реализации организациями, осуществляющими образовательную деятельность, образовательных программ с применением электронного обучения, дистанционных образовательных технологий».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6.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Письмо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Роспотребнадзора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23.10.2017 №01/143080-17-32 «Об электронном обучении, дистанционных образовательных технологиях при реализации основных образовательных программ и/или дополнительных образовательных программ»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7.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Письмо Минобрнауки России от 30.11.2015 №05-ПГ- МОН – 41501 «Разъяснение по обращению в  части использования дистанционных образовательных технологий, электронного обучения»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2014\Desktop\b_8823350a4ac010229afaa914c7d16b5131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98" r="19289"/>
          <a:stretch/>
        </p:blipFill>
        <p:spPr bwMode="auto">
          <a:xfrm>
            <a:off x="107504" y="55729"/>
            <a:ext cx="1455771" cy="1076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24299"/>
            <a:ext cx="1688738" cy="938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87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95487"/>
            <a:ext cx="7704856" cy="648072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Нормативная база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1196752"/>
            <a:ext cx="8709396" cy="5256584"/>
          </a:xfrm>
        </p:spPr>
        <p:txBody>
          <a:bodyPr/>
          <a:lstStyle/>
          <a:p>
            <a:pPr marL="34528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528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</a:p>
          <a:p>
            <a:pPr marL="377428" indent="-342900">
              <a:buAutoNum type="arabicPeriod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2649061"/>
              </p:ext>
            </p:extLst>
          </p:nvPr>
        </p:nvGraphicFramePr>
        <p:xfrm>
          <a:off x="323528" y="1268760"/>
          <a:ext cx="8568952" cy="509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  <a:gridCol w="7992888"/>
              </a:tblGrid>
              <a:tr h="12961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528" indent="0"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Решения санитарно-противоэпидемической комиссии Кабинета Министров Республики Татарстан: </a:t>
                      </a:r>
                    </a:p>
                    <a:p>
                      <a:pPr marL="34528" indent="0" algn="ctr"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 13.03.2020 № 19</a:t>
                      </a:r>
                    </a:p>
                    <a:p>
                      <a:pPr marL="34528" indent="0" algn="ctr"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 16.03.2020 № 22</a:t>
                      </a:r>
                    </a:p>
                    <a:p>
                      <a:pPr marL="34528" indent="0" algn="ctr"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 17.03.2020 № 23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Постановление Кабинета министров Республики Татарстан от 19.03.2020 №208.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Распоряжение Кабинета министров Республики Татарстан от 20.03.2020 № 620-р.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Азнакаевского  муниципального района от 19.03.2020 № 113 «О дополнительных мерах по снижению рисков завоза и распространения новой коронавирусной инфекции в образовательных организациях Азнакаевского муниципального района».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528" indent="0"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.Протоколы совещаний с руководителями образовательных организаций:</a:t>
                      </a:r>
                    </a:p>
                    <a:p>
                      <a:pPr marL="34528" indent="0" algn="ctr"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 13.03.2020 №  17 «О мерах по предупреждению распространения новой коронавирусной инфекции»</a:t>
                      </a:r>
                    </a:p>
                    <a:p>
                      <a:pPr marL="34528" indent="0"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от 23.03.2020  №18 «О порядке организации дистанционного обучения»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2014\Desktop\b_8823350a4ac010229afaa914c7d16b5131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98" r="19289"/>
          <a:stretch/>
        </p:blipFill>
        <p:spPr bwMode="auto">
          <a:xfrm>
            <a:off x="107504" y="55729"/>
            <a:ext cx="1455771" cy="1076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24299"/>
            <a:ext cx="1688738" cy="938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43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" y="17334"/>
            <a:ext cx="8931308" cy="6642738"/>
          </a:xfrm>
        </p:spPr>
      </p:pic>
    </p:spTree>
    <p:extLst>
      <p:ext uri="{BB962C8B-B14F-4D97-AF65-F5344CB8AC3E}">
        <p14:creationId xmlns="" xmlns:p14="http://schemas.microsoft.com/office/powerpoint/2010/main" val="39911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91809" cy="651885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24299"/>
            <a:ext cx="1688738" cy="938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57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24936" cy="6408712"/>
          </a:xfrm>
        </p:spPr>
      </p:pic>
    </p:spTree>
    <p:extLst>
      <p:ext uri="{BB962C8B-B14F-4D97-AF65-F5344CB8AC3E}">
        <p14:creationId xmlns="" xmlns:p14="http://schemas.microsoft.com/office/powerpoint/2010/main" val="927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666</Words>
  <Application>Microsoft Office PowerPoint</Application>
  <PresentationFormat>Экран (4:3)</PresentationFormat>
  <Paragraphs>116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Образовательное пространство Азнакаевского муниципального района</vt:lpstr>
      <vt:lpstr>Организация обучения в школах</vt:lpstr>
      <vt:lpstr>МОНИТОРИНГ ПЕРЕХОДА НА ДО в режиме апробации </vt:lpstr>
      <vt:lpstr>Нормативная база</vt:lpstr>
      <vt:lpstr>Нормативная база</vt:lpstr>
      <vt:lpstr>Слайд 7</vt:lpstr>
      <vt:lpstr>Слайд 8</vt:lpstr>
      <vt:lpstr>Слайд 9</vt:lpstr>
      <vt:lpstr>РИСКИ и СПОСОБЫ ПРЕОДОЛЕНИЯ</vt:lpstr>
      <vt:lpstr>Модель организации мониторинга в Азнакаевском районе</vt:lpstr>
      <vt:lpstr>ПЕРСПЕКТИВЫ ДО</vt:lpstr>
      <vt:lpstr>Слайд 13</vt:lpstr>
      <vt:lpstr>Слайд 14</vt:lpstr>
      <vt:lpstr>Вариант расписания МБОУ «Гимназия г. Азнакаево» </vt:lpstr>
      <vt:lpstr>Вариант расписания школы с. Тумутук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лилия</cp:lastModifiedBy>
  <cp:revision>25</cp:revision>
  <cp:lastPrinted>2020-04-09T13:30:12Z</cp:lastPrinted>
  <dcterms:created xsi:type="dcterms:W3CDTF">2020-04-08T11:52:02Z</dcterms:created>
  <dcterms:modified xsi:type="dcterms:W3CDTF">2020-04-09T15:26:22Z</dcterms:modified>
</cp:coreProperties>
</file>