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73" r:id="rId3"/>
    <p:sldId id="274" r:id="rId4"/>
    <p:sldId id="287" r:id="rId5"/>
    <p:sldId id="280" r:id="rId6"/>
    <p:sldId id="272" r:id="rId7"/>
    <p:sldId id="285" r:id="rId8"/>
    <p:sldId id="281" r:id="rId9"/>
    <p:sldId id="259" r:id="rId10"/>
    <p:sldId id="275" r:id="rId11"/>
    <p:sldId id="264" r:id="rId12"/>
    <p:sldId id="267" r:id="rId13"/>
    <p:sldId id="262" r:id="rId14"/>
    <p:sldId id="258" r:id="rId15"/>
    <p:sldId id="265" r:id="rId1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A94AB0-917D-453B-9B55-5F08525C6F2A}" type="doc">
      <dgm:prSet loTypeId="urn:microsoft.com/office/officeart/2008/layout/RadialCluster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C13955E-515C-4BA7-BEEB-98DB0F9CBB7B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Проект </a:t>
          </a:r>
        </a:p>
        <a:p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«Кем быть? Выбираем профессию»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CB2A31-7FD1-4F71-BBD4-37AD2F70894B}" type="parTrans" cxnId="{BA8CDED4-D47D-4B98-9ADE-B6BDE18EBFBD}">
      <dgm:prSet/>
      <dgm:spPr/>
      <dgm:t>
        <a:bodyPr/>
        <a:lstStyle/>
        <a:p>
          <a:endParaRPr lang="ru-RU"/>
        </a:p>
      </dgm:t>
    </dgm:pt>
    <dgm:pt modelId="{19B41E0A-A4DC-4200-8CD7-3E7FC6C65EB1}" type="sibTrans" cxnId="{BA8CDED4-D47D-4B98-9ADE-B6BDE18EBFBD}">
      <dgm:prSet/>
      <dgm:spPr/>
      <dgm:t>
        <a:bodyPr/>
        <a:lstStyle/>
        <a:p>
          <a:endParaRPr lang="ru-RU"/>
        </a:p>
      </dgm:t>
    </dgm:pt>
    <dgm:pt modelId="{751A5D7A-DB42-42BE-A487-5C3F58540C78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Профессиональная компетентность педагога</a:t>
          </a:r>
          <a:endParaRPr lang="ru-RU" sz="2000" b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6463C2-5DDF-4967-8331-C18ED5746D24}" type="parTrans" cxnId="{87A4C2C8-555E-47C2-B9B3-B45B311DCD54}">
      <dgm:prSet/>
      <dgm:spPr/>
      <dgm:t>
        <a:bodyPr/>
        <a:lstStyle/>
        <a:p>
          <a:endParaRPr lang="ru-RU"/>
        </a:p>
      </dgm:t>
    </dgm:pt>
    <dgm:pt modelId="{89B356CC-C461-4C76-85B9-4581EDE654AB}" type="sibTrans" cxnId="{87A4C2C8-555E-47C2-B9B3-B45B311DCD54}">
      <dgm:prSet/>
      <dgm:spPr/>
      <dgm:t>
        <a:bodyPr/>
        <a:lstStyle/>
        <a:p>
          <a:endParaRPr lang="ru-RU"/>
        </a:p>
      </dgm:t>
    </dgm:pt>
    <dgm:pt modelId="{4FF5FA15-54A9-43E3-8DFD-F41A0271F82E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Социальное партнерство </a:t>
          </a:r>
        </a:p>
        <a:p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(школа, общественность)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26C0CC-0221-4CFC-8B3B-23F8EE88183C}" type="parTrans" cxnId="{DF97F8DF-48B8-4570-94C0-CF76B0A67E9C}">
      <dgm:prSet/>
      <dgm:spPr/>
      <dgm:t>
        <a:bodyPr/>
        <a:lstStyle/>
        <a:p>
          <a:endParaRPr lang="ru-RU"/>
        </a:p>
      </dgm:t>
    </dgm:pt>
    <dgm:pt modelId="{D13196AB-FDD8-4B43-8428-2E1DD223415C}" type="sibTrans" cxnId="{DF97F8DF-48B8-4570-94C0-CF76B0A67E9C}">
      <dgm:prSet/>
      <dgm:spPr/>
      <dgm:t>
        <a:bodyPr/>
        <a:lstStyle/>
        <a:p>
          <a:endParaRPr lang="ru-RU"/>
        </a:p>
      </dgm:t>
    </dgm:pt>
    <dgm:pt modelId="{F98DA0D3-B7FE-4793-A8BB-542172B2A68E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Образовательная деятельность в </a:t>
          </a:r>
        </a:p>
        <a:p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ЦП «Карусель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565695-BC44-48F6-A836-5E7F87B1321B}" type="parTrans" cxnId="{D4890D03-3C91-4DEA-B5C6-DFC13B285B71}">
      <dgm:prSet/>
      <dgm:spPr/>
      <dgm:t>
        <a:bodyPr/>
        <a:lstStyle/>
        <a:p>
          <a:endParaRPr lang="ru-RU"/>
        </a:p>
      </dgm:t>
    </dgm:pt>
    <dgm:pt modelId="{BB4F476E-9155-4442-A8E6-A31FAAC65FF9}" type="sibTrans" cxnId="{D4890D03-3C91-4DEA-B5C6-DFC13B285B71}">
      <dgm:prSet/>
      <dgm:spPr/>
      <dgm:t>
        <a:bodyPr/>
        <a:lstStyle/>
        <a:p>
          <a:endParaRPr lang="ru-RU"/>
        </a:p>
      </dgm:t>
    </dgm:pt>
    <dgm:pt modelId="{4A924C5D-6384-4C83-8B31-5FCE05F7CAD3}">
      <dgm:prSet/>
      <dgm:spPr/>
      <dgm:t>
        <a:bodyPr/>
        <a:lstStyle/>
        <a:p>
          <a:endParaRPr lang="ru-RU" dirty="0"/>
        </a:p>
      </dgm:t>
    </dgm:pt>
    <dgm:pt modelId="{2CE0B5A8-9CF5-4BA2-BA43-935AF5E454DD}" type="parTrans" cxnId="{EB4320BF-08EC-4520-8257-A901C1D98A63}">
      <dgm:prSet/>
      <dgm:spPr/>
      <dgm:t>
        <a:bodyPr/>
        <a:lstStyle/>
        <a:p>
          <a:endParaRPr lang="ru-RU"/>
        </a:p>
      </dgm:t>
    </dgm:pt>
    <dgm:pt modelId="{6A66CAA4-5C69-4AF1-9B58-D2A214E207E1}" type="sibTrans" cxnId="{EB4320BF-08EC-4520-8257-A901C1D98A63}">
      <dgm:prSet/>
      <dgm:spPr/>
      <dgm:t>
        <a:bodyPr/>
        <a:lstStyle/>
        <a:p>
          <a:endParaRPr lang="ru-RU"/>
        </a:p>
      </dgm:t>
    </dgm:pt>
    <dgm:pt modelId="{2BC32569-E505-4612-A876-78A6D73C4F85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Сотрудничество с семьями воспитанников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2C49B80-28C8-4133-9744-42BB9CE15405}" type="parTrans" cxnId="{03B71D38-BD73-41A1-8089-AA3824C1D6B1}">
      <dgm:prSet/>
      <dgm:spPr/>
      <dgm:t>
        <a:bodyPr/>
        <a:lstStyle/>
        <a:p>
          <a:endParaRPr lang="ru-RU"/>
        </a:p>
      </dgm:t>
    </dgm:pt>
    <dgm:pt modelId="{4C9A84B8-76B4-4F0B-85F1-EA038449FCE3}" type="sibTrans" cxnId="{03B71D38-BD73-41A1-8089-AA3824C1D6B1}">
      <dgm:prSet/>
      <dgm:spPr/>
      <dgm:t>
        <a:bodyPr/>
        <a:lstStyle/>
        <a:p>
          <a:endParaRPr lang="ru-RU"/>
        </a:p>
      </dgm:t>
    </dgm:pt>
    <dgm:pt modelId="{4F2179CC-8F6E-4548-9BB0-6D830CE74A76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Развивающая пространственная игровая среда 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CD67DD-593C-47C7-8AA3-415436D4E232}" type="parTrans" cxnId="{49948E50-C12E-4B4D-91C7-0D173F05A73E}">
      <dgm:prSet/>
      <dgm:spPr/>
      <dgm:t>
        <a:bodyPr/>
        <a:lstStyle/>
        <a:p>
          <a:endParaRPr lang="ru-RU"/>
        </a:p>
      </dgm:t>
    </dgm:pt>
    <dgm:pt modelId="{78D5C045-4DDE-49DB-BE49-048DC4EDAEBA}" type="sibTrans" cxnId="{49948E50-C12E-4B4D-91C7-0D173F05A73E}">
      <dgm:prSet/>
      <dgm:spPr/>
      <dgm:t>
        <a:bodyPr/>
        <a:lstStyle/>
        <a:p>
          <a:endParaRPr lang="ru-RU"/>
        </a:p>
      </dgm:t>
    </dgm:pt>
    <dgm:pt modelId="{C6B6E7D5-D88C-4935-9B22-BDE236BDC83A}" type="pres">
      <dgm:prSet presAssocID="{EFA94AB0-917D-453B-9B55-5F08525C6F2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B7E780E-3BF4-41FD-9EF6-346A8DA7E9D4}" type="pres">
      <dgm:prSet presAssocID="{EC13955E-515C-4BA7-BEEB-98DB0F9CBB7B}" presName="singleCycle" presStyleCnt="0"/>
      <dgm:spPr/>
    </dgm:pt>
    <dgm:pt modelId="{DA0F49CC-89A4-45D2-8F09-CB2468CC7599}" type="pres">
      <dgm:prSet presAssocID="{EC13955E-515C-4BA7-BEEB-98DB0F9CBB7B}" presName="singleCenter" presStyleLbl="node1" presStyleIdx="0" presStyleCnt="6" custScaleX="201527" custScaleY="13205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448BA045-9EF4-4000-A4D5-E317B06F22D1}" type="pres">
      <dgm:prSet presAssocID="{116463C2-5DDF-4967-8331-C18ED5746D24}" presName="Name56" presStyleLbl="parChTrans1D2" presStyleIdx="0" presStyleCnt="5"/>
      <dgm:spPr/>
      <dgm:t>
        <a:bodyPr/>
        <a:lstStyle/>
        <a:p>
          <a:endParaRPr lang="ru-RU"/>
        </a:p>
      </dgm:t>
    </dgm:pt>
    <dgm:pt modelId="{88831780-1BA3-4B33-B371-642F0B61FFC4}" type="pres">
      <dgm:prSet presAssocID="{751A5D7A-DB42-42BE-A487-5C3F58540C78}" presName="text0" presStyleLbl="node1" presStyleIdx="1" presStyleCnt="6" custScaleX="226660" custRadScaleRad="106977" custRadScaleInc="17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ED665-E82D-4128-B7C3-C8EFF935B018}" type="pres">
      <dgm:prSet presAssocID="{C026C0CC-0221-4CFC-8B3B-23F8EE88183C}" presName="Name56" presStyleLbl="parChTrans1D2" presStyleIdx="1" presStyleCnt="5"/>
      <dgm:spPr/>
      <dgm:t>
        <a:bodyPr/>
        <a:lstStyle/>
        <a:p>
          <a:endParaRPr lang="ru-RU"/>
        </a:p>
      </dgm:t>
    </dgm:pt>
    <dgm:pt modelId="{55768ED1-C63A-4AE8-8639-D03560AFB3AC}" type="pres">
      <dgm:prSet presAssocID="{4FF5FA15-54A9-43E3-8DFD-F41A0271F82E}" presName="text0" presStyleLbl="node1" presStyleIdx="2" presStyleCnt="6" custScaleX="214286" custScaleY="113821" custRadScaleRad="147805" custRadScaleInc="-14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0E6D7-683F-40D8-B9A8-CA05332A108C}" type="pres">
      <dgm:prSet presAssocID="{5F565695-BC44-48F6-A836-5E7F87B1321B}" presName="Name56" presStyleLbl="parChTrans1D2" presStyleIdx="2" presStyleCnt="5"/>
      <dgm:spPr/>
      <dgm:t>
        <a:bodyPr/>
        <a:lstStyle/>
        <a:p>
          <a:endParaRPr lang="ru-RU"/>
        </a:p>
      </dgm:t>
    </dgm:pt>
    <dgm:pt modelId="{65CBF926-E7FF-47A3-A387-AD0DC72956E1}" type="pres">
      <dgm:prSet presAssocID="{F98DA0D3-B7FE-4793-A8BB-542172B2A68E}" presName="text0" presStyleLbl="node1" presStyleIdx="3" presStyleCnt="6" custScaleX="241446" custRadScaleRad="156683" custRadScaleInc="-60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60CAB-3DBF-4F4B-B20C-F2BCC81226BB}" type="pres">
      <dgm:prSet presAssocID="{8ACD67DD-593C-47C7-8AA3-415436D4E232}" presName="Name56" presStyleLbl="parChTrans1D2" presStyleIdx="3" presStyleCnt="5"/>
      <dgm:spPr/>
      <dgm:t>
        <a:bodyPr/>
        <a:lstStyle/>
        <a:p>
          <a:endParaRPr lang="ru-RU"/>
        </a:p>
      </dgm:t>
    </dgm:pt>
    <dgm:pt modelId="{3A127E56-E383-42EF-84FA-5DCABB0FC6D0}" type="pres">
      <dgm:prSet presAssocID="{4F2179CC-8F6E-4548-9BB0-6D830CE74A76}" presName="text0" presStyleLbl="node1" presStyleIdx="4" presStyleCnt="6" custScaleX="230681" custRadScaleRad="159837" custRadScaleInc="62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3D5565-8ED1-40CE-B097-B81B57DCB57E}" type="pres">
      <dgm:prSet presAssocID="{32C49B80-28C8-4133-9744-42BB9CE15405}" presName="Name56" presStyleLbl="parChTrans1D2" presStyleIdx="4" presStyleCnt="5"/>
      <dgm:spPr/>
      <dgm:t>
        <a:bodyPr/>
        <a:lstStyle/>
        <a:p>
          <a:endParaRPr lang="ru-RU"/>
        </a:p>
      </dgm:t>
    </dgm:pt>
    <dgm:pt modelId="{F13B95FC-8F11-467C-8591-BB5666B435C6}" type="pres">
      <dgm:prSet presAssocID="{2BC32569-E505-4612-A876-78A6D73C4F85}" presName="text0" presStyleLbl="node1" presStyleIdx="5" presStyleCnt="6" custScaleX="226769" custRadScaleRad="156169" custRadScaleInc="6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C8DB8A-4468-41FF-AE75-9FDC0463465B}" type="presOf" srcId="{4F2179CC-8F6E-4548-9BB0-6D830CE74A76}" destId="{3A127E56-E383-42EF-84FA-5DCABB0FC6D0}" srcOrd="0" destOrd="0" presId="urn:microsoft.com/office/officeart/2008/layout/RadialCluster"/>
    <dgm:cxn modelId="{EF0DC5D6-F84D-4FEE-80E3-C6D7B4DD8855}" type="presOf" srcId="{EC13955E-515C-4BA7-BEEB-98DB0F9CBB7B}" destId="{DA0F49CC-89A4-45D2-8F09-CB2468CC7599}" srcOrd="0" destOrd="0" presId="urn:microsoft.com/office/officeart/2008/layout/RadialCluster"/>
    <dgm:cxn modelId="{216B9982-4D1F-43F0-A6E1-558486C92A89}" type="presOf" srcId="{116463C2-5DDF-4967-8331-C18ED5746D24}" destId="{448BA045-9EF4-4000-A4D5-E317B06F22D1}" srcOrd="0" destOrd="0" presId="urn:microsoft.com/office/officeart/2008/layout/RadialCluster"/>
    <dgm:cxn modelId="{34315CA7-2AB8-41D1-B209-DCEB5B94F6EF}" type="presOf" srcId="{4FF5FA15-54A9-43E3-8DFD-F41A0271F82E}" destId="{55768ED1-C63A-4AE8-8639-D03560AFB3AC}" srcOrd="0" destOrd="0" presId="urn:microsoft.com/office/officeart/2008/layout/RadialCluster"/>
    <dgm:cxn modelId="{EB4320BF-08EC-4520-8257-A901C1D98A63}" srcId="{EFA94AB0-917D-453B-9B55-5F08525C6F2A}" destId="{4A924C5D-6384-4C83-8B31-5FCE05F7CAD3}" srcOrd="1" destOrd="0" parTransId="{2CE0B5A8-9CF5-4BA2-BA43-935AF5E454DD}" sibTransId="{6A66CAA4-5C69-4AF1-9B58-D2A214E207E1}"/>
    <dgm:cxn modelId="{D4890D03-3C91-4DEA-B5C6-DFC13B285B71}" srcId="{EC13955E-515C-4BA7-BEEB-98DB0F9CBB7B}" destId="{F98DA0D3-B7FE-4793-A8BB-542172B2A68E}" srcOrd="2" destOrd="0" parTransId="{5F565695-BC44-48F6-A836-5E7F87B1321B}" sibTransId="{BB4F476E-9155-4442-A8E6-A31FAAC65FF9}"/>
    <dgm:cxn modelId="{FED56209-DF4E-48C6-BE99-68BA7528A116}" type="presOf" srcId="{5F565695-BC44-48F6-A836-5E7F87B1321B}" destId="{EE00E6D7-683F-40D8-B9A8-CA05332A108C}" srcOrd="0" destOrd="0" presId="urn:microsoft.com/office/officeart/2008/layout/RadialCluster"/>
    <dgm:cxn modelId="{10F20196-C25A-4D73-8C39-57708406440C}" type="presOf" srcId="{C026C0CC-0221-4CFC-8B3B-23F8EE88183C}" destId="{FF6ED665-E82D-4128-B7C3-C8EFF935B018}" srcOrd="0" destOrd="0" presId="urn:microsoft.com/office/officeart/2008/layout/RadialCluster"/>
    <dgm:cxn modelId="{49948E50-C12E-4B4D-91C7-0D173F05A73E}" srcId="{EC13955E-515C-4BA7-BEEB-98DB0F9CBB7B}" destId="{4F2179CC-8F6E-4548-9BB0-6D830CE74A76}" srcOrd="3" destOrd="0" parTransId="{8ACD67DD-593C-47C7-8AA3-415436D4E232}" sibTransId="{78D5C045-4DDE-49DB-BE49-048DC4EDAEBA}"/>
    <dgm:cxn modelId="{03B71D38-BD73-41A1-8089-AA3824C1D6B1}" srcId="{EC13955E-515C-4BA7-BEEB-98DB0F9CBB7B}" destId="{2BC32569-E505-4612-A876-78A6D73C4F85}" srcOrd="4" destOrd="0" parTransId="{32C49B80-28C8-4133-9744-42BB9CE15405}" sibTransId="{4C9A84B8-76B4-4F0B-85F1-EA038449FCE3}"/>
    <dgm:cxn modelId="{DF97F8DF-48B8-4570-94C0-CF76B0A67E9C}" srcId="{EC13955E-515C-4BA7-BEEB-98DB0F9CBB7B}" destId="{4FF5FA15-54A9-43E3-8DFD-F41A0271F82E}" srcOrd="1" destOrd="0" parTransId="{C026C0CC-0221-4CFC-8B3B-23F8EE88183C}" sibTransId="{D13196AB-FDD8-4B43-8428-2E1DD223415C}"/>
    <dgm:cxn modelId="{87A4C2C8-555E-47C2-B9B3-B45B311DCD54}" srcId="{EC13955E-515C-4BA7-BEEB-98DB0F9CBB7B}" destId="{751A5D7A-DB42-42BE-A487-5C3F58540C78}" srcOrd="0" destOrd="0" parTransId="{116463C2-5DDF-4967-8331-C18ED5746D24}" sibTransId="{89B356CC-C461-4C76-85B9-4581EDE654AB}"/>
    <dgm:cxn modelId="{03753991-379C-400B-AF21-6ACEA2E12AC5}" type="presOf" srcId="{32C49B80-28C8-4133-9744-42BB9CE15405}" destId="{1F3D5565-8ED1-40CE-B097-B81B57DCB57E}" srcOrd="0" destOrd="0" presId="urn:microsoft.com/office/officeart/2008/layout/RadialCluster"/>
    <dgm:cxn modelId="{A5C204B2-70D6-4DD1-99BF-B0622E9C596A}" type="presOf" srcId="{EFA94AB0-917D-453B-9B55-5F08525C6F2A}" destId="{C6B6E7D5-D88C-4935-9B22-BDE236BDC83A}" srcOrd="0" destOrd="0" presId="urn:microsoft.com/office/officeart/2008/layout/RadialCluster"/>
    <dgm:cxn modelId="{F1C72D6C-2084-4B53-9404-E4F9329066B8}" type="presOf" srcId="{751A5D7A-DB42-42BE-A487-5C3F58540C78}" destId="{88831780-1BA3-4B33-B371-642F0B61FFC4}" srcOrd="0" destOrd="0" presId="urn:microsoft.com/office/officeart/2008/layout/RadialCluster"/>
    <dgm:cxn modelId="{4464FC6B-70F6-4BA5-9EB3-4719ED61463E}" type="presOf" srcId="{F98DA0D3-B7FE-4793-A8BB-542172B2A68E}" destId="{65CBF926-E7FF-47A3-A387-AD0DC72956E1}" srcOrd="0" destOrd="0" presId="urn:microsoft.com/office/officeart/2008/layout/RadialCluster"/>
    <dgm:cxn modelId="{8F1A8341-1171-4624-ABB5-EAACEF1FBB7C}" type="presOf" srcId="{8ACD67DD-593C-47C7-8AA3-415436D4E232}" destId="{EFE60CAB-3DBF-4F4B-B20C-F2BCC81226BB}" srcOrd="0" destOrd="0" presId="urn:microsoft.com/office/officeart/2008/layout/RadialCluster"/>
    <dgm:cxn modelId="{BA8CDED4-D47D-4B98-9ADE-B6BDE18EBFBD}" srcId="{EFA94AB0-917D-453B-9B55-5F08525C6F2A}" destId="{EC13955E-515C-4BA7-BEEB-98DB0F9CBB7B}" srcOrd="0" destOrd="0" parTransId="{44CB2A31-7FD1-4F71-BBD4-37AD2F70894B}" sibTransId="{19B41E0A-A4DC-4200-8CD7-3E7FC6C65EB1}"/>
    <dgm:cxn modelId="{C603606D-9CBE-43AE-B7A4-27F553B30712}" type="presOf" srcId="{2BC32569-E505-4612-A876-78A6D73C4F85}" destId="{F13B95FC-8F11-467C-8591-BB5666B435C6}" srcOrd="0" destOrd="0" presId="urn:microsoft.com/office/officeart/2008/layout/RadialCluster"/>
    <dgm:cxn modelId="{0569E691-91B0-4B20-A4AE-8B6851CECECC}" type="presParOf" srcId="{C6B6E7D5-D88C-4935-9B22-BDE236BDC83A}" destId="{DB7E780E-3BF4-41FD-9EF6-346A8DA7E9D4}" srcOrd="0" destOrd="0" presId="urn:microsoft.com/office/officeart/2008/layout/RadialCluster"/>
    <dgm:cxn modelId="{AE76B883-9275-41CD-B69B-62AD7D1D032E}" type="presParOf" srcId="{DB7E780E-3BF4-41FD-9EF6-346A8DA7E9D4}" destId="{DA0F49CC-89A4-45D2-8F09-CB2468CC7599}" srcOrd="0" destOrd="0" presId="urn:microsoft.com/office/officeart/2008/layout/RadialCluster"/>
    <dgm:cxn modelId="{159FBFB7-4ED8-4936-8124-159E4A8FBBD5}" type="presParOf" srcId="{DB7E780E-3BF4-41FD-9EF6-346A8DA7E9D4}" destId="{448BA045-9EF4-4000-A4D5-E317B06F22D1}" srcOrd="1" destOrd="0" presId="urn:microsoft.com/office/officeart/2008/layout/RadialCluster"/>
    <dgm:cxn modelId="{4698E528-6FB6-43A0-9210-DB2E90991515}" type="presParOf" srcId="{DB7E780E-3BF4-41FD-9EF6-346A8DA7E9D4}" destId="{88831780-1BA3-4B33-B371-642F0B61FFC4}" srcOrd="2" destOrd="0" presId="urn:microsoft.com/office/officeart/2008/layout/RadialCluster"/>
    <dgm:cxn modelId="{044AD090-7477-4F29-863B-84882EB0C4F0}" type="presParOf" srcId="{DB7E780E-3BF4-41FD-9EF6-346A8DA7E9D4}" destId="{FF6ED665-E82D-4128-B7C3-C8EFF935B018}" srcOrd="3" destOrd="0" presId="urn:microsoft.com/office/officeart/2008/layout/RadialCluster"/>
    <dgm:cxn modelId="{8A4AF546-A386-4072-BEB2-C82B5E0840D5}" type="presParOf" srcId="{DB7E780E-3BF4-41FD-9EF6-346A8DA7E9D4}" destId="{55768ED1-C63A-4AE8-8639-D03560AFB3AC}" srcOrd="4" destOrd="0" presId="urn:microsoft.com/office/officeart/2008/layout/RadialCluster"/>
    <dgm:cxn modelId="{55C1C9E7-E8E3-498B-B4B7-AD8783293463}" type="presParOf" srcId="{DB7E780E-3BF4-41FD-9EF6-346A8DA7E9D4}" destId="{EE00E6D7-683F-40D8-B9A8-CA05332A108C}" srcOrd="5" destOrd="0" presId="urn:microsoft.com/office/officeart/2008/layout/RadialCluster"/>
    <dgm:cxn modelId="{832D8959-6AA5-4EB3-9A82-760D23100B84}" type="presParOf" srcId="{DB7E780E-3BF4-41FD-9EF6-346A8DA7E9D4}" destId="{65CBF926-E7FF-47A3-A387-AD0DC72956E1}" srcOrd="6" destOrd="0" presId="urn:microsoft.com/office/officeart/2008/layout/RadialCluster"/>
    <dgm:cxn modelId="{B60DF575-85E1-4F50-8847-5EA2CB7DCE97}" type="presParOf" srcId="{DB7E780E-3BF4-41FD-9EF6-346A8DA7E9D4}" destId="{EFE60CAB-3DBF-4F4B-B20C-F2BCC81226BB}" srcOrd="7" destOrd="0" presId="urn:microsoft.com/office/officeart/2008/layout/RadialCluster"/>
    <dgm:cxn modelId="{A2F1A83F-7173-4724-8784-15A77EC34C89}" type="presParOf" srcId="{DB7E780E-3BF4-41FD-9EF6-346A8DA7E9D4}" destId="{3A127E56-E383-42EF-84FA-5DCABB0FC6D0}" srcOrd="8" destOrd="0" presId="urn:microsoft.com/office/officeart/2008/layout/RadialCluster"/>
    <dgm:cxn modelId="{A9C630BC-A97D-4492-987D-E0C745894035}" type="presParOf" srcId="{DB7E780E-3BF4-41FD-9EF6-346A8DA7E9D4}" destId="{1F3D5565-8ED1-40CE-B097-B81B57DCB57E}" srcOrd="9" destOrd="0" presId="urn:microsoft.com/office/officeart/2008/layout/RadialCluster"/>
    <dgm:cxn modelId="{36812D96-E322-4362-A80E-AA2A6C4B8E1F}" type="presParOf" srcId="{DB7E780E-3BF4-41FD-9EF6-346A8DA7E9D4}" destId="{F13B95FC-8F11-467C-8591-BB5666B435C6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F49CC-89A4-45D2-8F09-CB2468CC7599}">
      <dsp:nvSpPr>
        <dsp:cNvPr id="0" name=""/>
        <dsp:cNvSpPr/>
      </dsp:nvSpPr>
      <dsp:spPr>
        <a:xfrm>
          <a:off x="2713745" y="1773225"/>
          <a:ext cx="3134496" cy="20539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Проект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«Кем быть? Выбираем профессию»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14009" y="1873489"/>
        <a:ext cx="2933968" cy="1853388"/>
      </dsp:txXfrm>
    </dsp:sp>
    <dsp:sp modelId="{448BA045-9EF4-4000-A4D5-E317B06F22D1}">
      <dsp:nvSpPr>
        <dsp:cNvPr id="0" name=""/>
        <dsp:cNvSpPr/>
      </dsp:nvSpPr>
      <dsp:spPr>
        <a:xfrm rot="16239419">
          <a:off x="3931374" y="1407662"/>
          <a:ext cx="7311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1174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31780-1BA3-4B33-B371-642F0B61FFC4}">
      <dsp:nvSpPr>
        <dsp:cNvPr id="0" name=""/>
        <dsp:cNvSpPr/>
      </dsp:nvSpPr>
      <dsp:spPr>
        <a:xfrm>
          <a:off x="3126116" y="0"/>
          <a:ext cx="2362023" cy="1042099"/>
        </a:xfrm>
        <a:prstGeom prst="roundRect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Профессиональная компетентность педагога</a:t>
          </a:r>
          <a:endParaRPr lang="ru-RU" sz="2000" b="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76987" y="50871"/>
        <a:ext cx="2260281" cy="940357"/>
      </dsp:txXfrm>
    </dsp:sp>
    <dsp:sp modelId="{FF6ED665-E82D-4128-B7C3-C8EFF935B018}">
      <dsp:nvSpPr>
        <dsp:cNvPr id="0" name=""/>
        <dsp:cNvSpPr/>
      </dsp:nvSpPr>
      <dsp:spPr>
        <a:xfrm rot="20204100">
          <a:off x="5836184" y="2067786"/>
          <a:ext cx="2965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6563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768ED1-C63A-4AE8-8639-D03560AFB3AC}">
      <dsp:nvSpPr>
        <dsp:cNvPr id="0" name=""/>
        <dsp:cNvSpPr/>
      </dsp:nvSpPr>
      <dsp:spPr>
        <a:xfrm>
          <a:off x="6120690" y="936104"/>
          <a:ext cx="2233073" cy="1186128"/>
        </a:xfrm>
        <a:prstGeom prst="roundRect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Социальное партнерство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(школа, общественность)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78592" y="994006"/>
        <a:ext cx="2117269" cy="1070324"/>
      </dsp:txXfrm>
    </dsp:sp>
    <dsp:sp modelId="{EE00E6D7-683F-40D8-B9A8-CA05332A108C}">
      <dsp:nvSpPr>
        <dsp:cNvPr id="0" name=""/>
        <dsp:cNvSpPr/>
      </dsp:nvSpPr>
      <dsp:spPr>
        <a:xfrm rot="1941041">
          <a:off x="5803056" y="3948675"/>
          <a:ext cx="5822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2233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CBF926-E7FF-47A3-A387-AD0DC72956E1}">
      <dsp:nvSpPr>
        <dsp:cNvPr id="0" name=""/>
        <dsp:cNvSpPr/>
      </dsp:nvSpPr>
      <dsp:spPr>
        <a:xfrm>
          <a:off x="5904659" y="4104451"/>
          <a:ext cx="2516108" cy="1042099"/>
        </a:xfrm>
        <a:prstGeom prst="roundRect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Образовательная деятельность в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ЦП «Карусель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55530" y="4155322"/>
        <a:ext cx="2414366" cy="940357"/>
      </dsp:txXfrm>
    </dsp:sp>
    <dsp:sp modelId="{EFE60CAB-3DBF-4F4B-B20C-F2BCC81226BB}">
      <dsp:nvSpPr>
        <dsp:cNvPr id="0" name=""/>
        <dsp:cNvSpPr/>
      </dsp:nvSpPr>
      <dsp:spPr>
        <a:xfrm rot="8901749">
          <a:off x="2116050" y="3935118"/>
          <a:ext cx="6456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5673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127E56-E383-42EF-84FA-5DCABB0FC6D0}">
      <dsp:nvSpPr>
        <dsp:cNvPr id="0" name=""/>
        <dsp:cNvSpPr/>
      </dsp:nvSpPr>
      <dsp:spPr>
        <a:xfrm>
          <a:off x="116352" y="4104460"/>
          <a:ext cx="2403926" cy="1042099"/>
        </a:xfrm>
        <a:prstGeom prst="roundRect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Развивающая пространственная игровая среда 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7223" y="4155331"/>
        <a:ext cx="2302184" cy="940357"/>
      </dsp:txXfrm>
    </dsp:sp>
    <dsp:sp modelId="{1F3D5565-8ED1-40CE-B097-B81B57DCB57E}">
      <dsp:nvSpPr>
        <dsp:cNvPr id="0" name=""/>
        <dsp:cNvSpPr/>
      </dsp:nvSpPr>
      <dsp:spPr>
        <a:xfrm rot="12044789">
          <a:off x="2351004" y="2140116"/>
          <a:ext cx="3748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4895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B95FC-8F11-467C-8591-BB5666B435C6}">
      <dsp:nvSpPr>
        <dsp:cNvPr id="0" name=""/>
        <dsp:cNvSpPr/>
      </dsp:nvSpPr>
      <dsp:spPr>
        <a:xfrm>
          <a:off x="0" y="1105088"/>
          <a:ext cx="2363159" cy="1042099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Сотрудничество с семьями воспитанников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871" y="1155959"/>
        <a:ext cx="2261417" cy="940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326F4-0491-4570-A670-882D661DF353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89BCA-2063-4918-AAEF-BE921C0933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3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89BCA-2063-4918-AAEF-BE921C0933F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3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57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97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71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165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99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49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2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16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256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262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20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8568952" cy="10801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shade val="75000"/>
                <a:satMod val="125000"/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№5 «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Бэлэкэч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города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Мамадыш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Мамадышского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Республики Татарстан</a:t>
            </a:r>
          </a:p>
          <a:p>
            <a:pPr algn="ctr"/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5704" y="764704"/>
            <a:ext cx="7800197" cy="20162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shade val="75000"/>
                <a:satMod val="125000"/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«Кем быть? Выбираем профессию»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ранняя профориентация детей старшего дошкольного возраста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896" y="5805264"/>
            <a:ext cx="4608512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 Петрова Наталья Петровна</a:t>
            </a:r>
          </a:p>
          <a:p>
            <a:pPr algn="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первой квалификационная категория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Я\Desktop\IMG-20191016-WA0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8148" r="8728" b="2346"/>
          <a:stretch/>
        </p:blipFill>
        <p:spPr bwMode="auto">
          <a:xfrm>
            <a:off x="2280704" y="2457328"/>
            <a:ext cx="4205949" cy="33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95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Я\Desktop\проф\Инста\HLXM01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t="2875" r="9622" b="2277"/>
          <a:stretch/>
        </p:blipFill>
        <p:spPr bwMode="auto">
          <a:xfrm>
            <a:off x="2754949" y="2438317"/>
            <a:ext cx="3615267" cy="307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404664"/>
            <a:ext cx="3888432" cy="12241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Фотосессия воспитанников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«Все работы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хороши- выбирай на вкус!»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C:\Users\Я\Desktop\проф\Инста\NBLU10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3349" r="3391" b="11390"/>
          <a:stretch/>
        </p:blipFill>
        <p:spPr bwMode="auto">
          <a:xfrm rot="647137">
            <a:off x="6238152" y="218330"/>
            <a:ext cx="2632571" cy="316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Я\Desktop\проф\Инста\OSRD28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5" r="4579" b="8067"/>
          <a:stretch/>
        </p:blipFill>
        <p:spPr bwMode="auto">
          <a:xfrm rot="21136288">
            <a:off x="215269" y="217644"/>
            <a:ext cx="2802215" cy="33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Я\Desktop\проф\Инста\XDUO10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2" b="7997"/>
          <a:stretch/>
        </p:blipFill>
        <p:spPr bwMode="auto">
          <a:xfrm>
            <a:off x="208100" y="3798894"/>
            <a:ext cx="2252918" cy="285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Я\Desktop\проф\Инста\XWPV979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r="1934" b="27160"/>
          <a:stretch/>
        </p:blipFill>
        <p:spPr bwMode="auto">
          <a:xfrm>
            <a:off x="6512312" y="3803175"/>
            <a:ext cx="2530579" cy="272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185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Я\Desktop\Проект профириетация\фото\20180907_1039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589"/>
            <a:ext cx="4430944" cy="332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Я\Desktop\ФОТО\Экскурсии\20180907_1032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" t="4041"/>
          <a:stretch/>
        </p:blipFill>
        <p:spPr bwMode="auto">
          <a:xfrm>
            <a:off x="4716016" y="3559497"/>
            <a:ext cx="4233577" cy="310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Я\Desktop\Проект профириетация\Фото Профессии (1)\20191011_115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7" y="3549896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90576" y="332656"/>
            <a:ext cx="3373705" cy="28803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 в пожарные  пойду, пусть меня научат!»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52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Я\Desktop\Проект профириетация\Фото Профессии (1)\20191011_122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12439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5217" y="23581"/>
            <a:ext cx="7992888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Профессия мамы очень важна,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профессия мамы - людям нужна!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426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8573"/>
            <a:ext cx="5544616" cy="331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4" r="2218"/>
          <a:stretch/>
        </p:blipFill>
        <p:spPr bwMode="auto">
          <a:xfrm>
            <a:off x="251520" y="3555581"/>
            <a:ext cx="4536504" cy="321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Я\Desktop\Проект профириетация\Фото Профессии (1)\20191011_1135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5" b="2030"/>
          <a:stretch/>
        </p:blipFill>
        <p:spPr bwMode="auto">
          <a:xfrm>
            <a:off x="5132619" y="3556659"/>
            <a:ext cx="3672408" cy="316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4128" y="599545"/>
            <a:ext cx="3243415" cy="24482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«Что нам стоит – дом построить!»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2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\Desktop\Проект профириетация\Фото Профессии (1)\20191011_112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30312"/>
            <a:ext cx="4069686" cy="30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0897" y="0"/>
            <a:ext cx="3916456" cy="6429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«Творец здоровья»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Я\Desktop\Проект профириетация\профессии 2\print_3749027_28505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r="9946" b="4053"/>
          <a:stretch/>
        </p:blipFill>
        <p:spPr bwMode="auto">
          <a:xfrm>
            <a:off x="214282" y="4000504"/>
            <a:ext cx="3714776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3571876"/>
            <a:ext cx="4071934" cy="6429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Автосервис «Ралли»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«Юные механики»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Я\Desktop\IMG_63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52" y="3849792"/>
            <a:ext cx="3779912" cy="283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/>
          <a:stretch/>
        </p:blipFill>
        <p:spPr bwMode="auto">
          <a:xfrm>
            <a:off x="4578011" y="430312"/>
            <a:ext cx="3998964" cy="299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19265" y="23581"/>
            <a:ext cx="3916456" cy="6429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«Какое прекрасное слово учитель»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65817" y="3385609"/>
            <a:ext cx="3916456" cy="6429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игра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 тропинкам профессий»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603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Минниханов\print_651122_92029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0274" r="6360" b="4158"/>
          <a:stretch/>
        </p:blipFill>
        <p:spPr bwMode="auto">
          <a:xfrm>
            <a:off x="174785" y="459076"/>
            <a:ext cx="4320480" cy="2632017"/>
          </a:xfrm>
          <a:prstGeom prst="rect">
            <a:avLst/>
          </a:prstGeom>
          <a:noFill/>
        </p:spPr>
      </p:pic>
      <p:pic>
        <p:nvPicPr>
          <p:cNvPr id="10" name="Picture 2" descr="C:\Users\Петр\Desktop\Семинар\семинар СОШ №3\IMAG2996_BURST003.jpg"/>
          <p:cNvPicPr>
            <a:picLocks noChangeAspect="1" noChangeArrowheads="1"/>
          </p:cNvPicPr>
          <p:nvPr/>
        </p:nvPicPr>
        <p:blipFill rotWithShape="1">
          <a:blip r:embed="rId3" cstate="print"/>
          <a:srcRect r="10287"/>
          <a:stretch/>
        </p:blipFill>
        <p:spPr bwMode="auto">
          <a:xfrm>
            <a:off x="4811358" y="459076"/>
            <a:ext cx="3888432" cy="262165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67550" y="-243408"/>
            <a:ext cx="8568952" cy="93610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Трансляция опыта работы </a:t>
            </a:r>
          </a:p>
        </p:txBody>
      </p:sp>
      <p:sp>
        <p:nvSpPr>
          <p:cNvPr id="12" name="Прямоугольник 11"/>
          <p:cNvSpPr/>
          <p:nvPr/>
        </p:nvSpPr>
        <p:spPr>
          <a:xfrm rot="980704">
            <a:off x="6094156" y="4428294"/>
            <a:ext cx="3142239" cy="93610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Поможем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ребенку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выбрать свою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ПРОФЕССИЮ!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IMG-20191016-WA00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12592" r="12130"/>
          <a:stretch/>
        </p:blipFill>
        <p:spPr bwMode="auto">
          <a:xfrm>
            <a:off x="2486880" y="3245493"/>
            <a:ext cx="3695742" cy="312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20332476">
            <a:off x="387697" y="4259499"/>
            <a:ext cx="1800200" cy="11521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Кем быть?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2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Направление деятельности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рамках проекта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«Кем быть? Выбираем профессию»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8601683"/>
              </p:ext>
            </p:extLst>
          </p:nvPr>
        </p:nvGraphicFramePr>
        <p:xfrm>
          <a:off x="395536" y="1268760"/>
          <a:ext cx="849694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5970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Мониторинг  уровня знаний детей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старшего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дошкольного возраста о профессиях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777880"/>
            <a:ext cx="8712968" cy="10801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дети,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имеющих четкое представление о многообразии профессий;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…………………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2  -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имеющие достаточное представление о значимости различных профессий;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 -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понимающие значение предметов –помощников в различных видах труда.</a:t>
            </a:r>
          </a:p>
          <a:p>
            <a:pPr algn="ctr"/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Я\Desktop\Проект профириетация\Проект на конкурс\Бэлэкэч\д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10988" r="168" b="7284"/>
          <a:stretch/>
        </p:blipFill>
        <p:spPr bwMode="auto">
          <a:xfrm>
            <a:off x="900100" y="1268760"/>
            <a:ext cx="7272300" cy="45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989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Я\Desktop\проф\педагоги ч куклами\SEOY80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12592" r="8189"/>
          <a:stretch/>
        </p:blipFill>
        <p:spPr bwMode="auto">
          <a:xfrm>
            <a:off x="224412" y="3720906"/>
            <a:ext cx="2116666" cy="299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Я\Desktop\проф\педагоги ч куклами\AOMJ07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15192" r="5555" b="2091"/>
          <a:stretch/>
        </p:blipFill>
        <p:spPr bwMode="auto">
          <a:xfrm>
            <a:off x="6228184" y="140488"/>
            <a:ext cx="2232037" cy="296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Я\Desktop\проф\педагоги ч куклами\IAXB01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8272" r="4403" b="3703"/>
          <a:stretch/>
        </p:blipFill>
        <p:spPr bwMode="auto">
          <a:xfrm>
            <a:off x="6408945" y="3736395"/>
            <a:ext cx="2051276" cy="303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Я\Desktop\проф\EMZQ87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14197" r="16090" b="7037"/>
          <a:stretch/>
        </p:blipFill>
        <p:spPr bwMode="auto">
          <a:xfrm>
            <a:off x="3275856" y="3789040"/>
            <a:ext cx="2098894" cy="292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Я\Desktop\проф\CHBL63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5" t="8271" r="6873" b="10370"/>
          <a:stretch/>
        </p:blipFill>
        <p:spPr bwMode="auto">
          <a:xfrm>
            <a:off x="383253" y="140488"/>
            <a:ext cx="1957825" cy="300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18763" y="2636912"/>
            <a:ext cx="6567318" cy="1493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Взаимопомощь педагогов ДОУ в оснащении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центра профориентации «Карусель»</a:t>
            </a:r>
          </a:p>
        </p:txBody>
      </p:sp>
      <p:pic>
        <p:nvPicPr>
          <p:cNvPr id="1027" name="Picture 3" descr="C:\Users\Я\Desktop\IMG-20191016-WA000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t="12470" r="12963" b="655"/>
          <a:stretch/>
        </p:blipFill>
        <p:spPr bwMode="auto">
          <a:xfrm>
            <a:off x="3270811" y="140488"/>
            <a:ext cx="2082894" cy="300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594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848872" cy="58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88640"/>
            <a:ext cx="8064896" cy="5040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центра профориентации «Карусель»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образовательном пространстве детского сада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292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95936" y="187926"/>
            <a:ext cx="4680520" cy="200610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 проекта по профориентации дошкольников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«Кем быть? Выбираем интересную профессию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рамках районного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смотр-конкурса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«Поделки» и «Панно» по профориентации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приуроченного к августовской конференции работников образования 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Я\Desktop\Проект профириетация\Рисунок (60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2" y="145480"/>
            <a:ext cx="2977899" cy="409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Я\Desktop\Проект профириетация\Фото конференция\IMG-20190822-WA0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t="12418" r="785" b="13219"/>
          <a:stretch/>
        </p:blipFill>
        <p:spPr bwMode="auto">
          <a:xfrm>
            <a:off x="3130521" y="2824996"/>
            <a:ext cx="5843193" cy="366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5877272"/>
            <a:ext cx="5040560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Победитель конкурса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818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4509120"/>
            <a:ext cx="3907763" cy="10081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Развлечение «Я в военные пойду пусть меня научат!»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02" y="980728"/>
            <a:ext cx="4398806" cy="330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44624"/>
            <a:ext cx="8640960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 по направлению профориентации воспитанников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01096" y="4365104"/>
            <a:ext cx="3907763" cy="100811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«Игротека профессий»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9" t="8840" r="9154" b="9406"/>
          <a:stretch/>
        </p:blipFill>
        <p:spPr bwMode="auto">
          <a:xfrm>
            <a:off x="153451" y="1006504"/>
            <a:ext cx="4354748" cy="327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316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52" y="1093082"/>
            <a:ext cx="4116636" cy="32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Я\Desktop\Проект профириетация\профессии 2\музыкант\SAM_09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3142" r="1377" b="4979"/>
          <a:stretch/>
        </p:blipFill>
        <p:spPr bwMode="auto">
          <a:xfrm>
            <a:off x="142844" y="1142984"/>
            <a:ext cx="4538133" cy="324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16632"/>
            <a:ext cx="8064896" cy="648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Встречи с людьми интересных профессий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792" y="4406859"/>
            <a:ext cx="3963143" cy="14704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Фариль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Дульмиев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удожественный руководитель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ансамбля «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Сандугач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33748" y="4643446"/>
            <a:ext cx="4410252" cy="93610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Тюкменов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Денис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спасатель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класса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ЗПС отряда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№5  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поисково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спасательной службы при МЧС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РТ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1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-99392"/>
            <a:ext cx="6840512" cy="1296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«Выпекали мы в печи,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пироги и калачи!»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Я\Desktop\проф\повар\VZGC62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21985"/>
            <a:ext cx="4129236" cy="55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44" y="956126"/>
            <a:ext cx="4414252" cy="542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3413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</TotalTime>
  <Words>320</Words>
  <Application>Microsoft Office PowerPoint</Application>
  <PresentationFormat>Экран (4:3)</PresentationFormat>
  <Paragraphs>66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Направление деятельности   в рамках проекта «Кем быть? Выбираем профессию»</vt:lpstr>
      <vt:lpstr>Мониторинг  уровня знаний детей  старшего дошкольного возраста о профессиях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Я</cp:lastModifiedBy>
  <cp:revision>57</cp:revision>
  <cp:lastPrinted>2019-10-16T06:11:43Z</cp:lastPrinted>
  <dcterms:created xsi:type="dcterms:W3CDTF">2019-10-14T10:56:13Z</dcterms:created>
  <dcterms:modified xsi:type="dcterms:W3CDTF">2019-10-16T13:10:03Z</dcterms:modified>
</cp:coreProperties>
</file>