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20" r:id="rId3"/>
    <p:sldId id="354" r:id="rId4"/>
    <p:sldId id="321" r:id="rId5"/>
    <p:sldId id="356" r:id="rId6"/>
    <p:sldId id="358" r:id="rId7"/>
    <p:sldId id="360" r:id="rId8"/>
    <p:sldId id="375" r:id="rId9"/>
    <p:sldId id="376" r:id="rId10"/>
    <p:sldId id="37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  <a:srgbClr val="8064A2"/>
    <a:srgbClr val="9BBB59"/>
    <a:srgbClr val="FFCC00"/>
    <a:srgbClr val="009900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11" d="100"/>
          <a:sy n="111" d="100"/>
        </p:scale>
        <p:origin x="61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B5DC2-7B04-4967-A02A-B2B33525F6A5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0654-FCC1-4DA7-9891-D18CB465A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624-52A5-4C9C-99F1-0619D88863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6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80654-FCC1-4DA7-9891-D18CB465A9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0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764" y="1203598"/>
            <a:ext cx="9001156" cy="95407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системе работы с одаренными детьми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685749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ГАОУ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«Школа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Иннополис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69" y="3003798"/>
            <a:ext cx="9131129" cy="17821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8"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Исламова Гульнара Ильдаровна,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ГАОУ «Республиканский олимпиадный центр» </a:t>
            </a:r>
          </a:p>
          <a:p>
            <a:pPr lvl="8"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Республики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37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3564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СПАСИБО ЗА ВНИМАНИЕ!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ИГ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Ъ</a:t>
            </a:r>
            <a:r>
              <a:rPr kumimoji="0" lang="tt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ТИБАРЫГЫЗ ӨЧЕН РӘХМӘТ!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75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23478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Количество обучающихся 4-11 классов - участников школьного, муниципального и республиканского этапов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Всероссийской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республиканской олимпиад школьников (2016/17, 2017/18, 2018/19 учебные годы)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02671"/>
              </p:ext>
            </p:extLst>
          </p:nvPr>
        </p:nvGraphicFramePr>
        <p:xfrm>
          <a:off x="323528" y="1635645"/>
          <a:ext cx="8568952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025"/>
                <a:gridCol w="1346131"/>
                <a:gridCol w="2080932"/>
                <a:gridCol w="2080932"/>
                <a:gridCol w="2080932"/>
              </a:tblGrid>
              <a:tr h="1176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 количество обучающихся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обучающихся, принявших участие в школьном этапе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обучающихся, принявших участие в муниципальном этапе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обучающихся, принявших участие в республиканском этапе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2016/17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52/91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2017/18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r>
                        <a:rPr lang="ru-RU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332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2018/19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146/</a:t>
                      </a:r>
                      <a:r>
                        <a:rPr lang="en-US" sz="1400">
                          <a:effectLst/>
                        </a:rPr>
                        <a:t>401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7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2347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Количество победителей и призеров 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сероссийской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республиканской олимпиад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школьников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общеобразовательным предметам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(2016/17, 2017/18, 2018/19 уч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гг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54904"/>
              </p:ext>
            </p:extLst>
          </p:nvPr>
        </p:nvGraphicFramePr>
        <p:xfrm>
          <a:off x="323528" y="1491630"/>
          <a:ext cx="8496943" cy="311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826"/>
                <a:gridCol w="957884"/>
                <a:gridCol w="1311422"/>
                <a:gridCol w="166681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Этапы </a:t>
                      </a:r>
                      <a:r>
                        <a:rPr lang="ru-RU" sz="1600" dirty="0" smtClean="0">
                          <a:effectLst/>
                        </a:rPr>
                        <a:t>олимпиады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2016/17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2017/18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2018/19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Школьный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</a:t>
                      </a:r>
                      <a:r>
                        <a:rPr lang="ru-RU" sz="1600" dirty="0" smtClean="0">
                          <a:effectLst/>
                        </a:rPr>
                        <a:t>сероссийской </a:t>
                      </a:r>
                      <a:r>
                        <a:rPr lang="ru-RU" sz="1600" dirty="0">
                          <a:effectLst/>
                        </a:rPr>
                        <a:t>олимпиады школьников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Муниципальный 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</a:t>
                      </a:r>
                      <a:r>
                        <a:rPr lang="ru-RU" sz="1600" dirty="0" smtClean="0">
                          <a:effectLst/>
                        </a:rPr>
                        <a:t>сероссийской </a:t>
                      </a:r>
                      <a:r>
                        <a:rPr lang="ru-RU" sz="1600" dirty="0">
                          <a:effectLst/>
                        </a:rPr>
                        <a:t>олимпиады школьников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</a:t>
                      </a:r>
                      <a:r>
                        <a:rPr lang="ru-RU" sz="1600" dirty="0" smtClean="0">
                          <a:effectLst/>
                        </a:rPr>
                        <a:t>сероссийской </a:t>
                      </a:r>
                      <a:r>
                        <a:rPr lang="ru-RU" sz="1600" dirty="0">
                          <a:effectLst/>
                        </a:rPr>
                        <a:t>олимпиады школьников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Заключительный </a:t>
                      </a:r>
                      <a:r>
                        <a:rPr lang="ru-RU" sz="1600" dirty="0" smtClean="0">
                          <a:effectLst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республиканской </a:t>
                      </a:r>
                      <a:r>
                        <a:rPr lang="ru-RU" sz="1600" dirty="0">
                          <a:effectLst/>
                        </a:rPr>
                        <a:t>олимпиады школьников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«Путь к олимпу»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123478"/>
            <a:ext cx="7704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Список призеров регионального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этапа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сероссийской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(РЭ </a:t>
            </a:r>
            <a:r>
              <a:rPr lang="ru-RU" sz="2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), заключительного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этапа республиканской (РОШ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олимпиад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«Путь к олимпу»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2018/19 учебном 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72737"/>
              </p:ext>
            </p:extLst>
          </p:nvPr>
        </p:nvGraphicFramePr>
        <p:xfrm>
          <a:off x="323528" y="1563638"/>
          <a:ext cx="856895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6"/>
                <a:gridCol w="1139781"/>
                <a:gridCol w="1551750"/>
                <a:gridCol w="1674424"/>
                <a:gridCol w="522742"/>
                <a:gridCol w="1901681"/>
                <a:gridCol w="1512168"/>
              </a:tblGrid>
              <a:tr h="73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Уровень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Предмет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Фамилия, имя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Общеобразовательное учреждение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Учитель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</a:tr>
              <a:tr h="73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Малышев Игорь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ГАОУ «Школа Иннополис»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Семенов С.М.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</a:tr>
              <a:tr h="73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Путь к олимпу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Сергеев Артур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ГАОУ «Школа Иннополис»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Стрижкова А.И.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</a:tr>
              <a:tr h="73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Путь к олимпу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Григоренко Павел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ГАОУ «Школа Иннополис»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Орлинский</a:t>
                      </a:r>
                      <a:r>
                        <a:rPr lang="ru-RU" sz="1400" dirty="0">
                          <a:effectLst/>
                        </a:rPr>
                        <a:t> А.С.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8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339502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Педагоги, прошедшие курсы 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повышения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квалификации в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2018-2019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учебном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94872"/>
              </p:ext>
            </p:extLst>
          </p:nvPr>
        </p:nvGraphicFramePr>
        <p:xfrm>
          <a:off x="323529" y="1347614"/>
          <a:ext cx="8568951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5225670"/>
                <a:gridCol w="1615090"/>
              </a:tblGrid>
              <a:tr h="73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 </a:t>
                      </a:r>
                      <a:r>
                        <a:rPr lang="ru-RU" sz="1400" dirty="0" smtClean="0">
                          <a:effectLst/>
                        </a:rPr>
                        <a:t>педагога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</a:t>
                      </a:r>
                      <a:r>
                        <a:rPr lang="ru-RU" sz="1400" dirty="0" smtClean="0">
                          <a:effectLst/>
                        </a:rPr>
                        <a:t>курса, </a:t>
                      </a:r>
                      <a:r>
                        <a:rPr lang="ru-RU" sz="1400" dirty="0">
                          <a:effectLst/>
                        </a:rPr>
                        <a:t>место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прохождения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92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Шаймухаметова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Э.Р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работы с одаренными детьми в системе базового и профильного физического образования, Образовательный Фонд “Талант и успех”, г. Сочи, образовательный центр «Сириус».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12-18 </a:t>
                      </a:r>
                      <a:r>
                        <a:rPr lang="ru-RU" sz="1400" dirty="0" smtClean="0">
                          <a:effectLst/>
                        </a:rPr>
                        <a:t>марта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Гаязетдинов А.М.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«Путь к успеху: национальные проекты и стратегии поддержки одаренных детей и молодежи», </a:t>
                      </a: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Сочи, образовательный центр «Сириус».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с 27 по 30 января 2019 года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3478"/>
            <a:ext cx="77768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Результативность участия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учащихся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научно-практических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конференциях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2018-2019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учебном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72549"/>
              </p:ext>
            </p:extLst>
          </p:nvPr>
        </p:nvGraphicFramePr>
        <p:xfrm>
          <a:off x="251520" y="1275606"/>
          <a:ext cx="8640958" cy="3459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885"/>
                <a:gridCol w="1439885"/>
                <a:gridCol w="1440709"/>
                <a:gridCol w="1439885"/>
                <a:gridCol w="1439885"/>
                <a:gridCol w="144070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 НПК, дата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Участник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ФИО </a:t>
                      </a:r>
                      <a:r>
                        <a:rPr lang="ru-RU" sz="1100" dirty="0" smtClean="0">
                          <a:effectLst/>
                        </a:rPr>
                        <a:t>педагога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73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Международная научно-практическая конференция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"</a:t>
                      </a:r>
                      <a:r>
                        <a:rPr lang="ru-RU" sz="1100" dirty="0">
                          <a:effectLst/>
                        </a:rPr>
                        <a:t>Мы - будущее науки"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Тормасов Кир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Львова А.Д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58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Всероссийский форум высоких технологий "Kazanforum.doc"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федеральный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Ильин Никита, Ахматвалиев Эдгар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Зайцева М.А.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58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Всероссийский форум высоких технологий "Kazanforum.doc"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федеральный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Тарабара Илья, Ясавеев Руслан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 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Зайцева М.А.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122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 (VI) Всероссийская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научно-практическая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 конференция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имени К.А. Валиева,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err="1">
                          <a:effectLst/>
                        </a:rPr>
                        <a:t>Мамадыш</a:t>
                      </a:r>
                      <a:r>
                        <a:rPr lang="ru-RU" sz="1100" dirty="0">
                          <a:effectLst/>
                        </a:rPr>
                        <a:t>, 2019г.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федеральный,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Евлампиев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Егор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Евлампиева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М.В</a:t>
                      </a:r>
                      <a:r>
                        <a:rPr lang="ru-RU" sz="1100" dirty="0">
                          <a:effectLst/>
                        </a:rPr>
                        <a:t>.,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err="1">
                          <a:effectLst/>
                        </a:rPr>
                        <a:t>Ясавеева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Д.М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3478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Результативность участия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учащихся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научно-практических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конференциях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2018-2019 учебном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19897"/>
              </p:ext>
            </p:extLst>
          </p:nvPr>
        </p:nvGraphicFramePr>
        <p:xfrm>
          <a:off x="251520" y="1275606"/>
          <a:ext cx="8640958" cy="3460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885"/>
                <a:gridCol w="1439885"/>
                <a:gridCol w="1440709"/>
                <a:gridCol w="1439885"/>
                <a:gridCol w="1439885"/>
                <a:gridCol w="144070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НПК, дата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Участник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</a:t>
                      </a:r>
                      <a:r>
                        <a:rPr lang="ru-RU" sz="900" dirty="0" smtClean="0">
                          <a:effectLst/>
                        </a:rPr>
                        <a:t>педагога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Республиканские Кирилло-Мефодиевские чтения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республиканский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Токсарова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Аделина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участник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Кокутина Н.Ю.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84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Международный конкурс исследовательских работ школьников " </a:t>
                      </a:r>
                      <a:r>
                        <a:rPr lang="ru-RU" sz="900" dirty="0" err="1">
                          <a:effectLst/>
                        </a:rPr>
                        <a:t>Research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start</a:t>
                      </a:r>
                      <a:r>
                        <a:rPr lang="ru-RU" sz="900" dirty="0">
                          <a:effectLst/>
                        </a:rPr>
                        <a:t> 2018/2019"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международный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Кострова</a:t>
                      </a:r>
                      <a:r>
                        <a:rPr lang="ru-RU" sz="1050" dirty="0">
                          <a:effectLst/>
                        </a:rPr>
                        <a:t> Анастасия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 место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Тихонова Ю.А.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63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Всероссийский форум высоких технологий "Kazanforum.doc"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Быкова Вероника, Гафиятуллина Дина, Коряковцева Мария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5Б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участие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Шакирзянов Д.С.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  <a:tr h="126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Международный конкурс исследовательских, проектных и творческих работ студентов и учащихся 9-11 классов "Учитель в </a:t>
                      </a:r>
                      <a:r>
                        <a:rPr lang="ru-RU" sz="900" dirty="0" err="1">
                          <a:effectLst/>
                        </a:rPr>
                        <a:t>мультикультурном</a:t>
                      </a:r>
                      <a:r>
                        <a:rPr lang="ru-RU" sz="900" dirty="0">
                          <a:effectLst/>
                        </a:rPr>
                        <a:t> мире"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Международный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Аксенова </a:t>
                      </a:r>
                      <a:r>
                        <a:rPr lang="ru-RU" sz="1050" dirty="0" smtClean="0">
                          <a:effectLst/>
                        </a:rPr>
                        <a:t>Амалия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 место в номинации "Портрет современного учителя"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Кокутина</a:t>
                      </a:r>
                      <a:r>
                        <a:rPr lang="ru-RU" sz="1050" dirty="0">
                          <a:effectLst/>
                        </a:rPr>
                        <a:t> Н.Ю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44" marR="181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23478"/>
            <a:ext cx="76328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Результативность участия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обучающихся по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итогам 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школьной научно-практической конференции </a:t>
            </a:r>
            <a:endParaRPr lang="ru-RU" sz="20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Первые шаги в науку»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7594"/>
              </p:ext>
            </p:extLst>
          </p:nvPr>
        </p:nvGraphicFramePr>
        <p:xfrm>
          <a:off x="251520" y="1275606"/>
          <a:ext cx="8640961" cy="34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1224136"/>
                <a:gridCol w="3384376"/>
                <a:gridCol w="2376264"/>
                <a:gridCol w="1440161"/>
              </a:tblGrid>
              <a:tr h="424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Состав участников (классы)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Статус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ФИО учеников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Класс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1-е классы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Мисалимов</a:t>
                      </a:r>
                      <a:r>
                        <a:rPr lang="ru-RU" sz="800" dirty="0">
                          <a:effectLst/>
                        </a:rPr>
                        <a:t> К.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Призер (2 место)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Малолетова</a:t>
                      </a:r>
                      <a:r>
                        <a:rPr lang="ru-RU" sz="800" dirty="0">
                          <a:effectLst/>
                        </a:rPr>
                        <a:t> М.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31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Призер (3 место)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Тохтин</a:t>
                      </a:r>
                      <a:r>
                        <a:rPr lang="ru-RU" sz="800" dirty="0">
                          <a:effectLst/>
                        </a:rPr>
                        <a:t> Е., Рамазанова Д., </a:t>
                      </a:r>
                      <a:r>
                        <a:rPr lang="ru-RU" sz="800" dirty="0" err="1">
                          <a:effectLst/>
                        </a:rPr>
                        <a:t>Чекмарева</a:t>
                      </a:r>
                      <a:r>
                        <a:rPr lang="ru-RU" sz="800" dirty="0">
                          <a:effectLst/>
                        </a:rPr>
                        <a:t> А., </a:t>
                      </a:r>
                      <a:r>
                        <a:rPr lang="ru-RU" sz="800" dirty="0" err="1">
                          <a:effectLst/>
                        </a:rPr>
                        <a:t>Жигулин</a:t>
                      </a:r>
                      <a:r>
                        <a:rPr lang="ru-RU" sz="800" dirty="0">
                          <a:effectLst/>
                        </a:rPr>
                        <a:t> 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Лауреат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Худжамкулова</a:t>
                      </a:r>
                      <a:r>
                        <a:rPr lang="ru-RU" sz="800" dirty="0">
                          <a:effectLst/>
                        </a:rPr>
                        <a:t> 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Соколов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Кострова</a:t>
                      </a:r>
                      <a:r>
                        <a:rPr lang="ru-RU" sz="800" dirty="0">
                          <a:effectLst/>
                        </a:rPr>
                        <a:t> А.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Лутфуллин 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2-4 классы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Тюрин 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212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Призер (2 место)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Зылева</a:t>
                      </a:r>
                      <a:r>
                        <a:rPr lang="ru-RU" sz="800" dirty="0">
                          <a:effectLst/>
                        </a:rPr>
                        <a:t> А., Иванова Е., </a:t>
                      </a:r>
                      <a:r>
                        <a:rPr lang="ru-RU" sz="800" dirty="0" err="1">
                          <a:effectLst/>
                        </a:rPr>
                        <a:t>Рябкова</a:t>
                      </a:r>
                      <a:r>
                        <a:rPr lang="ru-RU" sz="800" dirty="0">
                          <a:effectLst/>
                        </a:rPr>
                        <a:t> Э., Мустафин 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Призер (3 место)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Жуланов И.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Лауреат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Якимов 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10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Каримова 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31753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5-11 классы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 в номинации «Самая </a:t>
                      </a:r>
                      <a:r>
                        <a:rPr lang="ru-RU" sz="800" dirty="0" err="1">
                          <a:effectLst/>
                        </a:rPr>
                        <a:t>практикориентированная</a:t>
                      </a:r>
                      <a:r>
                        <a:rPr lang="ru-RU" sz="800" dirty="0">
                          <a:effectLst/>
                        </a:rPr>
                        <a:t> работа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Бугорков И., Савельева В.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212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 в номинации «Самая научная работа»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Токсарова</a:t>
                      </a:r>
                      <a:r>
                        <a:rPr lang="ru-RU" sz="800" dirty="0">
                          <a:effectLst/>
                        </a:rPr>
                        <a:t> 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31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 в номинации «Самая актуальная работа»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Мухтаров Т.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  <a:tr h="26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 в номинации «Самая образовательная работа»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Тебенькова</a:t>
                      </a:r>
                      <a:r>
                        <a:rPr lang="ru-RU" sz="800" dirty="0">
                          <a:effectLst/>
                        </a:rPr>
                        <a:t> Е.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95486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Рекомендации</a:t>
            </a:r>
            <a:endParaRPr 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ГАОУ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«Школа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Иннополис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31590"/>
            <a:ext cx="846144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1. </a:t>
            </a:r>
            <a:r>
              <a:rPr lang="ru-RU" sz="1600" dirty="0" smtClean="0"/>
              <a:t>Директору </a:t>
            </a:r>
            <a:r>
              <a:rPr lang="ru-RU" sz="1600" b="1" dirty="0"/>
              <a:t>активизировать участие обучающихся </a:t>
            </a:r>
            <a:r>
              <a:rPr lang="ru-RU" sz="1600" b="1" dirty="0"/>
              <a:t>в</a:t>
            </a:r>
            <a:r>
              <a:rPr lang="ru-RU" sz="1600" b="1" dirty="0" smtClean="0"/>
              <a:t> </a:t>
            </a:r>
            <a:r>
              <a:rPr lang="ru-RU" sz="1600" b="1" dirty="0"/>
              <a:t>учебно-тренировочных сборах</a:t>
            </a:r>
            <a:r>
              <a:rPr lang="ru-RU" sz="1600" dirty="0"/>
              <a:t>, проводимых ГАОУ «Республиканский олимпиадный центр». В настоящее время получены заявки по предмету «Основы безопасности жизнедеятельности», также на участие в республиканском Турнире юных географов Татарстана 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 algn="just">
              <a:buAutoNum type="arabicPeriod"/>
            </a:pPr>
            <a:endParaRPr lang="ru-RU" sz="500" dirty="0"/>
          </a:p>
          <a:p>
            <a:pPr algn="just"/>
            <a:r>
              <a:rPr lang="ru-RU" sz="1600" dirty="0"/>
              <a:t>2. Заместителю директора </a:t>
            </a:r>
            <a:r>
              <a:rPr lang="ru-RU" sz="1600" dirty="0" smtClean="0"/>
              <a:t>по учебной работе</a:t>
            </a:r>
            <a:r>
              <a:rPr lang="ru-RU" sz="1600" dirty="0" smtClean="0"/>
              <a:t> </a:t>
            </a:r>
            <a:r>
              <a:rPr lang="ru-RU" sz="1600" b="1" dirty="0" smtClean="0"/>
              <a:t>разработать </a:t>
            </a:r>
            <a:r>
              <a:rPr lang="ru-RU" sz="1600" b="1" dirty="0"/>
              <a:t>Концепцию по выявлению и работе с одаренными детьми </a:t>
            </a:r>
            <a:r>
              <a:rPr lang="ru-RU" sz="1600" dirty="0" smtClean="0"/>
              <a:t>на </a:t>
            </a:r>
            <a:r>
              <a:rPr lang="ru-RU" sz="1600" dirty="0" smtClean="0"/>
              <a:t>2019-2024 годы </a:t>
            </a:r>
            <a:r>
              <a:rPr lang="ru-RU" sz="1600" dirty="0"/>
              <a:t>с четким планированием результатов.  На основании Концепции составить </a:t>
            </a:r>
            <a:r>
              <a:rPr lang="ru-RU" sz="1600" b="1" dirty="0"/>
              <a:t>дорожную карту </a:t>
            </a:r>
            <a:r>
              <a:rPr lang="ru-RU" sz="1600" b="1" dirty="0" smtClean="0"/>
              <a:t>школы </a:t>
            </a:r>
            <a:r>
              <a:rPr lang="ru-RU" sz="1600" b="1" dirty="0"/>
              <a:t>на 2019-2020 учебный год </a:t>
            </a:r>
            <a:r>
              <a:rPr lang="ru-RU" sz="1600" dirty="0"/>
              <a:t>с промежуточным планированием результатов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just"/>
            <a:endParaRPr lang="ru-RU" sz="500" dirty="0"/>
          </a:p>
          <a:p>
            <a:pPr algn="just"/>
            <a:r>
              <a:rPr lang="en-US" sz="1600" dirty="0" smtClean="0"/>
              <a:t>3</a:t>
            </a:r>
            <a:r>
              <a:rPr lang="ru-RU" sz="1600" dirty="0" smtClean="0"/>
              <a:t>. </a:t>
            </a:r>
            <a:r>
              <a:rPr lang="ru-RU" sz="1600" dirty="0" smtClean="0"/>
              <a:t>Учителям </a:t>
            </a:r>
            <a:r>
              <a:rPr lang="ru-RU" sz="1600" dirty="0"/>
              <a:t>составить </a:t>
            </a:r>
            <a:r>
              <a:rPr lang="ru-RU" sz="1600" b="1" dirty="0"/>
              <a:t>индивидуальный план работы с одаренными детьми </a:t>
            </a:r>
            <a:r>
              <a:rPr lang="ru-RU" sz="1600" dirty="0"/>
              <a:t>по своему предмету на 2019-2020 учебный год согласно утвержденной </a:t>
            </a:r>
            <a:r>
              <a:rPr lang="ru-RU" sz="1600" dirty="0" smtClean="0"/>
              <a:t>дорожной </a:t>
            </a:r>
            <a:r>
              <a:rPr lang="ru-RU" sz="1600" dirty="0"/>
              <a:t>карте </a:t>
            </a:r>
            <a:r>
              <a:rPr lang="ru-RU" sz="1600" dirty="0" smtClean="0"/>
              <a:t>школы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just"/>
            <a:endParaRPr lang="ru-RU" sz="500" dirty="0"/>
          </a:p>
          <a:p>
            <a:pPr algn="just"/>
            <a:r>
              <a:rPr lang="en-US" sz="1600" dirty="0" smtClean="0"/>
              <a:t>4</a:t>
            </a:r>
            <a:r>
              <a:rPr lang="ru-RU" sz="1600" dirty="0" smtClean="0"/>
              <a:t>. </a:t>
            </a:r>
            <a:r>
              <a:rPr lang="ru-RU" sz="1600" dirty="0"/>
              <a:t>Психологу школы вести </a:t>
            </a:r>
            <a:r>
              <a:rPr lang="ru-RU" sz="1600" b="1" dirty="0" smtClean="0"/>
              <a:t>наблюдения </a:t>
            </a:r>
            <a:r>
              <a:rPr lang="ru-RU" sz="1600" dirty="0"/>
              <a:t>за наиболее проявившими себя </a:t>
            </a:r>
            <a:r>
              <a:rPr lang="ru-RU" sz="1600" dirty="0" smtClean="0"/>
              <a:t>учащимися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 smtClean="0"/>
              <a:t>составить рекомендации </a:t>
            </a:r>
            <a:r>
              <a:rPr lang="ru-RU" sz="1600" dirty="0"/>
              <a:t>педагогам-наставникам.</a:t>
            </a:r>
          </a:p>
        </p:txBody>
      </p:sp>
    </p:spTree>
    <p:extLst>
      <p:ext uri="{BB962C8B-B14F-4D97-AF65-F5344CB8AC3E}">
        <p14:creationId xmlns:p14="http://schemas.microsoft.com/office/powerpoint/2010/main" val="2994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845</Words>
  <Application>Microsoft Office PowerPoint</Application>
  <PresentationFormat>Экран (16:9)</PresentationFormat>
  <Paragraphs>238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user2</cp:lastModifiedBy>
  <cp:revision>284</cp:revision>
  <dcterms:created xsi:type="dcterms:W3CDTF">2018-05-24T13:38:21Z</dcterms:created>
  <dcterms:modified xsi:type="dcterms:W3CDTF">2019-10-22T18:45:00Z</dcterms:modified>
</cp:coreProperties>
</file>