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4" r:id="rId2"/>
  </p:sldMasterIdLst>
  <p:notesMasterIdLst>
    <p:notesMasterId r:id="rId31"/>
  </p:notesMasterIdLst>
  <p:sldIdLst>
    <p:sldId id="378" r:id="rId3"/>
    <p:sldId id="387" r:id="rId4"/>
    <p:sldId id="363" r:id="rId5"/>
    <p:sldId id="364" r:id="rId6"/>
    <p:sldId id="409" r:id="rId7"/>
    <p:sldId id="410" r:id="rId8"/>
    <p:sldId id="405" r:id="rId9"/>
    <p:sldId id="390" r:id="rId10"/>
    <p:sldId id="373" r:id="rId11"/>
    <p:sldId id="375" r:id="rId12"/>
    <p:sldId id="376" r:id="rId13"/>
    <p:sldId id="377" r:id="rId14"/>
    <p:sldId id="374" r:id="rId15"/>
    <p:sldId id="391" r:id="rId16"/>
    <p:sldId id="392" r:id="rId17"/>
    <p:sldId id="393" r:id="rId18"/>
    <p:sldId id="388" r:id="rId19"/>
    <p:sldId id="394" r:id="rId20"/>
    <p:sldId id="389" r:id="rId21"/>
    <p:sldId id="396" r:id="rId22"/>
    <p:sldId id="397" r:id="rId23"/>
    <p:sldId id="399" r:id="rId24"/>
    <p:sldId id="400" r:id="rId25"/>
    <p:sldId id="407" r:id="rId26"/>
    <p:sldId id="406" r:id="rId27"/>
    <p:sldId id="408" r:id="rId28"/>
    <p:sldId id="402" r:id="rId29"/>
    <p:sldId id="403" r:id="rId30"/>
  </p:sldIdLst>
  <p:sldSz cx="9144000" cy="5143500" type="screen16x9"/>
  <p:notesSz cx="6761163" cy="9942513"/>
  <p:defaultTextStyle>
    <a:defPPr>
      <a:defRPr lang="ru-RU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462"/>
    <a:srgbClr val="FFFFCC"/>
    <a:srgbClr val="CCFFCC"/>
    <a:srgbClr val="477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2691" autoAdjust="0"/>
  </p:normalViewPr>
  <p:slideViewPr>
    <p:cSldViewPr>
      <p:cViewPr varScale="1">
        <p:scale>
          <a:sx n="136" d="100"/>
          <a:sy n="136" d="100"/>
        </p:scale>
        <p:origin x="88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DA2E5-5E2A-458C-BBFC-C05F245A4F2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01FA16C-E7E1-4FDF-A59C-5DF0E86B10E5}">
      <dgm:prSet phldrT="[Текст]" custT="1"/>
      <dgm:spPr>
        <a:solidFill>
          <a:schemeClr val="accent1">
            <a:lumMod val="40000"/>
            <a:lumOff val="6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ru-RU" sz="1500" dirty="0" smtClean="0">
              <a:solidFill>
                <a:srgbClr val="0070C0"/>
              </a:solidFill>
              <a:latin typeface="Arial Black" pitchFamily="34" charset="0"/>
            </a:rPr>
            <a:t>Педагог</a:t>
          </a:r>
          <a:endParaRPr lang="ru-RU" sz="1500" dirty="0">
            <a:solidFill>
              <a:srgbClr val="0070C0"/>
            </a:solidFill>
          </a:endParaRPr>
        </a:p>
      </dgm:t>
    </dgm:pt>
    <dgm:pt modelId="{C30F9A4F-AF81-448C-A5ED-B9584D862827}" type="parTrans" cxnId="{A33D7233-0DDE-4A0B-BB53-A0AAE27AF6FC}">
      <dgm:prSet/>
      <dgm:spPr/>
      <dgm:t>
        <a:bodyPr/>
        <a:lstStyle/>
        <a:p>
          <a:endParaRPr lang="ru-RU" sz="1100"/>
        </a:p>
      </dgm:t>
    </dgm:pt>
    <dgm:pt modelId="{7362BA75-CDE0-4858-B708-820E258BDFCC}" type="sibTrans" cxnId="{A33D7233-0DDE-4A0B-BB53-A0AAE27AF6FC}">
      <dgm:prSet/>
      <dgm:spPr/>
      <dgm:t>
        <a:bodyPr/>
        <a:lstStyle/>
        <a:p>
          <a:endParaRPr lang="ru-RU" sz="1100"/>
        </a:p>
      </dgm:t>
    </dgm:pt>
    <dgm:pt modelId="{F6636149-7513-4CE4-A5F5-F5FD6E14170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Выбор траектории развития</a:t>
          </a:r>
          <a:endParaRPr lang="ru-RU" sz="1100" dirty="0"/>
        </a:p>
      </dgm:t>
    </dgm:pt>
    <dgm:pt modelId="{65253C85-1217-4662-BCC6-98E753564FD0}" type="parTrans" cxnId="{46649D4D-0EE7-4D11-934B-251E9997CC0E}">
      <dgm:prSet/>
      <dgm:spPr/>
      <dgm:t>
        <a:bodyPr/>
        <a:lstStyle/>
        <a:p>
          <a:endParaRPr lang="ru-RU" sz="1100"/>
        </a:p>
      </dgm:t>
    </dgm:pt>
    <dgm:pt modelId="{4CF1355C-32CC-48C1-822C-A64C88D8C28E}" type="sibTrans" cxnId="{46649D4D-0EE7-4D11-934B-251E9997CC0E}">
      <dgm:prSet/>
      <dgm:spPr/>
      <dgm:t>
        <a:bodyPr/>
        <a:lstStyle/>
        <a:p>
          <a:endParaRPr lang="ru-RU" sz="1100"/>
        </a:p>
      </dgm:t>
    </dgm:pt>
    <dgm:pt modelId="{C74FC7FB-1D6C-4312-B635-BE177DDE098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Онлайн регистрация</a:t>
          </a:r>
        </a:p>
        <a:p>
          <a:r>
            <a:rPr lang="ru-RU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(подача заявления на ПК)</a:t>
          </a:r>
          <a:endParaRPr lang="ru-RU" sz="1100" dirty="0"/>
        </a:p>
      </dgm:t>
    </dgm:pt>
    <dgm:pt modelId="{6FF8AFEC-BAF7-4026-A0ED-99BA3A3A2C02}" type="parTrans" cxnId="{3C1CE1C6-B349-4C9C-A546-93CC632D45C8}">
      <dgm:prSet/>
      <dgm:spPr/>
      <dgm:t>
        <a:bodyPr/>
        <a:lstStyle/>
        <a:p>
          <a:endParaRPr lang="ru-RU" sz="1100"/>
        </a:p>
      </dgm:t>
    </dgm:pt>
    <dgm:pt modelId="{4E18E2CB-0317-4620-A27E-0EB5E2497D6B}" type="sibTrans" cxnId="{3C1CE1C6-B349-4C9C-A546-93CC632D45C8}">
      <dgm:prSet/>
      <dgm:spPr/>
      <dgm:t>
        <a:bodyPr/>
        <a:lstStyle/>
        <a:p>
          <a:endParaRPr lang="ru-RU" sz="1100"/>
        </a:p>
      </dgm:t>
    </dgm:pt>
    <dgm:pt modelId="{8F773089-4356-4836-B0E3-4155B8648E9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Портфолио </a:t>
          </a:r>
          <a:r>
            <a:rPr lang="ru-RU" sz="1100" i="1" dirty="0" smtClean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rPr>
            <a:t>профразвития</a:t>
          </a:r>
          <a:endParaRPr lang="ru-RU" sz="1100" i="1" dirty="0">
            <a:solidFill>
              <a:srgbClr val="4F81BD">
                <a:lumMod val="50000"/>
              </a:srgbClr>
            </a:solidFill>
            <a:latin typeface="Arial" pitchFamily="34" charset="0"/>
            <a:cs typeface="Arial" pitchFamily="34" charset="0"/>
          </a:endParaRPr>
        </a:p>
      </dgm:t>
    </dgm:pt>
    <dgm:pt modelId="{8A2C22C9-9E1E-4FA9-9737-D11CB5953E4D}" type="parTrans" cxnId="{8C8F74E8-6E4A-4462-94AD-418013E2C5DA}">
      <dgm:prSet/>
      <dgm:spPr/>
      <dgm:t>
        <a:bodyPr/>
        <a:lstStyle/>
        <a:p>
          <a:endParaRPr lang="ru-RU" sz="1100"/>
        </a:p>
      </dgm:t>
    </dgm:pt>
    <dgm:pt modelId="{EA3226CF-65E7-4F94-8F37-19B73BCE0C38}" type="sibTrans" cxnId="{8C8F74E8-6E4A-4462-94AD-418013E2C5DA}">
      <dgm:prSet/>
      <dgm:spPr/>
      <dgm:t>
        <a:bodyPr/>
        <a:lstStyle/>
        <a:p>
          <a:endParaRPr lang="ru-RU" sz="1100"/>
        </a:p>
      </dgm:t>
    </dgm:pt>
    <dgm:pt modelId="{4FE10A27-2636-423A-969C-582CEEB6D3E2}" type="pres">
      <dgm:prSet presAssocID="{210DA2E5-5E2A-458C-BBFC-C05F245A4F24}" presName="Name0" presStyleCnt="0">
        <dgm:presLayoutVars>
          <dgm:dir/>
          <dgm:animLvl val="lvl"/>
          <dgm:resizeHandles val="exact"/>
        </dgm:presLayoutVars>
      </dgm:prSet>
      <dgm:spPr/>
    </dgm:pt>
    <dgm:pt modelId="{BBDAF109-38C5-449C-9A21-690FDB91B716}" type="pres">
      <dgm:prSet presAssocID="{201FA16C-E7E1-4FDF-A59C-5DF0E86B10E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2EC25-166C-422B-B94F-A7B277E25581}" type="pres">
      <dgm:prSet presAssocID="{7362BA75-CDE0-4858-B708-820E258BDFCC}" presName="parTxOnlySpace" presStyleCnt="0"/>
      <dgm:spPr/>
    </dgm:pt>
    <dgm:pt modelId="{E99CB2B7-BD87-4853-8B49-8FAA835382F8}" type="pres">
      <dgm:prSet presAssocID="{F6636149-7513-4CE4-A5F5-F5FD6E14170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BB862-4470-4CCE-A5FE-585151E12B33}" type="pres">
      <dgm:prSet presAssocID="{4CF1355C-32CC-48C1-822C-A64C88D8C28E}" presName="parTxOnlySpace" presStyleCnt="0"/>
      <dgm:spPr/>
    </dgm:pt>
    <dgm:pt modelId="{C8258614-85A0-4D86-A481-EB5F0BC498B8}" type="pres">
      <dgm:prSet presAssocID="{C74FC7FB-1D6C-4312-B635-BE177DDE0984}" presName="parTxOnly" presStyleLbl="node1" presStyleIdx="2" presStyleCnt="4" custLinFactNeighborX="23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32639-76A9-4792-B8BC-FCB1B11B70B9}" type="pres">
      <dgm:prSet presAssocID="{4E18E2CB-0317-4620-A27E-0EB5E2497D6B}" presName="parTxOnlySpace" presStyleCnt="0"/>
      <dgm:spPr/>
    </dgm:pt>
    <dgm:pt modelId="{8C9EECFA-1144-4C84-BFA6-5647FF7641A9}" type="pres">
      <dgm:prSet presAssocID="{8F773089-4356-4836-B0E3-4155B8648E9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649D4D-0EE7-4D11-934B-251E9997CC0E}" srcId="{210DA2E5-5E2A-458C-BBFC-C05F245A4F24}" destId="{F6636149-7513-4CE4-A5F5-F5FD6E141704}" srcOrd="1" destOrd="0" parTransId="{65253C85-1217-4662-BCC6-98E753564FD0}" sibTransId="{4CF1355C-32CC-48C1-822C-A64C88D8C28E}"/>
    <dgm:cxn modelId="{A33D7233-0DDE-4A0B-BB53-A0AAE27AF6FC}" srcId="{210DA2E5-5E2A-458C-BBFC-C05F245A4F24}" destId="{201FA16C-E7E1-4FDF-A59C-5DF0E86B10E5}" srcOrd="0" destOrd="0" parTransId="{C30F9A4F-AF81-448C-A5ED-B9584D862827}" sibTransId="{7362BA75-CDE0-4858-B708-820E258BDFCC}"/>
    <dgm:cxn modelId="{6DEDA350-E468-4B94-9286-AD1BC498D15C}" type="presOf" srcId="{201FA16C-E7E1-4FDF-A59C-5DF0E86B10E5}" destId="{BBDAF109-38C5-449C-9A21-690FDB91B716}" srcOrd="0" destOrd="0" presId="urn:microsoft.com/office/officeart/2005/8/layout/chevron1"/>
    <dgm:cxn modelId="{4411B12A-0A3A-4305-8803-DA6D2CBCD5BE}" type="presOf" srcId="{8F773089-4356-4836-B0E3-4155B8648E9B}" destId="{8C9EECFA-1144-4C84-BFA6-5647FF7641A9}" srcOrd="0" destOrd="0" presId="urn:microsoft.com/office/officeart/2005/8/layout/chevron1"/>
    <dgm:cxn modelId="{3C1CE1C6-B349-4C9C-A546-93CC632D45C8}" srcId="{210DA2E5-5E2A-458C-BBFC-C05F245A4F24}" destId="{C74FC7FB-1D6C-4312-B635-BE177DDE0984}" srcOrd="2" destOrd="0" parTransId="{6FF8AFEC-BAF7-4026-A0ED-99BA3A3A2C02}" sibTransId="{4E18E2CB-0317-4620-A27E-0EB5E2497D6B}"/>
    <dgm:cxn modelId="{99D15C8C-8212-4C1E-9E4F-6B3C7FBE6439}" type="presOf" srcId="{C74FC7FB-1D6C-4312-B635-BE177DDE0984}" destId="{C8258614-85A0-4D86-A481-EB5F0BC498B8}" srcOrd="0" destOrd="0" presId="urn:microsoft.com/office/officeart/2005/8/layout/chevron1"/>
    <dgm:cxn modelId="{8C8F74E8-6E4A-4462-94AD-418013E2C5DA}" srcId="{210DA2E5-5E2A-458C-BBFC-C05F245A4F24}" destId="{8F773089-4356-4836-B0E3-4155B8648E9B}" srcOrd="3" destOrd="0" parTransId="{8A2C22C9-9E1E-4FA9-9737-D11CB5953E4D}" sibTransId="{EA3226CF-65E7-4F94-8F37-19B73BCE0C38}"/>
    <dgm:cxn modelId="{2E80ED88-3587-4EED-A0C5-210049BB1579}" type="presOf" srcId="{F6636149-7513-4CE4-A5F5-F5FD6E141704}" destId="{E99CB2B7-BD87-4853-8B49-8FAA835382F8}" srcOrd="0" destOrd="0" presId="urn:microsoft.com/office/officeart/2005/8/layout/chevron1"/>
    <dgm:cxn modelId="{04ACF2DD-5235-4FC6-8E3F-578C335E1DA2}" type="presOf" srcId="{210DA2E5-5E2A-458C-BBFC-C05F245A4F24}" destId="{4FE10A27-2636-423A-969C-582CEEB6D3E2}" srcOrd="0" destOrd="0" presId="urn:microsoft.com/office/officeart/2005/8/layout/chevron1"/>
    <dgm:cxn modelId="{02595824-BCF8-4062-A822-74623142FCF6}" type="presParOf" srcId="{4FE10A27-2636-423A-969C-582CEEB6D3E2}" destId="{BBDAF109-38C5-449C-9A21-690FDB91B716}" srcOrd="0" destOrd="0" presId="urn:microsoft.com/office/officeart/2005/8/layout/chevron1"/>
    <dgm:cxn modelId="{57530452-60F1-4201-B099-700446BBD628}" type="presParOf" srcId="{4FE10A27-2636-423A-969C-582CEEB6D3E2}" destId="{34E2EC25-166C-422B-B94F-A7B277E25581}" srcOrd="1" destOrd="0" presId="urn:microsoft.com/office/officeart/2005/8/layout/chevron1"/>
    <dgm:cxn modelId="{F2627494-EDCB-4E87-9535-E9B0C9685889}" type="presParOf" srcId="{4FE10A27-2636-423A-969C-582CEEB6D3E2}" destId="{E99CB2B7-BD87-4853-8B49-8FAA835382F8}" srcOrd="2" destOrd="0" presId="urn:microsoft.com/office/officeart/2005/8/layout/chevron1"/>
    <dgm:cxn modelId="{F0167C3E-2F60-4429-9C36-37C296704DDA}" type="presParOf" srcId="{4FE10A27-2636-423A-969C-582CEEB6D3E2}" destId="{AE9BB862-4470-4CCE-A5FE-585151E12B33}" srcOrd="3" destOrd="0" presId="urn:microsoft.com/office/officeart/2005/8/layout/chevron1"/>
    <dgm:cxn modelId="{272CB2D8-D412-440C-8589-07FF5D4A13A7}" type="presParOf" srcId="{4FE10A27-2636-423A-969C-582CEEB6D3E2}" destId="{C8258614-85A0-4D86-A481-EB5F0BC498B8}" srcOrd="4" destOrd="0" presId="urn:microsoft.com/office/officeart/2005/8/layout/chevron1"/>
    <dgm:cxn modelId="{A3DA62A1-D294-4012-A233-E31DDB8FE614}" type="presParOf" srcId="{4FE10A27-2636-423A-969C-582CEEB6D3E2}" destId="{B0D32639-76A9-4792-B8BC-FCB1B11B70B9}" srcOrd="5" destOrd="0" presId="urn:microsoft.com/office/officeart/2005/8/layout/chevron1"/>
    <dgm:cxn modelId="{04EA03BF-CC4D-46F2-938B-5B03CE5143FC}" type="presParOf" srcId="{4FE10A27-2636-423A-969C-582CEEB6D3E2}" destId="{8C9EECFA-1144-4C84-BFA6-5647FF7641A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B45354-EA7F-4B6F-B9A9-902D99E67F8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006CED0-E6BF-444D-B5BC-DAA14639E8F0}">
      <dgm:prSet phldrT="[Текст]" custT="1"/>
      <dgm:spPr>
        <a:solidFill>
          <a:schemeClr val="accent1">
            <a:lumMod val="40000"/>
            <a:lumOff val="60000"/>
          </a:schemeClr>
        </a:solidFill>
        <a:ln w="9525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500" dirty="0" smtClean="0">
              <a:solidFill>
                <a:srgbClr val="0070C0"/>
              </a:solidFill>
              <a:latin typeface="Arial Black" pitchFamily="34" charset="0"/>
            </a:rPr>
            <a:t>МОиН РТ</a:t>
          </a:r>
          <a:endParaRPr lang="ru-RU" sz="1500" dirty="0">
            <a:solidFill>
              <a:srgbClr val="0070C0"/>
            </a:solidFill>
          </a:endParaRPr>
        </a:p>
      </dgm:t>
    </dgm:pt>
    <dgm:pt modelId="{CFCE426E-FF30-4754-8842-E57DA93C14D7}" type="parTrans" cxnId="{63EDFB16-57B7-4B29-BA50-BF2B54033CE4}">
      <dgm:prSet/>
      <dgm:spPr/>
      <dgm:t>
        <a:bodyPr/>
        <a:lstStyle/>
        <a:p>
          <a:endParaRPr lang="ru-RU" sz="1100"/>
        </a:p>
      </dgm:t>
    </dgm:pt>
    <dgm:pt modelId="{99D5FB3D-B883-4DB6-9AB7-0DAB1464A26C}" type="sibTrans" cxnId="{63EDFB16-57B7-4B29-BA50-BF2B54033CE4}">
      <dgm:prSet/>
      <dgm:spPr/>
      <dgm:t>
        <a:bodyPr/>
        <a:lstStyle/>
        <a:p>
          <a:endParaRPr lang="ru-RU" sz="1100"/>
        </a:p>
      </dgm:t>
    </dgm:pt>
    <dgm:pt modelId="{80C2C139-1F81-4403-AD5F-668FFC9EEBA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Мониторинг</a:t>
          </a:r>
          <a:r>
            <a:rPr lang="ru-RU" sz="11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 </a:t>
          </a:r>
        </a:p>
        <a:p>
          <a:r>
            <a:rPr lang="ru-RU" sz="11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rPr>
            <a:t>повышения квалификации</a:t>
          </a:r>
          <a:endParaRPr lang="ru-RU" sz="1100" dirty="0"/>
        </a:p>
      </dgm:t>
    </dgm:pt>
    <dgm:pt modelId="{C24DF398-99C1-4E01-9345-F747F7D89619}" type="parTrans" cxnId="{54747912-C421-4DAC-A73F-0931959A0F4C}">
      <dgm:prSet/>
      <dgm:spPr/>
      <dgm:t>
        <a:bodyPr/>
        <a:lstStyle/>
        <a:p>
          <a:endParaRPr lang="ru-RU" sz="1100"/>
        </a:p>
      </dgm:t>
    </dgm:pt>
    <dgm:pt modelId="{2D25F5E6-D1A9-4F08-B87C-975245325625}" type="sibTrans" cxnId="{54747912-C421-4DAC-A73F-0931959A0F4C}">
      <dgm:prSet/>
      <dgm:spPr/>
      <dgm:t>
        <a:bodyPr/>
        <a:lstStyle/>
        <a:p>
          <a:endParaRPr lang="ru-RU" sz="1100"/>
        </a:p>
      </dgm:t>
    </dgm:pt>
    <dgm:pt modelId="{A4FED238-A698-4E75-B171-59049519801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Оценка качества </a:t>
          </a:r>
        </a:p>
        <a:p>
          <a:r>
            <a:rPr lang="ru-RU" sz="11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rPr>
            <a:t>повышения квалификации</a:t>
          </a:r>
          <a:endParaRPr lang="ru-RU" sz="1100" dirty="0"/>
        </a:p>
      </dgm:t>
    </dgm:pt>
    <dgm:pt modelId="{5C42DE2F-F53A-457B-8E02-6A0C09557F37}" type="parTrans" cxnId="{F1CCA995-0D4F-405A-AE5F-66529D05FB24}">
      <dgm:prSet/>
      <dgm:spPr/>
      <dgm:t>
        <a:bodyPr/>
        <a:lstStyle/>
        <a:p>
          <a:endParaRPr lang="ru-RU" sz="1100"/>
        </a:p>
      </dgm:t>
    </dgm:pt>
    <dgm:pt modelId="{5F718BF7-830C-41F2-9BB7-617B9F43D1D6}" type="sibTrans" cxnId="{F1CCA995-0D4F-405A-AE5F-66529D05FB24}">
      <dgm:prSet/>
      <dgm:spPr/>
      <dgm:t>
        <a:bodyPr/>
        <a:lstStyle/>
        <a:p>
          <a:endParaRPr lang="ru-RU" sz="1100"/>
        </a:p>
      </dgm:t>
    </dgm:pt>
    <dgm:pt modelId="{C5E59D11-3386-4BB9-A49D-9417C7A6C38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Контроль </a:t>
          </a:r>
          <a:r>
            <a:rPr lang="ru-RU" sz="1100" i="1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rPr>
            <a:t>повышения квалификации</a:t>
          </a:r>
          <a:endParaRPr lang="ru-RU" sz="11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AD682D05-F7EC-4ADE-AE07-9F97F1BA9769}" type="parTrans" cxnId="{D414A02D-DD48-494F-AB97-08C77C1D7EC9}">
      <dgm:prSet/>
      <dgm:spPr/>
      <dgm:t>
        <a:bodyPr/>
        <a:lstStyle/>
        <a:p>
          <a:endParaRPr lang="ru-RU" sz="1100"/>
        </a:p>
      </dgm:t>
    </dgm:pt>
    <dgm:pt modelId="{D27FC9C9-BDDA-44DE-BB00-F540668072F8}" type="sibTrans" cxnId="{D414A02D-DD48-494F-AB97-08C77C1D7EC9}">
      <dgm:prSet/>
      <dgm:spPr/>
      <dgm:t>
        <a:bodyPr/>
        <a:lstStyle/>
        <a:p>
          <a:endParaRPr lang="ru-RU" sz="1100"/>
        </a:p>
      </dgm:t>
    </dgm:pt>
    <dgm:pt modelId="{78047529-C205-4527-979E-8E1463449B2F}" type="pres">
      <dgm:prSet presAssocID="{C5B45354-EA7F-4B6F-B9A9-902D99E67F8C}" presName="Name0" presStyleCnt="0">
        <dgm:presLayoutVars>
          <dgm:dir/>
          <dgm:animLvl val="lvl"/>
          <dgm:resizeHandles val="exact"/>
        </dgm:presLayoutVars>
      </dgm:prSet>
      <dgm:spPr/>
    </dgm:pt>
    <dgm:pt modelId="{99207639-1154-4EBF-A0C4-CC32620BE7AA}" type="pres">
      <dgm:prSet presAssocID="{E006CED0-E6BF-444D-B5BC-DAA14639E8F0}" presName="parTxOnly" presStyleLbl="node1" presStyleIdx="0" presStyleCnt="4" custLinFactNeighborX="-1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B04AB-67EF-4376-B18A-3E3C11C91887}" type="pres">
      <dgm:prSet presAssocID="{99D5FB3D-B883-4DB6-9AB7-0DAB1464A26C}" presName="parTxOnlySpace" presStyleCnt="0"/>
      <dgm:spPr/>
    </dgm:pt>
    <dgm:pt modelId="{4C4BBBF6-6338-458A-A90E-5DC37945D7DA}" type="pres">
      <dgm:prSet presAssocID="{80C2C139-1F81-4403-AD5F-668FFC9EEBA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EEF77-A095-4E13-AEC8-77ECB6FA064A}" type="pres">
      <dgm:prSet presAssocID="{2D25F5E6-D1A9-4F08-B87C-975245325625}" presName="parTxOnlySpace" presStyleCnt="0"/>
      <dgm:spPr/>
    </dgm:pt>
    <dgm:pt modelId="{6F386FF1-43A0-4C16-9E84-847A0C0B17F7}" type="pres">
      <dgm:prSet presAssocID="{A4FED238-A698-4E75-B171-59049519801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6F609-5A15-4B7D-B5BB-24C64AF8C2F8}" type="pres">
      <dgm:prSet presAssocID="{5F718BF7-830C-41F2-9BB7-617B9F43D1D6}" presName="parTxOnlySpace" presStyleCnt="0"/>
      <dgm:spPr/>
    </dgm:pt>
    <dgm:pt modelId="{93E097AA-9E95-4E8F-B6A4-FD02FF2C085F}" type="pres">
      <dgm:prSet presAssocID="{C5E59D11-3386-4BB9-A49D-9417C7A6C38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05E35-D7CB-4FD7-A83D-473C466C99B8}" type="presOf" srcId="{C5E59D11-3386-4BB9-A49D-9417C7A6C38C}" destId="{93E097AA-9E95-4E8F-B6A4-FD02FF2C085F}" srcOrd="0" destOrd="0" presId="urn:microsoft.com/office/officeart/2005/8/layout/chevron1"/>
    <dgm:cxn modelId="{0BB4299B-9FEC-4056-BFB1-AF436F030A4E}" type="presOf" srcId="{E006CED0-E6BF-444D-B5BC-DAA14639E8F0}" destId="{99207639-1154-4EBF-A0C4-CC32620BE7AA}" srcOrd="0" destOrd="0" presId="urn:microsoft.com/office/officeart/2005/8/layout/chevron1"/>
    <dgm:cxn modelId="{63EDFB16-57B7-4B29-BA50-BF2B54033CE4}" srcId="{C5B45354-EA7F-4B6F-B9A9-902D99E67F8C}" destId="{E006CED0-E6BF-444D-B5BC-DAA14639E8F0}" srcOrd="0" destOrd="0" parTransId="{CFCE426E-FF30-4754-8842-E57DA93C14D7}" sibTransId="{99D5FB3D-B883-4DB6-9AB7-0DAB1464A26C}"/>
    <dgm:cxn modelId="{F1CCA995-0D4F-405A-AE5F-66529D05FB24}" srcId="{C5B45354-EA7F-4B6F-B9A9-902D99E67F8C}" destId="{A4FED238-A698-4E75-B171-59049519801B}" srcOrd="2" destOrd="0" parTransId="{5C42DE2F-F53A-457B-8E02-6A0C09557F37}" sibTransId="{5F718BF7-830C-41F2-9BB7-617B9F43D1D6}"/>
    <dgm:cxn modelId="{64DC4B63-6B92-454C-8BDA-14E2614E4250}" type="presOf" srcId="{A4FED238-A698-4E75-B171-59049519801B}" destId="{6F386FF1-43A0-4C16-9E84-847A0C0B17F7}" srcOrd="0" destOrd="0" presId="urn:microsoft.com/office/officeart/2005/8/layout/chevron1"/>
    <dgm:cxn modelId="{258DF18B-07F6-451E-BE1A-646EFF7B1A94}" type="presOf" srcId="{C5B45354-EA7F-4B6F-B9A9-902D99E67F8C}" destId="{78047529-C205-4527-979E-8E1463449B2F}" srcOrd="0" destOrd="0" presId="urn:microsoft.com/office/officeart/2005/8/layout/chevron1"/>
    <dgm:cxn modelId="{D414A02D-DD48-494F-AB97-08C77C1D7EC9}" srcId="{C5B45354-EA7F-4B6F-B9A9-902D99E67F8C}" destId="{C5E59D11-3386-4BB9-A49D-9417C7A6C38C}" srcOrd="3" destOrd="0" parTransId="{AD682D05-F7EC-4ADE-AE07-9F97F1BA9769}" sibTransId="{D27FC9C9-BDDA-44DE-BB00-F540668072F8}"/>
    <dgm:cxn modelId="{AFF03371-839C-49DA-8CBE-177C6463C231}" type="presOf" srcId="{80C2C139-1F81-4403-AD5F-668FFC9EEBA2}" destId="{4C4BBBF6-6338-458A-A90E-5DC37945D7DA}" srcOrd="0" destOrd="0" presId="urn:microsoft.com/office/officeart/2005/8/layout/chevron1"/>
    <dgm:cxn modelId="{54747912-C421-4DAC-A73F-0931959A0F4C}" srcId="{C5B45354-EA7F-4B6F-B9A9-902D99E67F8C}" destId="{80C2C139-1F81-4403-AD5F-668FFC9EEBA2}" srcOrd="1" destOrd="0" parTransId="{C24DF398-99C1-4E01-9345-F747F7D89619}" sibTransId="{2D25F5E6-D1A9-4F08-B87C-975245325625}"/>
    <dgm:cxn modelId="{148C34CD-765D-41A4-A1AC-05231CC11BEE}" type="presParOf" srcId="{78047529-C205-4527-979E-8E1463449B2F}" destId="{99207639-1154-4EBF-A0C4-CC32620BE7AA}" srcOrd="0" destOrd="0" presId="urn:microsoft.com/office/officeart/2005/8/layout/chevron1"/>
    <dgm:cxn modelId="{B80B29AF-0E8F-472B-BF00-81B50414626C}" type="presParOf" srcId="{78047529-C205-4527-979E-8E1463449B2F}" destId="{C87B04AB-67EF-4376-B18A-3E3C11C91887}" srcOrd="1" destOrd="0" presId="urn:microsoft.com/office/officeart/2005/8/layout/chevron1"/>
    <dgm:cxn modelId="{5D33DFD8-774C-4A89-9F4F-59905B05574E}" type="presParOf" srcId="{78047529-C205-4527-979E-8E1463449B2F}" destId="{4C4BBBF6-6338-458A-A90E-5DC37945D7DA}" srcOrd="2" destOrd="0" presId="urn:microsoft.com/office/officeart/2005/8/layout/chevron1"/>
    <dgm:cxn modelId="{6D170A71-0A3B-4EE3-9DD4-E75A320533C1}" type="presParOf" srcId="{78047529-C205-4527-979E-8E1463449B2F}" destId="{227EEF77-A095-4E13-AEC8-77ECB6FA064A}" srcOrd="3" destOrd="0" presId="urn:microsoft.com/office/officeart/2005/8/layout/chevron1"/>
    <dgm:cxn modelId="{8B406A44-FFB5-4CF2-BA69-028315B1BAD4}" type="presParOf" srcId="{78047529-C205-4527-979E-8E1463449B2F}" destId="{6F386FF1-43A0-4C16-9E84-847A0C0B17F7}" srcOrd="4" destOrd="0" presId="urn:microsoft.com/office/officeart/2005/8/layout/chevron1"/>
    <dgm:cxn modelId="{F4F2052A-3EA1-4FE7-98C8-27C23AF39736}" type="presParOf" srcId="{78047529-C205-4527-979E-8E1463449B2F}" destId="{B726F609-5A15-4B7D-B5BB-24C64AF8C2F8}" srcOrd="5" destOrd="0" presId="urn:microsoft.com/office/officeart/2005/8/layout/chevron1"/>
    <dgm:cxn modelId="{73547ECF-9E59-4D8F-863E-67DB40449CE1}" type="presParOf" srcId="{78047529-C205-4527-979E-8E1463449B2F}" destId="{93E097AA-9E95-4E8F-B6A4-FD02FF2C085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38B891-58A2-4324-837A-7679C3F6113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9D0252-7C83-4EEE-A14A-4B61C620212B}">
      <dgm:prSet phldrT="[Текст]" custT="1"/>
      <dgm:spPr/>
      <dgm:t>
        <a:bodyPr/>
        <a:lstStyle/>
        <a:p>
          <a:pPr algn="l"/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Оператор МОиН РТ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gm:t>
    </dgm:pt>
    <dgm:pt modelId="{BAD94769-C3D8-412E-BC4E-01F5E5B33FFE}" type="parTrans" cxnId="{E3970BE7-6E46-44D3-8361-FB0349D3E0D7}">
      <dgm:prSet/>
      <dgm:spPr/>
      <dgm:t>
        <a:bodyPr/>
        <a:lstStyle/>
        <a:p>
          <a:endParaRPr lang="ru-RU"/>
        </a:p>
      </dgm:t>
    </dgm:pt>
    <dgm:pt modelId="{0FC552DB-FC4F-43A1-8710-23BF1781F537}" type="sibTrans" cxnId="{E3970BE7-6E46-44D3-8361-FB0349D3E0D7}">
      <dgm:prSet/>
      <dgm:spPr/>
      <dgm:t>
        <a:bodyPr/>
        <a:lstStyle/>
        <a:p>
          <a:endParaRPr lang="ru-RU"/>
        </a:p>
      </dgm:t>
    </dgm:pt>
    <dgm:pt modelId="{F25D9DE2-E739-452B-8722-D1024B6767AE}">
      <dgm:prSet phldrT="[Текст]" custT="1"/>
      <dgm:spPr/>
      <dgm:t>
        <a:bodyPr/>
        <a:lstStyle/>
        <a:p>
          <a:pPr algn="l"/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Руководители Управлений образования муниципальных районов (МР)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gm:t>
    </dgm:pt>
    <dgm:pt modelId="{0D9A1A99-63E9-43E0-8B9B-A36CF06818D6}" type="parTrans" cxnId="{1034E2A6-77A1-4D42-A6E3-3755BFF607A0}">
      <dgm:prSet/>
      <dgm:spPr/>
      <dgm:t>
        <a:bodyPr/>
        <a:lstStyle/>
        <a:p>
          <a:endParaRPr lang="ru-RU"/>
        </a:p>
      </dgm:t>
    </dgm:pt>
    <dgm:pt modelId="{BD72CD84-E24A-4665-8EC9-64D873D14258}" type="sibTrans" cxnId="{1034E2A6-77A1-4D42-A6E3-3755BFF607A0}">
      <dgm:prSet/>
      <dgm:spPr/>
      <dgm:t>
        <a:bodyPr/>
        <a:lstStyle/>
        <a:p>
          <a:endParaRPr lang="ru-RU"/>
        </a:p>
      </dgm:t>
    </dgm:pt>
    <dgm:pt modelId="{B38C62AD-31BF-4037-8A91-5E94FFDD93FA}">
      <dgm:prSet phldrT="[Текст]" custT="1"/>
      <dgm:spPr/>
      <dgm:t>
        <a:bodyPr/>
        <a:lstStyle/>
        <a:p>
          <a:pPr algn="l"/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Операторы МР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gm:t>
    </dgm:pt>
    <dgm:pt modelId="{125EFE2B-FF7C-43EC-B079-A02676C6E8CC}" type="parTrans" cxnId="{017E5694-6274-4FC4-A4FB-55ED682BFC96}">
      <dgm:prSet/>
      <dgm:spPr/>
      <dgm:t>
        <a:bodyPr/>
        <a:lstStyle/>
        <a:p>
          <a:endParaRPr lang="ru-RU"/>
        </a:p>
      </dgm:t>
    </dgm:pt>
    <dgm:pt modelId="{008DD5C0-FBE6-4431-8B21-B5CE70F7BDB0}" type="sibTrans" cxnId="{017E5694-6274-4FC4-A4FB-55ED682BFC96}">
      <dgm:prSet/>
      <dgm:spPr/>
      <dgm:t>
        <a:bodyPr/>
        <a:lstStyle/>
        <a:p>
          <a:endParaRPr lang="ru-RU"/>
        </a:p>
      </dgm:t>
    </dgm:pt>
    <dgm:pt modelId="{ADBE69B1-DD09-43A0-B581-58BC2ED02073}">
      <dgm:prSet custT="1"/>
      <dgm:spPr/>
      <dgm:t>
        <a:bodyPr/>
        <a:lstStyle/>
        <a:p>
          <a:pPr algn="l"/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Руководители образовательных организаций (ОО)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gm:t>
    </dgm:pt>
    <dgm:pt modelId="{F26A2868-F67C-4124-BF45-4D96B846747D}" type="parTrans" cxnId="{3BB46438-624A-4C16-B811-7F3C803CC169}">
      <dgm:prSet/>
      <dgm:spPr/>
      <dgm:t>
        <a:bodyPr/>
        <a:lstStyle/>
        <a:p>
          <a:endParaRPr lang="ru-RU"/>
        </a:p>
      </dgm:t>
    </dgm:pt>
    <dgm:pt modelId="{F9C80C68-3A79-4AD4-8A3D-20A44E957118}" type="sibTrans" cxnId="{3BB46438-624A-4C16-B811-7F3C803CC169}">
      <dgm:prSet/>
      <dgm:spPr/>
      <dgm:t>
        <a:bodyPr/>
        <a:lstStyle/>
        <a:p>
          <a:endParaRPr lang="ru-RU"/>
        </a:p>
      </dgm:t>
    </dgm:pt>
    <dgm:pt modelId="{600E2BFD-9968-4C52-A23A-1D077D61E0E6}">
      <dgm:prSet custT="1"/>
      <dgm:spPr/>
      <dgm:t>
        <a:bodyPr/>
        <a:lstStyle/>
        <a:p>
          <a:pPr algn="l"/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Операторы ОО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gm:t>
    </dgm:pt>
    <dgm:pt modelId="{30F0ACFC-431F-41C3-9DBD-74595F5CA616}" type="parTrans" cxnId="{CC657EC9-E7B9-42C0-AE04-CFF8F4C09F67}">
      <dgm:prSet/>
      <dgm:spPr/>
      <dgm:t>
        <a:bodyPr/>
        <a:lstStyle/>
        <a:p>
          <a:endParaRPr lang="ru-RU"/>
        </a:p>
      </dgm:t>
    </dgm:pt>
    <dgm:pt modelId="{FD9FE858-5434-4A80-943A-D24A41924B6E}" type="sibTrans" cxnId="{CC657EC9-E7B9-42C0-AE04-CFF8F4C09F67}">
      <dgm:prSet/>
      <dgm:spPr/>
      <dgm:t>
        <a:bodyPr/>
        <a:lstStyle/>
        <a:p>
          <a:endParaRPr lang="ru-RU"/>
        </a:p>
      </dgm:t>
    </dgm:pt>
    <dgm:pt modelId="{113E05D4-F461-4BF5-895D-A3EDB2ADCAA4}">
      <dgm:prSet custT="1"/>
      <dgm:spPr/>
      <dgm:t>
        <a:bodyPr/>
        <a:lstStyle/>
        <a:p>
          <a:pPr algn="l"/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Педагогические работники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gm:t>
    </dgm:pt>
    <dgm:pt modelId="{C9ACA9CF-D372-4F85-AE01-20F117F3AEF1}" type="parTrans" cxnId="{B417DEAF-7E3E-4671-BD6C-B1060A90A99D}">
      <dgm:prSet/>
      <dgm:spPr/>
      <dgm:t>
        <a:bodyPr/>
        <a:lstStyle/>
        <a:p>
          <a:endParaRPr lang="ru-RU"/>
        </a:p>
      </dgm:t>
    </dgm:pt>
    <dgm:pt modelId="{CC77FC01-BCE4-4B34-A56B-E495A9351D7F}" type="sibTrans" cxnId="{B417DEAF-7E3E-4671-BD6C-B1060A90A99D}">
      <dgm:prSet/>
      <dgm:spPr/>
      <dgm:t>
        <a:bodyPr/>
        <a:lstStyle/>
        <a:p>
          <a:endParaRPr lang="ru-RU"/>
        </a:p>
      </dgm:t>
    </dgm:pt>
    <dgm:pt modelId="{7D86B1AE-1D31-4453-AA89-F9BE151D5D3C}">
      <dgm:prSet custT="1"/>
      <dgm:spPr/>
      <dgm:t>
        <a:bodyPr/>
        <a:lstStyle/>
        <a:p>
          <a:pPr algn="l"/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Кураторы обучающих организаций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gm:t>
    </dgm:pt>
    <dgm:pt modelId="{32ACE56A-A0E4-4D9D-A6C0-1FF8434DEA03}" type="parTrans" cxnId="{BD6D1C91-F562-4F74-BDB4-C5443D231822}">
      <dgm:prSet/>
      <dgm:spPr/>
      <dgm:t>
        <a:bodyPr/>
        <a:lstStyle/>
        <a:p>
          <a:endParaRPr lang="ru-RU"/>
        </a:p>
      </dgm:t>
    </dgm:pt>
    <dgm:pt modelId="{563D7792-FB3F-4A5F-8CE6-F665FE9FA7F8}" type="sibTrans" cxnId="{BD6D1C91-F562-4F74-BDB4-C5443D231822}">
      <dgm:prSet/>
      <dgm:spPr/>
      <dgm:t>
        <a:bodyPr/>
        <a:lstStyle/>
        <a:p>
          <a:endParaRPr lang="ru-RU"/>
        </a:p>
      </dgm:t>
    </dgm:pt>
    <dgm:pt modelId="{5C1385FC-27A2-4F28-BD0F-41624D30F46B}" type="pres">
      <dgm:prSet presAssocID="{AC38B891-58A2-4324-837A-7679C3F6113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9B8056A-946A-4AA4-8AC0-36AA42D24152}" type="pres">
      <dgm:prSet presAssocID="{AC38B891-58A2-4324-837A-7679C3F6113F}" presName="pyramid" presStyleLbl="node1" presStyleIdx="0" presStyleCnt="1" custLinFactNeighborX="6922" custLinFactNeighborY="2530"/>
      <dgm:spPr/>
    </dgm:pt>
    <dgm:pt modelId="{061B8FED-60D3-43D4-BA02-81E3346B0274}" type="pres">
      <dgm:prSet presAssocID="{AC38B891-58A2-4324-837A-7679C3F6113F}" presName="theList" presStyleCnt="0"/>
      <dgm:spPr/>
    </dgm:pt>
    <dgm:pt modelId="{EBF63E4E-4762-436E-9525-93861D0E546C}" type="pres">
      <dgm:prSet presAssocID="{DE9D0252-7C83-4EEE-A14A-4B61C620212B}" presName="aNode" presStyleLbl="fgAcc1" presStyleIdx="0" presStyleCnt="7" custScaleX="134922" custScaleY="124443" custLinFactY="13642" custLinFactNeighborX="49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E39B9-6AD7-4B32-BAB1-B426398D7A46}" type="pres">
      <dgm:prSet presAssocID="{DE9D0252-7C83-4EEE-A14A-4B61C620212B}" presName="aSpace" presStyleCnt="0"/>
      <dgm:spPr/>
    </dgm:pt>
    <dgm:pt modelId="{3DA1E09C-79E4-449D-A982-40192EB6D839}" type="pres">
      <dgm:prSet presAssocID="{F25D9DE2-E739-452B-8722-D1024B6767AE}" presName="aNode" presStyleLbl="fgAcc1" presStyleIdx="1" presStyleCnt="7" custScaleX="135336" custScaleY="188962" custLinFactY="18295" custLinFactNeighborX="47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876DD-7B11-453A-9AF5-7B4F59852E14}" type="pres">
      <dgm:prSet presAssocID="{F25D9DE2-E739-452B-8722-D1024B6767AE}" presName="aSpace" presStyleCnt="0"/>
      <dgm:spPr/>
    </dgm:pt>
    <dgm:pt modelId="{2CA8BD1F-B888-4D91-9A92-3D7F991564BB}" type="pres">
      <dgm:prSet presAssocID="{B38C62AD-31BF-4037-8A91-5E94FFDD93FA}" presName="aNode" presStyleLbl="fgAcc1" presStyleIdx="2" presStyleCnt="7" custScaleX="134506" custScaleY="129844" custLinFactY="31004" custLinFactNeighborX="40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ABDF5-2A02-4D31-8821-3694C0D3B156}" type="pres">
      <dgm:prSet presAssocID="{B38C62AD-31BF-4037-8A91-5E94FFDD93FA}" presName="aSpace" presStyleCnt="0"/>
      <dgm:spPr/>
    </dgm:pt>
    <dgm:pt modelId="{85634805-D074-47FD-8B37-71933F4CB13B}" type="pres">
      <dgm:prSet presAssocID="{ADBE69B1-DD09-43A0-B581-58BC2ED02073}" presName="aNode" presStyleLbl="fgAcc1" presStyleIdx="3" presStyleCnt="7" custScaleX="134683" custScaleY="141733" custLinFactY="37975" custLinFactNeighborX="40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60C16-03D9-4680-B005-1462A2606AB0}" type="pres">
      <dgm:prSet presAssocID="{ADBE69B1-DD09-43A0-B581-58BC2ED02073}" presName="aSpace" presStyleCnt="0"/>
      <dgm:spPr/>
    </dgm:pt>
    <dgm:pt modelId="{6105F1FC-D4BB-46FF-8368-BE10A3F97511}" type="pres">
      <dgm:prSet presAssocID="{600E2BFD-9968-4C52-A23A-1D077D61E0E6}" presName="aNode" presStyleLbl="fgAcc1" presStyleIdx="4" presStyleCnt="7" custScaleX="134486" custScaleY="108959" custLinFactY="60130" custLinFactNeighborX="328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14AEB-96D4-4EFE-B22F-22866CE5C18F}" type="pres">
      <dgm:prSet presAssocID="{600E2BFD-9968-4C52-A23A-1D077D61E0E6}" presName="aSpace" presStyleCnt="0"/>
      <dgm:spPr/>
    </dgm:pt>
    <dgm:pt modelId="{D7AA2D7C-DE99-4B4D-BB7A-63097B8F013A}" type="pres">
      <dgm:prSet presAssocID="{113E05D4-F461-4BF5-895D-A3EDB2ADCAA4}" presName="aNode" presStyleLbl="fgAcc1" presStyleIdx="5" presStyleCnt="7" custScaleX="138364" custScaleY="140155" custLinFactY="78030" custLinFactNeighborX="54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9FFD4-0075-4917-8D4D-8C1BFB765F3C}" type="pres">
      <dgm:prSet presAssocID="{113E05D4-F461-4BF5-895D-A3EDB2ADCAA4}" presName="aSpace" presStyleCnt="0"/>
      <dgm:spPr/>
    </dgm:pt>
    <dgm:pt modelId="{69AFF37D-8202-468B-BFE3-C375EAB8D8D6}" type="pres">
      <dgm:prSet presAssocID="{7D86B1AE-1D31-4453-AA89-F9BE151D5D3C}" presName="aNode" presStyleLbl="fgAcc1" presStyleIdx="6" presStyleCnt="7" custScaleX="134833" custScaleY="138524" custLinFactY="100000" custLinFactNeighborX="4210" custLinFactNeighborY="121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C0964-C3C4-4000-B701-93961D55B115}" type="pres">
      <dgm:prSet presAssocID="{7D86B1AE-1D31-4453-AA89-F9BE151D5D3C}" presName="aSpace" presStyleCnt="0"/>
      <dgm:spPr/>
    </dgm:pt>
  </dgm:ptLst>
  <dgm:cxnLst>
    <dgm:cxn modelId="{BD6D1C91-F562-4F74-BDB4-C5443D231822}" srcId="{AC38B891-58A2-4324-837A-7679C3F6113F}" destId="{7D86B1AE-1D31-4453-AA89-F9BE151D5D3C}" srcOrd="6" destOrd="0" parTransId="{32ACE56A-A0E4-4D9D-A6C0-1FF8434DEA03}" sibTransId="{563D7792-FB3F-4A5F-8CE6-F665FE9FA7F8}"/>
    <dgm:cxn modelId="{1034E2A6-77A1-4D42-A6E3-3755BFF607A0}" srcId="{AC38B891-58A2-4324-837A-7679C3F6113F}" destId="{F25D9DE2-E739-452B-8722-D1024B6767AE}" srcOrd="1" destOrd="0" parTransId="{0D9A1A99-63E9-43E0-8B9B-A36CF06818D6}" sibTransId="{BD72CD84-E24A-4665-8EC9-64D873D14258}"/>
    <dgm:cxn modelId="{CC657EC9-E7B9-42C0-AE04-CFF8F4C09F67}" srcId="{AC38B891-58A2-4324-837A-7679C3F6113F}" destId="{600E2BFD-9968-4C52-A23A-1D077D61E0E6}" srcOrd="4" destOrd="0" parTransId="{30F0ACFC-431F-41C3-9DBD-74595F5CA616}" sibTransId="{FD9FE858-5434-4A80-943A-D24A41924B6E}"/>
    <dgm:cxn modelId="{EC55F84F-9C05-4785-8B06-5E406FD8A32A}" type="presOf" srcId="{ADBE69B1-DD09-43A0-B581-58BC2ED02073}" destId="{85634805-D074-47FD-8B37-71933F4CB13B}" srcOrd="0" destOrd="0" presId="urn:microsoft.com/office/officeart/2005/8/layout/pyramid2"/>
    <dgm:cxn modelId="{55B33DBB-7E54-4B1C-89B4-EFC9CB5AD25E}" type="presOf" srcId="{7D86B1AE-1D31-4453-AA89-F9BE151D5D3C}" destId="{69AFF37D-8202-468B-BFE3-C375EAB8D8D6}" srcOrd="0" destOrd="0" presId="urn:microsoft.com/office/officeart/2005/8/layout/pyramid2"/>
    <dgm:cxn modelId="{B417DEAF-7E3E-4671-BD6C-B1060A90A99D}" srcId="{AC38B891-58A2-4324-837A-7679C3F6113F}" destId="{113E05D4-F461-4BF5-895D-A3EDB2ADCAA4}" srcOrd="5" destOrd="0" parTransId="{C9ACA9CF-D372-4F85-AE01-20F117F3AEF1}" sibTransId="{CC77FC01-BCE4-4B34-A56B-E495A9351D7F}"/>
    <dgm:cxn modelId="{3BB46438-624A-4C16-B811-7F3C803CC169}" srcId="{AC38B891-58A2-4324-837A-7679C3F6113F}" destId="{ADBE69B1-DD09-43A0-B581-58BC2ED02073}" srcOrd="3" destOrd="0" parTransId="{F26A2868-F67C-4124-BF45-4D96B846747D}" sibTransId="{F9C80C68-3A79-4AD4-8A3D-20A44E957118}"/>
    <dgm:cxn modelId="{51449257-0BDD-4C46-ACBA-5C2A91582A62}" type="presOf" srcId="{F25D9DE2-E739-452B-8722-D1024B6767AE}" destId="{3DA1E09C-79E4-449D-A982-40192EB6D839}" srcOrd="0" destOrd="0" presId="urn:microsoft.com/office/officeart/2005/8/layout/pyramid2"/>
    <dgm:cxn modelId="{F84E166B-759A-4A24-94DD-202D1FEBA0E2}" type="presOf" srcId="{DE9D0252-7C83-4EEE-A14A-4B61C620212B}" destId="{EBF63E4E-4762-436E-9525-93861D0E546C}" srcOrd="0" destOrd="0" presId="urn:microsoft.com/office/officeart/2005/8/layout/pyramid2"/>
    <dgm:cxn modelId="{F7ED0954-BB32-4C46-B2C3-DE14CBC620BE}" type="presOf" srcId="{113E05D4-F461-4BF5-895D-A3EDB2ADCAA4}" destId="{D7AA2D7C-DE99-4B4D-BB7A-63097B8F013A}" srcOrd="0" destOrd="0" presId="urn:microsoft.com/office/officeart/2005/8/layout/pyramid2"/>
    <dgm:cxn modelId="{E65A3393-FC03-4A12-840B-E75B8DC8FEFB}" type="presOf" srcId="{B38C62AD-31BF-4037-8A91-5E94FFDD93FA}" destId="{2CA8BD1F-B888-4D91-9A92-3D7F991564BB}" srcOrd="0" destOrd="0" presId="urn:microsoft.com/office/officeart/2005/8/layout/pyramid2"/>
    <dgm:cxn modelId="{E3970BE7-6E46-44D3-8361-FB0349D3E0D7}" srcId="{AC38B891-58A2-4324-837A-7679C3F6113F}" destId="{DE9D0252-7C83-4EEE-A14A-4B61C620212B}" srcOrd="0" destOrd="0" parTransId="{BAD94769-C3D8-412E-BC4E-01F5E5B33FFE}" sibTransId="{0FC552DB-FC4F-43A1-8710-23BF1781F537}"/>
    <dgm:cxn modelId="{5922FB23-3FC4-42AC-B06C-F1AC043D2D5E}" type="presOf" srcId="{600E2BFD-9968-4C52-A23A-1D077D61E0E6}" destId="{6105F1FC-D4BB-46FF-8368-BE10A3F97511}" srcOrd="0" destOrd="0" presId="urn:microsoft.com/office/officeart/2005/8/layout/pyramid2"/>
    <dgm:cxn modelId="{5609448B-CBC7-41B9-B81F-66681ABADE64}" type="presOf" srcId="{AC38B891-58A2-4324-837A-7679C3F6113F}" destId="{5C1385FC-27A2-4F28-BD0F-41624D30F46B}" srcOrd="0" destOrd="0" presId="urn:microsoft.com/office/officeart/2005/8/layout/pyramid2"/>
    <dgm:cxn modelId="{017E5694-6274-4FC4-A4FB-55ED682BFC96}" srcId="{AC38B891-58A2-4324-837A-7679C3F6113F}" destId="{B38C62AD-31BF-4037-8A91-5E94FFDD93FA}" srcOrd="2" destOrd="0" parTransId="{125EFE2B-FF7C-43EC-B079-A02676C6E8CC}" sibTransId="{008DD5C0-FBE6-4431-8B21-B5CE70F7BDB0}"/>
    <dgm:cxn modelId="{B93AC7F4-2A37-4491-8E18-AC18D86C5F8D}" type="presParOf" srcId="{5C1385FC-27A2-4F28-BD0F-41624D30F46B}" destId="{79B8056A-946A-4AA4-8AC0-36AA42D24152}" srcOrd="0" destOrd="0" presId="urn:microsoft.com/office/officeart/2005/8/layout/pyramid2"/>
    <dgm:cxn modelId="{81FED27B-5376-4B82-8B7E-7844C4547974}" type="presParOf" srcId="{5C1385FC-27A2-4F28-BD0F-41624D30F46B}" destId="{061B8FED-60D3-43D4-BA02-81E3346B0274}" srcOrd="1" destOrd="0" presId="urn:microsoft.com/office/officeart/2005/8/layout/pyramid2"/>
    <dgm:cxn modelId="{FEBA8965-8F5E-4A55-AE58-77130E3EC562}" type="presParOf" srcId="{061B8FED-60D3-43D4-BA02-81E3346B0274}" destId="{EBF63E4E-4762-436E-9525-93861D0E546C}" srcOrd="0" destOrd="0" presId="urn:microsoft.com/office/officeart/2005/8/layout/pyramid2"/>
    <dgm:cxn modelId="{4F64CB44-A6CF-4996-B3F9-B0D6ED7CF401}" type="presParOf" srcId="{061B8FED-60D3-43D4-BA02-81E3346B0274}" destId="{2E3E39B9-6AD7-4B32-BAB1-B426398D7A46}" srcOrd="1" destOrd="0" presId="urn:microsoft.com/office/officeart/2005/8/layout/pyramid2"/>
    <dgm:cxn modelId="{42DE4909-DE81-4E62-8F4E-876B62964EBA}" type="presParOf" srcId="{061B8FED-60D3-43D4-BA02-81E3346B0274}" destId="{3DA1E09C-79E4-449D-A982-40192EB6D839}" srcOrd="2" destOrd="0" presId="urn:microsoft.com/office/officeart/2005/8/layout/pyramid2"/>
    <dgm:cxn modelId="{74ACFB42-F3C9-4203-A352-53D5E1D7958E}" type="presParOf" srcId="{061B8FED-60D3-43D4-BA02-81E3346B0274}" destId="{4FC876DD-7B11-453A-9AF5-7B4F59852E14}" srcOrd="3" destOrd="0" presId="urn:microsoft.com/office/officeart/2005/8/layout/pyramid2"/>
    <dgm:cxn modelId="{10D992F1-B740-40B6-9EDB-62573F89E078}" type="presParOf" srcId="{061B8FED-60D3-43D4-BA02-81E3346B0274}" destId="{2CA8BD1F-B888-4D91-9A92-3D7F991564BB}" srcOrd="4" destOrd="0" presId="urn:microsoft.com/office/officeart/2005/8/layout/pyramid2"/>
    <dgm:cxn modelId="{DA9D3D2E-4CDC-4DB2-B8D4-03EA85B4CB10}" type="presParOf" srcId="{061B8FED-60D3-43D4-BA02-81E3346B0274}" destId="{97DABDF5-2A02-4D31-8821-3694C0D3B156}" srcOrd="5" destOrd="0" presId="urn:microsoft.com/office/officeart/2005/8/layout/pyramid2"/>
    <dgm:cxn modelId="{85BDB65E-E1B9-4A60-B9E0-AFEF7FA84F07}" type="presParOf" srcId="{061B8FED-60D3-43D4-BA02-81E3346B0274}" destId="{85634805-D074-47FD-8B37-71933F4CB13B}" srcOrd="6" destOrd="0" presId="urn:microsoft.com/office/officeart/2005/8/layout/pyramid2"/>
    <dgm:cxn modelId="{2E51C984-876F-4054-A18B-BEE738069BAE}" type="presParOf" srcId="{061B8FED-60D3-43D4-BA02-81E3346B0274}" destId="{ED560C16-03D9-4680-B005-1462A2606AB0}" srcOrd="7" destOrd="0" presId="urn:microsoft.com/office/officeart/2005/8/layout/pyramid2"/>
    <dgm:cxn modelId="{FD4F896A-107B-4CA1-914D-D4B5061D59D2}" type="presParOf" srcId="{061B8FED-60D3-43D4-BA02-81E3346B0274}" destId="{6105F1FC-D4BB-46FF-8368-BE10A3F97511}" srcOrd="8" destOrd="0" presId="urn:microsoft.com/office/officeart/2005/8/layout/pyramid2"/>
    <dgm:cxn modelId="{5F3AA775-D1C7-462D-B0D5-0DB0191642FE}" type="presParOf" srcId="{061B8FED-60D3-43D4-BA02-81E3346B0274}" destId="{92F14AEB-96D4-4EFE-B22F-22866CE5C18F}" srcOrd="9" destOrd="0" presId="urn:microsoft.com/office/officeart/2005/8/layout/pyramid2"/>
    <dgm:cxn modelId="{0C155723-2232-46EB-8405-03C09E4E11DB}" type="presParOf" srcId="{061B8FED-60D3-43D4-BA02-81E3346B0274}" destId="{D7AA2D7C-DE99-4B4D-BB7A-63097B8F013A}" srcOrd="10" destOrd="0" presId="urn:microsoft.com/office/officeart/2005/8/layout/pyramid2"/>
    <dgm:cxn modelId="{80D4A4F7-003A-4C7C-97A3-11B2117866EC}" type="presParOf" srcId="{061B8FED-60D3-43D4-BA02-81E3346B0274}" destId="{3919FFD4-0075-4917-8D4D-8C1BFB765F3C}" srcOrd="11" destOrd="0" presId="urn:microsoft.com/office/officeart/2005/8/layout/pyramid2"/>
    <dgm:cxn modelId="{BDCCF5A0-6775-4261-B201-F6C1ED6317F5}" type="presParOf" srcId="{061B8FED-60D3-43D4-BA02-81E3346B0274}" destId="{69AFF37D-8202-468B-BFE3-C375EAB8D8D6}" srcOrd="12" destOrd="0" presId="urn:microsoft.com/office/officeart/2005/8/layout/pyramid2"/>
    <dgm:cxn modelId="{326EAD4E-BFD0-4E62-8B62-C8C8CD77847D}" type="presParOf" srcId="{061B8FED-60D3-43D4-BA02-81E3346B0274}" destId="{9F6C0964-C3C4-4000-B701-93961D55B115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F4DA0B-C14D-4DB7-8977-83E0FE958EBF}" type="doc">
      <dgm:prSet loTypeId="urn:microsoft.com/office/officeart/2005/8/layout/process3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AD3C234-7CEB-4CA6-8CE8-7421F79D3ED9}">
      <dgm:prSet/>
      <dgm:spPr/>
      <dgm:t>
        <a:bodyPr/>
        <a:lstStyle/>
        <a:p>
          <a:r>
            <a:rPr lang="ru-RU" b="1"/>
            <a:t>Блок 1 </a:t>
          </a:r>
          <a:endParaRPr lang="ru-RU"/>
        </a:p>
      </dgm:t>
    </dgm:pt>
    <dgm:pt modelId="{2AB1E746-9A03-4E6F-BE2B-278764FCE361}" type="parTrans" cxnId="{7E3163E6-D107-43E2-BF46-10ED71630667}">
      <dgm:prSet/>
      <dgm:spPr/>
      <dgm:t>
        <a:bodyPr/>
        <a:lstStyle/>
        <a:p>
          <a:endParaRPr lang="ru-RU"/>
        </a:p>
      </dgm:t>
    </dgm:pt>
    <dgm:pt modelId="{908BB8AC-B204-4842-9B42-6FC39772BAFF}" type="sibTrans" cxnId="{7E3163E6-D107-43E2-BF46-10ED71630667}">
      <dgm:prSet/>
      <dgm:spPr/>
      <dgm:t>
        <a:bodyPr/>
        <a:lstStyle/>
        <a:p>
          <a:endParaRPr lang="ru-RU"/>
        </a:p>
      </dgm:t>
    </dgm:pt>
    <dgm:pt modelId="{15471DDB-B902-49EB-AF66-3FC56B5AF222}">
      <dgm:prSet/>
      <dgm:spPr/>
      <dgm:t>
        <a:bodyPr/>
        <a:lstStyle/>
        <a:p>
          <a:r>
            <a:rPr lang="ru-RU" b="1" dirty="0"/>
            <a:t>Блок 2</a:t>
          </a:r>
          <a:endParaRPr lang="ru-RU" dirty="0"/>
        </a:p>
      </dgm:t>
    </dgm:pt>
    <dgm:pt modelId="{4E33B0F1-7A68-42E8-B640-4EC2FA41442B}" type="parTrans" cxnId="{8D6B923D-F410-4865-B90B-81E5CD99C30D}">
      <dgm:prSet/>
      <dgm:spPr/>
      <dgm:t>
        <a:bodyPr/>
        <a:lstStyle/>
        <a:p>
          <a:endParaRPr lang="ru-RU"/>
        </a:p>
      </dgm:t>
    </dgm:pt>
    <dgm:pt modelId="{DF720A0A-E57C-4FD2-BF25-55759A6DD8B2}" type="sibTrans" cxnId="{8D6B923D-F410-4865-B90B-81E5CD99C30D}">
      <dgm:prSet/>
      <dgm:spPr/>
      <dgm:t>
        <a:bodyPr/>
        <a:lstStyle/>
        <a:p>
          <a:endParaRPr lang="ru-RU"/>
        </a:p>
      </dgm:t>
    </dgm:pt>
    <dgm:pt modelId="{891DA7A8-1EEE-4345-9DF1-B0D935221C34}">
      <dgm:prSet/>
      <dgm:spPr/>
      <dgm:t>
        <a:bodyPr/>
        <a:lstStyle/>
        <a:p>
          <a:r>
            <a:rPr lang="ru-RU" b="1"/>
            <a:t>Блок 3</a:t>
          </a:r>
          <a:endParaRPr lang="ru-RU"/>
        </a:p>
      </dgm:t>
    </dgm:pt>
    <dgm:pt modelId="{0572DD55-9EDE-4636-92B3-03734DAD377E}" type="parTrans" cxnId="{27CEC66F-1729-43D7-B24D-524C5AB7F36B}">
      <dgm:prSet/>
      <dgm:spPr/>
      <dgm:t>
        <a:bodyPr/>
        <a:lstStyle/>
        <a:p>
          <a:endParaRPr lang="ru-RU"/>
        </a:p>
      </dgm:t>
    </dgm:pt>
    <dgm:pt modelId="{A89BD614-954B-4104-8C59-A2C523DC222A}" type="sibTrans" cxnId="{27CEC66F-1729-43D7-B24D-524C5AB7F36B}">
      <dgm:prSet/>
      <dgm:spPr/>
      <dgm:t>
        <a:bodyPr/>
        <a:lstStyle/>
        <a:p>
          <a:endParaRPr lang="ru-RU"/>
        </a:p>
      </dgm:t>
    </dgm:pt>
    <dgm:pt modelId="{245A2A16-480B-48E2-9A73-6071EC96BF12}">
      <dgm:prSet/>
      <dgm:spPr/>
      <dgm:t>
        <a:bodyPr/>
        <a:lstStyle/>
        <a:p>
          <a:r>
            <a:rPr lang="ru-RU" dirty="0"/>
            <a:t>20-25 вопросов</a:t>
          </a:r>
        </a:p>
      </dgm:t>
    </dgm:pt>
    <dgm:pt modelId="{DA2337BE-B8F3-48B9-9E02-E54473042F94}" type="parTrans" cxnId="{119925BC-C38C-42C7-A1A4-3D2F58379A36}">
      <dgm:prSet/>
      <dgm:spPr/>
      <dgm:t>
        <a:bodyPr/>
        <a:lstStyle/>
        <a:p>
          <a:endParaRPr lang="ru-RU"/>
        </a:p>
      </dgm:t>
    </dgm:pt>
    <dgm:pt modelId="{DDE7FFE1-FD53-41B8-9307-000E65491CDF}" type="sibTrans" cxnId="{119925BC-C38C-42C7-A1A4-3D2F58379A36}">
      <dgm:prSet/>
      <dgm:spPr/>
      <dgm:t>
        <a:bodyPr/>
        <a:lstStyle/>
        <a:p>
          <a:endParaRPr lang="ru-RU"/>
        </a:p>
      </dgm:t>
    </dgm:pt>
    <dgm:pt modelId="{C8358FA1-075C-41B9-B0BE-0B88DA4A5456}">
      <dgm:prSet/>
      <dgm:spPr/>
      <dgm:t>
        <a:bodyPr/>
        <a:lstStyle/>
        <a:p>
          <a:r>
            <a:rPr lang="ru-RU" dirty="0"/>
            <a:t>8-12 вопросов</a:t>
          </a:r>
        </a:p>
      </dgm:t>
    </dgm:pt>
    <dgm:pt modelId="{7FEF07E3-952A-4063-9B55-4307E188E5C7}" type="parTrans" cxnId="{CCA2CDB9-EAF1-433C-859C-6BB6DDF77484}">
      <dgm:prSet/>
      <dgm:spPr/>
      <dgm:t>
        <a:bodyPr/>
        <a:lstStyle/>
        <a:p>
          <a:endParaRPr lang="ru-RU"/>
        </a:p>
      </dgm:t>
    </dgm:pt>
    <dgm:pt modelId="{8606DEAD-5166-41EF-B0AB-01F7893FE47C}" type="sibTrans" cxnId="{CCA2CDB9-EAF1-433C-859C-6BB6DDF77484}">
      <dgm:prSet/>
      <dgm:spPr/>
      <dgm:t>
        <a:bodyPr/>
        <a:lstStyle/>
        <a:p>
          <a:endParaRPr lang="ru-RU"/>
        </a:p>
      </dgm:t>
    </dgm:pt>
    <dgm:pt modelId="{EBBA4EE3-73BB-4313-9A0A-918D7791C62A}">
      <dgm:prSet/>
      <dgm:spPr/>
      <dgm:t>
        <a:bodyPr/>
        <a:lstStyle/>
        <a:p>
          <a:r>
            <a:rPr lang="ru-RU" dirty="0"/>
            <a:t>10-15 вопросов</a:t>
          </a:r>
        </a:p>
      </dgm:t>
    </dgm:pt>
    <dgm:pt modelId="{C4327ABC-8381-46E7-987F-F898481747DE}" type="parTrans" cxnId="{2D61BB46-254D-4AAD-A9F4-8A2469448656}">
      <dgm:prSet/>
      <dgm:spPr/>
      <dgm:t>
        <a:bodyPr/>
        <a:lstStyle/>
        <a:p>
          <a:endParaRPr lang="ru-RU"/>
        </a:p>
      </dgm:t>
    </dgm:pt>
    <dgm:pt modelId="{4F2DFC61-89F1-4112-9494-4CC2A74B87BA}" type="sibTrans" cxnId="{2D61BB46-254D-4AAD-A9F4-8A2469448656}">
      <dgm:prSet/>
      <dgm:spPr/>
      <dgm:t>
        <a:bodyPr/>
        <a:lstStyle/>
        <a:p>
          <a:endParaRPr lang="ru-RU"/>
        </a:p>
      </dgm:t>
    </dgm:pt>
    <dgm:pt modelId="{9870CDE5-21BE-4063-866E-C9651C637F2E}" type="pres">
      <dgm:prSet presAssocID="{0FF4DA0B-C14D-4DB7-8977-83E0FE958E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A2C862-EC65-4C24-B5B0-CA77EE7316FA}" type="pres">
      <dgm:prSet presAssocID="{9AD3C234-7CEB-4CA6-8CE8-7421F79D3ED9}" presName="composite" presStyleCnt="0"/>
      <dgm:spPr/>
    </dgm:pt>
    <dgm:pt modelId="{B83D5AE9-BBDF-428F-8082-5F91A7586AA4}" type="pres">
      <dgm:prSet presAssocID="{9AD3C234-7CEB-4CA6-8CE8-7421F79D3ED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76F56-AC3A-4B03-AB99-2950A492D3FB}" type="pres">
      <dgm:prSet presAssocID="{9AD3C234-7CEB-4CA6-8CE8-7421F79D3ED9}" presName="parSh" presStyleLbl="node1" presStyleIdx="0" presStyleCnt="3"/>
      <dgm:spPr/>
      <dgm:t>
        <a:bodyPr/>
        <a:lstStyle/>
        <a:p>
          <a:endParaRPr lang="ru-RU"/>
        </a:p>
      </dgm:t>
    </dgm:pt>
    <dgm:pt modelId="{B10AA352-7353-4FD6-A94D-FC20AA092C78}" type="pres">
      <dgm:prSet presAssocID="{9AD3C234-7CEB-4CA6-8CE8-7421F79D3ED9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9444D-9C43-49BA-8FCA-41410F76559E}" type="pres">
      <dgm:prSet presAssocID="{908BB8AC-B204-4842-9B42-6FC39772BAF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66C5B63-15AC-455B-B890-77F38F95FD46}" type="pres">
      <dgm:prSet presAssocID="{908BB8AC-B204-4842-9B42-6FC39772BAFF}" presName="connTx" presStyleLbl="sibTrans2D1" presStyleIdx="0" presStyleCnt="2"/>
      <dgm:spPr/>
      <dgm:t>
        <a:bodyPr/>
        <a:lstStyle/>
        <a:p>
          <a:endParaRPr lang="ru-RU"/>
        </a:p>
      </dgm:t>
    </dgm:pt>
    <dgm:pt modelId="{856B2A64-3DB0-4634-B503-6F80249F4135}" type="pres">
      <dgm:prSet presAssocID="{15471DDB-B902-49EB-AF66-3FC56B5AF222}" presName="composite" presStyleCnt="0"/>
      <dgm:spPr/>
    </dgm:pt>
    <dgm:pt modelId="{FD3C6075-BF56-4BAD-BD31-FAB203B3CC2F}" type="pres">
      <dgm:prSet presAssocID="{15471DDB-B902-49EB-AF66-3FC56B5AF22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C2A20-80D3-4E55-B86C-8274F04FD494}" type="pres">
      <dgm:prSet presAssocID="{15471DDB-B902-49EB-AF66-3FC56B5AF222}" presName="parSh" presStyleLbl="node1" presStyleIdx="1" presStyleCnt="3"/>
      <dgm:spPr/>
      <dgm:t>
        <a:bodyPr/>
        <a:lstStyle/>
        <a:p>
          <a:endParaRPr lang="ru-RU"/>
        </a:p>
      </dgm:t>
    </dgm:pt>
    <dgm:pt modelId="{4B7B0233-A5E8-4F66-8FC4-2EA1C5CD4048}" type="pres">
      <dgm:prSet presAssocID="{15471DDB-B902-49EB-AF66-3FC56B5AF222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0C04D-A71D-4B51-974C-E30AAAE69A94}" type="pres">
      <dgm:prSet presAssocID="{DF720A0A-E57C-4FD2-BF25-55759A6DD8B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A5FBADA-81F1-4499-888A-981409EBB091}" type="pres">
      <dgm:prSet presAssocID="{DF720A0A-E57C-4FD2-BF25-55759A6DD8B2}" presName="connTx" presStyleLbl="sibTrans2D1" presStyleIdx="1" presStyleCnt="2"/>
      <dgm:spPr/>
      <dgm:t>
        <a:bodyPr/>
        <a:lstStyle/>
        <a:p>
          <a:endParaRPr lang="ru-RU"/>
        </a:p>
      </dgm:t>
    </dgm:pt>
    <dgm:pt modelId="{AB6FADD8-67D7-4AFE-950F-45DBF455F46B}" type="pres">
      <dgm:prSet presAssocID="{891DA7A8-1EEE-4345-9DF1-B0D935221C34}" presName="composite" presStyleCnt="0"/>
      <dgm:spPr/>
    </dgm:pt>
    <dgm:pt modelId="{F104FCA0-FB19-415C-9690-9B86C71C7063}" type="pres">
      <dgm:prSet presAssocID="{891DA7A8-1EEE-4345-9DF1-B0D935221C3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F4291-9C54-44E4-BB0E-FFC3BCB407BA}" type="pres">
      <dgm:prSet presAssocID="{891DA7A8-1EEE-4345-9DF1-B0D935221C34}" presName="parSh" presStyleLbl="node1" presStyleIdx="2" presStyleCnt="3"/>
      <dgm:spPr/>
      <dgm:t>
        <a:bodyPr/>
        <a:lstStyle/>
        <a:p>
          <a:endParaRPr lang="ru-RU"/>
        </a:p>
      </dgm:t>
    </dgm:pt>
    <dgm:pt modelId="{BBF06286-E4EC-425E-9B0C-0A1D44EB2643}" type="pres">
      <dgm:prSet presAssocID="{891DA7A8-1EEE-4345-9DF1-B0D935221C34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4465BD-FC61-403C-BB31-4DFD7BB22759}" type="presOf" srcId="{15471DDB-B902-49EB-AF66-3FC56B5AF222}" destId="{FD3C6075-BF56-4BAD-BD31-FAB203B3CC2F}" srcOrd="0" destOrd="0" presId="urn:microsoft.com/office/officeart/2005/8/layout/process3"/>
    <dgm:cxn modelId="{BF764420-A6AE-4B54-83B6-21119EF12E74}" type="presOf" srcId="{245A2A16-480B-48E2-9A73-6071EC96BF12}" destId="{BBF06286-E4EC-425E-9B0C-0A1D44EB2643}" srcOrd="0" destOrd="0" presId="urn:microsoft.com/office/officeart/2005/8/layout/process3"/>
    <dgm:cxn modelId="{B6020E3A-3502-4CE8-A19B-0AE21B8C3398}" type="presOf" srcId="{0FF4DA0B-C14D-4DB7-8977-83E0FE958EBF}" destId="{9870CDE5-21BE-4063-866E-C9651C637F2E}" srcOrd="0" destOrd="0" presId="urn:microsoft.com/office/officeart/2005/8/layout/process3"/>
    <dgm:cxn modelId="{7B69E3F6-8EE4-4500-AD22-93E30362A26C}" type="presOf" srcId="{DF720A0A-E57C-4FD2-BF25-55759A6DD8B2}" destId="{FA5FBADA-81F1-4499-888A-981409EBB091}" srcOrd="1" destOrd="0" presId="urn:microsoft.com/office/officeart/2005/8/layout/process3"/>
    <dgm:cxn modelId="{C297ACDB-DB63-4EE5-A2B6-FFC74E7C1B7C}" type="presOf" srcId="{EBBA4EE3-73BB-4313-9A0A-918D7791C62A}" destId="{4B7B0233-A5E8-4F66-8FC4-2EA1C5CD4048}" srcOrd="0" destOrd="0" presId="urn:microsoft.com/office/officeart/2005/8/layout/process3"/>
    <dgm:cxn modelId="{4A45BAAF-7CC6-4683-932E-4708E09637DC}" type="presOf" srcId="{15471DDB-B902-49EB-AF66-3FC56B5AF222}" destId="{B61C2A20-80D3-4E55-B86C-8274F04FD494}" srcOrd="1" destOrd="0" presId="urn:microsoft.com/office/officeart/2005/8/layout/process3"/>
    <dgm:cxn modelId="{ACFBCD3B-116D-45CF-B0C1-485FF29640C6}" type="presOf" srcId="{9AD3C234-7CEB-4CA6-8CE8-7421F79D3ED9}" destId="{B83D5AE9-BBDF-428F-8082-5F91A7586AA4}" srcOrd="0" destOrd="0" presId="urn:microsoft.com/office/officeart/2005/8/layout/process3"/>
    <dgm:cxn modelId="{AEBE0FC9-DE1E-4E93-8482-98C3ADD6AC8D}" type="presOf" srcId="{C8358FA1-075C-41B9-B0BE-0B88DA4A5456}" destId="{B10AA352-7353-4FD6-A94D-FC20AA092C78}" srcOrd="0" destOrd="0" presId="urn:microsoft.com/office/officeart/2005/8/layout/process3"/>
    <dgm:cxn modelId="{2A4C3E52-A93B-40FF-9E53-DE3D4792B93E}" type="presOf" srcId="{891DA7A8-1EEE-4345-9DF1-B0D935221C34}" destId="{F104FCA0-FB19-415C-9690-9B86C71C7063}" srcOrd="0" destOrd="0" presId="urn:microsoft.com/office/officeart/2005/8/layout/process3"/>
    <dgm:cxn modelId="{27CEC66F-1729-43D7-B24D-524C5AB7F36B}" srcId="{0FF4DA0B-C14D-4DB7-8977-83E0FE958EBF}" destId="{891DA7A8-1EEE-4345-9DF1-B0D935221C34}" srcOrd="2" destOrd="0" parTransId="{0572DD55-9EDE-4636-92B3-03734DAD377E}" sibTransId="{A89BD614-954B-4104-8C59-A2C523DC222A}"/>
    <dgm:cxn modelId="{8D6B923D-F410-4865-B90B-81E5CD99C30D}" srcId="{0FF4DA0B-C14D-4DB7-8977-83E0FE958EBF}" destId="{15471DDB-B902-49EB-AF66-3FC56B5AF222}" srcOrd="1" destOrd="0" parTransId="{4E33B0F1-7A68-42E8-B640-4EC2FA41442B}" sibTransId="{DF720A0A-E57C-4FD2-BF25-55759A6DD8B2}"/>
    <dgm:cxn modelId="{B9C979A0-FE52-457F-BFE7-E7C0ED1AE3D9}" type="presOf" srcId="{DF720A0A-E57C-4FD2-BF25-55759A6DD8B2}" destId="{50F0C04D-A71D-4B51-974C-E30AAAE69A94}" srcOrd="0" destOrd="0" presId="urn:microsoft.com/office/officeart/2005/8/layout/process3"/>
    <dgm:cxn modelId="{9F0244AF-E751-46EF-9022-C49E68C3798D}" type="presOf" srcId="{908BB8AC-B204-4842-9B42-6FC39772BAFF}" destId="{89F9444D-9C43-49BA-8FCA-41410F76559E}" srcOrd="0" destOrd="0" presId="urn:microsoft.com/office/officeart/2005/8/layout/process3"/>
    <dgm:cxn modelId="{D7A2D7ED-1D33-411D-8475-011215B2473E}" type="presOf" srcId="{908BB8AC-B204-4842-9B42-6FC39772BAFF}" destId="{D66C5B63-15AC-455B-B890-77F38F95FD46}" srcOrd="1" destOrd="0" presId="urn:microsoft.com/office/officeart/2005/8/layout/process3"/>
    <dgm:cxn modelId="{2D61BB46-254D-4AAD-A9F4-8A2469448656}" srcId="{15471DDB-B902-49EB-AF66-3FC56B5AF222}" destId="{EBBA4EE3-73BB-4313-9A0A-918D7791C62A}" srcOrd="0" destOrd="0" parTransId="{C4327ABC-8381-46E7-987F-F898481747DE}" sibTransId="{4F2DFC61-89F1-4112-9494-4CC2A74B87BA}"/>
    <dgm:cxn modelId="{FC7D0B91-C49A-4AEA-BA8B-4025813CCC4D}" type="presOf" srcId="{9AD3C234-7CEB-4CA6-8CE8-7421F79D3ED9}" destId="{8B376F56-AC3A-4B03-AB99-2950A492D3FB}" srcOrd="1" destOrd="0" presId="urn:microsoft.com/office/officeart/2005/8/layout/process3"/>
    <dgm:cxn modelId="{119925BC-C38C-42C7-A1A4-3D2F58379A36}" srcId="{891DA7A8-1EEE-4345-9DF1-B0D935221C34}" destId="{245A2A16-480B-48E2-9A73-6071EC96BF12}" srcOrd="0" destOrd="0" parTransId="{DA2337BE-B8F3-48B9-9E02-E54473042F94}" sibTransId="{DDE7FFE1-FD53-41B8-9307-000E65491CDF}"/>
    <dgm:cxn modelId="{0E430ED1-F2EA-4AB8-AB49-558036339FF2}" type="presOf" srcId="{891DA7A8-1EEE-4345-9DF1-B0D935221C34}" destId="{C69F4291-9C54-44E4-BB0E-FFC3BCB407BA}" srcOrd="1" destOrd="0" presId="urn:microsoft.com/office/officeart/2005/8/layout/process3"/>
    <dgm:cxn modelId="{7E3163E6-D107-43E2-BF46-10ED71630667}" srcId="{0FF4DA0B-C14D-4DB7-8977-83E0FE958EBF}" destId="{9AD3C234-7CEB-4CA6-8CE8-7421F79D3ED9}" srcOrd="0" destOrd="0" parTransId="{2AB1E746-9A03-4E6F-BE2B-278764FCE361}" sibTransId="{908BB8AC-B204-4842-9B42-6FC39772BAFF}"/>
    <dgm:cxn modelId="{CCA2CDB9-EAF1-433C-859C-6BB6DDF77484}" srcId="{9AD3C234-7CEB-4CA6-8CE8-7421F79D3ED9}" destId="{C8358FA1-075C-41B9-B0BE-0B88DA4A5456}" srcOrd="0" destOrd="0" parTransId="{7FEF07E3-952A-4063-9B55-4307E188E5C7}" sibTransId="{8606DEAD-5166-41EF-B0AB-01F7893FE47C}"/>
    <dgm:cxn modelId="{D564BA09-14CF-47F3-9C99-D3CD6A3A73E8}" type="presParOf" srcId="{9870CDE5-21BE-4063-866E-C9651C637F2E}" destId="{CFA2C862-EC65-4C24-B5B0-CA77EE7316FA}" srcOrd="0" destOrd="0" presId="urn:microsoft.com/office/officeart/2005/8/layout/process3"/>
    <dgm:cxn modelId="{63869E59-89CE-4430-AF3B-9166CEEA478A}" type="presParOf" srcId="{CFA2C862-EC65-4C24-B5B0-CA77EE7316FA}" destId="{B83D5AE9-BBDF-428F-8082-5F91A7586AA4}" srcOrd="0" destOrd="0" presId="urn:microsoft.com/office/officeart/2005/8/layout/process3"/>
    <dgm:cxn modelId="{E812E382-77EB-430A-BC95-3C70CB0C6090}" type="presParOf" srcId="{CFA2C862-EC65-4C24-B5B0-CA77EE7316FA}" destId="{8B376F56-AC3A-4B03-AB99-2950A492D3FB}" srcOrd="1" destOrd="0" presId="urn:microsoft.com/office/officeart/2005/8/layout/process3"/>
    <dgm:cxn modelId="{B50A429E-4D3B-41F4-8CED-E363808834EE}" type="presParOf" srcId="{CFA2C862-EC65-4C24-B5B0-CA77EE7316FA}" destId="{B10AA352-7353-4FD6-A94D-FC20AA092C78}" srcOrd="2" destOrd="0" presId="urn:microsoft.com/office/officeart/2005/8/layout/process3"/>
    <dgm:cxn modelId="{A258DC18-F924-437A-B0BD-09793652E21C}" type="presParOf" srcId="{9870CDE5-21BE-4063-866E-C9651C637F2E}" destId="{89F9444D-9C43-49BA-8FCA-41410F76559E}" srcOrd="1" destOrd="0" presId="urn:microsoft.com/office/officeart/2005/8/layout/process3"/>
    <dgm:cxn modelId="{6EFFE41B-C317-4063-8C60-2EA4FD7FF73C}" type="presParOf" srcId="{89F9444D-9C43-49BA-8FCA-41410F76559E}" destId="{D66C5B63-15AC-455B-B890-77F38F95FD46}" srcOrd="0" destOrd="0" presId="urn:microsoft.com/office/officeart/2005/8/layout/process3"/>
    <dgm:cxn modelId="{5CC06D30-EEEB-4080-94D8-8D8CB05A5ED3}" type="presParOf" srcId="{9870CDE5-21BE-4063-866E-C9651C637F2E}" destId="{856B2A64-3DB0-4634-B503-6F80249F4135}" srcOrd="2" destOrd="0" presId="urn:microsoft.com/office/officeart/2005/8/layout/process3"/>
    <dgm:cxn modelId="{A8DEC99A-0F5A-4BB3-ADE5-7BF87DCC6577}" type="presParOf" srcId="{856B2A64-3DB0-4634-B503-6F80249F4135}" destId="{FD3C6075-BF56-4BAD-BD31-FAB203B3CC2F}" srcOrd="0" destOrd="0" presId="urn:microsoft.com/office/officeart/2005/8/layout/process3"/>
    <dgm:cxn modelId="{99692BB6-20AF-4330-861A-FD4D2EDD9A36}" type="presParOf" srcId="{856B2A64-3DB0-4634-B503-6F80249F4135}" destId="{B61C2A20-80D3-4E55-B86C-8274F04FD494}" srcOrd="1" destOrd="0" presId="urn:microsoft.com/office/officeart/2005/8/layout/process3"/>
    <dgm:cxn modelId="{6FC5C70F-C1A8-4A7D-8633-6B15AF1078BA}" type="presParOf" srcId="{856B2A64-3DB0-4634-B503-6F80249F4135}" destId="{4B7B0233-A5E8-4F66-8FC4-2EA1C5CD4048}" srcOrd="2" destOrd="0" presId="urn:microsoft.com/office/officeart/2005/8/layout/process3"/>
    <dgm:cxn modelId="{2D8BABF4-9DB5-4D9B-85E0-2A160AB762A5}" type="presParOf" srcId="{9870CDE5-21BE-4063-866E-C9651C637F2E}" destId="{50F0C04D-A71D-4B51-974C-E30AAAE69A94}" srcOrd="3" destOrd="0" presId="urn:microsoft.com/office/officeart/2005/8/layout/process3"/>
    <dgm:cxn modelId="{FF101759-6FF9-40BF-B2EB-F35FF69116C1}" type="presParOf" srcId="{50F0C04D-A71D-4B51-974C-E30AAAE69A94}" destId="{FA5FBADA-81F1-4499-888A-981409EBB091}" srcOrd="0" destOrd="0" presId="urn:microsoft.com/office/officeart/2005/8/layout/process3"/>
    <dgm:cxn modelId="{953E0472-E67E-45D1-A7B3-4CEE3461C6A9}" type="presParOf" srcId="{9870CDE5-21BE-4063-866E-C9651C637F2E}" destId="{AB6FADD8-67D7-4AFE-950F-45DBF455F46B}" srcOrd="4" destOrd="0" presId="urn:microsoft.com/office/officeart/2005/8/layout/process3"/>
    <dgm:cxn modelId="{D67008C5-FCAA-4E85-82C2-C5276E518717}" type="presParOf" srcId="{AB6FADD8-67D7-4AFE-950F-45DBF455F46B}" destId="{F104FCA0-FB19-415C-9690-9B86C71C7063}" srcOrd="0" destOrd="0" presId="urn:microsoft.com/office/officeart/2005/8/layout/process3"/>
    <dgm:cxn modelId="{C0FA8300-0613-479A-B64F-02BBC29F793C}" type="presParOf" srcId="{AB6FADD8-67D7-4AFE-950F-45DBF455F46B}" destId="{C69F4291-9C54-44E4-BB0E-FFC3BCB407BA}" srcOrd="1" destOrd="0" presId="urn:microsoft.com/office/officeart/2005/8/layout/process3"/>
    <dgm:cxn modelId="{7F922D7B-0587-4A5B-A958-F873DD9FEEB1}" type="presParOf" srcId="{AB6FADD8-67D7-4AFE-950F-45DBF455F46B}" destId="{BBF06286-E4EC-425E-9B0C-0A1D44EB264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E6B158-A640-40C3-9328-A9BF22FF5770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8581FA54-E542-45D2-81CB-250C4E811B16}">
      <dgm:prSet phldrT="[Text]"/>
      <dgm:spPr/>
      <dgm:t>
        <a:bodyPr/>
        <a:lstStyle/>
        <a:p>
          <a:r>
            <a:rPr lang="ru-RU" b="1" dirty="0" smtClean="0"/>
            <a:t>Выбор профессии</a:t>
          </a:r>
          <a:endParaRPr lang="en-GB" dirty="0"/>
        </a:p>
      </dgm:t>
    </dgm:pt>
    <dgm:pt modelId="{75AFB9D8-BEE4-4C61-8E4E-812EA9BAA41D}" type="parTrans" cxnId="{50E06BE8-C7D9-4B01-9409-5BF30036465E}">
      <dgm:prSet/>
      <dgm:spPr/>
      <dgm:t>
        <a:bodyPr/>
        <a:lstStyle/>
        <a:p>
          <a:endParaRPr lang="en-GB"/>
        </a:p>
      </dgm:t>
    </dgm:pt>
    <dgm:pt modelId="{A31C3A7D-881B-4746-BC74-5833E8AE8865}" type="sibTrans" cxnId="{50E06BE8-C7D9-4B01-9409-5BF30036465E}">
      <dgm:prSet/>
      <dgm:spPr/>
      <dgm:t>
        <a:bodyPr/>
        <a:lstStyle/>
        <a:p>
          <a:endParaRPr lang="en-GB"/>
        </a:p>
      </dgm:t>
    </dgm:pt>
    <dgm:pt modelId="{B68DA19C-8920-4F9C-9326-AE1D4F99AFCA}">
      <dgm:prSet phldrT="[Text]"/>
      <dgm:spPr/>
      <dgm:t>
        <a:bodyPr/>
        <a:lstStyle/>
        <a:p>
          <a:r>
            <a:rPr lang="ru-RU" b="1" dirty="0" smtClean="0"/>
            <a:t>Подготовка в вузе или ссузе</a:t>
          </a:r>
          <a:endParaRPr lang="en-GB" dirty="0"/>
        </a:p>
      </dgm:t>
    </dgm:pt>
    <dgm:pt modelId="{9E2AC972-FC2D-4CF9-9F3D-E1E20353C09C}" type="parTrans" cxnId="{9AFB9069-9919-432C-9B78-75AADE306EDA}">
      <dgm:prSet/>
      <dgm:spPr/>
      <dgm:t>
        <a:bodyPr/>
        <a:lstStyle/>
        <a:p>
          <a:endParaRPr lang="en-GB"/>
        </a:p>
      </dgm:t>
    </dgm:pt>
    <dgm:pt modelId="{37F4C5E3-261F-4847-AF53-AC2DDEFB9210}" type="sibTrans" cxnId="{9AFB9069-9919-432C-9B78-75AADE306EDA}">
      <dgm:prSet/>
      <dgm:spPr/>
      <dgm:t>
        <a:bodyPr/>
        <a:lstStyle/>
        <a:p>
          <a:endParaRPr lang="en-GB"/>
        </a:p>
      </dgm:t>
    </dgm:pt>
    <dgm:pt modelId="{94D6E19E-37F9-477E-99A5-BE70CA43A49E}">
      <dgm:prSet phldrT="[Text]"/>
      <dgm:spPr/>
      <dgm:t>
        <a:bodyPr/>
        <a:lstStyle/>
        <a:p>
          <a:r>
            <a:rPr lang="ru-RU" b="1" dirty="0" smtClean="0"/>
            <a:t>Закрепление </a:t>
          </a:r>
          <a:r>
            <a:rPr lang="en-US" b="1" smtClean="0"/>
            <a:t>           </a:t>
          </a:r>
          <a:r>
            <a:rPr lang="ru-RU" b="1" smtClean="0"/>
            <a:t>в </a:t>
          </a:r>
          <a:r>
            <a:rPr lang="ru-RU" b="1" dirty="0" smtClean="0"/>
            <a:t>школе</a:t>
          </a:r>
          <a:endParaRPr lang="en-GB" dirty="0"/>
        </a:p>
      </dgm:t>
    </dgm:pt>
    <dgm:pt modelId="{CB4A205B-2F4E-439D-8082-3F68858DA0F0}" type="parTrans" cxnId="{61B03AA1-E56C-4E50-92A5-8A180918BEBA}">
      <dgm:prSet/>
      <dgm:spPr/>
      <dgm:t>
        <a:bodyPr/>
        <a:lstStyle/>
        <a:p>
          <a:endParaRPr lang="en-GB"/>
        </a:p>
      </dgm:t>
    </dgm:pt>
    <dgm:pt modelId="{00186783-C4D1-4C4B-AD13-8B0182F08820}" type="sibTrans" cxnId="{61B03AA1-E56C-4E50-92A5-8A180918BEBA}">
      <dgm:prSet/>
      <dgm:spPr/>
      <dgm:t>
        <a:bodyPr/>
        <a:lstStyle/>
        <a:p>
          <a:endParaRPr lang="en-GB"/>
        </a:p>
      </dgm:t>
    </dgm:pt>
    <dgm:pt modelId="{7A7514A5-2DB3-4EC5-B591-D8A129B72CE6}">
      <dgm:prSet phldrT="[Text]"/>
      <dgm:spPr/>
      <dgm:t>
        <a:bodyPr/>
        <a:lstStyle/>
        <a:p>
          <a:r>
            <a:rPr lang="ru-RU" b="1" dirty="0" smtClean="0"/>
            <a:t>Профессиональное развитие</a:t>
          </a:r>
          <a:endParaRPr lang="en-GB" dirty="0"/>
        </a:p>
      </dgm:t>
    </dgm:pt>
    <dgm:pt modelId="{45D67AB0-35FD-46B0-B80C-0E2E215569F8}" type="parTrans" cxnId="{C536A24C-9FC3-49AF-B7F2-C81E5D03C859}">
      <dgm:prSet/>
      <dgm:spPr/>
      <dgm:t>
        <a:bodyPr/>
        <a:lstStyle/>
        <a:p>
          <a:endParaRPr lang="en-GB"/>
        </a:p>
      </dgm:t>
    </dgm:pt>
    <dgm:pt modelId="{4786F844-6B10-4024-8C1A-538EABB18B26}" type="sibTrans" cxnId="{C536A24C-9FC3-49AF-B7F2-C81E5D03C859}">
      <dgm:prSet/>
      <dgm:spPr/>
      <dgm:t>
        <a:bodyPr/>
        <a:lstStyle/>
        <a:p>
          <a:endParaRPr lang="en-GB"/>
        </a:p>
      </dgm:t>
    </dgm:pt>
    <dgm:pt modelId="{D0C3C9BD-E5AC-48FB-91AF-0930BA50048A}" type="pres">
      <dgm:prSet presAssocID="{FCE6B158-A640-40C3-9328-A9BF22FF5770}" presName="Name0" presStyleCnt="0">
        <dgm:presLayoutVars>
          <dgm:dir/>
          <dgm:animLvl val="lvl"/>
          <dgm:resizeHandles val="exact"/>
        </dgm:presLayoutVars>
      </dgm:prSet>
      <dgm:spPr/>
    </dgm:pt>
    <dgm:pt modelId="{7DC97BE4-4EF1-41B4-A977-C5E879FA4B63}" type="pres">
      <dgm:prSet presAssocID="{8581FA54-E542-45D2-81CB-250C4E811B16}" presName="parTxOnly" presStyleLbl="node1" presStyleIdx="0" presStyleCnt="4" custScaleX="27263" custLinFactNeighborX="-95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C89FD0-3873-407E-8242-11FD51DF0FC7}" type="pres">
      <dgm:prSet presAssocID="{A31C3A7D-881B-4746-BC74-5833E8AE8865}" presName="parTxOnlySpace" presStyleCnt="0"/>
      <dgm:spPr/>
    </dgm:pt>
    <dgm:pt modelId="{D4BC4F41-BA1B-49FE-B2DC-FEF992315A7C}" type="pres">
      <dgm:prSet presAssocID="{B68DA19C-8920-4F9C-9326-AE1D4F99AFCA}" presName="parTxOnly" presStyleLbl="node1" presStyleIdx="1" presStyleCnt="4" custScaleX="27263" custLinFactNeighborX="-280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A65B8D-2028-434D-A924-9296E8982315}" type="pres">
      <dgm:prSet presAssocID="{37F4C5E3-261F-4847-AF53-AC2DDEFB9210}" presName="parTxOnlySpace" presStyleCnt="0"/>
      <dgm:spPr/>
    </dgm:pt>
    <dgm:pt modelId="{CA671285-8AC8-4227-9357-F3F3330F36A7}" type="pres">
      <dgm:prSet presAssocID="{94D6E19E-37F9-477E-99A5-BE70CA43A49E}" presName="parTxOnly" presStyleLbl="node1" presStyleIdx="2" presStyleCnt="4" custScaleX="27263" custLinFactNeighborX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6977F7-0C8A-445F-8958-A7D9935B160C}" type="pres">
      <dgm:prSet presAssocID="{00186783-C4D1-4C4B-AD13-8B0182F08820}" presName="parTxOnlySpace" presStyleCnt="0"/>
      <dgm:spPr/>
    </dgm:pt>
    <dgm:pt modelId="{19E09639-F6DB-44C8-B2F6-9663A0AA0645}" type="pres">
      <dgm:prSet presAssocID="{7A7514A5-2DB3-4EC5-B591-D8A129B72CE6}" presName="parTxOnly" presStyleLbl="node1" presStyleIdx="3" presStyleCnt="4" custScaleX="27263" custLinFactNeighborX="99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36A24C-9FC3-49AF-B7F2-C81E5D03C859}" srcId="{FCE6B158-A640-40C3-9328-A9BF22FF5770}" destId="{7A7514A5-2DB3-4EC5-B591-D8A129B72CE6}" srcOrd="3" destOrd="0" parTransId="{45D67AB0-35FD-46B0-B80C-0E2E215569F8}" sibTransId="{4786F844-6B10-4024-8C1A-538EABB18B26}"/>
    <dgm:cxn modelId="{61B03AA1-E56C-4E50-92A5-8A180918BEBA}" srcId="{FCE6B158-A640-40C3-9328-A9BF22FF5770}" destId="{94D6E19E-37F9-477E-99A5-BE70CA43A49E}" srcOrd="2" destOrd="0" parTransId="{CB4A205B-2F4E-439D-8082-3F68858DA0F0}" sibTransId="{00186783-C4D1-4C4B-AD13-8B0182F08820}"/>
    <dgm:cxn modelId="{1A76A2D9-429A-4BF9-9A09-CAF52F20C8E9}" type="presOf" srcId="{8581FA54-E542-45D2-81CB-250C4E811B16}" destId="{7DC97BE4-4EF1-41B4-A977-C5E879FA4B63}" srcOrd="0" destOrd="0" presId="urn:microsoft.com/office/officeart/2005/8/layout/chevron1"/>
    <dgm:cxn modelId="{9AFB9069-9919-432C-9B78-75AADE306EDA}" srcId="{FCE6B158-A640-40C3-9328-A9BF22FF5770}" destId="{B68DA19C-8920-4F9C-9326-AE1D4F99AFCA}" srcOrd="1" destOrd="0" parTransId="{9E2AC972-FC2D-4CF9-9F3D-E1E20353C09C}" sibTransId="{37F4C5E3-261F-4847-AF53-AC2DDEFB9210}"/>
    <dgm:cxn modelId="{0E7F7B4A-7E8F-4D49-9613-759D64A7F947}" type="presOf" srcId="{B68DA19C-8920-4F9C-9326-AE1D4F99AFCA}" destId="{D4BC4F41-BA1B-49FE-B2DC-FEF992315A7C}" srcOrd="0" destOrd="0" presId="urn:microsoft.com/office/officeart/2005/8/layout/chevron1"/>
    <dgm:cxn modelId="{E7D37B30-25E8-48BE-A501-5231136B8774}" type="presOf" srcId="{FCE6B158-A640-40C3-9328-A9BF22FF5770}" destId="{D0C3C9BD-E5AC-48FB-91AF-0930BA50048A}" srcOrd="0" destOrd="0" presId="urn:microsoft.com/office/officeart/2005/8/layout/chevron1"/>
    <dgm:cxn modelId="{A7AA0E0D-D6B2-4A92-A4DF-7FF1D62CD37C}" type="presOf" srcId="{94D6E19E-37F9-477E-99A5-BE70CA43A49E}" destId="{CA671285-8AC8-4227-9357-F3F3330F36A7}" srcOrd="0" destOrd="0" presId="urn:microsoft.com/office/officeart/2005/8/layout/chevron1"/>
    <dgm:cxn modelId="{50E06BE8-C7D9-4B01-9409-5BF30036465E}" srcId="{FCE6B158-A640-40C3-9328-A9BF22FF5770}" destId="{8581FA54-E542-45D2-81CB-250C4E811B16}" srcOrd="0" destOrd="0" parTransId="{75AFB9D8-BEE4-4C61-8E4E-812EA9BAA41D}" sibTransId="{A31C3A7D-881B-4746-BC74-5833E8AE8865}"/>
    <dgm:cxn modelId="{A450B142-602F-4F09-89B2-9DF4AE8D5FCC}" type="presOf" srcId="{7A7514A5-2DB3-4EC5-B591-D8A129B72CE6}" destId="{19E09639-F6DB-44C8-B2F6-9663A0AA0645}" srcOrd="0" destOrd="0" presId="urn:microsoft.com/office/officeart/2005/8/layout/chevron1"/>
    <dgm:cxn modelId="{1C7B70BE-810A-4FD5-B232-B627EE081E20}" type="presParOf" srcId="{D0C3C9BD-E5AC-48FB-91AF-0930BA50048A}" destId="{7DC97BE4-4EF1-41B4-A977-C5E879FA4B63}" srcOrd="0" destOrd="0" presId="urn:microsoft.com/office/officeart/2005/8/layout/chevron1"/>
    <dgm:cxn modelId="{7DDFD980-EE19-44B5-9594-62185B33417D}" type="presParOf" srcId="{D0C3C9BD-E5AC-48FB-91AF-0930BA50048A}" destId="{EBC89FD0-3873-407E-8242-11FD51DF0FC7}" srcOrd="1" destOrd="0" presId="urn:microsoft.com/office/officeart/2005/8/layout/chevron1"/>
    <dgm:cxn modelId="{139881D7-CC44-4204-8263-766744A44204}" type="presParOf" srcId="{D0C3C9BD-E5AC-48FB-91AF-0930BA50048A}" destId="{D4BC4F41-BA1B-49FE-B2DC-FEF992315A7C}" srcOrd="2" destOrd="0" presId="urn:microsoft.com/office/officeart/2005/8/layout/chevron1"/>
    <dgm:cxn modelId="{67F39538-1B2E-453B-8664-8A1177B8A5D1}" type="presParOf" srcId="{D0C3C9BD-E5AC-48FB-91AF-0930BA50048A}" destId="{EFA65B8D-2028-434D-A924-9296E8982315}" srcOrd="3" destOrd="0" presId="urn:microsoft.com/office/officeart/2005/8/layout/chevron1"/>
    <dgm:cxn modelId="{79BE0505-9E37-43CA-9D85-C721A21273F5}" type="presParOf" srcId="{D0C3C9BD-E5AC-48FB-91AF-0930BA50048A}" destId="{CA671285-8AC8-4227-9357-F3F3330F36A7}" srcOrd="4" destOrd="0" presId="urn:microsoft.com/office/officeart/2005/8/layout/chevron1"/>
    <dgm:cxn modelId="{B18C36DA-AE6E-42E7-BC9C-8D7C2C599665}" type="presParOf" srcId="{D0C3C9BD-E5AC-48FB-91AF-0930BA50048A}" destId="{A36977F7-0C8A-445F-8958-A7D9935B160C}" srcOrd="5" destOrd="0" presId="urn:microsoft.com/office/officeart/2005/8/layout/chevron1"/>
    <dgm:cxn modelId="{D5AB02BB-F1AC-4396-89E1-A026A294EFF5}" type="presParOf" srcId="{D0C3C9BD-E5AC-48FB-91AF-0930BA50048A}" destId="{19E09639-F6DB-44C8-B2F6-9663A0AA064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AF109-38C5-449C-9A21-690FDB91B716}">
      <dsp:nvSpPr>
        <dsp:cNvPr id="0" name=""/>
        <dsp:cNvSpPr/>
      </dsp:nvSpPr>
      <dsp:spPr>
        <a:xfrm>
          <a:off x="3908" y="0"/>
          <a:ext cx="2274897" cy="541656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70C0"/>
              </a:solidFill>
              <a:latin typeface="Arial Black" pitchFamily="34" charset="0"/>
            </a:rPr>
            <a:t>Педагог</a:t>
          </a:r>
          <a:endParaRPr lang="ru-RU" sz="1500" kern="1200" dirty="0">
            <a:solidFill>
              <a:srgbClr val="0070C0"/>
            </a:solidFill>
          </a:endParaRPr>
        </a:p>
      </dsp:txBody>
      <dsp:txXfrm>
        <a:off x="274736" y="0"/>
        <a:ext cx="1733241" cy="541656"/>
      </dsp:txXfrm>
    </dsp:sp>
    <dsp:sp modelId="{E99CB2B7-BD87-4853-8B49-8FAA835382F8}">
      <dsp:nvSpPr>
        <dsp:cNvPr id="0" name=""/>
        <dsp:cNvSpPr/>
      </dsp:nvSpPr>
      <dsp:spPr>
        <a:xfrm>
          <a:off x="2051315" y="0"/>
          <a:ext cx="2274897" cy="541656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Выбор траектории развития</a:t>
          </a:r>
          <a:endParaRPr lang="ru-RU" sz="1100" kern="1200" dirty="0"/>
        </a:p>
      </dsp:txBody>
      <dsp:txXfrm>
        <a:off x="2322143" y="0"/>
        <a:ext cx="1733241" cy="541656"/>
      </dsp:txXfrm>
    </dsp:sp>
    <dsp:sp modelId="{C8258614-85A0-4D86-A481-EB5F0BC498B8}">
      <dsp:nvSpPr>
        <dsp:cNvPr id="0" name=""/>
        <dsp:cNvSpPr/>
      </dsp:nvSpPr>
      <dsp:spPr>
        <a:xfrm>
          <a:off x="4152729" y="0"/>
          <a:ext cx="2274897" cy="541656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Онлайн регистрация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(подача заявления на ПК)</a:t>
          </a:r>
          <a:endParaRPr lang="ru-RU" sz="1100" kern="1200" dirty="0"/>
        </a:p>
      </dsp:txBody>
      <dsp:txXfrm>
        <a:off x="4423557" y="0"/>
        <a:ext cx="1733241" cy="541656"/>
      </dsp:txXfrm>
    </dsp:sp>
    <dsp:sp modelId="{8C9EECFA-1144-4C84-BFA6-5647FF7641A9}">
      <dsp:nvSpPr>
        <dsp:cNvPr id="0" name=""/>
        <dsp:cNvSpPr/>
      </dsp:nvSpPr>
      <dsp:spPr>
        <a:xfrm>
          <a:off x="6146130" y="0"/>
          <a:ext cx="2274897" cy="541656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Портфолио </a:t>
          </a:r>
          <a:r>
            <a:rPr lang="ru-RU" sz="1100" i="1" kern="1200" dirty="0" smtClean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rPr>
            <a:t>профразвития</a:t>
          </a:r>
          <a:endParaRPr lang="ru-RU" sz="1100" i="1" kern="1200" dirty="0">
            <a:solidFill>
              <a:srgbClr val="4F81BD">
                <a:lumMod val="50000"/>
              </a:srgbClr>
            </a:solidFill>
            <a:latin typeface="Arial" pitchFamily="34" charset="0"/>
            <a:cs typeface="Arial" pitchFamily="34" charset="0"/>
          </a:endParaRPr>
        </a:p>
      </dsp:txBody>
      <dsp:txXfrm>
        <a:off x="6416958" y="0"/>
        <a:ext cx="1733241" cy="541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07639-1154-4EBF-A0C4-CC32620BE7AA}">
      <dsp:nvSpPr>
        <dsp:cNvPr id="0" name=""/>
        <dsp:cNvSpPr/>
      </dsp:nvSpPr>
      <dsp:spPr>
        <a:xfrm>
          <a:off x="0" y="0"/>
          <a:ext cx="2236010" cy="57298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70C0"/>
              </a:solidFill>
              <a:latin typeface="Arial Black" pitchFamily="34" charset="0"/>
            </a:rPr>
            <a:t>МОиН РТ</a:t>
          </a:r>
          <a:endParaRPr lang="ru-RU" sz="1500" kern="1200" dirty="0">
            <a:solidFill>
              <a:srgbClr val="0070C0"/>
            </a:solidFill>
          </a:endParaRPr>
        </a:p>
      </dsp:txBody>
      <dsp:txXfrm>
        <a:off x="286491" y="0"/>
        <a:ext cx="1663029" cy="572981"/>
      </dsp:txXfrm>
    </dsp:sp>
    <dsp:sp modelId="{4C4BBBF6-6338-458A-A90E-5DC37945D7DA}">
      <dsp:nvSpPr>
        <dsp:cNvPr id="0" name=""/>
        <dsp:cNvSpPr/>
      </dsp:nvSpPr>
      <dsp:spPr>
        <a:xfrm>
          <a:off x="2016250" y="0"/>
          <a:ext cx="2236010" cy="57298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Мониторинг</a:t>
          </a:r>
          <a:r>
            <a:rPr lang="ru-RU" sz="1100" kern="1200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rPr>
            <a:t>повышения квалификации</a:t>
          </a:r>
          <a:endParaRPr lang="ru-RU" sz="1100" kern="1200" dirty="0"/>
        </a:p>
      </dsp:txBody>
      <dsp:txXfrm>
        <a:off x="2302741" y="0"/>
        <a:ext cx="1663029" cy="572981"/>
      </dsp:txXfrm>
    </dsp:sp>
    <dsp:sp modelId="{6F386FF1-43A0-4C16-9E84-847A0C0B17F7}">
      <dsp:nvSpPr>
        <dsp:cNvPr id="0" name=""/>
        <dsp:cNvSpPr/>
      </dsp:nvSpPr>
      <dsp:spPr>
        <a:xfrm>
          <a:off x="4028659" y="0"/>
          <a:ext cx="2236010" cy="57298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Оценка качества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rPr>
            <a:t>повышения квалификации</a:t>
          </a:r>
          <a:endParaRPr lang="ru-RU" sz="1100" kern="1200" dirty="0"/>
        </a:p>
      </dsp:txBody>
      <dsp:txXfrm>
        <a:off x="4315150" y="0"/>
        <a:ext cx="1663029" cy="572981"/>
      </dsp:txXfrm>
    </dsp:sp>
    <dsp:sp modelId="{93E097AA-9E95-4E8F-B6A4-FD02FF2C085F}">
      <dsp:nvSpPr>
        <dsp:cNvPr id="0" name=""/>
        <dsp:cNvSpPr/>
      </dsp:nvSpPr>
      <dsp:spPr>
        <a:xfrm>
          <a:off x="6041068" y="0"/>
          <a:ext cx="2236010" cy="572981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Контроль </a:t>
          </a:r>
          <a:r>
            <a:rPr lang="ru-RU" sz="1100" i="1" kern="1200" dirty="0" smtClean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rPr>
            <a:t>повышения квалификации</a:t>
          </a:r>
          <a:endParaRPr lang="ru-RU" sz="11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6327559" y="0"/>
        <a:ext cx="1663029" cy="572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8056A-946A-4AA4-8AC0-36AA42D24152}">
      <dsp:nvSpPr>
        <dsp:cNvPr id="0" name=""/>
        <dsp:cNvSpPr/>
      </dsp:nvSpPr>
      <dsp:spPr>
        <a:xfrm>
          <a:off x="602690" y="0"/>
          <a:ext cx="4594859" cy="459485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63E4E-4762-436E-9525-93861D0E546C}">
      <dsp:nvSpPr>
        <dsp:cNvPr id="0" name=""/>
        <dsp:cNvSpPr/>
      </dsp:nvSpPr>
      <dsp:spPr>
        <a:xfrm>
          <a:off x="2207119" y="551810"/>
          <a:ext cx="4029659" cy="4310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Оператор МОиН РТ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sp:txBody>
      <dsp:txXfrm>
        <a:off x="2228163" y="572854"/>
        <a:ext cx="3987571" cy="388994"/>
      </dsp:txXfrm>
    </dsp:sp>
    <dsp:sp modelId="{3DA1E09C-79E4-449D-A982-40192EB6D839}">
      <dsp:nvSpPr>
        <dsp:cNvPr id="0" name=""/>
        <dsp:cNvSpPr/>
      </dsp:nvSpPr>
      <dsp:spPr>
        <a:xfrm>
          <a:off x="2197591" y="1042312"/>
          <a:ext cx="4042023" cy="6545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Руководители Управлений образования муниципальных районов (МР)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sp:txBody>
      <dsp:txXfrm>
        <a:off x="2229545" y="1074266"/>
        <a:ext cx="3978115" cy="590673"/>
      </dsp:txXfrm>
    </dsp:sp>
    <dsp:sp modelId="{2CA8BD1F-B888-4D91-9A92-3D7F991564BB}">
      <dsp:nvSpPr>
        <dsp:cNvPr id="0" name=""/>
        <dsp:cNvSpPr/>
      </dsp:nvSpPr>
      <dsp:spPr>
        <a:xfrm>
          <a:off x="2188064" y="1784220"/>
          <a:ext cx="4017234" cy="4497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Операторы МР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sp:txBody>
      <dsp:txXfrm>
        <a:off x="2210021" y="1806177"/>
        <a:ext cx="3973320" cy="405877"/>
      </dsp:txXfrm>
    </dsp:sp>
    <dsp:sp modelId="{85634805-D074-47FD-8B37-71933F4CB13B}">
      <dsp:nvSpPr>
        <dsp:cNvPr id="0" name=""/>
        <dsp:cNvSpPr/>
      </dsp:nvSpPr>
      <dsp:spPr>
        <a:xfrm>
          <a:off x="2184315" y="2301461"/>
          <a:ext cx="4022521" cy="4909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Руководители образовательных организаций (ОО)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sp:txBody>
      <dsp:txXfrm>
        <a:off x="2208282" y="2325428"/>
        <a:ext cx="3974587" cy="443042"/>
      </dsp:txXfrm>
    </dsp:sp>
    <dsp:sp modelId="{6105F1FC-D4BB-46FF-8368-BE10A3F97511}">
      <dsp:nvSpPr>
        <dsp:cNvPr id="0" name=""/>
        <dsp:cNvSpPr/>
      </dsp:nvSpPr>
      <dsp:spPr>
        <a:xfrm>
          <a:off x="2165275" y="2912486"/>
          <a:ext cx="4016637" cy="3774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Операторы ОО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sp:txBody>
      <dsp:txXfrm>
        <a:off x="2183700" y="2930911"/>
        <a:ext cx="3979787" cy="340594"/>
      </dsp:txXfrm>
    </dsp:sp>
    <dsp:sp modelId="{D7AA2D7C-DE99-4B4D-BB7A-63097B8F013A}">
      <dsp:nvSpPr>
        <dsp:cNvPr id="0" name=""/>
        <dsp:cNvSpPr/>
      </dsp:nvSpPr>
      <dsp:spPr>
        <a:xfrm>
          <a:off x="2171906" y="3395238"/>
          <a:ext cx="4132459" cy="4855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Педагогические работники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sp:txBody>
      <dsp:txXfrm>
        <a:off x="2195607" y="3418939"/>
        <a:ext cx="4085057" cy="438107"/>
      </dsp:txXfrm>
    </dsp:sp>
    <dsp:sp modelId="{69AFF37D-8202-468B-BFE3-C375EAB8D8D6}">
      <dsp:nvSpPr>
        <dsp:cNvPr id="0" name=""/>
        <dsp:cNvSpPr/>
      </dsp:nvSpPr>
      <dsp:spPr>
        <a:xfrm>
          <a:off x="2187631" y="4009518"/>
          <a:ext cx="4027001" cy="4798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rPr>
            <a:t>Кураторы обучающих организаций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lear Sans" pitchFamily="34" charset="0"/>
            <a:ea typeface="Tahoma" pitchFamily="34" charset="0"/>
            <a:cs typeface="Clear Sans" pitchFamily="34" charset="0"/>
          </a:endParaRPr>
        </a:p>
      </dsp:txBody>
      <dsp:txXfrm>
        <a:off x="2211056" y="4032943"/>
        <a:ext cx="3980151" cy="433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76F56-AC3A-4B03-AB99-2950A492D3FB}">
      <dsp:nvSpPr>
        <dsp:cNvPr id="0" name=""/>
        <dsp:cNvSpPr/>
      </dsp:nvSpPr>
      <dsp:spPr>
        <a:xfrm>
          <a:off x="3534" y="325639"/>
          <a:ext cx="1606924" cy="8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Блок 1 </a:t>
          </a:r>
          <a:endParaRPr lang="ru-RU" sz="2000" kern="1200"/>
        </a:p>
      </dsp:txBody>
      <dsp:txXfrm>
        <a:off x="3534" y="325639"/>
        <a:ext cx="1606924" cy="576000"/>
      </dsp:txXfrm>
    </dsp:sp>
    <dsp:sp modelId="{B10AA352-7353-4FD6-A94D-FC20AA092C78}">
      <dsp:nvSpPr>
        <dsp:cNvPr id="0" name=""/>
        <dsp:cNvSpPr/>
      </dsp:nvSpPr>
      <dsp:spPr>
        <a:xfrm>
          <a:off x="332663" y="901639"/>
          <a:ext cx="1606924" cy="115200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8-12 вопросов</a:t>
          </a:r>
        </a:p>
      </dsp:txBody>
      <dsp:txXfrm>
        <a:off x="366404" y="935380"/>
        <a:ext cx="1539442" cy="1084518"/>
      </dsp:txXfrm>
    </dsp:sp>
    <dsp:sp modelId="{89F9444D-9C43-49BA-8FCA-41410F76559E}">
      <dsp:nvSpPr>
        <dsp:cNvPr id="0" name=""/>
        <dsp:cNvSpPr/>
      </dsp:nvSpPr>
      <dsp:spPr>
        <a:xfrm>
          <a:off x="1854062" y="413601"/>
          <a:ext cx="516440" cy="40007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854062" y="493616"/>
        <a:ext cx="396417" cy="240047"/>
      </dsp:txXfrm>
    </dsp:sp>
    <dsp:sp modelId="{B61C2A20-80D3-4E55-B86C-8274F04FD494}">
      <dsp:nvSpPr>
        <dsp:cNvPr id="0" name=""/>
        <dsp:cNvSpPr/>
      </dsp:nvSpPr>
      <dsp:spPr>
        <a:xfrm>
          <a:off x="2584874" y="325639"/>
          <a:ext cx="1606924" cy="8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Блок 2</a:t>
          </a:r>
          <a:endParaRPr lang="ru-RU" sz="2000" kern="1200" dirty="0"/>
        </a:p>
      </dsp:txBody>
      <dsp:txXfrm>
        <a:off x="2584874" y="325639"/>
        <a:ext cx="1606924" cy="576000"/>
      </dsp:txXfrm>
    </dsp:sp>
    <dsp:sp modelId="{4B7B0233-A5E8-4F66-8FC4-2EA1C5CD4048}">
      <dsp:nvSpPr>
        <dsp:cNvPr id="0" name=""/>
        <dsp:cNvSpPr/>
      </dsp:nvSpPr>
      <dsp:spPr>
        <a:xfrm>
          <a:off x="2914003" y="901639"/>
          <a:ext cx="1606924" cy="115200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10-15 вопросов</a:t>
          </a:r>
        </a:p>
      </dsp:txBody>
      <dsp:txXfrm>
        <a:off x="2947744" y="935380"/>
        <a:ext cx="1539442" cy="1084518"/>
      </dsp:txXfrm>
    </dsp:sp>
    <dsp:sp modelId="{50F0C04D-A71D-4B51-974C-E30AAAE69A94}">
      <dsp:nvSpPr>
        <dsp:cNvPr id="0" name=""/>
        <dsp:cNvSpPr/>
      </dsp:nvSpPr>
      <dsp:spPr>
        <a:xfrm>
          <a:off x="4435402" y="413601"/>
          <a:ext cx="516440" cy="40007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435402" y="493616"/>
        <a:ext cx="396417" cy="240047"/>
      </dsp:txXfrm>
    </dsp:sp>
    <dsp:sp modelId="{C69F4291-9C54-44E4-BB0E-FFC3BCB407BA}">
      <dsp:nvSpPr>
        <dsp:cNvPr id="0" name=""/>
        <dsp:cNvSpPr/>
      </dsp:nvSpPr>
      <dsp:spPr>
        <a:xfrm>
          <a:off x="5166214" y="325639"/>
          <a:ext cx="1606924" cy="8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Блок 3</a:t>
          </a:r>
          <a:endParaRPr lang="ru-RU" sz="2000" kern="1200"/>
        </a:p>
      </dsp:txBody>
      <dsp:txXfrm>
        <a:off x="5166214" y="325639"/>
        <a:ext cx="1606924" cy="576000"/>
      </dsp:txXfrm>
    </dsp:sp>
    <dsp:sp modelId="{BBF06286-E4EC-425E-9B0C-0A1D44EB2643}">
      <dsp:nvSpPr>
        <dsp:cNvPr id="0" name=""/>
        <dsp:cNvSpPr/>
      </dsp:nvSpPr>
      <dsp:spPr>
        <a:xfrm>
          <a:off x="5495343" y="901639"/>
          <a:ext cx="1606924" cy="115200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20-25 вопросов</a:t>
          </a:r>
        </a:p>
      </dsp:txBody>
      <dsp:txXfrm>
        <a:off x="5529084" y="935380"/>
        <a:ext cx="1539442" cy="10845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97BE4-4EF1-41B4-A977-C5E879FA4B63}">
      <dsp:nvSpPr>
        <dsp:cNvPr id="0" name=""/>
        <dsp:cNvSpPr/>
      </dsp:nvSpPr>
      <dsp:spPr>
        <a:xfrm>
          <a:off x="82608" y="0"/>
          <a:ext cx="2360079" cy="6682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Выбор профессии</a:t>
          </a:r>
          <a:endParaRPr lang="en-GB" sz="1500" kern="1200" dirty="0"/>
        </a:p>
      </dsp:txBody>
      <dsp:txXfrm>
        <a:off x="416715" y="0"/>
        <a:ext cx="1691866" cy="668213"/>
      </dsp:txXfrm>
    </dsp:sp>
    <dsp:sp modelId="{D4BC4F41-BA1B-49FE-B2DC-FEF992315A7C}">
      <dsp:nvSpPr>
        <dsp:cNvPr id="0" name=""/>
        <dsp:cNvSpPr/>
      </dsp:nvSpPr>
      <dsp:spPr>
        <a:xfrm>
          <a:off x="2162496" y="0"/>
          <a:ext cx="2360079" cy="6682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Подготовка в вузе или ссузе</a:t>
          </a:r>
          <a:endParaRPr lang="en-GB" sz="1500" kern="1200" dirty="0"/>
        </a:p>
      </dsp:txBody>
      <dsp:txXfrm>
        <a:off x="2496603" y="0"/>
        <a:ext cx="1691866" cy="668213"/>
      </dsp:txXfrm>
    </dsp:sp>
    <dsp:sp modelId="{CA671285-8AC8-4227-9357-F3F3330F36A7}">
      <dsp:nvSpPr>
        <dsp:cNvPr id="0" name=""/>
        <dsp:cNvSpPr/>
      </dsp:nvSpPr>
      <dsp:spPr>
        <a:xfrm>
          <a:off x="4226317" y="0"/>
          <a:ext cx="2360079" cy="6682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Закрепление </a:t>
          </a:r>
          <a:r>
            <a:rPr lang="en-US" sz="1500" b="1" kern="1200" smtClean="0"/>
            <a:t>           </a:t>
          </a:r>
          <a:r>
            <a:rPr lang="ru-RU" sz="1500" b="1" kern="1200" smtClean="0"/>
            <a:t>в </a:t>
          </a:r>
          <a:r>
            <a:rPr lang="ru-RU" sz="1500" b="1" kern="1200" dirty="0" smtClean="0"/>
            <a:t>школе</a:t>
          </a:r>
          <a:endParaRPr lang="en-GB" sz="1500" kern="1200" dirty="0"/>
        </a:p>
      </dsp:txBody>
      <dsp:txXfrm>
        <a:off x="4560424" y="0"/>
        <a:ext cx="1691866" cy="668213"/>
      </dsp:txXfrm>
    </dsp:sp>
    <dsp:sp modelId="{19E09639-F6DB-44C8-B2F6-9663A0AA0645}">
      <dsp:nvSpPr>
        <dsp:cNvPr id="0" name=""/>
        <dsp:cNvSpPr/>
      </dsp:nvSpPr>
      <dsp:spPr>
        <a:xfrm>
          <a:off x="6255640" y="0"/>
          <a:ext cx="2360079" cy="6682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Профессиональное развитие</a:t>
          </a:r>
          <a:endParaRPr lang="en-GB" sz="1500" kern="1200" dirty="0"/>
        </a:p>
      </dsp:txBody>
      <dsp:txXfrm>
        <a:off x="6589747" y="0"/>
        <a:ext cx="1691866" cy="668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B75F8-DBFA-4A97-BC86-48B7774721E6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2BD74-58A1-4174-86F0-9C39B51247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5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1ABE4-40C3-4379-B8D4-AB90ED0A3E1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54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29561"/>
            <a:ext cx="5438140" cy="3909239"/>
          </a:xfrm>
        </p:spPr>
        <p:txBody>
          <a:bodyPr/>
          <a:lstStyle/>
          <a:p>
            <a:pPr indent="542478" algn="just"/>
            <a:r>
              <a:rPr lang="ru-RU" dirty="0" smtClean="0"/>
              <a:t>Для общеобразовательных школ был внедрен модуль </a:t>
            </a:r>
            <a:r>
              <a:rPr lang="ru-RU" dirty="0" err="1" smtClean="0"/>
              <a:t>внутришкоьного</a:t>
            </a:r>
            <a:r>
              <a:rPr lang="ru-RU" dirty="0" smtClean="0"/>
              <a:t> документооборота (движение учащихся) и проведено мониторинговое исследование всех учащихся 5-11 классов. </a:t>
            </a:r>
          </a:p>
          <a:p>
            <a:pPr indent="542478" algn="just"/>
            <a:r>
              <a:rPr lang="ru-RU" dirty="0" err="1"/>
              <a:t>Внутришкольный</a:t>
            </a:r>
            <a:r>
              <a:rPr lang="ru-RU" dirty="0"/>
              <a:t> документооборот позволяет автоматизировать процесс создания и утверждения приказов о движении учащихся и навести порядок в работе пользователей с учетными данными учащихся.</a:t>
            </a:r>
          </a:p>
          <a:p>
            <a:pPr indent="542478" algn="just"/>
            <a:r>
              <a:rPr lang="ru-RU" dirty="0" smtClean="0"/>
              <a:t>Созданная система тестирования в дальнейшем будет использоваться для проведения срезов знаний и мониторинговых исследований.</a:t>
            </a:r>
          </a:p>
          <a:p>
            <a:pPr indent="542478" algn="just"/>
            <a:endParaRPr lang="ru-RU" dirty="0"/>
          </a:p>
          <a:p>
            <a:pPr indent="542478" algn="just"/>
            <a:r>
              <a:rPr lang="ru-RU" dirty="0" smtClean="0"/>
              <a:t>В 2014 году планируется в части развития документооборота создать и внедрить модуль кадрового учета сотрудников, а в части развития системы отчётности автоматизировать формирование отчетной формы ОШ-1 для того, чтобы облегчить работу школ по сбору данной формы отёчности и передачи ее в вышестоящие органы.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08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1ABE4-40C3-4379-B8D4-AB90ED0A3E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96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1ABE4-40C3-4379-B8D4-AB90ED0A3E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28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1ABE4-40C3-4379-B8D4-AB90ED0A3E1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97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4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F401-573C-4E5E-8718-AE9E8BC6E7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6823-42D8-41D7-A286-1AD98FC117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5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FD731-0ACD-40ED-B6BA-C865D24B82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704DE-E118-47BA-BAFA-0835190659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6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462A6-492C-4E8C-9BDC-A8E56860B6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8FF8-27AC-46B8-A12A-87BE08F010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34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88"/>
            <a:ext cx="2133600" cy="357188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1F4172-CFC7-4596-9DC7-3A0662B8B414}" type="datetime1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88"/>
            <a:ext cx="2895600" cy="357188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88"/>
            <a:ext cx="2133600" cy="357188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5D6D1F6-2A36-4F9A-B36C-4DEDDD3C2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7634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2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66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05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05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28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51AF-B19A-41C9-8D3B-184A93BA33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43B4-613F-4379-ABAC-C8A11782DD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23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2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87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80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0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1F4172-CFC7-4596-9DC7-3A0662B8B4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56BA-4046-45D5-95F4-92E75209C2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849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4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2556-52EE-4A91-A16C-ACF90B992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D8BC-A248-47BB-A73A-87ED84BA6D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5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9FD8-4967-48F4-BD33-617BE8A4C6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FC4B-73DF-4EDA-A5B5-D75A7FD3D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7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07A4-3CAB-4799-B604-A52EBD302B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57C-23A9-4E64-AAEB-4F581A4284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4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9D7D-A679-43DE-9DCE-F6C998FB09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1A03-4FB9-47EE-92D9-8A47230A34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F3A4-CEAB-469F-8B12-B49A135279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1F37-319C-43F7-B6A0-E91FC2509D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2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92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74E1-834A-40BE-8D13-FEA4232B78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DBE2-C6BF-4E60-A1F4-F676141D45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8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52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F24C-C936-4900-BE0C-B083D69A17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031A5-5C1F-45BE-86F4-F9584817C1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3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7DD50ECD-D04E-4CE2-93E6-9611483595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33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3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1F83F0DC-1E81-40A3-99CD-DF9A0EB0B4D0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7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8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2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627534"/>
            <a:ext cx="7074785" cy="531128"/>
          </a:xfrm>
          <a:prstGeom prst="rect">
            <a:avLst/>
          </a:prstGeom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Персонифицированная модель повышения квалификации </a:t>
            </a:r>
            <a:endParaRPr lang="ru-RU" b="1" dirty="0" smtClean="0">
              <a:solidFill>
                <a:srgbClr val="C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Республике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49137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18"/>
            <a:ext cx="5718505" cy="641354"/>
          </a:xfrm>
        </p:spPr>
        <p:txBody>
          <a:bodyPr>
            <a:normAutofit/>
          </a:bodyPr>
          <a:lstStyle/>
          <a:p>
            <a:r>
              <a:rPr lang="ru-RU" sz="1800" b="1" cap="all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Повышение квалификации – </a:t>
            </a:r>
            <a:br>
              <a:rPr lang="ru-RU" sz="1800" b="1" cap="all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cap="all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личный кабинет педагога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" y="1055716"/>
            <a:ext cx="5937006" cy="1957013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4724" y="3115159"/>
            <a:ext cx="88120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Функционал</a:t>
            </a:r>
            <a:r>
              <a:rPr lang="ru-RU" dirty="0" smtClean="0"/>
              <a:t> –</a:t>
            </a:r>
          </a:p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прохождение анкетирования 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подача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заявления и его просмотр</a:t>
            </a:r>
          </a:p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прохождение ПКМ по итогам обучения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печать документа о прохождении обучения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хранение и накопление данных по итогам обучения и ПКМ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К сведению,  запись </a:t>
            </a:r>
            <a:r>
              <a:rPr lang="ru-RU" sz="16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о документе выделена цветом, если педагог не прошел </a:t>
            </a:r>
            <a:r>
              <a:rPr lang="ru-RU" sz="16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ПКМ</a:t>
            </a:r>
            <a:endParaRPr lang="ru-RU" sz="1600" b="1" i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6149" y="0"/>
            <a:ext cx="8447973" cy="4368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1800" b="1" cap="all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Интерфейс оператора района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98" y="806212"/>
            <a:ext cx="4466833" cy="1657250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47196" y="3888708"/>
            <a:ext cx="476168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ea typeface="Tahoma" pitchFamily="34" charset="0"/>
                <a:cs typeface="Clear Sans" pitchFamily="34" charset="0"/>
              </a:rPr>
              <a:t>Мониторинг операторов ОО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ea typeface="Tahoma" pitchFamily="34" charset="0"/>
                <a:cs typeface="Clear Sans" pitchFamily="34" charset="0"/>
              </a:rPr>
              <a:t>Мониторинг кандидатов по району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ea typeface="Tahoma" pitchFamily="34" charset="0"/>
                <a:cs typeface="Clear Sans" pitchFamily="34" charset="0"/>
              </a:rPr>
              <a:t>Мониторинг подачи заявлений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ea typeface="Tahoma" pitchFamily="34" charset="0"/>
                <a:cs typeface="Clear Sans" pitchFamily="34" charset="0"/>
              </a:rPr>
              <a:t>Мониторинг обучения педагогов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6149" y="3505394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lear Sans" pitchFamily="34" charset="0"/>
                <a:ea typeface="Tahoma" panose="020B0604030504040204" pitchFamily="34" charset="0"/>
                <a:cs typeface="Clear Sans" pitchFamily="34" charset="0"/>
              </a:rPr>
              <a:t>Функционал:</a:t>
            </a:r>
            <a:endParaRPr lang="ru-RU" b="1" dirty="0">
              <a:solidFill>
                <a:srgbClr val="0070C0"/>
              </a:solidFill>
              <a:latin typeface="Clear Sans" pitchFamily="34" charset="0"/>
              <a:ea typeface="Tahoma" panose="020B0604030504040204" pitchFamily="34" charset="0"/>
              <a:cs typeface="Clear Sans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6" y="806212"/>
            <a:ext cx="3791265" cy="2699182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98" y="2639158"/>
            <a:ext cx="4491771" cy="1845867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5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949" y="257220"/>
            <a:ext cx="8074775" cy="370314"/>
          </a:xfrm>
        </p:spPr>
        <p:txBody>
          <a:bodyPr>
            <a:noAutofit/>
          </a:bodyPr>
          <a:lstStyle/>
          <a:p>
            <a:r>
              <a:rPr lang="ru-RU" sz="1800" b="1" cap="all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Повышение квалификации – </a:t>
            </a:r>
            <a:br>
              <a:rPr lang="ru-RU" sz="1800" b="1" cap="all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cap="all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интерфейс куратора обучающей организации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71" y="1255222"/>
            <a:ext cx="5578384" cy="2118154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0101" y="3604832"/>
            <a:ext cx="86828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Функционал</a:t>
            </a:r>
          </a:p>
          <a:p>
            <a:r>
              <a:rPr lang="ru-RU" dirty="0" smtClean="0"/>
              <a:t> -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абота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 списками курсантов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групп в разрезе программ обучения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внесение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данных о документе по итогам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обучения  курсантов групп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отслеживание прохождения ПКМ по итогам обучения в разрезе курсантов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- хранение и накопление данных по итогам обучения и ПКМ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00062" y="1404158"/>
            <a:ext cx="27896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ПКМ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посткурсовой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мониторинг , который состоит из 3 блоков:</a:t>
            </a:r>
          </a:p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нкетирование (А)</a:t>
            </a:r>
          </a:p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естирование (Т)</a:t>
            </a:r>
          </a:p>
          <a:p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ейтинг преподавателя по специализации (Р)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8394" y="0"/>
            <a:ext cx="8259579" cy="37826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ru-RU" sz="2000" b="1" cap="all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Интерфейс оператора МОиН РТ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158" y="3485891"/>
            <a:ext cx="5053625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ea typeface="Tahoma" pitchFamily="34" charset="0"/>
                <a:cs typeface="Clear Sans" pitchFamily="34" charset="0"/>
              </a:rPr>
              <a:t>Анкетирование педагогов-кандидатов РТ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ea typeface="Tahoma" pitchFamily="34" charset="0"/>
                <a:cs typeface="Clear Sans" pitchFamily="34" charset="0"/>
              </a:rPr>
              <a:t>Формирование реестра курсов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ea typeface="Tahoma" pitchFamily="34" charset="0"/>
                <a:cs typeface="Clear Sans" pitchFamily="34" charset="0"/>
              </a:rPr>
              <a:t>Отслеживание обучения педагогов РТ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ea typeface="Tahoma" pitchFamily="34" charset="0"/>
                <a:cs typeface="Clear Sans" pitchFamily="34" charset="0"/>
              </a:rPr>
              <a:t>Мониторинг качества обучения педагогов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ea typeface="Tahoma" pitchFamily="34" charset="0"/>
                <a:cs typeface="Clear Sans" pitchFamily="34" charset="0"/>
              </a:rPr>
              <a:t>База данных по ПК педагогов РТ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35" y="3069586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lear Sans" pitchFamily="34" charset="0"/>
                <a:ea typeface="Tahoma" panose="020B0604030504040204" pitchFamily="34" charset="0"/>
                <a:cs typeface="Clear Sans" pitchFamily="34" charset="0"/>
              </a:rPr>
              <a:t>Функционал:</a:t>
            </a:r>
            <a:endParaRPr lang="ru-RU" b="1" dirty="0">
              <a:solidFill>
                <a:srgbClr val="0070C0"/>
              </a:solidFill>
              <a:latin typeface="Clear Sans" pitchFamily="34" charset="0"/>
              <a:ea typeface="Tahoma" panose="020B0604030504040204" pitchFamily="34" charset="0"/>
              <a:cs typeface="Clear San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0" y="750363"/>
            <a:ext cx="2787831" cy="2238437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2" y="750362"/>
            <a:ext cx="4812635" cy="1524451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97" y="1869581"/>
            <a:ext cx="4389121" cy="1680046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56" y="3188306"/>
            <a:ext cx="4106409" cy="1687504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4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" y="-20085"/>
            <a:ext cx="9143999" cy="52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51137" y="137932"/>
            <a:ext cx="5731454" cy="4175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A7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ru-RU" sz="1600" dirty="0" err="1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Посткурсовой</a:t>
            </a:r>
            <a:r>
              <a:rPr lang="ru-RU" sz="1600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мониторинг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F408F82-AB3A-489F-B4E6-43C4BDA53E29}"/>
              </a:ext>
            </a:extLst>
          </p:cNvPr>
          <p:cNvGrpSpPr/>
          <p:nvPr/>
        </p:nvGrpSpPr>
        <p:grpSpPr>
          <a:xfrm>
            <a:off x="1109942" y="980391"/>
            <a:ext cx="7071109" cy="495672"/>
            <a:chOff x="1440230" y="1571109"/>
            <a:chExt cx="9428145" cy="660896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7AA65D57-68A0-4F7D-A705-E2FAAC425124}"/>
                </a:ext>
              </a:extLst>
            </p:cNvPr>
            <p:cNvSpPr txBox="1">
              <a:spLocks/>
            </p:cNvSpPr>
            <p:nvPr/>
          </p:nvSpPr>
          <p:spPr>
            <a:xfrm>
              <a:off x="1440230" y="1571109"/>
              <a:ext cx="3533777" cy="660896"/>
            </a:xfrm>
            <a:prstGeom prst="rect">
              <a:avLst/>
            </a:prstGeom>
            <a:solidFill>
              <a:srgbClr val="54ACA4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>
                  <a:solidFill>
                    <a:srgbClr val="002060"/>
                  </a:solidFill>
                </a:rPr>
                <a:t>АНКЕТИРОВАНИЕ</a:t>
              </a:r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CED7B4F-A336-472B-ACB7-BFDDD7882B66}"/>
                </a:ext>
              </a:extLst>
            </p:cNvPr>
            <p:cNvSpPr txBox="1">
              <a:spLocks/>
            </p:cNvSpPr>
            <p:nvPr/>
          </p:nvSpPr>
          <p:spPr>
            <a:xfrm>
              <a:off x="7334598" y="1571109"/>
              <a:ext cx="3533777" cy="660896"/>
            </a:xfrm>
            <a:prstGeom prst="rect">
              <a:avLst/>
            </a:prstGeom>
            <a:solidFill>
              <a:srgbClr val="54ACA4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000" b="1" dirty="0">
                  <a:solidFill>
                    <a:srgbClr val="002060"/>
                  </a:solidFill>
                </a:rPr>
                <a:t>ТЕСТИРОВАНИЕ</a:t>
              </a:r>
            </a:p>
          </p:txBody>
        </p:sp>
        <p:sp>
          <p:nvSpPr>
            <p:cNvPr id="7" name="Стрелка вправо 2">
              <a:extLst>
                <a:ext uri="{FF2B5EF4-FFF2-40B4-BE49-F238E27FC236}">
                  <a16:creationId xmlns:a16="http://schemas.microsoft.com/office/drawing/2014/main" id="{547B1808-3C73-47B8-8406-DD5F702EC1AA}"/>
                </a:ext>
              </a:extLst>
            </p:cNvPr>
            <p:cNvSpPr/>
            <p:nvPr/>
          </p:nvSpPr>
          <p:spPr>
            <a:xfrm>
              <a:off x="5354200" y="1742584"/>
              <a:ext cx="1175840" cy="365264"/>
            </a:xfrm>
            <a:prstGeom prst="rightArrow">
              <a:avLst/>
            </a:prstGeom>
            <a:solidFill>
              <a:srgbClr val="54ACA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6C290B4F-A3EA-40C0-86BC-1E786D374D5E}"/>
              </a:ext>
            </a:extLst>
          </p:cNvPr>
          <p:cNvSpPr txBox="1">
            <a:spLocks/>
          </p:cNvSpPr>
          <p:nvPr/>
        </p:nvSpPr>
        <p:spPr>
          <a:xfrm>
            <a:off x="941629" y="1727166"/>
            <a:ext cx="3371475" cy="989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43" indent="-285743" algn="l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вопросы об условиях реализации образовательного процесса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539B-16F8-4BC1-A46F-48BBD8E6D696}"/>
              </a:ext>
            </a:extLst>
          </p:cNvPr>
          <p:cNvSpPr txBox="1">
            <a:spLocks/>
          </p:cNvSpPr>
          <p:nvPr/>
        </p:nvSpPr>
        <p:spPr>
          <a:xfrm>
            <a:off x="5013443" y="1662031"/>
            <a:ext cx="3814590" cy="1148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43" indent="-285743" algn="l">
              <a:buFont typeface="Wingdings" pitchFamily="2" charset="2"/>
              <a:buChar char="ü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1 блок –нормативно-правовой</a:t>
            </a:r>
          </a:p>
          <a:p>
            <a:pPr marL="285743" indent="-285743" algn="l">
              <a:buFont typeface="Wingdings" pitchFamily="2" charset="2"/>
              <a:buChar char="ü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2 блок –психолого-педагогический </a:t>
            </a:r>
          </a:p>
          <a:p>
            <a:pPr marL="285743" indent="-285743" algn="l">
              <a:buFont typeface="Wingdings" pitchFamily="2" charset="2"/>
              <a:buChar char="ü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3 блок  - методический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F435BD-1EC7-423B-BD2A-8A906F74314F}"/>
              </a:ext>
            </a:extLst>
          </p:cNvPr>
          <p:cNvSpPr/>
          <p:nvPr/>
        </p:nvSpPr>
        <p:spPr>
          <a:xfrm>
            <a:off x="848090" y="2967724"/>
            <a:ext cx="7928328" cy="171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Предоставляется возможность пройти посткурсовой мониторинг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2 раза </a:t>
            </a: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течение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10 дней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после прохождения ПК.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личном кабинете фиксируется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лучшая попытка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Если анкетирование не пройдено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посткурсовой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мониторинг считается также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не пройденным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585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" y="-20085"/>
            <a:ext cx="9143999" cy="52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1520" y="137932"/>
            <a:ext cx="8640960" cy="51562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A7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ru-RU" sz="1600" dirty="0" err="1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Посткурсовой</a:t>
            </a:r>
            <a:r>
              <a:rPr lang="ru-RU" sz="1600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мониторинг. </a:t>
            </a:r>
          </a:p>
          <a:p>
            <a:pPr algn="ctr" defTabSz="685800">
              <a:defRPr/>
            </a:pPr>
            <a:r>
              <a:rPr lang="ru-RU" sz="1600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формирование вопросов теста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A6EE87E-3850-4A44-8D70-E208E4A244CF}"/>
              </a:ext>
            </a:extLst>
          </p:cNvPr>
          <p:cNvGraphicFramePr/>
          <p:nvPr>
            <p:extLst/>
          </p:nvPr>
        </p:nvGraphicFramePr>
        <p:xfrm>
          <a:off x="1239475" y="710952"/>
          <a:ext cx="7105802" cy="237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8285196-ACC1-4D2B-8032-C43A839D83D1}"/>
              </a:ext>
            </a:extLst>
          </p:cNvPr>
          <p:cNvGrpSpPr/>
          <p:nvPr/>
        </p:nvGrpSpPr>
        <p:grpSpPr>
          <a:xfrm>
            <a:off x="1239475" y="3003120"/>
            <a:ext cx="7295960" cy="1434456"/>
            <a:chOff x="2482775" y="2155903"/>
            <a:chExt cx="2088854" cy="13268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71528F00-765A-4935-9B2D-4198E816CD05}"/>
                </a:ext>
              </a:extLst>
            </p:cNvPr>
            <p:cNvSpPr/>
            <p:nvPr/>
          </p:nvSpPr>
          <p:spPr>
            <a:xfrm>
              <a:off x="2482775" y="2156367"/>
              <a:ext cx="2088854" cy="1326422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0C86F121-9905-4D76-A604-96B34818CB43}"/>
                </a:ext>
              </a:extLst>
            </p:cNvPr>
            <p:cNvSpPr txBox="1"/>
            <p:nvPr/>
          </p:nvSpPr>
          <p:spPr>
            <a:xfrm>
              <a:off x="2521625" y="2155903"/>
              <a:ext cx="2011154" cy="124872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>
                  <a:solidFill>
                    <a:srgbClr val="C00000"/>
                  </a:solidFill>
                  <a:latin typeface="Calibri" panose="020F0502020204030204"/>
                </a:rPr>
                <a:t>по содержанию программы, </a:t>
              </a:r>
              <a:r>
                <a:rPr lang="ru-RU" sz="15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</a:rPr>
                <a:t/>
              </a:r>
              <a:br>
                <a:rPr lang="ru-RU" sz="15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</a:rPr>
              </a:br>
              <a:r>
                <a:rPr lang="ru-RU" sz="15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</a:rPr>
                <a:t>в соответствии </a:t>
              </a:r>
              <a:br>
                <a:rPr lang="ru-RU" sz="15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</a:rPr>
              </a:br>
              <a:r>
                <a:rPr lang="ru-RU" sz="15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latin typeface="Calibri" panose="020F0502020204030204"/>
                </a:rPr>
                <a:t>с планом-графиком</a:t>
              </a:r>
            </a:p>
          </p:txBody>
        </p:sp>
      </p:grpSp>
      <p:sp>
        <p:nvSpPr>
          <p:cNvPr id="14" name="Стрелка вправо 2">
            <a:extLst>
              <a:ext uri="{FF2B5EF4-FFF2-40B4-BE49-F238E27FC236}">
                <a16:creationId xmlns:a16="http://schemas.microsoft.com/office/drawing/2014/main" id="{ADC2B3C3-A509-452E-85C2-9D4626F7F1E9}"/>
              </a:ext>
            </a:extLst>
          </p:cNvPr>
          <p:cNvSpPr/>
          <p:nvPr/>
        </p:nvSpPr>
        <p:spPr>
          <a:xfrm rot="5400000">
            <a:off x="7323244" y="2762732"/>
            <a:ext cx="381050" cy="273948"/>
          </a:xfrm>
          <a:prstGeom prst="rightArrow">
            <a:avLst/>
          </a:prstGeom>
          <a:solidFill>
            <a:srgbClr val="54AC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2">
            <a:extLst>
              <a:ext uri="{FF2B5EF4-FFF2-40B4-BE49-F238E27FC236}">
                <a16:creationId xmlns:a16="http://schemas.microsoft.com/office/drawing/2014/main" id="{A4FD919D-0B57-4FAD-97E1-0ED571E79382}"/>
              </a:ext>
            </a:extLst>
          </p:cNvPr>
          <p:cNvSpPr/>
          <p:nvPr/>
        </p:nvSpPr>
        <p:spPr>
          <a:xfrm rot="5400000">
            <a:off x="4737772" y="2746735"/>
            <a:ext cx="381050" cy="273948"/>
          </a:xfrm>
          <a:prstGeom prst="rightArrow">
            <a:avLst/>
          </a:prstGeom>
          <a:solidFill>
            <a:srgbClr val="54AC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2">
            <a:extLst>
              <a:ext uri="{FF2B5EF4-FFF2-40B4-BE49-F238E27FC236}">
                <a16:creationId xmlns:a16="http://schemas.microsoft.com/office/drawing/2014/main" id="{0B3B1661-1A51-42E6-8860-FE22611356C3}"/>
              </a:ext>
            </a:extLst>
          </p:cNvPr>
          <p:cNvSpPr/>
          <p:nvPr/>
        </p:nvSpPr>
        <p:spPr>
          <a:xfrm rot="5400000">
            <a:off x="2152300" y="2728671"/>
            <a:ext cx="381050" cy="273948"/>
          </a:xfrm>
          <a:prstGeom prst="rightArrow">
            <a:avLst/>
          </a:prstGeom>
          <a:solidFill>
            <a:srgbClr val="54AC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39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" y="-20085"/>
            <a:ext cx="9143999" cy="52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1520" y="137932"/>
            <a:ext cx="8136904" cy="65649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A7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ru-RU" sz="1800" dirty="0" err="1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Посткурсовой</a:t>
            </a:r>
            <a:r>
              <a:rPr lang="ru-RU" sz="1800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 мониторинг. </a:t>
            </a:r>
          </a:p>
          <a:p>
            <a:pPr algn="ctr" defTabSz="685800">
              <a:defRPr/>
            </a:pPr>
            <a:r>
              <a:rPr lang="ru-RU" sz="1800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Результаты анкетирования и тестирования (пример)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8970368-C25A-4E3D-B5E6-9B77E3D72E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61736" y="1227380"/>
          <a:ext cx="6620528" cy="2857500"/>
        </p:xfrm>
        <a:graphic>
          <a:graphicData uri="http://schemas.openxmlformats.org/drawingml/2006/table">
            <a:tbl>
              <a:tblPr firstRow="1" firstCol="1" bandRow="1"/>
              <a:tblGrid>
                <a:gridCol w="1983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 блока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вопросов в тесте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правильных ответов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Процент освоения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Анкетирование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выбор баллов </a:t>
                      </a:r>
                      <a:b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1 до 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 учитывается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34583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Тестирование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max </a:t>
                      </a: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81129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Блок 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Блок 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67%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Блок 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83%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Итоговая оценка </a:t>
                      </a:r>
                      <a:endParaRPr lang="ru-RU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ru-RU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 </a:t>
                      </a:r>
                      <a:endParaRPr lang="ru-RU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83%</a:t>
                      </a:r>
                      <a:endParaRPr lang="ru-RU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29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" y="-20085"/>
            <a:ext cx="9143999" cy="52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55526"/>
            <a:ext cx="700165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504" y="1707654"/>
            <a:ext cx="1869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Функционал  реализован в Личном кабинете педагога и </a:t>
            </a:r>
          </a:p>
          <a:p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доступен 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по итогам  прохождения ПКМ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Печатная форма электронного документа (удостоверения) о ПК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740352" cy="48351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sz="2400" b="1" dirty="0" smtClean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реестр (уровень 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оператора МОиН РТ)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49" y="771800"/>
            <a:ext cx="6916109" cy="2952115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8820" y="3867894"/>
            <a:ext cx="761809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Единая база электронных документов работников образования по итогам повышения квалификации педагогов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РТ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Разграничение прав доступа согласно  уровня пользователя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Получение выписки из электронного реестра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" pitchFamily="34" charset="0"/>
              <a:ea typeface="Tahoma" pitchFamily="34" charset="0"/>
              <a:cs typeface="Cle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" y="-20085"/>
            <a:ext cx="9143999" cy="52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05" y="561694"/>
            <a:ext cx="6778171" cy="4314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3528" y="12347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Выписка (доступна на уровне операторов всех уровней) из электронного реестра</a:t>
            </a:r>
          </a:p>
        </p:txBody>
      </p:sp>
    </p:spTree>
    <p:extLst>
      <p:ext uri="{BB962C8B-B14F-4D97-AF65-F5344CB8AC3E}">
        <p14:creationId xmlns:p14="http://schemas.microsoft.com/office/powerpoint/2010/main" val="8690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0"/>
            <a:ext cx="9143999" cy="52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029635"/>
            <a:ext cx="8136903" cy="3527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 год – разработка и утверждение нормативных документов </a:t>
            </a:r>
          </a:p>
          <a:p>
            <a:pPr algn="just">
              <a:lnSpc>
                <a:spcPct val="107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год - апробация новой модели </a:t>
            </a:r>
          </a:p>
          <a:p>
            <a:pPr algn="just">
              <a:lnSpc>
                <a:spcPct val="107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год - реализация  новой модели в штатном режиме</a:t>
            </a:r>
          </a:p>
          <a:p>
            <a:pPr algn="just">
              <a:lnSpc>
                <a:spcPct val="107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год – разработка и апробация 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посткурсового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мониторинга</a:t>
            </a:r>
          </a:p>
          <a:p>
            <a:pPr algn="just">
              <a:lnSpc>
                <a:spcPct val="107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год – внедрение ПКМ, разработка в ИС выдачи  электронного документа</a:t>
            </a:r>
          </a:p>
          <a:p>
            <a:pPr algn="just">
              <a:lnSpc>
                <a:spcPct val="107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 – апробация выдачи электронного документа о повышении квалификации</a:t>
            </a:r>
          </a:p>
          <a:p>
            <a:pPr algn="just">
              <a:lnSpc>
                <a:spcPct val="107000"/>
              </a:lnSpc>
            </a:pPr>
            <a:r>
              <a:rPr lang="ru-RU" sz="21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 – внедрение выдачи электронного документа о повышении квалификации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39054" y="88743"/>
            <a:ext cx="7074785" cy="531128"/>
          </a:xfrm>
          <a:prstGeom prst="rect">
            <a:avLst/>
          </a:prstGeom>
        </p:spPr>
        <p:txBody>
          <a:bodyPr lIns="68580" tIns="34290" rIns="68580" bIns="3429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Персонифицированная модель повышения квалификации в Республике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42416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" y="-20085"/>
            <a:ext cx="9143999" cy="52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41150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Записи «Электронного реестра»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1" y="953184"/>
            <a:ext cx="5334531" cy="2361516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810250" y="1077695"/>
            <a:ext cx="3131178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Функционал куратора обучающей организации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Куратор в списке группы отмечает педагогов, которым по итогам обучения должен быть сформирован электронный документ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050" y="3533775"/>
            <a:ext cx="66008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Документы формируются автоматически  на границе завершения периода обучения группы  </a:t>
            </a:r>
            <a:r>
              <a:rPr lang="ru-RU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период обучения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9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" y="-20085"/>
            <a:ext cx="9143999" cy="516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011" y="243169"/>
            <a:ext cx="5875934" cy="289954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Электронный реестр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59956" y="2305050"/>
            <a:ext cx="21621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Электронный реестр</a:t>
            </a:r>
            <a:endParaRPr lang="ru-RU" dirty="0"/>
          </a:p>
        </p:txBody>
      </p:sp>
      <p:sp>
        <p:nvSpPr>
          <p:cNvPr id="5" name="Выноска 1 4"/>
          <p:cNvSpPr/>
          <p:nvPr/>
        </p:nvSpPr>
        <p:spPr>
          <a:xfrm>
            <a:off x="3917155" y="1419225"/>
            <a:ext cx="1081087" cy="612648"/>
          </a:xfrm>
          <a:prstGeom prst="borderCallout1">
            <a:avLst>
              <a:gd name="adj1" fmla="val 101150"/>
              <a:gd name="adj2" fmla="val 51042"/>
              <a:gd name="adj3" fmla="val 140485"/>
              <a:gd name="adj4" fmla="val 50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едагог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96009" y="2495551"/>
            <a:ext cx="16097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Оператор ОО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76387" y="2495551"/>
            <a:ext cx="15335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Оператор МР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19225" y="3848100"/>
            <a:ext cx="2471737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Оператор МОиН РТ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05361" y="3848100"/>
            <a:ext cx="2814637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Куратор Обучающей организации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10" idx="3"/>
          </p:cNvCxnSpPr>
          <p:nvPr/>
        </p:nvCxnSpPr>
        <p:spPr>
          <a:xfrm>
            <a:off x="3109912" y="2819401"/>
            <a:ext cx="3143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1"/>
            <a:endCxn id="4" idx="3"/>
          </p:cNvCxnSpPr>
          <p:nvPr/>
        </p:nvCxnSpPr>
        <p:spPr>
          <a:xfrm flipH="1" flipV="1">
            <a:off x="5622131" y="2762250"/>
            <a:ext cx="573878" cy="19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1"/>
          </p:cNvCxnSpPr>
          <p:nvPr/>
        </p:nvCxnSpPr>
        <p:spPr>
          <a:xfrm flipH="1">
            <a:off x="4457698" y="2031873"/>
            <a:ext cx="1" cy="273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812254" y="3219450"/>
            <a:ext cx="1609724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4421978" y="3219450"/>
            <a:ext cx="1671636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2040" y="811449"/>
            <a:ext cx="3181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Права доступа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регламентированы  </a:t>
            </a: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ролью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пользователя в модуле «Повышение квалификации»</a:t>
            </a:r>
          </a:p>
        </p:txBody>
      </p:sp>
    </p:spTree>
    <p:extLst>
      <p:ext uri="{BB962C8B-B14F-4D97-AF65-F5344CB8AC3E}">
        <p14:creationId xmlns:p14="http://schemas.microsoft.com/office/powerpoint/2010/main" val="35611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0085"/>
            <a:ext cx="9208406" cy="516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349" y="98619"/>
            <a:ext cx="8161020" cy="7372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+mn-ea"/>
                <a:cs typeface="Clear Sans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+mn-ea"/>
                <a:cs typeface="Clear Sans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Формирование истории прохождения </a:t>
            </a:r>
            <a:r>
              <a:rPr lang="ru-RU" sz="2200" b="1" dirty="0" smtClean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повышения </a:t>
            </a:r>
            <a:r>
              <a:rPr lang="ru-RU" sz="2200" b="1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квалификации </a:t>
            </a:r>
            <a:r>
              <a:rPr lang="ru-RU" sz="2200" b="1" dirty="0" smtClean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педагогом в ЛК</a:t>
            </a:r>
            <a:r>
              <a:rPr lang="ru-RU" sz="2200" b="1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C00000"/>
              </a:solidFill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234" y="835855"/>
            <a:ext cx="6953250" cy="2419350"/>
          </a:xfrm>
        </p:spPr>
        <p:txBody>
          <a:bodyPr>
            <a:normAutofit/>
          </a:bodyPr>
          <a:lstStyle/>
          <a:p>
            <a:pPr marL="0" indent="0" defTabSz="914400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defTabSz="914400">
              <a:buNone/>
            </a:pP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Курсы </a:t>
            </a:r>
            <a:r>
              <a:rPr lang="ru-RU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повышения квалификации – </a:t>
            </a:r>
            <a:endParaRPr lang="ru-RU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0" defTabSz="914400">
              <a:buNone/>
            </a:pP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Плановые </a:t>
            </a:r>
            <a:r>
              <a:rPr lang="ru-RU" sz="1800" dirty="0" smtClean="0"/>
              <a:t>–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прошло 3 и более лет после </a:t>
            </a:r>
          </a:p>
          <a:p>
            <a:pPr marL="0" defTabSz="9144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повышений квалификации</a:t>
            </a:r>
          </a:p>
          <a:p>
            <a:pPr marL="0" defTabSz="9144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обучения в ВУЗе</a:t>
            </a:r>
          </a:p>
          <a:p>
            <a:pPr marL="0" defTabSz="9144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профессиональной переподготовки</a:t>
            </a:r>
          </a:p>
          <a:p>
            <a:pPr marL="0" defTabSz="914400">
              <a:buFont typeface="Wingdings" panose="05000000000000000000" pitchFamily="2" charset="2"/>
              <a:buChar char="Ø"/>
            </a:pP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1800" dirty="0" smtClean="0"/>
              <a:t>–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все остальные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3419475"/>
            <a:ext cx="8105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Реализован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Tahoma" pitchFamily="34" charset="0"/>
                <a:cs typeface="Clear Sans" pitchFamily="34" charset="0"/>
              </a:rPr>
              <a:t>функционал для операторов ОО и МР для формирования записей в Личном кабинете педагога о дополнительных курсах повышения квалификации, которые в дальнейшем используются при формировании списка Кандидатов на повышение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9228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38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074820" y="2355726"/>
            <a:ext cx="6913719" cy="594066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6">
                  <a:lumMod val="50000"/>
                </a:schemeClr>
              </a:buClr>
              <a:buNone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6894" y="4232489"/>
            <a:ext cx="6369105" cy="32315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>
              <a:spcBef>
                <a:spcPts val="1000"/>
              </a:spcBef>
              <a:defRPr/>
            </a:pPr>
            <a:endParaRPr lang="ru-RU" sz="15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8045" y="2056424"/>
            <a:ext cx="2801908" cy="784830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</a:rPr>
              <a:t>Новая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</a:rPr>
              <a:t>модель аттестации </a:t>
            </a:r>
            <a:endParaRPr lang="ru-RU" sz="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(оценка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компетентности педагога на основе единых федеральных  оценочных материалов (ЕФОМ): предметные, методические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, психолого-педагогические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, коммуникативные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00727" y="2086419"/>
            <a:ext cx="2749045" cy="784830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</a:rPr>
              <a:t>Персонифицированное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</a:rPr>
              <a:t>повышение квалификации </a:t>
            </a:r>
          </a:p>
          <a:p>
            <a:pPr algn="ctr"/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(по результатам оценки должно быть обеспечено персонифицированное ПК учителя, совершенствование системы ПК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8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359961" y="2521014"/>
            <a:ext cx="1459941" cy="8871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90973" y="2695262"/>
            <a:ext cx="1459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</a:rPr>
              <a:t>НСУР</a:t>
            </a:r>
            <a:endParaRPr lang="ru-RU" sz="3200" b="1" dirty="0">
              <a:ln>
                <a:solidFill>
                  <a:srgbClr val="C0504D">
                    <a:lumMod val="75000"/>
                  </a:srgbClr>
                </a:solidFill>
              </a:ln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1326" y="3078942"/>
            <a:ext cx="2868627" cy="707886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Мотивация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стимулирование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000" u="sng" dirty="0" smtClean="0">
                <a:solidFill>
                  <a:schemeClr val="tx2">
                    <a:lumMod val="75000"/>
                  </a:schemeClr>
                </a:solidFill>
              </a:rPr>
              <a:t>повышение престижа профессии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 конкурсы профессионального мастерства,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гранты профессионального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роста)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69403" y="3078942"/>
            <a:ext cx="2721145" cy="707880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</a:rPr>
              <a:t>Педагогическое образование </a:t>
            </a:r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000" dirty="0">
                <a:solidFill>
                  <a:schemeClr val="tx2">
                    <a:lumMod val="75000"/>
                  </a:schemeClr>
                </a:solidFill>
              </a:rPr>
              <a:t>(целевое обучение будущих педагогов,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независимая оценка профессиональных компетенций выпускников вузов)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2811" y="3968111"/>
            <a:ext cx="237626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СКВОЗНЫЕ МЕТОДЫ: </a:t>
            </a:r>
          </a:p>
          <a:p>
            <a:pPr algn="ctr"/>
            <a:endParaRPr lang="ru-RU" sz="3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ЦИФРОВЫЕ ТЕХНОЛОГИИ</a:t>
            </a:r>
          </a:p>
          <a:p>
            <a:pPr algn="ctr"/>
            <a:endParaRPr lang="ru-RU" sz="3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700" dirty="0">
                <a:solidFill>
                  <a:srgbClr val="C00000"/>
                </a:solidFill>
                <a:latin typeface="Arial Black" panose="020B0A04020102020204" pitchFamily="34" charset="0"/>
              </a:rPr>
              <a:t>НАСТАВНИЧЕСТВО</a:t>
            </a:r>
          </a:p>
          <a:p>
            <a:pPr algn="ctr"/>
            <a:endParaRPr lang="ru-RU" sz="3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СООБЩЕСТВА</a:t>
            </a:r>
            <a:endParaRPr lang="ru-RU" sz="7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ПРОФКОНКУРСЫ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54" y="669189"/>
            <a:ext cx="6639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u="sng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Задача: </a:t>
            </a:r>
            <a:r>
              <a:rPr lang="ru-RU" sz="1100" i="1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внедрение </a:t>
            </a:r>
            <a:r>
              <a:rPr lang="ru-RU" sz="1100" i="1" dirty="0" smtClean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национальной системы учительского роста (НСУР), </a:t>
            </a:r>
            <a:r>
              <a:rPr lang="ru-RU" sz="1100" i="1" dirty="0">
                <a:solidFill>
                  <a:srgbClr val="0070C0"/>
                </a:solidFill>
                <a:latin typeface="Arial Black" pitchFamily="34" charset="0"/>
                <a:cs typeface="Arial" panose="020B0604020202020204" pitchFamily="34" charset="0"/>
              </a:rPr>
              <a:t>охватывающей не менее 50% учителей школ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326" y="1138303"/>
            <a:ext cx="848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</a:t>
            </a:r>
            <a:r>
              <a:rPr lang="ru-RU" sz="1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- 50% учителей вовлечены в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национальную систему учительского роста (НСУР)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функционируют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непрерывного развития и аккредитационные центры   профмастерства педагогов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45615" y="177616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</a:rPr>
              <a:t>Национальная система учительского роста (НСУР)</a:t>
            </a:r>
          </a:p>
        </p:txBody>
      </p:sp>
    </p:spTree>
    <p:extLst>
      <p:ext uri="{BB962C8B-B14F-4D97-AF65-F5344CB8AC3E}">
        <p14:creationId xmlns:p14="http://schemas.microsoft.com/office/powerpoint/2010/main" val="27427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0"/>
            <a:ext cx="9143999" cy="52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5986" y="895089"/>
            <a:ext cx="8220576" cy="307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Источники информации об уровне компетенций учителей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1117" y="59502"/>
            <a:ext cx="7424193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</a:rPr>
              <a:t>СИСТЕМА ПОВЫШЕНИЯ КВАЛИФИКАЦИИ РАБОТНИКОВ ОБРАЗОВАНИЯ В РЕСПУБЛИКЕ ТАТАРСТАН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6331" y="1979361"/>
            <a:ext cx="8220576" cy="93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885198" y="1918100"/>
            <a:ext cx="419703" cy="1225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6779" y="1453128"/>
            <a:ext cx="192021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3033"/>
            <a:r>
              <a:rPr lang="ru-RU" sz="1200" dirty="0">
                <a:solidFill>
                  <a:srgbClr val="7030A0"/>
                </a:solidFill>
              </a:rPr>
              <a:t>р</a:t>
            </a:r>
            <a:r>
              <a:rPr lang="ru-RU" sz="1200" dirty="0" smtClean="0">
                <a:solidFill>
                  <a:srgbClr val="7030A0"/>
                </a:solidFill>
              </a:rPr>
              <a:t>аботы контрольно-надзорных органов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7809" y="1414566"/>
            <a:ext cx="212184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3033"/>
            <a:r>
              <a:rPr lang="ru-RU" sz="1200" dirty="0">
                <a:solidFill>
                  <a:srgbClr val="7030A0"/>
                </a:solidFill>
              </a:rPr>
              <a:t>с</a:t>
            </a:r>
            <a:r>
              <a:rPr lang="ru-RU" sz="1200" dirty="0" smtClean="0">
                <a:solidFill>
                  <a:srgbClr val="7030A0"/>
                </a:solidFill>
              </a:rPr>
              <a:t>ертификации и педагоги-ческой аттестации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5797" y="1420455"/>
            <a:ext cx="2050289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</a:rPr>
              <a:t>диагностического тестирования учителей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1969" y="1439414"/>
            <a:ext cx="2822032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3033"/>
            <a:r>
              <a:rPr lang="ru-RU" sz="1200" dirty="0" smtClean="0">
                <a:solidFill>
                  <a:srgbClr val="7030A0"/>
                </a:solidFill>
              </a:rPr>
              <a:t>ОГЭ,ЕГЭ,ВПР, международных сравнительных исследований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7665" y="1200021"/>
            <a:ext cx="4800533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Р е з у л ь т а т ы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9" name="Семиугольник 18"/>
          <p:cNvSpPr/>
          <p:nvPr/>
        </p:nvSpPr>
        <p:spPr>
          <a:xfrm>
            <a:off x="2641698" y="2221783"/>
            <a:ext cx="3157486" cy="876569"/>
          </a:xfrm>
          <a:prstGeom prst="heptagon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dirty="0" smtClean="0">
                <a:solidFill>
                  <a:srgbClr val="960462"/>
                </a:solidFill>
              </a:rPr>
              <a:t>Повышение квалификации в Республике Татарстан</a:t>
            </a:r>
            <a:endParaRPr lang="ru-RU" dirty="0">
              <a:solidFill>
                <a:srgbClr val="960462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04716" y="3284054"/>
            <a:ext cx="8220576" cy="93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56941" y="3606374"/>
            <a:ext cx="2228829" cy="129266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3033"/>
            <a:r>
              <a:rPr lang="ru-RU" sz="1200" b="1" dirty="0" smtClean="0">
                <a:solidFill>
                  <a:srgbClr val="7030A0"/>
                </a:solidFill>
              </a:rPr>
              <a:t>Персонифицированная модель повышения квалификации </a:t>
            </a:r>
            <a:r>
              <a:rPr lang="ru-RU" sz="1200" dirty="0" smtClean="0">
                <a:solidFill>
                  <a:srgbClr val="7030A0"/>
                </a:solidFill>
              </a:rPr>
              <a:t>педагогических работников:</a:t>
            </a:r>
          </a:p>
          <a:p>
            <a:pPr marL="266693" indent="-85723">
              <a:lnSpc>
                <a:spcPts val="900"/>
              </a:lnSpc>
            </a:pPr>
            <a:r>
              <a:rPr lang="ru-RU" sz="1400" dirty="0" smtClean="0">
                <a:solidFill>
                  <a:srgbClr val="7030A0"/>
                </a:solidFill>
              </a:rPr>
              <a:t>- </a:t>
            </a:r>
            <a:r>
              <a:rPr lang="ru-RU" sz="900" dirty="0">
                <a:solidFill>
                  <a:schemeClr val="accent4">
                    <a:lumMod val="50000"/>
                  </a:schemeClr>
                </a:solidFill>
              </a:rPr>
              <a:t>Выбор траектории развития</a:t>
            </a:r>
          </a:p>
          <a:p>
            <a:pPr marL="266693" indent="-85723">
              <a:lnSpc>
                <a:spcPts val="900"/>
              </a:lnSpc>
              <a:buFontTx/>
              <a:buChar char="-"/>
            </a:pP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Адресное финансирование</a:t>
            </a:r>
          </a:p>
          <a:p>
            <a:pPr marL="266693" indent="-85723">
              <a:lnSpc>
                <a:spcPts val="900"/>
              </a:lnSpc>
              <a:buFontTx/>
              <a:buChar char="-"/>
            </a:pP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Конкурентный рынок программ</a:t>
            </a:r>
          </a:p>
          <a:p>
            <a:pPr marL="266693" indent="-85723">
              <a:lnSpc>
                <a:spcPts val="900"/>
              </a:lnSpc>
              <a:buFontTx/>
              <a:buChar char="-"/>
            </a:pP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Независимая оценка качества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3606415"/>
            <a:ext cx="2373090" cy="150810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3033"/>
            <a:r>
              <a:rPr lang="ru-RU" sz="1200" b="1" dirty="0" smtClean="0">
                <a:solidFill>
                  <a:srgbClr val="7030A0"/>
                </a:solidFill>
              </a:rPr>
              <a:t>Уровневые программы повышения квалификации руководителей </a:t>
            </a:r>
            <a:r>
              <a:rPr lang="ru-RU" sz="1200" dirty="0" smtClean="0">
                <a:solidFill>
                  <a:srgbClr val="7030A0"/>
                </a:solidFill>
              </a:rPr>
              <a:t>образовательных организаций</a:t>
            </a:r>
          </a:p>
          <a:p>
            <a:pPr marL="458776" indent="-285743">
              <a:lnSpc>
                <a:spcPts val="900"/>
              </a:lnSpc>
              <a:buFont typeface="Wingdings" pitchFamily="2" charset="2"/>
              <a:buChar char="ü"/>
            </a:pP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Начальники РОО и их заместители</a:t>
            </a:r>
          </a:p>
          <a:p>
            <a:pPr marL="458776" indent="-285743">
              <a:lnSpc>
                <a:spcPts val="900"/>
              </a:lnSpc>
              <a:buFont typeface="Wingdings" pitchFamily="2" charset="2"/>
              <a:buChar char="ü"/>
            </a:pP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Директора школ и их заместители</a:t>
            </a:r>
          </a:p>
          <a:p>
            <a:pPr marL="458776" indent="-285743">
              <a:lnSpc>
                <a:spcPts val="900"/>
              </a:lnSpc>
              <a:buFont typeface="Wingdings" pitchFamily="2" charset="2"/>
              <a:buChar char="ü"/>
            </a:pP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Руководители ДОД</a:t>
            </a:r>
          </a:p>
          <a:p>
            <a:pPr marL="458776" indent="-285743">
              <a:lnSpc>
                <a:spcPts val="900"/>
              </a:lnSpc>
              <a:buFont typeface="Wingdings" pitchFamily="2" charset="2"/>
              <a:buChar char="ü"/>
            </a:pP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Заведующие ДОО</a:t>
            </a:r>
          </a:p>
          <a:p>
            <a:pPr marL="342892" indent="-342892">
              <a:buAutoNum type="arabicPeriod" startAt="2"/>
            </a:pPr>
            <a:endParaRPr lang="ru-RU" sz="1400" dirty="0" smtClean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5233" y="3585349"/>
            <a:ext cx="2223760" cy="14542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3033"/>
            <a:r>
              <a:rPr lang="ru-RU" sz="1100" b="1" dirty="0" smtClean="0">
                <a:solidFill>
                  <a:srgbClr val="7030A0"/>
                </a:solidFill>
              </a:rPr>
              <a:t>Профессиональное развитие в рамках грантовой поддержки</a:t>
            </a:r>
          </a:p>
          <a:p>
            <a:pPr marL="266693" indent="-85723">
              <a:lnSpc>
                <a:spcPts val="900"/>
              </a:lnSpc>
              <a:buFontTx/>
              <a:buChar char="-"/>
            </a:pPr>
            <a:r>
              <a:rPr lang="ru-RU" sz="900" b="1" dirty="0">
                <a:solidFill>
                  <a:schemeClr val="accent4">
                    <a:lumMod val="50000"/>
                  </a:schemeClr>
                </a:solidFill>
              </a:rPr>
              <a:t>Индивидуальные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>
                <a:solidFill>
                  <a:schemeClr val="accent4">
                    <a:lumMod val="50000"/>
                  </a:schemeClr>
                </a:solidFill>
              </a:rPr>
              <a:t>гранты </a:t>
            </a:r>
            <a:r>
              <a:rPr lang="ru-RU" sz="900" dirty="0">
                <a:solidFill>
                  <a:schemeClr val="accent4">
                    <a:lumMod val="50000"/>
                  </a:schemeClr>
                </a:solidFill>
              </a:rPr>
              <a:t>(Старший учитель, учитель-мастер, учитель-наставник, учитель эксперт, наш новый учитель)</a:t>
            </a:r>
          </a:p>
          <a:p>
            <a:pPr marL="266693" indent="-85723">
              <a:lnSpc>
                <a:spcPts val="900"/>
              </a:lnSpc>
              <a:buFontTx/>
              <a:buChar char="-"/>
            </a:pPr>
            <a:r>
              <a:rPr lang="ru-RU" sz="900" b="1" dirty="0" smtClean="0">
                <a:solidFill>
                  <a:schemeClr val="accent4">
                    <a:lumMod val="50000"/>
                  </a:schemeClr>
                </a:solidFill>
              </a:rPr>
              <a:t>Гранты для команд  </a:t>
            </a:r>
            <a:r>
              <a:rPr lang="ru-RU" sz="900" dirty="0">
                <a:solidFill>
                  <a:schemeClr val="accent4">
                    <a:lumMod val="50000"/>
                  </a:schemeClr>
                </a:solidFill>
              </a:rPr>
              <a:t>(успешная школа, региональная инновационная площадка)</a:t>
            </a:r>
          </a:p>
          <a:p>
            <a:pPr marL="342892" indent="-342892">
              <a:buAutoNum type="arabicPeriod" startAt="2"/>
            </a:pPr>
            <a:endParaRPr lang="ru-RU" sz="1400" dirty="0" smtClean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4327" y="3574186"/>
            <a:ext cx="2178949" cy="12234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3033"/>
            <a:r>
              <a:rPr lang="ru-RU" sz="1200" b="1" dirty="0" smtClean="0">
                <a:solidFill>
                  <a:srgbClr val="7030A0"/>
                </a:solidFill>
              </a:rPr>
              <a:t>Профессиональные образовательные сообщества:</a:t>
            </a:r>
          </a:p>
          <a:p>
            <a:pPr marL="266693" indent="-85723">
              <a:lnSpc>
                <a:spcPts val="900"/>
              </a:lnSpc>
              <a:buFontTx/>
              <a:buChar char="-"/>
            </a:pPr>
            <a:r>
              <a:rPr lang="ru-RU" sz="900" dirty="0">
                <a:solidFill>
                  <a:schemeClr val="accent4">
                    <a:lumMod val="50000"/>
                  </a:schemeClr>
                </a:solidFill>
              </a:rPr>
              <a:t>Объединение учителей по интересам, профессии</a:t>
            </a:r>
          </a:p>
          <a:p>
            <a:pPr marL="266693" indent="-85723">
              <a:lnSpc>
                <a:spcPts val="900"/>
              </a:lnSpc>
              <a:buFontTx/>
              <a:buChar char="-"/>
            </a:pPr>
            <a:r>
              <a:rPr lang="ru-RU" sz="900" dirty="0">
                <a:solidFill>
                  <a:schemeClr val="accent4">
                    <a:lumMod val="50000"/>
                  </a:schemeClr>
                </a:solidFill>
              </a:rPr>
              <a:t>Методическая поддержка</a:t>
            </a:r>
          </a:p>
          <a:p>
            <a:pPr marL="266693" indent="-85723">
              <a:lnSpc>
                <a:spcPts val="900"/>
              </a:lnSpc>
              <a:buFontTx/>
              <a:buChar char="-"/>
            </a:pPr>
            <a:r>
              <a:rPr lang="ru-RU" sz="900" dirty="0">
                <a:solidFill>
                  <a:schemeClr val="accent4">
                    <a:lumMod val="50000"/>
                  </a:schemeClr>
                </a:solidFill>
              </a:rPr>
              <a:t>Профессиональное общение и повышение </a:t>
            </a:r>
            <a:r>
              <a:rPr lang="ru-RU" sz="900" dirty="0" smtClean="0">
                <a:solidFill>
                  <a:schemeClr val="accent4">
                    <a:lumMod val="50000"/>
                  </a:schemeClr>
                </a:solidFill>
              </a:rPr>
              <a:t>квалификации</a:t>
            </a:r>
            <a:endParaRPr lang="ru-RU" sz="9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702096" y="1927418"/>
            <a:ext cx="419703" cy="1225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4991215" y="1907294"/>
            <a:ext cx="419703" cy="1225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7276139" y="1917950"/>
            <a:ext cx="419703" cy="1225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7313286" y="3232610"/>
            <a:ext cx="419703" cy="1225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4991215" y="3235313"/>
            <a:ext cx="419703" cy="1225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2950325" y="3227450"/>
            <a:ext cx="419703" cy="1225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976702" y="3207701"/>
            <a:ext cx="419703" cy="1225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00412" y="2022835"/>
            <a:ext cx="1769104" cy="48085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6775" y="3375585"/>
            <a:ext cx="8220576" cy="307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Анализ и разработка программ 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3214339" y="3048672"/>
            <a:ext cx="155673" cy="16294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950323" y="2060085"/>
            <a:ext cx="613583" cy="2204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28" idx="4"/>
          </p:cNvCxnSpPr>
          <p:nvPr/>
        </p:nvCxnSpPr>
        <p:spPr>
          <a:xfrm flipH="1">
            <a:off x="4788037" y="2029822"/>
            <a:ext cx="413039" cy="25073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032126" y="3061038"/>
            <a:ext cx="168971" cy="16641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1322716" y="2864692"/>
            <a:ext cx="1589216" cy="34689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39" idx="4"/>
          </p:cNvCxnSpPr>
          <p:nvPr/>
        </p:nvCxnSpPr>
        <p:spPr>
          <a:xfrm flipV="1">
            <a:off x="5581819" y="2040484"/>
            <a:ext cx="1904150" cy="4706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0" idx="0"/>
          </p:cNvCxnSpPr>
          <p:nvPr/>
        </p:nvCxnSpPr>
        <p:spPr>
          <a:xfrm>
            <a:off x="5581854" y="2864693"/>
            <a:ext cx="1941315" cy="3679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-28135"/>
            <a:ext cx="9143999" cy="52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137" y="1205"/>
            <a:ext cx="7812362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</a:rPr>
              <a:t>СИСТЕМА ПРОФЕССИОНАЛЬНОГО  РОСТА  УЧИТЕЛЕЙ  </a:t>
            </a:r>
          </a:p>
          <a:p>
            <a:pPr algn="ctr"/>
            <a:r>
              <a:rPr lang="ru-RU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</a:rPr>
              <a:t>В РЕСПУБЛИКЕ ТАТАРСТАН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19" y="3199067"/>
            <a:ext cx="7115008" cy="8335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6213" indent="1588">
              <a:defRPr sz="1400" b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defRPr>
            </a:lvl1pPr>
            <a:lvl2pPr marL="442913" lvl="1" indent="-80963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  <a:defRPr sz="1400" i="1"/>
            </a:lvl2pPr>
          </a:lstStyle>
          <a:p>
            <a:r>
              <a:rPr lang="tt-RU" sz="1000" dirty="0"/>
              <a:t>Стимулирование профессионал</a:t>
            </a:r>
            <a:r>
              <a:rPr lang="ru-RU" sz="1000" dirty="0"/>
              <a:t>ь</a:t>
            </a:r>
            <a:r>
              <a:rPr lang="tt-RU" sz="1000" dirty="0"/>
              <a:t>ного роста</a:t>
            </a:r>
            <a:r>
              <a:rPr lang="en-US" sz="1000" dirty="0"/>
              <a:t>:</a:t>
            </a:r>
            <a:r>
              <a:rPr lang="ru-RU" sz="1000" dirty="0"/>
              <a:t> гранты «Старший учитель</a:t>
            </a:r>
            <a:r>
              <a:rPr lang="ru-RU" sz="1000" dirty="0" smtClean="0"/>
              <a:t>», </a:t>
            </a:r>
            <a:r>
              <a:rPr lang="ru-RU" sz="1000" dirty="0"/>
              <a:t>«Учитель-мастер», «Учитель-наставник</a:t>
            </a:r>
            <a:r>
              <a:rPr lang="ru-RU" sz="1000" dirty="0" smtClean="0"/>
              <a:t>», «Учитель-эксперт» </a:t>
            </a:r>
          </a:p>
          <a:p>
            <a:pPr marL="450839" indent="-95248">
              <a:buFont typeface="Arial" pitchFamily="34" charset="0"/>
              <a:buChar char="•"/>
            </a:pPr>
            <a:r>
              <a:rPr lang="ru-RU" sz="1000" b="0" i="1" dirty="0">
                <a:solidFill>
                  <a:schemeClr val="tx1"/>
                </a:solidFill>
                <a:latin typeface="+mn-lt"/>
                <a:cs typeface="+mn-cs"/>
              </a:rPr>
              <a:t>Участники: учителя высшей и первой квалификационной категории</a:t>
            </a:r>
          </a:p>
          <a:p>
            <a:pPr lvl="1">
              <a:lnSpc>
                <a:spcPts val="1000"/>
              </a:lnSpc>
            </a:pPr>
            <a:r>
              <a:rPr lang="ru-RU" sz="1000" dirty="0"/>
              <a:t>Доплаты к заработной плате в течение года ежемесячно</a:t>
            </a:r>
          </a:p>
          <a:p>
            <a:pPr lvl="1">
              <a:lnSpc>
                <a:spcPts val="1000"/>
              </a:lnSpc>
            </a:pPr>
            <a:r>
              <a:rPr lang="ru-RU" sz="1000" dirty="0"/>
              <a:t>Реализация индивидуальных проектов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696998"/>
            <a:ext cx="7115006" cy="8284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6213" indent="1588">
              <a:defRPr sz="1400" b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defRPr>
            </a:lvl1pPr>
            <a:lvl2pPr marL="442913" lvl="1" indent="-80963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  <a:defRPr sz="1400" i="1"/>
            </a:lvl2pPr>
          </a:lstStyle>
          <a:p>
            <a:r>
              <a:rPr lang="ru-RU" sz="1000" dirty="0" smtClean="0"/>
              <a:t>Персонифицированная модель повышения квалификации</a:t>
            </a:r>
            <a:endParaRPr lang="ru-RU" sz="1000" dirty="0"/>
          </a:p>
          <a:p>
            <a:pPr lvl="1">
              <a:lnSpc>
                <a:spcPts val="1000"/>
              </a:lnSpc>
            </a:pPr>
            <a:r>
              <a:rPr lang="ru-RU" sz="1000" dirty="0" smtClean="0"/>
              <a:t>Выбор траектории развития</a:t>
            </a:r>
            <a:endParaRPr lang="ru-RU" sz="1000" dirty="0"/>
          </a:p>
          <a:p>
            <a:pPr lvl="1">
              <a:lnSpc>
                <a:spcPts val="1000"/>
              </a:lnSpc>
            </a:pPr>
            <a:r>
              <a:rPr lang="ru-RU" sz="1000" dirty="0" smtClean="0"/>
              <a:t>Адресное финансирование</a:t>
            </a:r>
            <a:endParaRPr lang="ru-RU" sz="1000" dirty="0"/>
          </a:p>
          <a:p>
            <a:pPr lvl="1">
              <a:lnSpc>
                <a:spcPts val="1000"/>
              </a:lnSpc>
            </a:pPr>
            <a:r>
              <a:rPr lang="ru-RU" sz="1000" dirty="0" smtClean="0"/>
              <a:t>Конкурентный рынок программ</a:t>
            </a:r>
          </a:p>
          <a:p>
            <a:pPr lvl="1">
              <a:lnSpc>
                <a:spcPts val="1000"/>
              </a:lnSpc>
            </a:pPr>
            <a:r>
              <a:rPr lang="ru-RU" sz="1000" dirty="0" smtClean="0"/>
              <a:t>Независимая (внешняя) оценка качества</a:t>
            </a:r>
            <a:endParaRPr lang="ru-RU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7641616" y="1608338"/>
            <a:ext cx="1232648" cy="830995"/>
          </a:xfrm>
          <a:prstGeom prst="rect">
            <a:avLst/>
          </a:prstGeom>
          <a:solidFill>
            <a:srgbClr val="F8EDEC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960462"/>
                </a:solidFill>
              </a:defRPr>
            </a:lvl1pPr>
          </a:lstStyle>
          <a:p>
            <a:r>
              <a:rPr lang="ru-RU" dirty="0"/>
              <a:t>Ежегодно </a:t>
            </a:r>
          </a:p>
          <a:p>
            <a:r>
              <a:rPr lang="ru-RU" dirty="0"/>
              <a:t>около </a:t>
            </a:r>
            <a:endParaRPr lang="ru-RU" dirty="0" smtClean="0"/>
          </a:p>
          <a:p>
            <a:r>
              <a:rPr lang="ru-RU" dirty="0" smtClean="0"/>
              <a:t>20 000  </a:t>
            </a:r>
            <a:r>
              <a:rPr lang="ru-RU" dirty="0"/>
              <a:t>педагогов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51521" y="720516"/>
            <a:ext cx="7115004" cy="8284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91438" tIns="45719" rIns="91438" bIns="45719">
            <a:spAutoFit/>
          </a:bodyPr>
          <a:lstStyle/>
          <a:p>
            <a:pPr marL="176209" indent="1588"/>
            <a:r>
              <a:rPr lang="ru-RU" sz="1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Педагогическая аттестация</a:t>
            </a:r>
            <a:endParaRPr lang="ru-RU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02" lvl="1" indent="-80961" defTabSz="311142">
              <a:lnSpc>
                <a:spcPts val="1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i="1" dirty="0"/>
              <a:t>Удобный формат прохождения на портале</a:t>
            </a:r>
            <a:r>
              <a:rPr lang="en-US" sz="1000" i="1" dirty="0"/>
              <a:t> </a:t>
            </a:r>
            <a:r>
              <a:rPr lang="en-US" sz="1000" b="1" i="1" dirty="0"/>
              <a:t>edu.tatar.ru</a:t>
            </a:r>
            <a:r>
              <a:rPr lang="ru-RU" sz="1000" b="1" i="1" dirty="0"/>
              <a:t> </a:t>
            </a:r>
            <a:endParaRPr lang="ru-RU" sz="1000" b="1" i="1" dirty="0" smtClean="0"/>
          </a:p>
          <a:p>
            <a:pPr marL="442902" lvl="1" indent="-80961" defTabSz="311142">
              <a:lnSpc>
                <a:spcPts val="1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i="1" dirty="0" smtClean="0"/>
              <a:t>Процедура аттестации автоматизирована</a:t>
            </a:r>
          </a:p>
          <a:p>
            <a:pPr marL="442902" lvl="1" indent="-80961" defTabSz="311142">
              <a:lnSpc>
                <a:spcPts val="1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i="1" dirty="0" smtClean="0"/>
              <a:t>Профессиональное тестирование, видео-фрагменты  уроков, кейс-задачи</a:t>
            </a:r>
          </a:p>
          <a:p>
            <a:pPr marL="442902" lvl="1" indent="-80961" defTabSz="311142">
              <a:lnSpc>
                <a:spcPts val="1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i="1" dirty="0" smtClean="0"/>
              <a:t>Итоговая очная встреча с аттестуемым</a:t>
            </a:r>
            <a:endParaRPr lang="ru-RU" sz="1000" i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51521" y="2593893"/>
            <a:ext cx="7115007" cy="5257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91438" tIns="45719" rIns="91438" bIns="45719">
            <a:spAutoFit/>
          </a:bodyPr>
          <a:lstStyle/>
          <a:p>
            <a:pPr marL="176209" indent="1588"/>
            <a:r>
              <a:rPr lang="ru-RU" sz="1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Поддержка </a:t>
            </a:r>
            <a:r>
              <a:rPr lang="ru-RU" sz="1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молодых </a:t>
            </a:r>
            <a:r>
              <a:rPr lang="ru-RU" sz="1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учителей</a:t>
            </a:r>
            <a:r>
              <a:rPr lang="en-US" sz="1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:</a:t>
            </a:r>
            <a:r>
              <a:rPr lang="ru-RU" sz="1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грант</a:t>
            </a:r>
            <a:r>
              <a:rPr lang="en-US" sz="1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«Наш новый учитель»</a:t>
            </a:r>
          </a:p>
          <a:p>
            <a:pPr marL="442902" lvl="1" indent="-80961" defTabSz="311142">
              <a:lnSpc>
                <a:spcPts val="1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i="1" dirty="0" smtClean="0"/>
              <a:t>Надбавка </a:t>
            </a:r>
            <a:r>
              <a:rPr lang="ru-RU" sz="1000" i="1" dirty="0"/>
              <a:t>к  заработной плате в течение первых 3 лет работы  от 7 </a:t>
            </a:r>
            <a:r>
              <a:rPr lang="ru-RU" sz="1000" i="1" dirty="0" smtClean="0"/>
              <a:t>500 </a:t>
            </a:r>
            <a:r>
              <a:rPr lang="ru-RU" sz="1000" i="1" dirty="0"/>
              <a:t>до 10 000 руб.</a:t>
            </a:r>
          </a:p>
          <a:p>
            <a:pPr marL="442902" lvl="1" indent="-80961" defTabSz="311142">
              <a:lnSpc>
                <a:spcPts val="1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i="1" dirty="0"/>
              <a:t>Специальная образовательная программа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54749" y="718001"/>
            <a:ext cx="1246683" cy="830995"/>
          </a:xfrm>
          <a:prstGeom prst="rect">
            <a:avLst/>
          </a:prstGeom>
          <a:solidFill>
            <a:srgbClr val="F8EDEC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60462"/>
                </a:solidFill>
              </a:rPr>
              <a:t>Ежегодно </a:t>
            </a:r>
          </a:p>
          <a:p>
            <a:pPr algn="ctr"/>
            <a:r>
              <a:rPr lang="ru-RU" sz="1200" b="1" dirty="0" smtClean="0">
                <a:solidFill>
                  <a:srgbClr val="960462"/>
                </a:solidFill>
              </a:rPr>
              <a:t>около </a:t>
            </a:r>
          </a:p>
          <a:p>
            <a:pPr algn="ctr"/>
            <a:r>
              <a:rPr lang="ru-RU" sz="1200" b="1" dirty="0" smtClean="0">
                <a:solidFill>
                  <a:srgbClr val="960462"/>
                </a:solidFill>
              </a:rPr>
              <a:t>15 000  педагогов</a:t>
            </a:r>
            <a:endParaRPr lang="ru-RU" sz="1200" b="1" dirty="0">
              <a:solidFill>
                <a:srgbClr val="960462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7393245" y="1133487"/>
            <a:ext cx="398849" cy="1283"/>
          </a:xfrm>
          <a:prstGeom prst="straightConnector1">
            <a:avLst/>
          </a:prstGeom>
          <a:ln>
            <a:solidFill>
              <a:srgbClr val="96046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393224" y="2089903"/>
            <a:ext cx="361069" cy="0"/>
          </a:xfrm>
          <a:prstGeom prst="straightConnector1">
            <a:avLst/>
          </a:prstGeom>
          <a:ln>
            <a:solidFill>
              <a:srgbClr val="96046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674808" y="2653461"/>
            <a:ext cx="1232648" cy="1015661"/>
          </a:xfrm>
          <a:prstGeom prst="rect">
            <a:avLst/>
          </a:prstGeom>
          <a:solidFill>
            <a:srgbClr val="F8EDEC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960462"/>
                </a:solidFill>
              </a:defRPr>
            </a:lvl1pPr>
          </a:lstStyle>
          <a:p>
            <a:endParaRPr lang="ru-RU" dirty="0" smtClean="0"/>
          </a:p>
          <a:p>
            <a:r>
              <a:rPr lang="ru-RU" dirty="0" smtClean="0"/>
              <a:t>Ежегодно </a:t>
            </a:r>
            <a:endParaRPr lang="ru-RU" dirty="0"/>
          </a:p>
          <a:p>
            <a:r>
              <a:rPr lang="ru-RU" dirty="0"/>
              <a:t>около 200  </a:t>
            </a:r>
            <a:r>
              <a:rPr lang="ru-RU" dirty="0" smtClean="0"/>
              <a:t>учителей</a:t>
            </a:r>
          </a:p>
          <a:p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51520" y="4112454"/>
            <a:ext cx="7115008" cy="6771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91438" tIns="45719" rIns="91438" bIns="45719">
            <a:spAutoFit/>
          </a:bodyPr>
          <a:lstStyle/>
          <a:p>
            <a:pPr marL="176209" indent="1588"/>
            <a:r>
              <a:rPr lang="ru-RU" sz="1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Создание профессиональных образовательных сообществ</a:t>
            </a:r>
          </a:p>
          <a:p>
            <a:pPr marL="442902" lvl="1" indent="-80961" defTabSz="311142">
              <a:lnSpc>
                <a:spcPts val="1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ru-RU" sz="1000" i="1" dirty="0" smtClean="0"/>
              <a:t>Объединение </a:t>
            </a:r>
            <a:r>
              <a:rPr lang="ru-RU" sz="1000" i="1" dirty="0"/>
              <a:t>учителей по их профессиональным </a:t>
            </a:r>
            <a:r>
              <a:rPr lang="ru-RU" sz="1000" i="1" dirty="0" smtClean="0"/>
              <a:t>интересам, актуальным направлениям </a:t>
            </a:r>
          </a:p>
          <a:p>
            <a:pPr marL="442902" lvl="1" indent="-80961" defTabSz="311142">
              <a:lnSpc>
                <a:spcPts val="1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ru-RU" sz="1000" i="1" dirty="0" smtClean="0"/>
              <a:t>Организация методической поддержки и профессиональной взаимопомощи</a:t>
            </a:r>
          </a:p>
          <a:p>
            <a:pPr marL="442902" lvl="1" indent="-80961" defTabSz="311142">
              <a:lnSpc>
                <a:spcPts val="1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ru-RU" sz="1000" i="1" dirty="0" smtClean="0"/>
              <a:t>Организация профессионального общения и повышения квалификации</a:t>
            </a:r>
            <a:endParaRPr lang="ru-RU" sz="100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7641616" y="4143233"/>
            <a:ext cx="1232648" cy="646329"/>
          </a:xfrm>
          <a:prstGeom prst="rect">
            <a:avLst/>
          </a:prstGeom>
          <a:solidFill>
            <a:srgbClr val="F8EDEC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960462"/>
                </a:solidFill>
              </a:defRPr>
            </a:lvl1pPr>
          </a:lstStyle>
          <a:p>
            <a:r>
              <a:rPr lang="ru-RU" dirty="0" smtClean="0"/>
              <a:t>Ежегодно более 500 педагогов</a:t>
            </a:r>
            <a:endParaRPr lang="ru-RU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7393224" y="4466395"/>
            <a:ext cx="361069" cy="0"/>
          </a:xfrm>
          <a:prstGeom prst="straightConnector1">
            <a:avLst/>
          </a:prstGeom>
          <a:ln>
            <a:solidFill>
              <a:srgbClr val="96046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393245" y="2851542"/>
            <a:ext cx="398849" cy="0"/>
          </a:xfrm>
          <a:prstGeom prst="straightConnector1">
            <a:avLst/>
          </a:prstGeom>
          <a:ln>
            <a:solidFill>
              <a:srgbClr val="96046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363659" y="3363838"/>
            <a:ext cx="420197" cy="0"/>
          </a:xfrm>
          <a:prstGeom prst="straightConnector1">
            <a:avLst/>
          </a:prstGeom>
          <a:ln>
            <a:solidFill>
              <a:srgbClr val="96046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3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6" y="2199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77" y="206181"/>
            <a:ext cx="7811356" cy="10660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Система отбора, подготовки и профессионального развития учителей для школ Республики Татарстан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852406"/>
            <a:ext cx="3517404" cy="830995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Привлечение лучших выпускников школ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123408594"/>
              </p:ext>
            </p:extLst>
          </p:nvPr>
        </p:nvGraphicFramePr>
        <p:xfrm>
          <a:off x="231690" y="2759013"/>
          <a:ext cx="8665174" cy="66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3640033"/>
            <a:ext cx="3240360" cy="830995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Обеспечение качества подготовки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2787" y="3623723"/>
            <a:ext cx="3659657" cy="830995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Стимулирование профессионального роста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85" y="1872364"/>
            <a:ext cx="3299253" cy="830995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Поддержка 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молодых педагогов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085"/>
            <a:ext cx="9171894" cy="516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-29587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стипендиальной поддержки подготовки будущих учителей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798257"/>
            <a:ext cx="216024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КФУ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383 чел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НГПУ 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чел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ЕИ КФУ 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чел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6471" y="936757"/>
            <a:ext cx="1466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2016 по 2019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006707"/>
            <a:ext cx="1695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533 студента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70519" y="2166114"/>
            <a:ext cx="3261922" cy="1557764"/>
          </a:xfrm>
          <a:prstGeom prst="rect">
            <a:avLst/>
          </a:prstGeom>
          <a:solidFill>
            <a:schemeClr val="bg1"/>
          </a:solidFill>
        </p:spPr>
        <p:txBody>
          <a:bodyPr vert="horz" lIns="51435" tIns="25718" rIns="51435" bIns="2571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5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Билингвальная образовательная среда:</a:t>
            </a:r>
          </a:p>
          <a:p>
            <a:pPr algn="l">
              <a:spcBef>
                <a:spcPts val="0"/>
              </a:spcBef>
            </a:pPr>
            <a:r>
              <a:rPr lang="ru-RU" sz="105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«Математика </a:t>
            </a:r>
            <a:r>
              <a:rPr lang="ru-RU" sz="105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информатика</a:t>
            </a:r>
            <a:r>
              <a:rPr lang="ru-RU" sz="105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r>
              <a:rPr lang="ru-RU" sz="105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05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lang="ru-RU" sz="105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 </a:t>
            </a:r>
          </a:p>
          <a:p>
            <a:pPr algn="l">
              <a:spcBef>
                <a:spcPts val="0"/>
              </a:spcBef>
            </a:pPr>
            <a:r>
              <a:rPr lang="ru-RU" sz="105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105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Математика и физика» </a:t>
            </a:r>
            <a:r>
              <a:rPr lang="ru-RU" sz="105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 </a:t>
            </a:r>
            <a:r>
              <a:rPr lang="ru-RU" sz="105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</a:t>
            </a:r>
            <a:r>
              <a:rPr lang="ru-RU" sz="105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чел. </a:t>
            </a:r>
            <a:endParaRPr lang="ru-RU" sz="1050" b="1" i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05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105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Иностранный (английский) язык и второй </a:t>
            </a:r>
            <a:r>
              <a:rPr lang="ru-RU" sz="105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иностранный </a:t>
            </a:r>
            <a:r>
              <a:rPr lang="ru-RU" sz="105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язык» </a:t>
            </a:r>
            <a:r>
              <a:rPr lang="ru-RU" sz="105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05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r>
              <a:rPr lang="ru-RU" sz="105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05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</a:t>
            </a:r>
            <a:r>
              <a:rPr lang="ru-RU" sz="105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105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ru-RU" sz="105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Полилингвальная</a:t>
            </a:r>
            <a:r>
              <a:rPr lang="ru-RU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среда:</a:t>
            </a:r>
          </a:p>
          <a:p>
            <a:pPr algn="l">
              <a:spcBef>
                <a:spcPts val="0"/>
              </a:spcBef>
            </a:pPr>
            <a:r>
              <a:rPr lang="ru-RU" sz="105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105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Начальное образование и преподавание предметов в начальной школе на английском языке» </a:t>
            </a:r>
            <a:r>
              <a:rPr lang="ru-RU" sz="105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05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</a:t>
            </a:r>
            <a:r>
              <a:rPr lang="ru-RU" sz="105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05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3008" y="2166114"/>
            <a:ext cx="132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году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206769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студентов-первокурсников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 – будущие учителя для работы 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полилингвальной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среде </a:t>
            </a:r>
          </a:p>
        </p:txBody>
      </p:sp>
    </p:spTree>
    <p:extLst>
      <p:ext uri="{BB962C8B-B14F-4D97-AF65-F5344CB8AC3E}">
        <p14:creationId xmlns:p14="http://schemas.microsoft.com/office/powerpoint/2010/main" val="4214560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085"/>
            <a:ext cx="9171894" cy="516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4966" y="151510"/>
            <a:ext cx="2339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школьных учителей в Елабуге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5524" y="79166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посвящения молодых педагогов в профессию «Учитель»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2990753"/>
            <a:ext cx="32173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 2010 года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5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000 учителей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стран 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более</a:t>
            </a:r>
            <a:r>
              <a:rPr lang="ru-RU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мастер-классов</a:t>
            </a:r>
            <a:endParaRPr lang="ru-RU" b="1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6360" y="2991193"/>
            <a:ext cx="27202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 2016 года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приняли участие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00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молодых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учителей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600 наставников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11" y="1129866"/>
            <a:ext cx="2180861" cy="1635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2915" r="18209" b="5292"/>
          <a:stretch/>
        </p:blipFill>
        <p:spPr>
          <a:xfrm>
            <a:off x="1099575" y="1129866"/>
            <a:ext cx="2160240" cy="1680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39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0"/>
            <a:ext cx="9143999" cy="52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681" y="160452"/>
            <a:ext cx="8508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</a:rPr>
              <a:t>Персонифицированная модель повышения квалификации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9679" y="478146"/>
            <a:ext cx="800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Цель:</a:t>
            </a:r>
            <a:r>
              <a:rPr lang="ru-RU" sz="1400" b="1" i="1" dirty="0" smtClean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smtClean="0">
                <a:solidFill>
                  <a:srgbClr val="1F497D">
                    <a:lumMod val="50000"/>
                  </a:srgbClr>
                </a:solidFill>
                <a:cs typeface="Arial" panose="020B0604020202020204" pitchFamily="34" charset="0"/>
              </a:rPr>
              <a:t>адресное финансирование образовательных потребностей конкретного педагога, создание условий для конкурентного рынка программ</a:t>
            </a:r>
            <a:endParaRPr lang="ru-RU" sz="1400" b="1" i="1" dirty="0">
              <a:solidFill>
                <a:srgbClr val="1F497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870561"/>
            <a:ext cx="9144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6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477BB9"/>
              </a:solidFill>
              <a:latin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49328" y="3705956"/>
            <a:ext cx="2304256" cy="792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666750" fontAlgn="base"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Arial" charset="0"/>
              </a:rPr>
              <a:t>Обучение на базе организаций ДПО</a:t>
            </a:r>
          </a:p>
          <a:p>
            <a:pPr algn="ctr" defTabSz="6667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rgbClr val="477BB9"/>
              </a:solidFill>
              <a:latin typeface="Arial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461808" y="1027527"/>
            <a:ext cx="5486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Garamond" pitchFamily="18" charset="0"/>
              </a:rPr>
              <a:t>Механизм </a:t>
            </a: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Garamond" pitchFamily="18" charset="0"/>
              </a:rPr>
              <a:t>реализации модели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Garamond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9680" y="2214218"/>
            <a:ext cx="2304256" cy="5172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0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Модуль «Повышение квалификации» </a:t>
            </a:r>
          </a:p>
          <a:p>
            <a:pPr algn="ctr" defTabSz="914400"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на портале </a:t>
            </a:r>
            <a:r>
              <a:rPr lang="en-US" sz="1200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edu.tatar.ru</a:t>
            </a:r>
            <a:endParaRPr lang="ru-RU" sz="1200" dirty="0">
              <a:solidFill>
                <a:srgbClr val="1F497D">
                  <a:lumMod val="75000"/>
                </a:srgbClr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17421" y="2214301"/>
            <a:ext cx="2112235" cy="6155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400" dirty="0">
                <a:solidFill>
                  <a:srgbClr val="4BACC6">
                    <a:lumMod val="50000"/>
                  </a:srgbClr>
                </a:solidFill>
                <a:latin typeface="Arial Black" pitchFamily="34" charset="0"/>
              </a:rPr>
              <a:t>Экспертный совет</a:t>
            </a:r>
          </a:p>
          <a:p>
            <a:pPr algn="ctr" defTabSz="914400">
              <a:defRPr/>
            </a:pPr>
            <a:r>
              <a:rPr lang="ru-RU" sz="900" i="1" dirty="0">
                <a:solidFill>
                  <a:prstClr val="black"/>
                </a:solidFill>
              </a:rPr>
              <a:t>профессионально-общественная </a:t>
            </a:r>
            <a:r>
              <a:rPr lang="ru-RU" sz="900" i="1" dirty="0" smtClean="0">
                <a:solidFill>
                  <a:prstClr val="black"/>
                </a:solidFill>
              </a:rPr>
              <a:t>экспертиза программ</a:t>
            </a:r>
            <a:endParaRPr lang="ru-RU" sz="900" i="1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71" y="2311113"/>
            <a:ext cx="2014531" cy="427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Реестр программ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50610557"/>
              </p:ext>
            </p:extLst>
          </p:nvPr>
        </p:nvGraphicFramePr>
        <p:xfrm>
          <a:off x="539552" y="2925809"/>
          <a:ext cx="8424936" cy="54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02677661"/>
              </p:ext>
            </p:extLst>
          </p:nvPr>
        </p:nvGraphicFramePr>
        <p:xfrm>
          <a:off x="537198" y="1491126"/>
          <a:ext cx="8280920" cy="57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1128273" y="2757115"/>
            <a:ext cx="358775" cy="14525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1128273" y="2064988"/>
            <a:ext cx="358775" cy="121562"/>
          </a:xfrm>
          <a:prstGeom prst="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581476" y="2787777"/>
            <a:ext cx="96011" cy="16571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729674" y="2497073"/>
            <a:ext cx="240027" cy="4981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606829" y="3504147"/>
            <a:ext cx="96011" cy="16571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0"/>
            <a:ext cx="9143999" cy="52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82" y="0"/>
            <a:ext cx="8352928" cy="4835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cap="all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Преимущества персонифицированной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922" y="699542"/>
            <a:ext cx="7992888" cy="345983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адресное финансирование образовательных потребностей каждого педагога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создание </a:t>
            </a:r>
            <a:r>
              <a:rPr lang="ru-RU" sz="2000" b="1" dirty="0">
                <a:solidFill>
                  <a:schemeClr val="tx1"/>
                </a:solidFill>
              </a:rPr>
              <a:t>условий для конкурентного рынка программ </a:t>
            </a:r>
            <a:r>
              <a:rPr lang="ru-RU" sz="2000" b="1" dirty="0" smtClean="0">
                <a:solidFill>
                  <a:schemeClr val="tx1"/>
                </a:solidFill>
              </a:rPr>
              <a:t>ПК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отбор 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лучших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программ повышения квалификации и образовательных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организаций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buNone/>
            </a:pPr>
            <a:endParaRPr lang="ru-RU" sz="2000" i="1" dirty="0" smtClean="0"/>
          </a:p>
          <a:p>
            <a:r>
              <a:rPr lang="ru-RU" sz="2000" b="1" dirty="0" smtClean="0">
                <a:solidFill>
                  <a:schemeClr val="tx1"/>
                </a:solidFill>
              </a:rPr>
              <a:t>Выбор времени, </a:t>
            </a:r>
            <a:r>
              <a:rPr lang="ru-RU" sz="2000" b="1" dirty="0">
                <a:solidFill>
                  <a:schemeClr val="tx1"/>
                </a:solidFill>
              </a:rPr>
              <a:t>места повышения квалификации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формирование траектории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своего развития или определение маршрута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оптимальное использование всех ресурсов республики для реализации программ ПК</a:t>
            </a:r>
          </a:p>
        </p:txBody>
      </p:sp>
    </p:spTree>
    <p:extLst>
      <p:ext uri="{BB962C8B-B14F-4D97-AF65-F5344CB8AC3E}">
        <p14:creationId xmlns:p14="http://schemas.microsoft.com/office/powerpoint/2010/main" val="22143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"/>
            <a:ext cx="8352928" cy="619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Нормативные документы, регламентирующие деятельность </a:t>
            </a:r>
            <a:br>
              <a:rPr lang="ru-RU" sz="18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18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республиканского Экспертного совета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43566"/>
            <a:ext cx="8136904" cy="38824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Министерства образования и науки Республики Татарстан от 12.11.2014 №6492/14 «О персонифицированной системе повышения квалификации работников образования Республики Татарстан»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 Министерства образования и науки Республики Татарстан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30.11.2015 №9642/15 «О внесении изменений и дополнений в приказ Министерства образования и науки Республики Татарстан от 12.11.2014 года №6492/14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 персонифицированной системе повышения квалификации работников образования Республики Татарстан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Приказом утверждены: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Положение о персонифицированной системе ПК работников образования РТ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Положение о республиканском Экспертном совете по оценке программ (модулей) ДПО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Положение об отборе дополнительных профессиональных программ  (модулей) ПК работников образования РТ</a:t>
            </a:r>
          </a:p>
          <a:p>
            <a:pPr marL="0" indent="0">
              <a:buNone/>
            </a:pP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0"/>
            <a:ext cx="91439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"/>
            <a:ext cx="9036496" cy="483518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18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0000"/>
                </a:solidFill>
                <a:latin typeface="Garamond" pitchFamily="18" charset="0"/>
                <a:ea typeface="+mn-ea"/>
                <a:cs typeface="+mn-cs"/>
              </a:rPr>
              <a:t>Республиканский Экспертный совет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1488" y="509852"/>
            <a:ext cx="8604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Республиканский Экспертный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совет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оценке дополнительных профессиональных программ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(модулей)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профессионально-общественный орган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, осуществляющий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независимую экспертизу программ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, дающий заключение рекомендовано/не рекомендовано для включения в республиканский реестр на соответствующий год</a:t>
            </a:r>
            <a:endParaRPr lang="ru-RU" sz="1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Основными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задачами Экспертного совета являются: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выявление </a:t>
            </a:r>
            <a:r>
              <a:rPr lang="ru-RU" sz="1400" b="1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соответствия содержания, структуры </a:t>
            </a:r>
            <a:r>
              <a:rPr lang="ru-RU" sz="1400" b="1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ДПП (модулей</a:t>
            </a:r>
            <a:r>
              <a:rPr lang="ru-RU" sz="1400" b="1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)  федеральным, региональным нормативным требованиям;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оценка </a:t>
            </a:r>
            <a:r>
              <a:rPr lang="ru-RU" sz="1400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ресурсной базы (потенциала) образовательных организаций, представивших на экспертизу </a:t>
            </a:r>
            <a:r>
              <a:rPr lang="ru-RU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ДПП (модулей</a:t>
            </a:r>
            <a:r>
              <a:rPr lang="ru-RU" sz="1400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), предназначенные для работников образования </a:t>
            </a:r>
            <a:r>
              <a:rPr lang="ru-RU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РТ, </a:t>
            </a:r>
            <a:r>
              <a:rPr lang="ru-RU" sz="1400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 целью определения возможности качественной реализации данными организациями </a:t>
            </a:r>
            <a:r>
              <a:rPr lang="ru-RU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ПК;</a:t>
            </a:r>
            <a:endParaRPr lang="ru-RU" sz="1400" i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принятие решения об отнесении </a:t>
            </a:r>
            <a:r>
              <a:rPr lang="ru-RU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ДПП (модулей</a:t>
            </a:r>
            <a:r>
              <a:rPr lang="ru-RU" sz="1400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) к категории, рекомендуемой к включению в реестр данных </a:t>
            </a:r>
            <a:r>
              <a:rPr lang="ru-RU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ДПП (модулей</a:t>
            </a:r>
            <a:r>
              <a:rPr lang="ru-RU" sz="1400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), или к категории, не рекомендуемой к включению в реестр </a:t>
            </a:r>
            <a:r>
              <a:rPr lang="ru-RU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ДПП </a:t>
            </a:r>
            <a:r>
              <a:rPr lang="ru-RU" sz="1400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(модулей) на соответствующий год;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i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внесение предложений по совершенствованию научно-методической и нормативной базы по организации и осуществлению </a:t>
            </a:r>
            <a:r>
              <a:rPr lang="ru-RU" sz="14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экспертизы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Состав Экспертного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совета утверждается ежегодно, состоит из лучших педагогов, компетентных опытных руководителей образовательных организаций, ученых-практиков вузов, ДПО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62" y="307571"/>
            <a:ext cx="2699578" cy="16957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+mn-ea"/>
                <a:cs typeface="Clear Sans" pitchFamily="34" charset="0"/>
              </a:rPr>
              <a:t>Пользователи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+mn-ea"/>
                <a:cs typeface="Clear Sans" pitchFamily="34" charset="0"/>
              </a:rPr>
              <a:t>модуля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+mn-ea"/>
                <a:cs typeface="Clear Sans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+mn-ea"/>
                <a:cs typeface="Clear Sans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+mn-ea"/>
                <a:cs typeface="Clear Sans" pitchFamily="34" charset="0"/>
              </a:rPr>
              <a:t>«Повышение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+mn-ea"/>
                <a:cs typeface="Clear Sans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+mn-ea"/>
                <a:cs typeface="Clear Sans" pitchFamily="34" charset="0"/>
              </a:rPr>
              <a:t>квалификации»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+mn-ea"/>
                <a:cs typeface="Clear Sans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+mn-ea"/>
                <a:cs typeface="Clear Sans" pitchFamily="34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+mn-ea"/>
                <a:cs typeface="Clear Sans" pitchFamily="34" charset="0"/>
              </a:rPr>
              <a:t>ГИС ЭО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ar Sans" pitchFamily="34" charset="0"/>
                <a:ea typeface="+mn-ea"/>
                <a:cs typeface="Clear Sans" pitchFamily="34" charset="0"/>
              </a:rPr>
              <a:t>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ar Sans" pitchFamily="34" charset="0"/>
              <a:ea typeface="+mn-ea"/>
              <a:cs typeface="Clear San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" y="1378743"/>
            <a:ext cx="7886700" cy="361010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19450814"/>
              </p:ext>
            </p:extLst>
          </p:nvPr>
        </p:nvGraphicFramePr>
        <p:xfrm>
          <a:off x="2411760" y="123478"/>
          <a:ext cx="6426258" cy="459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11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" y="-20085"/>
            <a:ext cx="9143999" cy="52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35256" y="873252"/>
            <a:ext cx="1269959" cy="4154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ru-RU" sz="1050" b="1" dirty="0">
                <a:solidFill>
                  <a:schemeClr val="accent2">
                    <a:lumMod val="75000"/>
                  </a:schemeClr>
                </a:solidFill>
              </a:rPr>
              <a:t>ПЕДАГОГИЧЕСКИЕ  РАБОТНИКИ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4508" y="2763221"/>
            <a:ext cx="169194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ОБРАЗОВАТЕЛЬНЫЕ ОРГАНИЗАЦИИ ДПО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1325" y="760359"/>
            <a:ext cx="1130128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МОиН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 РТ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ea typeface="Calibri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2016" y="3201802"/>
            <a:ext cx="1735399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МУНИЦИПАЛЬНЫЕ ОПЕРАТОРЫ</a:t>
            </a:r>
            <a:endParaRPr lang="ru-RU" sz="1200" dirty="0">
              <a:solidFill>
                <a:schemeClr val="accent2">
                  <a:lumMod val="75000"/>
                </a:schemeClr>
              </a:solidFill>
              <a:ea typeface="Calibri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64451" y="1902653"/>
            <a:ext cx="2008114" cy="1635111"/>
            <a:chOff x="2812685" y="2516104"/>
            <a:chExt cx="2677485" cy="218014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812685" y="2516104"/>
              <a:ext cx="2677485" cy="21801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ru-RU" sz="1050" b="1" dirty="0">
                  <a:solidFill>
                    <a:schemeClr val="accent2">
                      <a:lumMod val="75000"/>
                    </a:schemeClr>
                  </a:solidFill>
                </a:rPr>
                <a:t>Региональный оператор </a:t>
              </a:r>
              <a:br>
                <a:rPr lang="ru-RU" sz="1050" b="1" dirty="0">
                  <a:solidFill>
                    <a:schemeClr val="accent2">
                      <a:lumMod val="75000"/>
                    </a:schemeClr>
                  </a:solidFill>
                </a:rPr>
              </a:br>
              <a:endParaRPr lang="ru-RU" sz="1050" b="1" dirty="0">
                <a:solidFill>
                  <a:schemeClr val="bg1"/>
                </a:solidFill>
              </a:endParaRPr>
            </a:p>
            <a:p>
              <a:pPr marL="214313" indent="-214313" algn="ctr">
                <a:buFontTx/>
                <a:buChar char="-"/>
              </a:pPr>
              <a:endParaRPr lang="ru-RU" sz="1050" b="1" dirty="0">
                <a:solidFill>
                  <a:schemeClr val="bg1"/>
                </a:solidFill>
              </a:endParaRPr>
            </a:p>
            <a:p>
              <a:pPr marL="214313" indent="-214313" algn="ctr">
                <a:buFontTx/>
                <a:buChar char="-"/>
              </a:pPr>
              <a:endParaRPr lang="ru-RU" sz="1050" b="1" dirty="0">
                <a:solidFill>
                  <a:schemeClr val="bg1"/>
                </a:solidFill>
              </a:endParaRPr>
            </a:p>
            <a:p>
              <a:pPr marL="214313" indent="-214313" algn="ctr">
                <a:buFontTx/>
                <a:buChar char="-"/>
              </a:pPr>
              <a:endParaRPr lang="ru-RU" sz="1050" b="1" dirty="0">
                <a:solidFill>
                  <a:schemeClr val="bg1"/>
                </a:solidFill>
              </a:endParaRPr>
            </a:p>
            <a:p>
              <a:pPr marL="214313" indent="-214313" algn="ctr">
                <a:buFontTx/>
                <a:buChar char="-"/>
              </a:pPr>
              <a:endParaRPr lang="ru-RU" sz="1050" b="1" dirty="0">
                <a:solidFill>
                  <a:schemeClr val="bg1"/>
                </a:solidFill>
              </a:endParaRPr>
            </a:p>
            <a:p>
              <a:pPr marL="214313" indent="-214313">
                <a:buFont typeface="Wingdings" pitchFamily="2" charset="2"/>
                <a:buChar char="ü"/>
              </a:pPr>
              <a:endParaRPr lang="ru-RU" sz="1050" b="1" dirty="0">
                <a:solidFill>
                  <a:schemeClr val="bg1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577" y="3467153"/>
              <a:ext cx="1692039" cy="10061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1028" name="Picture 4" descr="http://augmenter-ses-revenus-grace-a-l-immobilier.com/wp-content/uploads/2012/07/homme-affaire-entrepreneur-patr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5"/>
          <a:stretch/>
        </p:blipFill>
        <p:spPr bwMode="auto">
          <a:xfrm>
            <a:off x="1737014" y="1047099"/>
            <a:ext cx="864096" cy="117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-bgvoAm8EFHY/TgRiUjRXE4I/AAAAAAAAACg/OZhicfzY8zQ/s1600/business_man_and_woman_800_clr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2"/>
          <a:stretch/>
        </p:blipFill>
        <p:spPr bwMode="auto">
          <a:xfrm>
            <a:off x="6292015" y="1316118"/>
            <a:ext cx="1156439" cy="131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2.staticflickr.com/4/3702/13442647574_9046cb8136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07" y="3811823"/>
            <a:ext cx="924125" cy="67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s://c2.staticflickr.com/4/3702/13442647574_9046cb8136_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51" y="3758020"/>
            <a:ext cx="985358" cy="71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Овал 2053"/>
          <p:cNvSpPr/>
          <p:nvPr/>
        </p:nvSpPr>
        <p:spPr>
          <a:xfrm>
            <a:off x="3091230" y="1921158"/>
            <a:ext cx="3054389" cy="1616606"/>
          </a:xfrm>
          <a:prstGeom prst="ellipse">
            <a:avLst/>
          </a:prstGeom>
          <a:noFill/>
          <a:ln w="57150">
            <a:solidFill>
              <a:srgbClr val="2A7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2062" name="Прямая со стрелкой 2061"/>
          <p:cNvCxnSpPr/>
          <p:nvPr/>
        </p:nvCxnSpPr>
        <p:spPr>
          <a:xfrm flipH="1">
            <a:off x="3126414" y="3521594"/>
            <a:ext cx="648072" cy="237579"/>
          </a:xfrm>
          <a:prstGeom prst="straightConnector1">
            <a:avLst/>
          </a:prstGeom>
          <a:ln w="38100">
            <a:solidFill>
              <a:srgbClr val="2A7E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 flipV="1">
            <a:off x="2939702" y="1669475"/>
            <a:ext cx="636825" cy="321671"/>
          </a:xfrm>
          <a:prstGeom prst="straightConnector1">
            <a:avLst/>
          </a:prstGeom>
          <a:ln w="38100">
            <a:solidFill>
              <a:srgbClr val="2A7E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cxnSpLocks/>
          </p:cNvCxnSpPr>
          <p:nvPr/>
        </p:nvCxnSpPr>
        <p:spPr>
          <a:xfrm>
            <a:off x="5433335" y="3508336"/>
            <a:ext cx="747468" cy="379193"/>
          </a:xfrm>
          <a:prstGeom prst="straightConnector1">
            <a:avLst/>
          </a:prstGeom>
          <a:ln w="38100">
            <a:solidFill>
              <a:srgbClr val="2A7E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5706951" y="1684732"/>
            <a:ext cx="550677" cy="404342"/>
          </a:xfrm>
          <a:prstGeom prst="straightConnector1">
            <a:avLst/>
          </a:prstGeom>
          <a:ln w="38100">
            <a:solidFill>
              <a:srgbClr val="2A7E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https://www.ratehub.ca/blogue/files/2012/09/assurance-en-ligne-ratehub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40" y="3201802"/>
            <a:ext cx="1627817" cy="16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15908" y="90531"/>
            <a:ext cx="7516532" cy="4224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lnSpc>
                <a:spcPct val="120000"/>
              </a:lnSpc>
              <a:spcBef>
                <a:spcPct val="0"/>
              </a:spcBef>
              <a:buNone/>
              <a:defRPr sz="2000" b="1" cap="all">
                <a:solidFill>
                  <a:srgbClr val="2A7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операторы и участники ПЕРСОНИФИЦИРОВАННОЙ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109493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15616" y="-17023"/>
            <a:ext cx="6774919" cy="50061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1800" b="1" cap="all" dirty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Интерфейс </a:t>
            </a:r>
            <a:r>
              <a:rPr lang="ru-RU" sz="1800" b="1" cap="all" dirty="0" smtClean="0">
                <a:solidFill>
                  <a:srgbClr val="C00000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(ЛК) педагога</a:t>
            </a:r>
            <a:endParaRPr lang="ru-RU" sz="1800" b="1" cap="all" dirty="0">
              <a:solidFill>
                <a:srgbClr val="C00000"/>
              </a:solidFill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24896"/>
            <a:ext cx="8555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b="1" dirty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47319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96" y="644894"/>
            <a:ext cx="4820109" cy="1469655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42" y="2250601"/>
            <a:ext cx="4737164" cy="2782423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2131" y="3384268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lear Sans" pitchFamily="34" charset="0"/>
                <a:ea typeface="Tahoma" panose="020B0604030504040204" pitchFamily="34" charset="0"/>
                <a:cs typeface="Clear Sans" pitchFamily="34" charset="0"/>
              </a:rPr>
              <a:t>Функционал:</a:t>
            </a:r>
            <a:endParaRPr lang="ru-RU" b="1" dirty="0">
              <a:solidFill>
                <a:srgbClr val="0070C0"/>
              </a:solidFill>
              <a:latin typeface="Clear Sans" pitchFamily="34" charset="0"/>
              <a:ea typeface="Tahoma" panose="020B0604030504040204" pitchFamily="34" charset="0"/>
              <a:cs typeface="Clear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445" y="3666172"/>
            <a:ext cx="3837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ea typeface="Tahoma" pitchFamily="34" charset="0"/>
                <a:cs typeface="Clear Sans" pitchFamily="34" charset="0"/>
              </a:rPr>
              <a:t>Анкетирование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ea typeface="Tahoma" pitchFamily="34" charset="0"/>
                <a:cs typeface="Clear Sans" pitchFamily="34" charset="0"/>
              </a:rPr>
              <a:t>Подача заявления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ea typeface="Tahoma" pitchFamily="34" charset="0"/>
                <a:cs typeface="Clear Sans" pitchFamily="34" charset="0"/>
              </a:rPr>
              <a:t>Просмотр/отказ от заявления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ea typeface="Tahoma" pitchFamily="34" charset="0"/>
                <a:cs typeface="Clear Sans" pitchFamily="34" charset="0"/>
              </a:rPr>
              <a:t>Формирование истории ПК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Clear Sans" pitchFamily="34" charset="0"/>
              <a:ea typeface="Tahoma" pitchFamily="34" charset="0"/>
              <a:cs typeface="Clear San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4894"/>
            <a:ext cx="3664376" cy="2595099"/>
          </a:xfrm>
          <a:prstGeom prst="rect">
            <a:avLst/>
          </a:prstGeom>
          <a:ln>
            <a:solidFill>
              <a:schemeClr val="accent1">
                <a:alpha val="78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378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3650</TotalTime>
  <Words>1743</Words>
  <Application>Microsoft Office PowerPoint</Application>
  <PresentationFormat>Экран (16:9)</PresentationFormat>
  <Paragraphs>319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Calibri</vt:lpstr>
      <vt:lpstr>Clear Sans</vt:lpstr>
      <vt:lpstr>Garamond</vt:lpstr>
      <vt:lpstr>Tahoma</vt:lpstr>
      <vt:lpstr>Times New Roman</vt:lpstr>
      <vt:lpstr>Wingdings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Преимущества персонифицированной модели</vt:lpstr>
      <vt:lpstr>Нормативные документы, регламентирующие деятельность  республиканского Экспертного совета</vt:lpstr>
      <vt:lpstr>Республиканский Экспертный совет</vt:lpstr>
      <vt:lpstr>Пользователи модуля  «Повышение  квалификации»  в ГИС ЭО РТ</vt:lpstr>
      <vt:lpstr>Презентация PowerPoint</vt:lpstr>
      <vt:lpstr>Интерфейс (ЛК) педагога</vt:lpstr>
      <vt:lpstr>Повышение квалификации –  личный кабинет педагога</vt:lpstr>
      <vt:lpstr>Интерфейс оператора района</vt:lpstr>
      <vt:lpstr>Повышение квалификации –  интерфейс куратора обучающей организации</vt:lpstr>
      <vt:lpstr>Интерфейс оператора МОиН РТ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Электронный реестр (уровень оператора МОиН РТ)</vt:lpstr>
      <vt:lpstr>Презентация PowerPoint</vt:lpstr>
      <vt:lpstr>Записи «Электронного реестра»</vt:lpstr>
      <vt:lpstr>Электронный реестр</vt:lpstr>
      <vt:lpstr> Формирование истории прохождения повышения квалификации педагогом в ЛК </vt:lpstr>
      <vt:lpstr>Презентация PowerPoint</vt:lpstr>
      <vt:lpstr>Презентация PowerPoint</vt:lpstr>
      <vt:lpstr>Презентация PowerPoint</vt:lpstr>
      <vt:lpstr>Система отбора, подготовки и профессионального развития учителей для школ Республики Татарстан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Гузель Гиниатуллина</cp:lastModifiedBy>
  <cp:revision>358</cp:revision>
  <cp:lastPrinted>2018-01-18T12:22:36Z</cp:lastPrinted>
  <dcterms:created xsi:type="dcterms:W3CDTF">2015-07-24T07:58:29Z</dcterms:created>
  <dcterms:modified xsi:type="dcterms:W3CDTF">2020-10-20T09:45:30Z</dcterms:modified>
</cp:coreProperties>
</file>