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04" r:id="rId2"/>
  </p:sldMasterIdLst>
  <p:notesMasterIdLst>
    <p:notesMasterId r:id="rId5"/>
  </p:notesMasterIdLst>
  <p:sldIdLst>
    <p:sldId id="355" r:id="rId3"/>
    <p:sldId id="338" r:id="rId4"/>
  </p:sldIdLst>
  <p:sldSz cx="9144000" cy="5143500" type="screen16x9"/>
  <p:notesSz cx="6797675" cy="9926638"/>
  <p:defaultTextStyle>
    <a:defPPr>
      <a:defRPr lang="ru-RU"/>
    </a:defPPr>
    <a:lvl1pPr marL="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4" autoAdjust="0"/>
  </p:normalViewPr>
  <p:slideViewPr>
    <p:cSldViewPr>
      <p:cViewPr varScale="1">
        <p:scale>
          <a:sx n="139" d="100"/>
          <a:sy n="139" d="100"/>
        </p:scale>
        <p:origin x="72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95C86-125D-4B0E-9CFC-14A38AEC0A07}" type="datetimeFigureOut">
              <a:rPr lang="ru-RU" smtClean="0"/>
              <a:pPr/>
              <a:t>20.10.2020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1116B-6A9E-45AC-AC41-743EF9E0E4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447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36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97B8F401-573C-4E5E-8718-AE9E8BC6E77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93A36823-42D8-41D7-A286-1AD98FC117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255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E54FD731-0ACD-40ED-B6BA-C865D24B82C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900704DE-E118-47BA-BAFA-08351906594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34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D5A462A6-492C-4E8C-9BDC-A8E56860B6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D9468FF8-27AC-46B8-A12A-87BE08F010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476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502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378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371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850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444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453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403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00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3B0351AF-B19A-41C9-8D3B-184A93BA331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B22D43B4-613F-4379-ABAC-C8A11782DD4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6927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789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7582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03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7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5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4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33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19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06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292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12BA2556-52EE-4A91-A16C-ACF90B99225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0C6BD8BC-A248-47BB-A73A-87ED84BA6D5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22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1FA39FD8-4967-48F4-BD33-617BE8A4C66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98FEFC4B-73DF-4EDA-A5B5-D75A7FD3D7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28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8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6" indent="0">
              <a:buNone/>
              <a:defRPr sz="1500" b="1"/>
            </a:lvl2pPr>
            <a:lvl3pPr marL="685732" indent="0">
              <a:buNone/>
              <a:defRPr sz="1400" b="1"/>
            </a:lvl3pPr>
            <a:lvl4pPr marL="1028598" indent="0">
              <a:buNone/>
              <a:defRPr sz="1200" b="1"/>
            </a:lvl4pPr>
            <a:lvl5pPr marL="1371464" indent="0">
              <a:buNone/>
              <a:defRPr sz="1200" b="1"/>
            </a:lvl5pPr>
            <a:lvl6pPr marL="1714331" indent="0">
              <a:buNone/>
              <a:defRPr sz="1200" b="1"/>
            </a:lvl6pPr>
            <a:lvl7pPr marL="2057195" indent="0">
              <a:buNone/>
              <a:defRPr sz="1200" b="1"/>
            </a:lvl7pPr>
            <a:lvl8pPr marL="2400060" indent="0">
              <a:buNone/>
              <a:defRPr sz="1200" b="1"/>
            </a:lvl8pPr>
            <a:lvl9pPr marL="2742926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8" y="1151338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6" indent="0">
              <a:buNone/>
              <a:defRPr sz="1500" b="1"/>
            </a:lvl2pPr>
            <a:lvl3pPr marL="685732" indent="0">
              <a:buNone/>
              <a:defRPr sz="1400" b="1"/>
            </a:lvl3pPr>
            <a:lvl4pPr marL="1028598" indent="0">
              <a:buNone/>
              <a:defRPr sz="1200" b="1"/>
            </a:lvl4pPr>
            <a:lvl5pPr marL="1371464" indent="0">
              <a:buNone/>
              <a:defRPr sz="1200" b="1"/>
            </a:lvl5pPr>
            <a:lvl6pPr marL="1714331" indent="0">
              <a:buNone/>
              <a:defRPr sz="1200" b="1"/>
            </a:lvl6pPr>
            <a:lvl7pPr marL="2057195" indent="0">
              <a:buNone/>
              <a:defRPr sz="1200" b="1"/>
            </a:lvl7pPr>
            <a:lvl8pPr marL="2400060" indent="0">
              <a:buNone/>
              <a:defRPr sz="1200" b="1"/>
            </a:lvl8pPr>
            <a:lvl9pPr marL="2742926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8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8E8F07A4-3CAB-4799-B604-A52EBD302B1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8AC8E57C-23A9-4E64-AAEB-4F581A4284E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206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73749D7D-A679-43DE-9DCE-F6C998FB09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606E1A03-4FB9-47EE-92D9-8A47230A348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63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F4E9F3A4-CEAB-469F-8B12-B49A135279A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2FF01F37-319C-43F7-B6A0-E91FC2509D8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45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04790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805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076328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866" indent="0">
              <a:buNone/>
              <a:defRPr sz="900"/>
            </a:lvl2pPr>
            <a:lvl3pPr marL="685732" indent="0">
              <a:buNone/>
              <a:defRPr sz="800"/>
            </a:lvl3pPr>
            <a:lvl4pPr marL="1028598" indent="0">
              <a:buNone/>
              <a:defRPr sz="700"/>
            </a:lvl4pPr>
            <a:lvl5pPr marL="1371464" indent="0">
              <a:buNone/>
              <a:defRPr sz="700"/>
            </a:lvl5pPr>
            <a:lvl6pPr marL="1714331" indent="0">
              <a:buNone/>
              <a:defRPr sz="700"/>
            </a:lvl6pPr>
            <a:lvl7pPr marL="2057195" indent="0">
              <a:buNone/>
              <a:defRPr sz="700"/>
            </a:lvl7pPr>
            <a:lvl8pPr marL="2400060" indent="0">
              <a:buNone/>
              <a:defRPr sz="700"/>
            </a:lvl8pPr>
            <a:lvl9pPr marL="2742926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F05A74E1-834A-40BE-8D13-FEA4232B783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F152DBE2-C6BF-4E60-A1F4-F676141D45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01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4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66" indent="0">
              <a:buNone/>
              <a:defRPr sz="2100"/>
            </a:lvl2pPr>
            <a:lvl3pPr marL="685732" indent="0">
              <a:buNone/>
              <a:defRPr sz="1800"/>
            </a:lvl3pPr>
            <a:lvl4pPr marL="1028598" indent="0">
              <a:buNone/>
              <a:defRPr sz="1500"/>
            </a:lvl4pPr>
            <a:lvl5pPr marL="1371464" indent="0">
              <a:buNone/>
              <a:defRPr sz="1500"/>
            </a:lvl5pPr>
            <a:lvl6pPr marL="1714331" indent="0">
              <a:buNone/>
              <a:defRPr sz="1500"/>
            </a:lvl6pPr>
            <a:lvl7pPr marL="2057195" indent="0">
              <a:buNone/>
              <a:defRPr sz="1500"/>
            </a:lvl7pPr>
            <a:lvl8pPr marL="2400060" indent="0">
              <a:buNone/>
              <a:defRPr sz="1500"/>
            </a:lvl8pPr>
            <a:lvl9pPr marL="2742926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20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866" indent="0">
              <a:buNone/>
              <a:defRPr sz="900"/>
            </a:lvl2pPr>
            <a:lvl3pPr marL="685732" indent="0">
              <a:buNone/>
              <a:defRPr sz="800"/>
            </a:lvl3pPr>
            <a:lvl4pPr marL="1028598" indent="0">
              <a:buNone/>
              <a:defRPr sz="700"/>
            </a:lvl4pPr>
            <a:lvl5pPr marL="1371464" indent="0">
              <a:buNone/>
              <a:defRPr sz="700"/>
            </a:lvl5pPr>
            <a:lvl6pPr marL="1714331" indent="0">
              <a:buNone/>
              <a:defRPr sz="700"/>
            </a:lvl6pPr>
            <a:lvl7pPr marL="2057195" indent="0">
              <a:buNone/>
              <a:defRPr sz="700"/>
            </a:lvl7pPr>
            <a:lvl8pPr marL="2400060" indent="0">
              <a:buNone/>
              <a:defRPr sz="700"/>
            </a:lvl8pPr>
            <a:lvl9pPr marL="2742926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188EF24C-C936-4900-BE0C-B083D69A17E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685732">
              <a:defRPr/>
            </a:lvl1pPr>
          </a:lstStyle>
          <a:p>
            <a:pPr>
              <a:defRPr/>
            </a:pPr>
            <a:fld id="{B4D031A5-5C1F-45BE-86F4-F9584817C16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505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4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7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 defTabSz="685732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D50ECD-D04E-4CE2-93E6-9611483595A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20.10.2020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7"/>
            <a:ext cx="2895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 defTabSz="685732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7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 defTabSz="685732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83F0DC-1E81-40A3-99CD-DF9A0EB0B4D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866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732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598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464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50" indent="-2571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57" indent="-21429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65" indent="-17143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30" indent="-17143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96" indent="-17143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62" indent="-171434" algn="l" defTabSz="68573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28" indent="-171434" algn="l" defTabSz="68573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94" indent="-171434" algn="l" defTabSz="68573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61" indent="-171434" algn="l" defTabSz="68573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6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32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98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64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31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95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60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26" algn="l" defTabSz="6857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6A08FBFC-D0ED-4CEA-A5F5-D9D2C7DE674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20.10.2020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54C99AE9-B5DF-4E78-983F-4365DF0E852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485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3" y="0"/>
            <a:ext cx="9133230" cy="5128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00709" y="82362"/>
            <a:ext cx="777686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>
              <a:defRPr/>
            </a:pPr>
            <a:r>
              <a:rPr lang="ru-RU" sz="1500" b="1" dirty="0">
                <a:ln>
                  <a:solidFill>
                    <a:srgbClr val="C0504D">
                      <a:lumMod val="75000"/>
                    </a:srgbClr>
                  </a:solidFill>
                </a:ln>
                <a:solidFill>
                  <a:srgbClr val="C00000"/>
                </a:solidFill>
                <a:latin typeface="Garamond" pitchFamily="18" charset="0"/>
              </a:rPr>
              <a:t>ПЕРСОНИФИЦИРОВАННАЯ МОДЕЛЬ ПОВЫШЕНИЯ КВАЛИФИКАЦИИ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0" y="870561"/>
            <a:ext cx="9144000" cy="25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500063">
              <a:lnSpc>
                <a:spcPct val="90000"/>
              </a:lnSpc>
              <a:spcBef>
                <a:spcPct val="0"/>
              </a:spcBef>
            </a:pPr>
            <a:endParaRPr lang="ru-RU" sz="1200" dirty="0">
              <a:solidFill>
                <a:srgbClr val="477BB9"/>
              </a:solidFill>
              <a:latin typeface="Calibri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350324" y="3178147"/>
            <a:ext cx="2443353" cy="9264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500063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alibri"/>
              </a:rPr>
              <a:t>Выбор программ развития педагогами </a:t>
            </a:r>
          </a:p>
          <a:p>
            <a:pPr algn="ctr" defTabSz="500063">
              <a:lnSpc>
                <a:spcPts val="15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i="1" dirty="0">
                <a:solidFill>
                  <a:srgbClr val="C00000"/>
                </a:solidFill>
                <a:latin typeface="Calibri"/>
              </a:rPr>
              <a:t>Электронный </a:t>
            </a:r>
            <a:r>
              <a:rPr lang="ru-RU" sz="1200" b="1" i="1" dirty="0" smtClean="0">
                <a:solidFill>
                  <a:srgbClr val="C00000"/>
                </a:solidFill>
                <a:latin typeface="Calibri"/>
              </a:rPr>
              <a:t>реестр сведений о документах</a:t>
            </a:r>
            <a:endParaRPr lang="ru-RU" sz="1200" b="1" i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775565" y="445476"/>
            <a:ext cx="548608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/>
            <a:r>
              <a:rPr lang="ru-RU" sz="1500" b="1" dirty="0">
                <a:solidFill>
                  <a:srgbClr val="17375E"/>
                </a:solidFill>
                <a:latin typeface="Garamond" pitchFamily="18" charset="0"/>
              </a:rPr>
              <a:t>Механизм реализации модели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17835" y="805411"/>
            <a:ext cx="2443352" cy="70678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C0000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r>
              <a:rPr lang="ru-RU" sz="1050" dirty="0">
                <a:solidFill>
                  <a:srgbClr val="1F497D">
                    <a:lumMod val="75000"/>
                  </a:srgbClr>
                </a:solidFill>
                <a:latin typeface="Arial Black" pitchFamily="34" charset="0"/>
              </a:rPr>
              <a:t>Модуль «Повышение квалификации» </a:t>
            </a:r>
          </a:p>
          <a:p>
            <a:pPr algn="ctr" defTabSz="685800">
              <a:defRPr/>
            </a:pPr>
            <a:r>
              <a:rPr lang="ru-RU" sz="1050" dirty="0">
                <a:solidFill>
                  <a:srgbClr val="1F497D">
                    <a:lumMod val="75000"/>
                  </a:srgbClr>
                </a:solidFill>
                <a:latin typeface="Arial Black" pitchFamily="34" charset="0"/>
              </a:rPr>
              <a:t>на портале </a:t>
            </a:r>
            <a:r>
              <a:rPr lang="en-US" sz="1050" dirty="0">
                <a:solidFill>
                  <a:srgbClr val="1F497D">
                    <a:lumMod val="75000"/>
                  </a:srgbClr>
                </a:solidFill>
                <a:latin typeface="Arial Black" pitchFamily="34" charset="0"/>
              </a:rPr>
              <a:t>edu.tatar.ru</a:t>
            </a:r>
            <a:endParaRPr lang="ru-RU" sz="1050" dirty="0">
              <a:solidFill>
                <a:srgbClr val="1F497D">
                  <a:lumMod val="75000"/>
                </a:srgbClr>
              </a:solidFill>
              <a:latin typeface="Arial Black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48405" y="1692757"/>
            <a:ext cx="2304256" cy="66718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>
              <a:defRPr/>
            </a:pPr>
            <a:r>
              <a:rPr lang="ru-RU" sz="1200" dirty="0">
                <a:solidFill>
                  <a:srgbClr val="4BACC6">
                    <a:lumMod val="50000"/>
                  </a:srgbClr>
                </a:solidFill>
                <a:latin typeface="Arial Black" pitchFamily="34" charset="0"/>
              </a:rPr>
              <a:t>Экспертный совет</a:t>
            </a:r>
          </a:p>
          <a:p>
            <a:pPr algn="ctr" defTabSz="685800">
              <a:defRPr/>
            </a:pPr>
            <a:r>
              <a:rPr lang="ru-RU" sz="675" i="1" dirty="0">
                <a:solidFill>
                  <a:prstClr val="black"/>
                </a:solidFill>
                <a:latin typeface="Calibri"/>
              </a:rPr>
              <a:t>профессионально-общественная экспертиза программ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32244" y="2550654"/>
            <a:ext cx="2014531" cy="42788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685800">
              <a:defRPr/>
            </a:pPr>
            <a:r>
              <a:rPr lang="ru-RU" sz="9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Реестр программ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4470603" y="2363543"/>
            <a:ext cx="96011" cy="165712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11188" y="3199999"/>
            <a:ext cx="2100931" cy="1031051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defTabSz="685800"/>
            <a:r>
              <a:rPr lang="ru-RU" sz="11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Получение электронного документа </a:t>
            </a:r>
            <a:r>
              <a:rPr lang="ru-RU" sz="11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(удостоверения о ПК)</a:t>
            </a:r>
            <a:endParaRPr lang="ru-RU" sz="11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defTabSz="685800"/>
            <a:r>
              <a:rPr lang="ru-RU" sz="11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Портфолио </a:t>
            </a:r>
            <a:endParaRPr lang="ru-RU" sz="11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defTabSz="685800"/>
            <a:r>
              <a:rPr lang="ru-RU" sz="11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профразвития</a:t>
            </a:r>
            <a:endParaRPr lang="ru-RU" sz="11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defTabSz="685800"/>
            <a:endParaRPr lang="ru-RU" sz="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03606" y="2499136"/>
            <a:ext cx="2116096" cy="369332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defTabSz="685800"/>
            <a:r>
              <a:rPr lang="ru-RU" sz="12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Онлайн </a:t>
            </a:r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регистрация</a:t>
            </a:r>
          </a:p>
          <a:p>
            <a:pPr marL="201216" indent="-201216" defTabSz="685800"/>
            <a:endParaRPr lang="ru-RU" sz="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96033" y="1695064"/>
            <a:ext cx="2123669" cy="461665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defTabSz="685800"/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Выбор</a:t>
            </a:r>
            <a:r>
              <a:rPr lang="ru-RU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траектории развития</a:t>
            </a:r>
            <a:endParaRPr lang="ru-RU" sz="1200" i="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53496" y="1022737"/>
            <a:ext cx="2100931" cy="507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defTabSz="685800"/>
            <a:endParaRPr lang="ru-RU" sz="600" dirty="0">
              <a:solidFill>
                <a:srgbClr val="0070C0"/>
              </a:solidFill>
              <a:latin typeface="Arial Black" pitchFamily="34" charset="0"/>
            </a:endParaRPr>
          </a:p>
          <a:p>
            <a:pPr algn="ctr" defTabSz="685800"/>
            <a:r>
              <a:rPr lang="ru-RU" sz="1500" dirty="0">
                <a:solidFill>
                  <a:srgbClr val="0070C0"/>
                </a:solidFill>
                <a:latin typeface="Arial Black" pitchFamily="34" charset="0"/>
              </a:rPr>
              <a:t>Педагог</a:t>
            </a:r>
          </a:p>
          <a:p>
            <a:pPr defTabSz="685800"/>
            <a:endParaRPr lang="ru-RU" sz="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92272" y="1065382"/>
            <a:ext cx="2252860" cy="507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685800"/>
            <a:endParaRPr lang="ru-RU" sz="600" dirty="0">
              <a:solidFill>
                <a:srgbClr val="0070C0"/>
              </a:solidFill>
              <a:latin typeface="Arial Black" pitchFamily="34" charset="0"/>
            </a:endParaRPr>
          </a:p>
          <a:p>
            <a:pPr algn="ctr" defTabSz="685800"/>
            <a:r>
              <a:rPr lang="ru-RU" sz="1500" dirty="0">
                <a:solidFill>
                  <a:srgbClr val="0070C0"/>
                </a:solidFill>
                <a:latin typeface="Arial Black" pitchFamily="34" charset="0"/>
              </a:rPr>
              <a:t>МОиН РТ</a:t>
            </a:r>
          </a:p>
          <a:p>
            <a:pPr defTabSz="685800"/>
            <a:endParaRPr lang="ru-RU" sz="600" dirty="0">
              <a:solidFill>
                <a:srgbClr val="0070C0"/>
              </a:solidFill>
              <a:latin typeface="Calibri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96806" y="1631447"/>
            <a:ext cx="2252861" cy="461665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defTabSz="685800"/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Мониторинг </a:t>
            </a:r>
          </a:p>
          <a:p>
            <a:pPr defTabSz="685800"/>
            <a:r>
              <a:rPr lang="ru-RU" sz="1200" i="1" dirty="0">
                <a:solidFill>
                  <a:srgbClr val="44546A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повышения квалификации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96806" y="2343437"/>
            <a:ext cx="2252861" cy="461665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defTabSz="685800"/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Оценка качества </a:t>
            </a:r>
          </a:p>
          <a:p>
            <a:pPr defTabSz="685800"/>
            <a:r>
              <a:rPr lang="ru-RU" sz="1200" i="1" dirty="0">
                <a:solidFill>
                  <a:srgbClr val="44546A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повышения квалификации 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85581" y="3089757"/>
            <a:ext cx="2252860" cy="83099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defTabSz="685800"/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Контроль</a:t>
            </a:r>
            <a:r>
              <a:rPr lang="ru-RU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повышения квалификации</a:t>
            </a:r>
          </a:p>
          <a:p>
            <a:pPr defTabSz="685800"/>
            <a:r>
              <a:rPr lang="ru-RU" sz="1200" b="1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Выписка из электронного реестра</a:t>
            </a:r>
            <a:endParaRPr lang="ru-RU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4470602" y="3012435"/>
            <a:ext cx="96011" cy="165712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2" name="Стрелка вниз 31"/>
          <p:cNvSpPr/>
          <p:nvPr/>
        </p:nvSpPr>
        <p:spPr>
          <a:xfrm rot="5400000">
            <a:off x="3047659" y="1024807"/>
            <a:ext cx="36242" cy="504107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6" name="Стрелка вниз 35"/>
          <p:cNvSpPr/>
          <p:nvPr/>
        </p:nvSpPr>
        <p:spPr>
          <a:xfrm>
            <a:off x="4481160" y="1536084"/>
            <a:ext cx="96011" cy="165712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7" name="Стрелка вниз 36"/>
          <p:cNvSpPr/>
          <p:nvPr/>
        </p:nvSpPr>
        <p:spPr>
          <a:xfrm rot="16200000" flipH="1">
            <a:off x="5984940" y="1034986"/>
            <a:ext cx="34289" cy="481796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8" name="Picture 6" descr="http://aksubayevo.ru/images/uploads/news/2018/4/27/1196c3f59c37977c9cec81ac355e0df1_X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4" t="10591" r="22009" b="36450"/>
          <a:stretch/>
        </p:blipFill>
        <p:spPr bwMode="auto">
          <a:xfrm>
            <a:off x="8314346" y="0"/>
            <a:ext cx="833289" cy="55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011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73087"/>
          </a:xfrm>
          <a:prstGeom prst="rect">
            <a:avLst/>
          </a:prstGeom>
        </p:spPr>
      </p:pic>
      <p:pic>
        <p:nvPicPr>
          <p:cNvPr id="5" name="Picture 6" descr="http://aksubayevo.ru/images/uploads/news/2018/4/27/1196c3f59c37977c9cec81ac355e0df1_X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54" t="10591" r="22009" b="36450"/>
          <a:stretch/>
        </p:blipFill>
        <p:spPr bwMode="auto">
          <a:xfrm>
            <a:off x="8100393" y="-94"/>
            <a:ext cx="1043608" cy="69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08533" y="1131595"/>
            <a:ext cx="7967923" cy="3329243"/>
          </a:xfrm>
          <a:prstGeom prst="rect">
            <a:avLst/>
          </a:prstGeom>
        </p:spPr>
        <p:txBody>
          <a:bodyPr wrap="square" lIns="68574" tIns="34289" rIns="68574" bIns="34289">
            <a:spAutoFit/>
          </a:bodyPr>
          <a:lstStyle/>
          <a:p>
            <a:pPr algn="just" defTabSz="685732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2014 год – разработка и утверждение нормативных документов </a:t>
            </a:r>
          </a:p>
          <a:p>
            <a:pPr algn="just" defTabSz="685732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2015 год - апробация новой модели </a:t>
            </a:r>
          </a:p>
          <a:p>
            <a:pPr algn="just" defTabSz="685732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2016 год - реализация  новой модели в штатном режиме</a:t>
            </a:r>
          </a:p>
          <a:p>
            <a:pPr algn="just" defTabSz="685732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2017 год – разработка и апробация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посткурсового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мониторинга</a:t>
            </a:r>
          </a:p>
          <a:p>
            <a:pPr algn="just" defTabSz="685732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2018 год – внедрение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мониторинга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разработка в ИС выдачи  электронного документа</a:t>
            </a:r>
          </a:p>
          <a:p>
            <a:pPr algn="just" defTabSz="685732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 год – апробация выдачи электронного документа о повышении квалификации</a:t>
            </a:r>
          </a:p>
          <a:p>
            <a:pPr algn="just" defTabSz="685732" fontAlgn="base">
              <a:lnSpc>
                <a:spcPct val="107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 год – внедрение выдачи электронного документа о повышении квалификации (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 Кабинета Министров Республики Татарстан № 3548-р от 30.12.2019)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08533" y="164518"/>
            <a:ext cx="7074785" cy="531128"/>
          </a:xfrm>
          <a:prstGeom prst="rect">
            <a:avLst/>
          </a:prstGeom>
        </p:spPr>
        <p:txBody>
          <a:bodyPr lIns="68574" tIns="34289" rIns="68574" bIns="34289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685732"/>
            <a:r>
              <a:rPr lang="ru-RU" sz="1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Персонифицированная модель повышения квалификации в Республике Татарстан </a:t>
            </a:r>
          </a:p>
          <a:p>
            <a:pPr defTabSz="685732"/>
            <a:endParaRPr lang="ru-RU" sz="2000" b="1" dirty="0">
              <a:solidFill>
                <a:srgbClr val="C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defTabSz="685732"/>
            <a:endParaRPr lang="ru-RU" sz="2000" b="1" dirty="0">
              <a:solidFill>
                <a:srgbClr val="C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defTabSz="685732"/>
            <a:endParaRPr lang="ru-RU" sz="2000" b="1" dirty="0">
              <a:solidFill>
                <a:srgbClr val="C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49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4835</TotalTime>
  <Words>144</Words>
  <Application>Microsoft Office PowerPoint</Application>
  <PresentationFormat>Экран (16:9)</PresentationFormat>
  <Paragraphs>33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Garamond</vt:lpstr>
      <vt:lpstr>Times New Roman</vt:lpstr>
      <vt:lpstr>2_Тема Office</vt:lpstr>
      <vt:lpstr>13_Тема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service</dc:creator>
  <cp:lastModifiedBy>Гузель Гиниатуллина</cp:lastModifiedBy>
  <cp:revision>455</cp:revision>
  <cp:lastPrinted>2020-01-11T09:12:11Z</cp:lastPrinted>
  <dcterms:created xsi:type="dcterms:W3CDTF">2018-03-29T09:12:18Z</dcterms:created>
  <dcterms:modified xsi:type="dcterms:W3CDTF">2020-10-20T07:05:32Z</dcterms:modified>
</cp:coreProperties>
</file>