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Masters/slideMaster6.xml" ContentType="application/vnd.openxmlformats-officedocument.presentationml.slideMaster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8" r:id="rId2"/>
    <p:sldMasterId id="2147483870" r:id="rId3"/>
    <p:sldMasterId id="2147483906" r:id="rId4"/>
    <p:sldMasterId id="2147483930" r:id="rId5"/>
    <p:sldMasterId id="2147483954" r:id="rId6"/>
  </p:sldMasterIdLst>
  <p:notesMasterIdLst>
    <p:notesMasterId r:id="rId37"/>
  </p:notesMasterIdLst>
  <p:sldIdLst>
    <p:sldId id="444" r:id="rId7"/>
    <p:sldId id="632" r:id="rId8"/>
    <p:sldId id="634" r:id="rId9"/>
    <p:sldId id="637" r:id="rId10"/>
    <p:sldId id="602" r:id="rId11"/>
    <p:sldId id="557" r:id="rId12"/>
    <p:sldId id="616" r:id="rId13"/>
    <p:sldId id="612" r:id="rId14"/>
    <p:sldId id="627" r:id="rId15"/>
    <p:sldId id="636" r:id="rId16"/>
    <p:sldId id="583" r:id="rId17"/>
    <p:sldId id="639" r:id="rId18"/>
    <p:sldId id="497" r:id="rId19"/>
    <p:sldId id="586" r:id="rId20"/>
    <p:sldId id="605" r:id="rId21"/>
    <p:sldId id="618" r:id="rId22"/>
    <p:sldId id="574" r:id="rId23"/>
    <p:sldId id="633" r:id="rId24"/>
    <p:sldId id="472" r:id="rId25"/>
    <p:sldId id="620" r:id="rId26"/>
    <p:sldId id="615" r:id="rId27"/>
    <p:sldId id="590" r:id="rId28"/>
    <p:sldId id="475" r:id="rId29"/>
    <p:sldId id="606" r:id="rId30"/>
    <p:sldId id="629" r:id="rId31"/>
    <p:sldId id="638" r:id="rId32"/>
    <p:sldId id="591" r:id="rId33"/>
    <p:sldId id="501" r:id="rId34"/>
    <p:sldId id="499" r:id="rId35"/>
    <p:sldId id="607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395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8791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187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75831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197902" algn="l" defTabSz="87916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637473" algn="l" defTabSz="87916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077058" algn="l" defTabSz="87916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516631" algn="l" defTabSz="879166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Rg st="1" end="39"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AFCC5"/>
    <a:srgbClr val="F8BEE1"/>
    <a:srgbClr val="DDD23F"/>
    <a:srgbClr val="CC9900"/>
    <a:srgbClr val="FFFFFF"/>
    <a:srgbClr val="FF0000"/>
    <a:srgbClr val="FF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2" autoAdjust="0"/>
    <p:restoredTop sz="94693" autoAdjust="0"/>
  </p:normalViewPr>
  <p:slideViewPr>
    <p:cSldViewPr>
      <p:cViewPr>
        <p:scale>
          <a:sx n="64" d="100"/>
          <a:sy n="64" d="100"/>
        </p:scale>
        <p:origin x="-1452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792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88C04A-6792-4D25-84CE-96EA0690340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6420F2-6076-458B-99B8-524DE45E77B9}">
      <dgm:prSet phldrT="[Текст]" custT="1"/>
      <dgm:spPr>
        <a:noFill/>
        <a:ln>
          <a:solidFill>
            <a:srgbClr val="278402"/>
          </a:solidFill>
        </a:ln>
      </dgm:spPr>
      <dgm:t>
        <a:bodyPr/>
        <a:lstStyle/>
        <a:p>
          <a:pPr algn="ctr"/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Предметно-пространственная развивающая </a:t>
          </a:r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среда</a:t>
          </a:r>
          <a:endParaRPr lang="ru-RU" sz="1800" dirty="0"/>
        </a:p>
      </dgm:t>
    </dgm:pt>
    <dgm:pt modelId="{96056B4B-ABE0-4F9A-BC94-A790ACFBFB58}" type="parTrans" cxnId="{89414071-94D6-428F-9865-D35690C45692}">
      <dgm:prSet/>
      <dgm:spPr/>
      <dgm:t>
        <a:bodyPr/>
        <a:lstStyle/>
        <a:p>
          <a:pPr algn="ctr"/>
          <a:endParaRPr lang="ru-RU" sz="1800"/>
        </a:p>
      </dgm:t>
    </dgm:pt>
    <dgm:pt modelId="{36883F77-CFE6-494E-B730-4B44F9360835}" type="sibTrans" cxnId="{89414071-94D6-428F-9865-D35690C45692}">
      <dgm:prSet/>
      <dgm:spPr/>
      <dgm:t>
        <a:bodyPr/>
        <a:lstStyle/>
        <a:p>
          <a:pPr algn="ctr"/>
          <a:endParaRPr lang="ru-RU" sz="1800"/>
        </a:p>
      </dgm:t>
    </dgm:pt>
    <dgm:pt modelId="{B434DF01-D9A3-48EC-AEF4-E7036F0B5435}">
      <dgm:prSet phldrT="[Текст]" custT="1"/>
      <dgm:spPr>
        <a:noFill/>
        <a:ln>
          <a:solidFill>
            <a:srgbClr val="278402"/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Образовательная деятельность </a:t>
          </a:r>
          <a:endParaRPr lang="ru-RU" sz="1800" dirty="0" smtClean="0">
            <a:solidFill>
              <a:srgbClr val="003300"/>
            </a:solidFill>
          </a:endParaRP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dirty="0"/>
        </a:p>
      </dgm:t>
    </dgm:pt>
    <dgm:pt modelId="{ECA17C64-EF4A-43BE-AE26-78AC4D2E70E2}" type="parTrans" cxnId="{D7D28720-4297-4B14-84EB-8771C2763DE3}">
      <dgm:prSet/>
      <dgm:spPr/>
      <dgm:t>
        <a:bodyPr/>
        <a:lstStyle/>
        <a:p>
          <a:pPr algn="ctr"/>
          <a:endParaRPr lang="ru-RU" sz="1800"/>
        </a:p>
      </dgm:t>
    </dgm:pt>
    <dgm:pt modelId="{FBD937EA-ED10-4C07-A01C-C8F22EC0F493}" type="sibTrans" cxnId="{D7D28720-4297-4B14-84EB-8771C2763DE3}">
      <dgm:prSet/>
      <dgm:spPr/>
      <dgm:t>
        <a:bodyPr/>
        <a:lstStyle/>
        <a:p>
          <a:pPr algn="ctr"/>
          <a:endParaRPr lang="ru-RU" sz="1800"/>
        </a:p>
      </dgm:t>
    </dgm:pt>
    <dgm:pt modelId="{A5CB3AA6-1583-4A2B-9F6D-7BC1D2EB2632}">
      <dgm:prSet phldrT="[Текст]" custT="1"/>
      <dgm:spPr>
        <a:noFill/>
        <a:ln>
          <a:solidFill>
            <a:srgbClr val="278402"/>
          </a:solidFill>
        </a:ln>
      </dgm:spPr>
      <dgm:t>
        <a:bodyPr/>
        <a:lstStyle/>
        <a:p>
          <a:pPr algn="ctr"/>
          <a:endParaRPr lang="ru-RU" sz="1800" b="1" dirty="0" smtClean="0">
            <a:solidFill>
              <a:srgbClr val="003300"/>
            </a:solidFill>
            <a:latin typeface="Times New Roman" pitchFamily="18" charset="0"/>
            <a:cs typeface="Times New Roman" pitchFamily="18" charset="0"/>
          </a:endParaRPr>
        </a:p>
        <a:p>
          <a:pPr algn="ctr"/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Совместная </a:t>
          </a:r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деятельность </a:t>
          </a:r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взрослых и детей  </a:t>
          </a:r>
        </a:p>
        <a:p>
          <a:pPr algn="ctr"/>
          <a:endParaRPr lang="ru-RU" sz="1800" dirty="0"/>
        </a:p>
      </dgm:t>
    </dgm:pt>
    <dgm:pt modelId="{A4592EE5-4AD2-4524-8417-F1C86465CE6A}" type="parTrans" cxnId="{F0E03D31-08E5-49FF-B94B-71DF668A51AD}">
      <dgm:prSet/>
      <dgm:spPr/>
      <dgm:t>
        <a:bodyPr/>
        <a:lstStyle/>
        <a:p>
          <a:pPr algn="ctr"/>
          <a:endParaRPr lang="ru-RU" sz="1800"/>
        </a:p>
      </dgm:t>
    </dgm:pt>
    <dgm:pt modelId="{9B2AAE55-0ACA-4894-98C3-022337F3F243}" type="sibTrans" cxnId="{F0E03D31-08E5-49FF-B94B-71DF668A51AD}">
      <dgm:prSet/>
      <dgm:spPr/>
      <dgm:t>
        <a:bodyPr/>
        <a:lstStyle/>
        <a:p>
          <a:pPr algn="ctr"/>
          <a:endParaRPr lang="ru-RU" sz="1800"/>
        </a:p>
      </dgm:t>
    </dgm:pt>
    <dgm:pt modelId="{FBED3DDE-DE48-4932-9CD1-BB0FE564655B}">
      <dgm:prSet phldrT="[Текст]" custT="1"/>
      <dgm:spPr>
        <a:noFill/>
        <a:ln>
          <a:solidFill>
            <a:srgbClr val="278402"/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Интеграция с другими  видами  деятельности </a:t>
          </a:r>
        </a:p>
        <a:p>
          <a:pPr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dirty="0"/>
        </a:p>
      </dgm:t>
    </dgm:pt>
    <dgm:pt modelId="{C4F3721A-03DB-498B-9A83-FA6D67EC87E1}" type="parTrans" cxnId="{104A77BE-05B5-4D6B-8959-36B2093C3780}">
      <dgm:prSet/>
      <dgm:spPr/>
      <dgm:t>
        <a:bodyPr/>
        <a:lstStyle/>
        <a:p>
          <a:pPr algn="ctr"/>
          <a:endParaRPr lang="ru-RU" sz="1800"/>
        </a:p>
      </dgm:t>
    </dgm:pt>
    <dgm:pt modelId="{D55FEF53-B711-4123-8FB3-ED27267973C1}" type="sibTrans" cxnId="{104A77BE-05B5-4D6B-8959-36B2093C3780}">
      <dgm:prSet/>
      <dgm:spPr/>
      <dgm:t>
        <a:bodyPr/>
        <a:lstStyle/>
        <a:p>
          <a:pPr algn="ctr"/>
          <a:endParaRPr lang="ru-RU" sz="1800"/>
        </a:p>
      </dgm:t>
    </dgm:pt>
    <dgm:pt modelId="{2428D1EA-0D93-4392-9C99-C82DDCEBA2E8}">
      <dgm:prSet custT="1"/>
      <dgm:spPr>
        <a:noFill/>
        <a:ln>
          <a:solidFill>
            <a:srgbClr val="278402"/>
          </a:solidFill>
        </a:ln>
      </dgm:spPr>
      <dgm:t>
        <a:bodyPr/>
        <a:lstStyle/>
        <a:p>
          <a:pPr algn="ctr"/>
          <a:r>
            <a:rPr lang="ru-RU" sz="1800" b="1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Самостоятельная  деятельность </a:t>
          </a:r>
          <a:endParaRPr lang="ru-RU" sz="1800" b="1" dirty="0">
            <a:solidFill>
              <a:srgbClr val="00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D4F9BD-B5EB-41E0-B371-D2825229C452}" type="parTrans" cxnId="{1FF58986-A6AB-4F62-BB2E-47570AFA3C0D}">
      <dgm:prSet/>
      <dgm:spPr/>
      <dgm:t>
        <a:bodyPr/>
        <a:lstStyle/>
        <a:p>
          <a:pPr algn="ctr"/>
          <a:endParaRPr lang="ru-RU" sz="1800"/>
        </a:p>
      </dgm:t>
    </dgm:pt>
    <dgm:pt modelId="{FEBD2CFA-7C57-4340-915A-6400646D79AF}" type="sibTrans" cxnId="{1FF58986-A6AB-4F62-BB2E-47570AFA3C0D}">
      <dgm:prSet/>
      <dgm:spPr/>
      <dgm:t>
        <a:bodyPr/>
        <a:lstStyle/>
        <a:p>
          <a:pPr algn="ctr"/>
          <a:endParaRPr lang="ru-RU" sz="1800"/>
        </a:p>
      </dgm:t>
    </dgm:pt>
    <dgm:pt modelId="{7E7242B5-A4D8-4AC8-A859-0ED43859E371}">
      <dgm:prSet custT="1"/>
      <dgm:spPr>
        <a:noFill/>
        <a:ln>
          <a:solidFill>
            <a:srgbClr val="278402"/>
          </a:solidFill>
        </a:ln>
      </dgm:spPr>
      <dgm:t>
        <a:bodyPr/>
        <a:lstStyle/>
        <a:p>
          <a:pPr algn="ctr"/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Праздники, </a:t>
          </a:r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развлечения </a:t>
          </a:r>
          <a:endParaRPr lang="ru-RU" sz="1800" b="1" dirty="0">
            <a:solidFill>
              <a:srgbClr val="00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A3106A-039D-4E6E-8E47-5B747935264A}" type="parTrans" cxnId="{8237AEA9-A91C-4C8B-A6F4-A9C509911EA8}">
      <dgm:prSet/>
      <dgm:spPr/>
      <dgm:t>
        <a:bodyPr/>
        <a:lstStyle/>
        <a:p>
          <a:pPr algn="ctr"/>
          <a:endParaRPr lang="ru-RU" sz="1800"/>
        </a:p>
      </dgm:t>
    </dgm:pt>
    <dgm:pt modelId="{D8E3614F-6A95-4627-91B7-9953356A8626}" type="sibTrans" cxnId="{8237AEA9-A91C-4C8B-A6F4-A9C509911EA8}">
      <dgm:prSet/>
      <dgm:spPr/>
      <dgm:t>
        <a:bodyPr/>
        <a:lstStyle/>
        <a:p>
          <a:pPr algn="ctr"/>
          <a:endParaRPr lang="ru-RU" sz="1800"/>
        </a:p>
      </dgm:t>
    </dgm:pt>
    <dgm:pt modelId="{8F2BE25B-C05E-492C-B9BB-BE1DEA67125D}" type="pres">
      <dgm:prSet presAssocID="{5088C04A-6792-4D25-84CE-96EA069034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C79328-7C7B-43B9-B314-92102B3C3BE6}" type="pres">
      <dgm:prSet presAssocID="{706420F2-6076-458B-99B8-524DE45E77B9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6D81B-0012-4ADE-9C95-1D3388D8604F}" type="pres">
      <dgm:prSet presAssocID="{36883F77-CFE6-494E-B730-4B44F9360835}" presName="spacer" presStyleCnt="0"/>
      <dgm:spPr/>
    </dgm:pt>
    <dgm:pt modelId="{273C32C7-D464-4533-894E-02DBF486F9E8}" type="pres">
      <dgm:prSet presAssocID="{B434DF01-D9A3-48EC-AEF4-E7036F0B5435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C3926-F4C9-4307-B7C5-F7AB7770E52E}" type="pres">
      <dgm:prSet presAssocID="{FBD937EA-ED10-4C07-A01C-C8F22EC0F493}" presName="spacer" presStyleCnt="0"/>
      <dgm:spPr/>
    </dgm:pt>
    <dgm:pt modelId="{849A300A-7225-48FC-A1FA-3306E7DC2DE3}" type="pres">
      <dgm:prSet presAssocID="{A5CB3AA6-1583-4A2B-9F6D-7BC1D2EB2632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B6DF6F-CA08-4747-85F1-EAEBF6A76631}" type="pres">
      <dgm:prSet presAssocID="{9B2AAE55-0ACA-4894-98C3-022337F3F243}" presName="spacer" presStyleCnt="0"/>
      <dgm:spPr/>
    </dgm:pt>
    <dgm:pt modelId="{D6E679CA-4BA9-470A-A76B-A099499B0B5A}" type="pres">
      <dgm:prSet presAssocID="{2428D1EA-0D93-4392-9C99-C82DDCEBA2E8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DE09D-353F-4719-A2FF-AE64772E1392}" type="pres">
      <dgm:prSet presAssocID="{FEBD2CFA-7C57-4340-915A-6400646D79AF}" presName="spacer" presStyleCnt="0"/>
      <dgm:spPr/>
    </dgm:pt>
    <dgm:pt modelId="{6616CB2F-F8CC-4520-A351-F0651311A4A3}" type="pres">
      <dgm:prSet presAssocID="{FBED3DDE-DE48-4932-9CD1-BB0FE564655B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7A12AC-4F26-4673-868B-ED1C64D8F7ED}" type="pres">
      <dgm:prSet presAssocID="{D55FEF53-B711-4123-8FB3-ED27267973C1}" presName="spacer" presStyleCnt="0"/>
      <dgm:spPr/>
    </dgm:pt>
    <dgm:pt modelId="{0D29D7D7-6306-43AD-AB05-EEE0D1A8D31E}" type="pres">
      <dgm:prSet presAssocID="{7E7242B5-A4D8-4AC8-A859-0ED43859E371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D28720-4297-4B14-84EB-8771C2763DE3}" srcId="{5088C04A-6792-4D25-84CE-96EA0690340B}" destId="{B434DF01-D9A3-48EC-AEF4-E7036F0B5435}" srcOrd="1" destOrd="0" parTransId="{ECA17C64-EF4A-43BE-AE26-78AC4D2E70E2}" sibTransId="{FBD937EA-ED10-4C07-A01C-C8F22EC0F493}"/>
    <dgm:cxn modelId="{F2064D62-ED84-4E0B-A0A6-540AEAB97C99}" type="presOf" srcId="{5088C04A-6792-4D25-84CE-96EA0690340B}" destId="{8F2BE25B-C05E-492C-B9BB-BE1DEA67125D}" srcOrd="0" destOrd="0" presId="urn:microsoft.com/office/officeart/2005/8/layout/vList2"/>
    <dgm:cxn modelId="{C15F333F-9A68-4513-8771-C25BA55E3B73}" type="presOf" srcId="{B434DF01-D9A3-48EC-AEF4-E7036F0B5435}" destId="{273C32C7-D464-4533-894E-02DBF486F9E8}" srcOrd="0" destOrd="0" presId="urn:microsoft.com/office/officeart/2005/8/layout/vList2"/>
    <dgm:cxn modelId="{89414071-94D6-428F-9865-D35690C45692}" srcId="{5088C04A-6792-4D25-84CE-96EA0690340B}" destId="{706420F2-6076-458B-99B8-524DE45E77B9}" srcOrd="0" destOrd="0" parTransId="{96056B4B-ABE0-4F9A-BC94-A790ACFBFB58}" sibTransId="{36883F77-CFE6-494E-B730-4B44F9360835}"/>
    <dgm:cxn modelId="{0D84F29F-E127-43FB-85CE-3F6DD7AA1140}" type="presOf" srcId="{706420F2-6076-458B-99B8-524DE45E77B9}" destId="{F9C79328-7C7B-43B9-B314-92102B3C3BE6}" srcOrd="0" destOrd="0" presId="urn:microsoft.com/office/officeart/2005/8/layout/vList2"/>
    <dgm:cxn modelId="{698A46B5-5165-4DA8-B620-991ED9E3F5AE}" type="presOf" srcId="{7E7242B5-A4D8-4AC8-A859-0ED43859E371}" destId="{0D29D7D7-6306-43AD-AB05-EEE0D1A8D31E}" srcOrd="0" destOrd="0" presId="urn:microsoft.com/office/officeart/2005/8/layout/vList2"/>
    <dgm:cxn modelId="{1FF58986-A6AB-4F62-BB2E-47570AFA3C0D}" srcId="{5088C04A-6792-4D25-84CE-96EA0690340B}" destId="{2428D1EA-0D93-4392-9C99-C82DDCEBA2E8}" srcOrd="3" destOrd="0" parTransId="{11D4F9BD-B5EB-41E0-B371-D2825229C452}" sibTransId="{FEBD2CFA-7C57-4340-915A-6400646D79AF}"/>
    <dgm:cxn modelId="{1591CF53-D66F-49E2-9587-4BE0E2844AC6}" type="presOf" srcId="{2428D1EA-0D93-4392-9C99-C82DDCEBA2E8}" destId="{D6E679CA-4BA9-470A-A76B-A099499B0B5A}" srcOrd="0" destOrd="0" presId="urn:microsoft.com/office/officeart/2005/8/layout/vList2"/>
    <dgm:cxn modelId="{F0E03D31-08E5-49FF-B94B-71DF668A51AD}" srcId="{5088C04A-6792-4D25-84CE-96EA0690340B}" destId="{A5CB3AA6-1583-4A2B-9F6D-7BC1D2EB2632}" srcOrd="2" destOrd="0" parTransId="{A4592EE5-4AD2-4524-8417-F1C86465CE6A}" sibTransId="{9B2AAE55-0ACA-4894-98C3-022337F3F243}"/>
    <dgm:cxn modelId="{6E9D2160-3B06-4F62-99D3-8B5B6130DF81}" type="presOf" srcId="{FBED3DDE-DE48-4932-9CD1-BB0FE564655B}" destId="{6616CB2F-F8CC-4520-A351-F0651311A4A3}" srcOrd="0" destOrd="0" presId="urn:microsoft.com/office/officeart/2005/8/layout/vList2"/>
    <dgm:cxn modelId="{104A77BE-05B5-4D6B-8959-36B2093C3780}" srcId="{5088C04A-6792-4D25-84CE-96EA0690340B}" destId="{FBED3DDE-DE48-4932-9CD1-BB0FE564655B}" srcOrd="4" destOrd="0" parTransId="{C4F3721A-03DB-498B-9A83-FA6D67EC87E1}" sibTransId="{D55FEF53-B711-4123-8FB3-ED27267973C1}"/>
    <dgm:cxn modelId="{8237AEA9-A91C-4C8B-A6F4-A9C509911EA8}" srcId="{5088C04A-6792-4D25-84CE-96EA0690340B}" destId="{7E7242B5-A4D8-4AC8-A859-0ED43859E371}" srcOrd="5" destOrd="0" parTransId="{F7A3106A-039D-4E6E-8E47-5B747935264A}" sibTransId="{D8E3614F-6A95-4627-91B7-9953356A8626}"/>
    <dgm:cxn modelId="{C454783C-C205-4BB1-9D34-C6DF7BAA4159}" type="presOf" srcId="{A5CB3AA6-1583-4A2B-9F6D-7BC1D2EB2632}" destId="{849A300A-7225-48FC-A1FA-3306E7DC2DE3}" srcOrd="0" destOrd="0" presId="urn:microsoft.com/office/officeart/2005/8/layout/vList2"/>
    <dgm:cxn modelId="{9E8DCA89-9276-41F6-9038-12A1B21DF87B}" type="presParOf" srcId="{8F2BE25B-C05E-492C-B9BB-BE1DEA67125D}" destId="{F9C79328-7C7B-43B9-B314-92102B3C3BE6}" srcOrd="0" destOrd="0" presId="urn:microsoft.com/office/officeart/2005/8/layout/vList2"/>
    <dgm:cxn modelId="{0F7DB12A-1F0E-4480-A673-F6480DA7B53C}" type="presParOf" srcId="{8F2BE25B-C05E-492C-B9BB-BE1DEA67125D}" destId="{5D86D81B-0012-4ADE-9C95-1D3388D8604F}" srcOrd="1" destOrd="0" presId="urn:microsoft.com/office/officeart/2005/8/layout/vList2"/>
    <dgm:cxn modelId="{49A22C31-9456-4E98-9572-50C9311D797C}" type="presParOf" srcId="{8F2BE25B-C05E-492C-B9BB-BE1DEA67125D}" destId="{273C32C7-D464-4533-894E-02DBF486F9E8}" srcOrd="2" destOrd="0" presId="urn:microsoft.com/office/officeart/2005/8/layout/vList2"/>
    <dgm:cxn modelId="{EB8B7274-BE76-48E3-8634-C889D2280B79}" type="presParOf" srcId="{8F2BE25B-C05E-492C-B9BB-BE1DEA67125D}" destId="{414C3926-F4C9-4307-B7C5-F7AB7770E52E}" srcOrd="3" destOrd="0" presId="urn:microsoft.com/office/officeart/2005/8/layout/vList2"/>
    <dgm:cxn modelId="{15565167-CCCD-497C-964A-DDE8E472A62F}" type="presParOf" srcId="{8F2BE25B-C05E-492C-B9BB-BE1DEA67125D}" destId="{849A300A-7225-48FC-A1FA-3306E7DC2DE3}" srcOrd="4" destOrd="0" presId="urn:microsoft.com/office/officeart/2005/8/layout/vList2"/>
    <dgm:cxn modelId="{532E03D6-A0F9-4A97-849B-9FC159B736B5}" type="presParOf" srcId="{8F2BE25B-C05E-492C-B9BB-BE1DEA67125D}" destId="{10B6DF6F-CA08-4747-85F1-EAEBF6A76631}" srcOrd="5" destOrd="0" presId="urn:microsoft.com/office/officeart/2005/8/layout/vList2"/>
    <dgm:cxn modelId="{89650520-3EAF-47AD-A98C-8575D900F941}" type="presParOf" srcId="{8F2BE25B-C05E-492C-B9BB-BE1DEA67125D}" destId="{D6E679CA-4BA9-470A-A76B-A099499B0B5A}" srcOrd="6" destOrd="0" presId="urn:microsoft.com/office/officeart/2005/8/layout/vList2"/>
    <dgm:cxn modelId="{28A9D4DF-3F4C-4573-BC12-5263679714B2}" type="presParOf" srcId="{8F2BE25B-C05E-492C-B9BB-BE1DEA67125D}" destId="{6E5DE09D-353F-4719-A2FF-AE64772E1392}" srcOrd="7" destOrd="0" presId="urn:microsoft.com/office/officeart/2005/8/layout/vList2"/>
    <dgm:cxn modelId="{81E4E92D-0FD9-4EFC-BB51-F54F94050F5B}" type="presParOf" srcId="{8F2BE25B-C05E-492C-B9BB-BE1DEA67125D}" destId="{6616CB2F-F8CC-4520-A351-F0651311A4A3}" srcOrd="8" destOrd="0" presId="urn:microsoft.com/office/officeart/2005/8/layout/vList2"/>
    <dgm:cxn modelId="{D8CAEF45-919C-47D6-AE36-DD02B320FB95}" type="presParOf" srcId="{8F2BE25B-C05E-492C-B9BB-BE1DEA67125D}" destId="{0D7A12AC-4F26-4673-868B-ED1C64D8F7ED}" srcOrd="9" destOrd="0" presId="urn:microsoft.com/office/officeart/2005/8/layout/vList2"/>
    <dgm:cxn modelId="{F844F8CD-313E-416A-8E99-A7BB91A2B87B}" type="presParOf" srcId="{8F2BE25B-C05E-492C-B9BB-BE1DEA67125D}" destId="{0D29D7D7-6306-43AD-AB05-EEE0D1A8D31E}" srcOrd="1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88C04A-6792-4D25-84CE-96EA0690340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6420F2-6076-458B-99B8-524DE45E77B9}">
      <dgm:prSet phldrT="[Текст]" custT="1"/>
      <dgm:spPr>
        <a:noFill/>
        <a:ln>
          <a:solidFill>
            <a:srgbClr val="278402"/>
          </a:solidFill>
        </a:ln>
      </dgm:spPr>
      <dgm:t>
        <a:bodyPr/>
        <a:lstStyle/>
        <a:p>
          <a:pPr algn="ctr"/>
          <a:r>
            <a:rPr lang="ru-RU" sz="1800" b="1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Трансляция опыта  </a:t>
          </a:r>
          <a:endParaRPr lang="ru-RU" sz="1800" dirty="0">
            <a:solidFill>
              <a:srgbClr val="003300"/>
            </a:solidFill>
          </a:endParaRPr>
        </a:p>
      </dgm:t>
    </dgm:pt>
    <dgm:pt modelId="{96056B4B-ABE0-4F9A-BC94-A790ACFBFB58}" type="parTrans" cxnId="{89414071-94D6-428F-9865-D35690C45692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36883F77-CFE6-494E-B730-4B44F9360835}" type="sibTrans" cxnId="{89414071-94D6-428F-9865-D35690C45692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B434DF01-D9A3-48EC-AEF4-E7036F0B5435}">
      <dgm:prSet phldrT="[Текст]" custT="1"/>
      <dgm:spPr>
        <a:noFill/>
        <a:ln>
          <a:solidFill>
            <a:srgbClr val="278402"/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Семинары , практикумы </a:t>
          </a:r>
          <a:endParaRPr lang="ru-RU" sz="1800" dirty="0">
            <a:solidFill>
              <a:srgbClr val="003300"/>
            </a:solidFill>
          </a:endParaRPr>
        </a:p>
      </dgm:t>
    </dgm:pt>
    <dgm:pt modelId="{ECA17C64-EF4A-43BE-AE26-78AC4D2E70E2}" type="parTrans" cxnId="{D7D28720-4297-4B14-84EB-8771C2763DE3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FBD937EA-ED10-4C07-A01C-C8F22EC0F493}" type="sibTrans" cxnId="{D7D28720-4297-4B14-84EB-8771C2763DE3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A5CB3AA6-1583-4A2B-9F6D-7BC1D2EB2632}">
      <dgm:prSet phldrT="[Текст]" custT="1"/>
      <dgm:spPr>
        <a:noFill/>
        <a:ln>
          <a:solidFill>
            <a:srgbClr val="278402"/>
          </a:solidFill>
        </a:ln>
      </dgm:spPr>
      <dgm:t>
        <a:bodyPr/>
        <a:lstStyle/>
        <a:p>
          <a:pPr algn="ctr"/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Конкурсы (зональные, муниципальные)  </a:t>
          </a:r>
          <a:endParaRPr lang="ru-RU" sz="1800" dirty="0">
            <a:solidFill>
              <a:srgbClr val="003300"/>
            </a:solidFill>
          </a:endParaRPr>
        </a:p>
      </dgm:t>
    </dgm:pt>
    <dgm:pt modelId="{A4592EE5-4AD2-4524-8417-F1C86465CE6A}" type="parTrans" cxnId="{F0E03D31-08E5-49FF-B94B-71DF668A51AD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9B2AAE55-0ACA-4894-98C3-022337F3F243}" type="sibTrans" cxnId="{F0E03D31-08E5-49FF-B94B-71DF668A51AD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FBED3DDE-DE48-4932-9CD1-BB0FE564655B}">
      <dgm:prSet phldrT="[Текст]" custT="1"/>
      <dgm:spPr>
        <a:noFill/>
        <a:ln>
          <a:solidFill>
            <a:srgbClr val="278402"/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Авторские игры  </a:t>
          </a:r>
          <a:endParaRPr lang="ru-RU" sz="1800" dirty="0">
            <a:solidFill>
              <a:srgbClr val="003300"/>
            </a:solidFill>
          </a:endParaRPr>
        </a:p>
      </dgm:t>
    </dgm:pt>
    <dgm:pt modelId="{C4F3721A-03DB-498B-9A83-FA6D67EC87E1}" type="parTrans" cxnId="{104A77BE-05B5-4D6B-8959-36B2093C3780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D55FEF53-B711-4123-8FB3-ED27267973C1}" type="sibTrans" cxnId="{104A77BE-05B5-4D6B-8959-36B2093C3780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9F98C4AE-53AD-44EE-93F8-0D6FF0B04DD1}">
      <dgm:prSet phldrT="[Текст]" custT="1"/>
      <dgm:spPr>
        <a:noFill/>
        <a:ln>
          <a:solidFill>
            <a:srgbClr val="278402"/>
          </a:solidFill>
        </a:ln>
      </dgm:spPr>
      <dgm:t>
        <a:bodyPr/>
        <a:lstStyle/>
        <a:p>
          <a:pPr algn="ctr"/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Публикации</a:t>
          </a:r>
          <a:endParaRPr lang="ru-RU" sz="1800" dirty="0">
            <a:solidFill>
              <a:srgbClr val="003300"/>
            </a:solidFill>
          </a:endParaRPr>
        </a:p>
      </dgm:t>
    </dgm:pt>
    <dgm:pt modelId="{57989C17-1A2A-4B2A-9194-87EFC953D75B}" type="parTrans" cxnId="{AFB78249-346B-46D9-B222-77CC8172E2AE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60232009-0A3A-4108-8879-B66A25E91E6F}" type="sibTrans" cxnId="{AFB78249-346B-46D9-B222-77CC8172E2AE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2428D1EA-0D93-4392-9C99-C82DDCEBA2E8}">
      <dgm:prSet custT="1"/>
      <dgm:spPr>
        <a:noFill/>
        <a:ln>
          <a:solidFill>
            <a:srgbClr val="278402"/>
          </a:solidFill>
        </a:ln>
      </dgm:spPr>
      <dgm:t>
        <a:bodyPr/>
        <a:lstStyle/>
        <a:p>
          <a:pPr algn="ctr"/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Проектная деятельность </a:t>
          </a:r>
          <a:endParaRPr lang="ru-RU" sz="1800" b="1" dirty="0">
            <a:solidFill>
              <a:srgbClr val="00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D4F9BD-B5EB-41E0-B371-D2825229C452}" type="parTrans" cxnId="{1FF58986-A6AB-4F62-BB2E-47570AFA3C0D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FEBD2CFA-7C57-4340-915A-6400646D79AF}" type="sibTrans" cxnId="{1FF58986-A6AB-4F62-BB2E-47570AFA3C0D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8F2BE25B-C05E-492C-B9BB-BE1DEA67125D}" type="pres">
      <dgm:prSet presAssocID="{5088C04A-6792-4D25-84CE-96EA069034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C79328-7C7B-43B9-B314-92102B3C3BE6}" type="pres">
      <dgm:prSet presAssocID="{706420F2-6076-458B-99B8-524DE45E77B9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6D81B-0012-4ADE-9C95-1D3388D8604F}" type="pres">
      <dgm:prSet presAssocID="{36883F77-CFE6-494E-B730-4B44F9360835}" presName="spacer" presStyleCnt="0"/>
      <dgm:spPr/>
    </dgm:pt>
    <dgm:pt modelId="{273C32C7-D464-4533-894E-02DBF486F9E8}" type="pres">
      <dgm:prSet presAssocID="{B434DF01-D9A3-48EC-AEF4-E7036F0B5435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C3926-F4C9-4307-B7C5-F7AB7770E52E}" type="pres">
      <dgm:prSet presAssocID="{FBD937EA-ED10-4C07-A01C-C8F22EC0F493}" presName="spacer" presStyleCnt="0"/>
      <dgm:spPr/>
    </dgm:pt>
    <dgm:pt modelId="{849A300A-7225-48FC-A1FA-3306E7DC2DE3}" type="pres">
      <dgm:prSet presAssocID="{A5CB3AA6-1583-4A2B-9F6D-7BC1D2EB2632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B6DF6F-CA08-4747-85F1-EAEBF6A76631}" type="pres">
      <dgm:prSet presAssocID="{9B2AAE55-0ACA-4894-98C3-022337F3F243}" presName="spacer" presStyleCnt="0"/>
      <dgm:spPr/>
    </dgm:pt>
    <dgm:pt modelId="{D6E679CA-4BA9-470A-A76B-A099499B0B5A}" type="pres">
      <dgm:prSet presAssocID="{2428D1EA-0D93-4392-9C99-C82DDCEBA2E8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DE09D-353F-4719-A2FF-AE64772E1392}" type="pres">
      <dgm:prSet presAssocID="{FEBD2CFA-7C57-4340-915A-6400646D79AF}" presName="spacer" presStyleCnt="0"/>
      <dgm:spPr/>
    </dgm:pt>
    <dgm:pt modelId="{6616CB2F-F8CC-4520-A351-F0651311A4A3}" type="pres">
      <dgm:prSet presAssocID="{FBED3DDE-DE48-4932-9CD1-BB0FE564655B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7A12AC-4F26-4673-868B-ED1C64D8F7ED}" type="pres">
      <dgm:prSet presAssocID="{D55FEF53-B711-4123-8FB3-ED27267973C1}" presName="spacer" presStyleCnt="0"/>
      <dgm:spPr/>
    </dgm:pt>
    <dgm:pt modelId="{2FEA7593-6E5C-473A-96F5-7AE8EFC76DCC}" type="pres">
      <dgm:prSet presAssocID="{9F98C4AE-53AD-44EE-93F8-0D6FF0B04DD1}" presName="parentText" presStyleLbl="node1" presStyleIdx="5" presStyleCnt="6" custLinFactNeighborY="48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35FD45-4C8C-4C8D-BEB9-04926112BEA6}" type="presOf" srcId="{FBED3DDE-DE48-4932-9CD1-BB0FE564655B}" destId="{6616CB2F-F8CC-4520-A351-F0651311A4A3}" srcOrd="0" destOrd="0" presId="urn:microsoft.com/office/officeart/2005/8/layout/vList2"/>
    <dgm:cxn modelId="{D7D28720-4297-4B14-84EB-8771C2763DE3}" srcId="{5088C04A-6792-4D25-84CE-96EA0690340B}" destId="{B434DF01-D9A3-48EC-AEF4-E7036F0B5435}" srcOrd="1" destOrd="0" parTransId="{ECA17C64-EF4A-43BE-AE26-78AC4D2E70E2}" sibTransId="{FBD937EA-ED10-4C07-A01C-C8F22EC0F493}"/>
    <dgm:cxn modelId="{859BF10B-3FBE-43EA-8796-A9DF9C2E5323}" type="presOf" srcId="{5088C04A-6792-4D25-84CE-96EA0690340B}" destId="{8F2BE25B-C05E-492C-B9BB-BE1DEA67125D}" srcOrd="0" destOrd="0" presId="urn:microsoft.com/office/officeart/2005/8/layout/vList2"/>
    <dgm:cxn modelId="{02072A1E-6B55-47C2-B093-4141DC9942F5}" type="presOf" srcId="{706420F2-6076-458B-99B8-524DE45E77B9}" destId="{F9C79328-7C7B-43B9-B314-92102B3C3BE6}" srcOrd="0" destOrd="0" presId="urn:microsoft.com/office/officeart/2005/8/layout/vList2"/>
    <dgm:cxn modelId="{89414071-94D6-428F-9865-D35690C45692}" srcId="{5088C04A-6792-4D25-84CE-96EA0690340B}" destId="{706420F2-6076-458B-99B8-524DE45E77B9}" srcOrd="0" destOrd="0" parTransId="{96056B4B-ABE0-4F9A-BC94-A790ACFBFB58}" sibTransId="{36883F77-CFE6-494E-B730-4B44F9360835}"/>
    <dgm:cxn modelId="{AFB78249-346B-46D9-B222-77CC8172E2AE}" srcId="{5088C04A-6792-4D25-84CE-96EA0690340B}" destId="{9F98C4AE-53AD-44EE-93F8-0D6FF0B04DD1}" srcOrd="5" destOrd="0" parTransId="{57989C17-1A2A-4B2A-9194-87EFC953D75B}" sibTransId="{60232009-0A3A-4108-8879-B66A25E91E6F}"/>
    <dgm:cxn modelId="{1FF58986-A6AB-4F62-BB2E-47570AFA3C0D}" srcId="{5088C04A-6792-4D25-84CE-96EA0690340B}" destId="{2428D1EA-0D93-4392-9C99-C82DDCEBA2E8}" srcOrd="3" destOrd="0" parTransId="{11D4F9BD-B5EB-41E0-B371-D2825229C452}" sibTransId="{FEBD2CFA-7C57-4340-915A-6400646D79AF}"/>
    <dgm:cxn modelId="{10882A2F-DD74-4B1B-9D79-7350AD178EDE}" type="presOf" srcId="{2428D1EA-0D93-4392-9C99-C82DDCEBA2E8}" destId="{D6E679CA-4BA9-470A-A76B-A099499B0B5A}" srcOrd="0" destOrd="0" presId="urn:microsoft.com/office/officeart/2005/8/layout/vList2"/>
    <dgm:cxn modelId="{8CC93B5A-AC8C-41CF-ABDF-9EE02F62D612}" type="presOf" srcId="{B434DF01-D9A3-48EC-AEF4-E7036F0B5435}" destId="{273C32C7-D464-4533-894E-02DBF486F9E8}" srcOrd="0" destOrd="0" presId="urn:microsoft.com/office/officeart/2005/8/layout/vList2"/>
    <dgm:cxn modelId="{C3F1E4E4-4DB4-4D1C-9F65-13C1E62EB2A0}" type="presOf" srcId="{9F98C4AE-53AD-44EE-93F8-0D6FF0B04DD1}" destId="{2FEA7593-6E5C-473A-96F5-7AE8EFC76DCC}" srcOrd="0" destOrd="0" presId="urn:microsoft.com/office/officeart/2005/8/layout/vList2"/>
    <dgm:cxn modelId="{F0E03D31-08E5-49FF-B94B-71DF668A51AD}" srcId="{5088C04A-6792-4D25-84CE-96EA0690340B}" destId="{A5CB3AA6-1583-4A2B-9F6D-7BC1D2EB2632}" srcOrd="2" destOrd="0" parTransId="{A4592EE5-4AD2-4524-8417-F1C86465CE6A}" sibTransId="{9B2AAE55-0ACA-4894-98C3-022337F3F243}"/>
    <dgm:cxn modelId="{104A77BE-05B5-4D6B-8959-36B2093C3780}" srcId="{5088C04A-6792-4D25-84CE-96EA0690340B}" destId="{FBED3DDE-DE48-4932-9CD1-BB0FE564655B}" srcOrd="4" destOrd="0" parTransId="{C4F3721A-03DB-498B-9A83-FA6D67EC87E1}" sibTransId="{D55FEF53-B711-4123-8FB3-ED27267973C1}"/>
    <dgm:cxn modelId="{0E209067-47C0-4CCC-8E40-BAB15ED9A586}" type="presOf" srcId="{A5CB3AA6-1583-4A2B-9F6D-7BC1D2EB2632}" destId="{849A300A-7225-48FC-A1FA-3306E7DC2DE3}" srcOrd="0" destOrd="0" presId="urn:microsoft.com/office/officeart/2005/8/layout/vList2"/>
    <dgm:cxn modelId="{DA3F0C6B-98AC-4CD8-98D5-802583BECDA2}" type="presParOf" srcId="{8F2BE25B-C05E-492C-B9BB-BE1DEA67125D}" destId="{F9C79328-7C7B-43B9-B314-92102B3C3BE6}" srcOrd="0" destOrd="0" presId="urn:microsoft.com/office/officeart/2005/8/layout/vList2"/>
    <dgm:cxn modelId="{9D784B4C-6F87-4938-A86D-6E995B06806C}" type="presParOf" srcId="{8F2BE25B-C05E-492C-B9BB-BE1DEA67125D}" destId="{5D86D81B-0012-4ADE-9C95-1D3388D8604F}" srcOrd="1" destOrd="0" presId="urn:microsoft.com/office/officeart/2005/8/layout/vList2"/>
    <dgm:cxn modelId="{884BDD87-12C4-434A-8079-B49071BBF534}" type="presParOf" srcId="{8F2BE25B-C05E-492C-B9BB-BE1DEA67125D}" destId="{273C32C7-D464-4533-894E-02DBF486F9E8}" srcOrd="2" destOrd="0" presId="urn:microsoft.com/office/officeart/2005/8/layout/vList2"/>
    <dgm:cxn modelId="{DB1BAFE8-9CEA-4E68-BC3E-B40D27BCDF25}" type="presParOf" srcId="{8F2BE25B-C05E-492C-B9BB-BE1DEA67125D}" destId="{414C3926-F4C9-4307-B7C5-F7AB7770E52E}" srcOrd="3" destOrd="0" presId="urn:microsoft.com/office/officeart/2005/8/layout/vList2"/>
    <dgm:cxn modelId="{891591E8-170A-4D80-B6DD-68E0D6165E43}" type="presParOf" srcId="{8F2BE25B-C05E-492C-B9BB-BE1DEA67125D}" destId="{849A300A-7225-48FC-A1FA-3306E7DC2DE3}" srcOrd="4" destOrd="0" presId="urn:microsoft.com/office/officeart/2005/8/layout/vList2"/>
    <dgm:cxn modelId="{B45567F8-698E-4A7F-9B5C-7C2BAC0BE453}" type="presParOf" srcId="{8F2BE25B-C05E-492C-B9BB-BE1DEA67125D}" destId="{10B6DF6F-CA08-4747-85F1-EAEBF6A76631}" srcOrd="5" destOrd="0" presId="urn:microsoft.com/office/officeart/2005/8/layout/vList2"/>
    <dgm:cxn modelId="{A1D7B61D-3F89-41B1-9DAF-A043EB540CB1}" type="presParOf" srcId="{8F2BE25B-C05E-492C-B9BB-BE1DEA67125D}" destId="{D6E679CA-4BA9-470A-A76B-A099499B0B5A}" srcOrd="6" destOrd="0" presId="urn:microsoft.com/office/officeart/2005/8/layout/vList2"/>
    <dgm:cxn modelId="{40E0772F-2501-46D7-A747-1F3F06C5E84C}" type="presParOf" srcId="{8F2BE25B-C05E-492C-B9BB-BE1DEA67125D}" destId="{6E5DE09D-353F-4719-A2FF-AE64772E1392}" srcOrd="7" destOrd="0" presId="urn:microsoft.com/office/officeart/2005/8/layout/vList2"/>
    <dgm:cxn modelId="{6CDFA0F1-FACE-425F-9925-FCDCA0213732}" type="presParOf" srcId="{8F2BE25B-C05E-492C-B9BB-BE1DEA67125D}" destId="{6616CB2F-F8CC-4520-A351-F0651311A4A3}" srcOrd="8" destOrd="0" presId="urn:microsoft.com/office/officeart/2005/8/layout/vList2"/>
    <dgm:cxn modelId="{535DB5B2-E7C4-4AA6-80B7-E6C471AF181F}" type="presParOf" srcId="{8F2BE25B-C05E-492C-B9BB-BE1DEA67125D}" destId="{0D7A12AC-4F26-4673-868B-ED1C64D8F7ED}" srcOrd="9" destOrd="0" presId="urn:microsoft.com/office/officeart/2005/8/layout/vList2"/>
    <dgm:cxn modelId="{9F8542BA-2685-43AF-94B6-18BC07D4AAF8}" type="presParOf" srcId="{8F2BE25B-C05E-492C-B9BB-BE1DEA67125D}" destId="{2FEA7593-6E5C-473A-96F5-7AE8EFC76DCC}" srcOrd="10" destOrd="0" presId="urn:microsoft.com/office/officeart/2005/8/layout/vList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88C04A-6792-4D25-84CE-96EA0690340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6420F2-6076-458B-99B8-524DE45E77B9}">
      <dgm:prSet phldrT="[Текст]" custT="1"/>
      <dgm:spPr>
        <a:noFill/>
        <a:ln>
          <a:solidFill>
            <a:srgbClr val="278402"/>
          </a:solidFill>
        </a:ln>
      </dgm:spPr>
      <dgm:t>
        <a:bodyPr/>
        <a:lstStyle/>
        <a:p>
          <a:pPr algn="ctr"/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Мастер- классы, тренинги  </a:t>
          </a:r>
          <a:endParaRPr lang="ru-RU" sz="1800" dirty="0">
            <a:solidFill>
              <a:srgbClr val="003300"/>
            </a:solidFill>
          </a:endParaRPr>
        </a:p>
      </dgm:t>
    </dgm:pt>
    <dgm:pt modelId="{96056B4B-ABE0-4F9A-BC94-A790ACFBFB58}" type="parTrans" cxnId="{89414071-94D6-428F-9865-D35690C45692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36883F77-CFE6-494E-B730-4B44F9360835}" type="sibTrans" cxnId="{89414071-94D6-428F-9865-D35690C45692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B434DF01-D9A3-48EC-AEF4-E7036F0B5435}">
      <dgm:prSet phldrT="[Текст]" custT="1"/>
      <dgm:spPr>
        <a:noFill/>
        <a:ln>
          <a:solidFill>
            <a:srgbClr val="278402"/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Семинары , практикумы,  собрания </a:t>
          </a:r>
          <a:endParaRPr lang="ru-RU" sz="1800" dirty="0">
            <a:solidFill>
              <a:srgbClr val="003300"/>
            </a:solidFill>
          </a:endParaRPr>
        </a:p>
      </dgm:t>
    </dgm:pt>
    <dgm:pt modelId="{ECA17C64-EF4A-43BE-AE26-78AC4D2E70E2}" type="parTrans" cxnId="{D7D28720-4297-4B14-84EB-8771C2763DE3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FBD937EA-ED10-4C07-A01C-C8F22EC0F493}" type="sibTrans" cxnId="{D7D28720-4297-4B14-84EB-8771C2763DE3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A5CB3AA6-1583-4A2B-9F6D-7BC1D2EB2632}">
      <dgm:prSet phldrT="[Текст]" custT="1"/>
      <dgm:spPr>
        <a:noFill/>
        <a:ln>
          <a:solidFill>
            <a:srgbClr val="278402"/>
          </a:solidFill>
        </a:ln>
      </dgm:spPr>
      <dgm:t>
        <a:bodyPr/>
        <a:lstStyle/>
        <a:p>
          <a:pPr algn="ctr"/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Конкурсы (зональные, муниципальные)  </a:t>
          </a:r>
          <a:endParaRPr lang="ru-RU" sz="1800" dirty="0">
            <a:solidFill>
              <a:srgbClr val="003300"/>
            </a:solidFill>
          </a:endParaRPr>
        </a:p>
      </dgm:t>
    </dgm:pt>
    <dgm:pt modelId="{A4592EE5-4AD2-4524-8417-F1C86465CE6A}" type="parTrans" cxnId="{F0E03D31-08E5-49FF-B94B-71DF668A51AD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9B2AAE55-0ACA-4894-98C3-022337F3F243}" type="sibTrans" cxnId="{F0E03D31-08E5-49FF-B94B-71DF668A51AD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FBED3DDE-DE48-4932-9CD1-BB0FE564655B}">
      <dgm:prSet phldrT="[Текст]" custT="1"/>
      <dgm:spPr>
        <a:noFill/>
        <a:ln>
          <a:solidFill>
            <a:srgbClr val="278402"/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Студии, семейные клубы, творческие мастерские  </a:t>
          </a:r>
          <a:endParaRPr lang="ru-RU" sz="1800" dirty="0">
            <a:solidFill>
              <a:srgbClr val="003300"/>
            </a:solidFill>
          </a:endParaRPr>
        </a:p>
      </dgm:t>
    </dgm:pt>
    <dgm:pt modelId="{C4F3721A-03DB-498B-9A83-FA6D67EC87E1}" type="parTrans" cxnId="{104A77BE-05B5-4D6B-8959-36B2093C3780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D55FEF53-B711-4123-8FB3-ED27267973C1}" type="sibTrans" cxnId="{104A77BE-05B5-4D6B-8959-36B2093C3780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2428D1EA-0D93-4392-9C99-C82DDCEBA2E8}">
      <dgm:prSet custT="1"/>
      <dgm:spPr>
        <a:noFill/>
        <a:ln>
          <a:solidFill>
            <a:srgbClr val="278402"/>
          </a:solidFill>
        </a:ln>
      </dgm:spPr>
      <dgm:t>
        <a:bodyPr/>
        <a:lstStyle/>
        <a:p>
          <a:pPr algn="ctr"/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Проектная деятельность </a:t>
          </a:r>
          <a:endParaRPr lang="ru-RU" sz="1800" b="1" dirty="0">
            <a:solidFill>
              <a:srgbClr val="00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D4F9BD-B5EB-41E0-B371-D2825229C452}" type="parTrans" cxnId="{1FF58986-A6AB-4F62-BB2E-47570AFA3C0D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FEBD2CFA-7C57-4340-915A-6400646D79AF}" type="sibTrans" cxnId="{1FF58986-A6AB-4F62-BB2E-47570AFA3C0D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8F2BE25B-C05E-492C-B9BB-BE1DEA67125D}" type="pres">
      <dgm:prSet presAssocID="{5088C04A-6792-4D25-84CE-96EA069034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C79328-7C7B-43B9-B314-92102B3C3BE6}" type="pres">
      <dgm:prSet presAssocID="{706420F2-6076-458B-99B8-524DE45E77B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6D81B-0012-4ADE-9C95-1D3388D8604F}" type="pres">
      <dgm:prSet presAssocID="{36883F77-CFE6-494E-B730-4B44F9360835}" presName="spacer" presStyleCnt="0"/>
      <dgm:spPr/>
    </dgm:pt>
    <dgm:pt modelId="{273C32C7-D464-4533-894E-02DBF486F9E8}" type="pres">
      <dgm:prSet presAssocID="{B434DF01-D9A3-48EC-AEF4-E7036F0B543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C3926-F4C9-4307-B7C5-F7AB7770E52E}" type="pres">
      <dgm:prSet presAssocID="{FBD937EA-ED10-4C07-A01C-C8F22EC0F493}" presName="spacer" presStyleCnt="0"/>
      <dgm:spPr/>
    </dgm:pt>
    <dgm:pt modelId="{849A300A-7225-48FC-A1FA-3306E7DC2DE3}" type="pres">
      <dgm:prSet presAssocID="{A5CB3AA6-1583-4A2B-9F6D-7BC1D2EB263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B6DF6F-CA08-4747-85F1-EAEBF6A76631}" type="pres">
      <dgm:prSet presAssocID="{9B2AAE55-0ACA-4894-98C3-022337F3F243}" presName="spacer" presStyleCnt="0"/>
      <dgm:spPr/>
    </dgm:pt>
    <dgm:pt modelId="{D6E679CA-4BA9-470A-A76B-A099499B0B5A}" type="pres">
      <dgm:prSet presAssocID="{2428D1EA-0D93-4392-9C99-C82DDCEBA2E8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DE09D-353F-4719-A2FF-AE64772E1392}" type="pres">
      <dgm:prSet presAssocID="{FEBD2CFA-7C57-4340-915A-6400646D79AF}" presName="spacer" presStyleCnt="0"/>
      <dgm:spPr/>
    </dgm:pt>
    <dgm:pt modelId="{6616CB2F-F8CC-4520-A351-F0651311A4A3}" type="pres">
      <dgm:prSet presAssocID="{FBED3DDE-DE48-4932-9CD1-BB0FE564655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B3276A-9A61-41B9-B204-DD8A4C95A343}" type="presOf" srcId="{706420F2-6076-458B-99B8-524DE45E77B9}" destId="{F9C79328-7C7B-43B9-B314-92102B3C3BE6}" srcOrd="0" destOrd="0" presId="urn:microsoft.com/office/officeart/2005/8/layout/vList2"/>
    <dgm:cxn modelId="{0CCAE4D6-8267-4C1B-9DE0-F2AA78957F52}" type="presOf" srcId="{5088C04A-6792-4D25-84CE-96EA0690340B}" destId="{8F2BE25B-C05E-492C-B9BB-BE1DEA67125D}" srcOrd="0" destOrd="0" presId="urn:microsoft.com/office/officeart/2005/8/layout/vList2"/>
    <dgm:cxn modelId="{4831A5E5-71F8-4503-9F3D-3137038B82A8}" type="presOf" srcId="{FBED3DDE-DE48-4932-9CD1-BB0FE564655B}" destId="{6616CB2F-F8CC-4520-A351-F0651311A4A3}" srcOrd="0" destOrd="0" presId="urn:microsoft.com/office/officeart/2005/8/layout/vList2"/>
    <dgm:cxn modelId="{35B79097-EEAD-4868-8A94-10D5F7B77586}" type="presOf" srcId="{A5CB3AA6-1583-4A2B-9F6D-7BC1D2EB2632}" destId="{849A300A-7225-48FC-A1FA-3306E7DC2DE3}" srcOrd="0" destOrd="0" presId="urn:microsoft.com/office/officeart/2005/8/layout/vList2"/>
    <dgm:cxn modelId="{F0E03D31-08E5-49FF-B94B-71DF668A51AD}" srcId="{5088C04A-6792-4D25-84CE-96EA0690340B}" destId="{A5CB3AA6-1583-4A2B-9F6D-7BC1D2EB2632}" srcOrd="2" destOrd="0" parTransId="{A4592EE5-4AD2-4524-8417-F1C86465CE6A}" sibTransId="{9B2AAE55-0ACA-4894-98C3-022337F3F243}"/>
    <dgm:cxn modelId="{104A77BE-05B5-4D6B-8959-36B2093C3780}" srcId="{5088C04A-6792-4D25-84CE-96EA0690340B}" destId="{FBED3DDE-DE48-4932-9CD1-BB0FE564655B}" srcOrd="4" destOrd="0" parTransId="{C4F3721A-03DB-498B-9A83-FA6D67EC87E1}" sibTransId="{D55FEF53-B711-4123-8FB3-ED27267973C1}"/>
    <dgm:cxn modelId="{89414071-94D6-428F-9865-D35690C45692}" srcId="{5088C04A-6792-4D25-84CE-96EA0690340B}" destId="{706420F2-6076-458B-99B8-524DE45E77B9}" srcOrd="0" destOrd="0" parTransId="{96056B4B-ABE0-4F9A-BC94-A790ACFBFB58}" sibTransId="{36883F77-CFE6-494E-B730-4B44F9360835}"/>
    <dgm:cxn modelId="{D7D28720-4297-4B14-84EB-8771C2763DE3}" srcId="{5088C04A-6792-4D25-84CE-96EA0690340B}" destId="{B434DF01-D9A3-48EC-AEF4-E7036F0B5435}" srcOrd="1" destOrd="0" parTransId="{ECA17C64-EF4A-43BE-AE26-78AC4D2E70E2}" sibTransId="{FBD937EA-ED10-4C07-A01C-C8F22EC0F493}"/>
    <dgm:cxn modelId="{12A1F6DD-693B-4846-80DC-2F03DCB4AD98}" type="presOf" srcId="{B434DF01-D9A3-48EC-AEF4-E7036F0B5435}" destId="{273C32C7-D464-4533-894E-02DBF486F9E8}" srcOrd="0" destOrd="0" presId="urn:microsoft.com/office/officeart/2005/8/layout/vList2"/>
    <dgm:cxn modelId="{1FF58986-A6AB-4F62-BB2E-47570AFA3C0D}" srcId="{5088C04A-6792-4D25-84CE-96EA0690340B}" destId="{2428D1EA-0D93-4392-9C99-C82DDCEBA2E8}" srcOrd="3" destOrd="0" parTransId="{11D4F9BD-B5EB-41E0-B371-D2825229C452}" sibTransId="{FEBD2CFA-7C57-4340-915A-6400646D79AF}"/>
    <dgm:cxn modelId="{56E11561-0F4A-4BFB-B6E0-C1B0EE742670}" type="presOf" srcId="{2428D1EA-0D93-4392-9C99-C82DDCEBA2E8}" destId="{D6E679CA-4BA9-470A-A76B-A099499B0B5A}" srcOrd="0" destOrd="0" presId="urn:microsoft.com/office/officeart/2005/8/layout/vList2"/>
    <dgm:cxn modelId="{841A18C7-1243-44D9-9AC7-C476BB768EB5}" type="presParOf" srcId="{8F2BE25B-C05E-492C-B9BB-BE1DEA67125D}" destId="{F9C79328-7C7B-43B9-B314-92102B3C3BE6}" srcOrd="0" destOrd="0" presId="urn:microsoft.com/office/officeart/2005/8/layout/vList2"/>
    <dgm:cxn modelId="{BB4626D5-F3D5-4225-9FB2-E4861670A098}" type="presParOf" srcId="{8F2BE25B-C05E-492C-B9BB-BE1DEA67125D}" destId="{5D86D81B-0012-4ADE-9C95-1D3388D8604F}" srcOrd="1" destOrd="0" presId="urn:microsoft.com/office/officeart/2005/8/layout/vList2"/>
    <dgm:cxn modelId="{720FCA9C-FA36-4AC2-9C52-3890DF296E8D}" type="presParOf" srcId="{8F2BE25B-C05E-492C-B9BB-BE1DEA67125D}" destId="{273C32C7-D464-4533-894E-02DBF486F9E8}" srcOrd="2" destOrd="0" presId="urn:microsoft.com/office/officeart/2005/8/layout/vList2"/>
    <dgm:cxn modelId="{0095AA2A-7B70-4894-8235-46D5DC284B6A}" type="presParOf" srcId="{8F2BE25B-C05E-492C-B9BB-BE1DEA67125D}" destId="{414C3926-F4C9-4307-B7C5-F7AB7770E52E}" srcOrd="3" destOrd="0" presId="urn:microsoft.com/office/officeart/2005/8/layout/vList2"/>
    <dgm:cxn modelId="{DDDEC728-102F-404C-8AB2-6173A2B03BCC}" type="presParOf" srcId="{8F2BE25B-C05E-492C-B9BB-BE1DEA67125D}" destId="{849A300A-7225-48FC-A1FA-3306E7DC2DE3}" srcOrd="4" destOrd="0" presId="urn:microsoft.com/office/officeart/2005/8/layout/vList2"/>
    <dgm:cxn modelId="{D8023FEF-03D2-4F08-BE87-28B3E504A9FA}" type="presParOf" srcId="{8F2BE25B-C05E-492C-B9BB-BE1DEA67125D}" destId="{10B6DF6F-CA08-4747-85F1-EAEBF6A76631}" srcOrd="5" destOrd="0" presId="urn:microsoft.com/office/officeart/2005/8/layout/vList2"/>
    <dgm:cxn modelId="{A93190C9-8EA9-4279-91B8-405B5902DEB1}" type="presParOf" srcId="{8F2BE25B-C05E-492C-B9BB-BE1DEA67125D}" destId="{D6E679CA-4BA9-470A-A76B-A099499B0B5A}" srcOrd="6" destOrd="0" presId="urn:microsoft.com/office/officeart/2005/8/layout/vList2"/>
    <dgm:cxn modelId="{D635F991-FC04-4C29-8F3B-763001201C37}" type="presParOf" srcId="{8F2BE25B-C05E-492C-B9BB-BE1DEA67125D}" destId="{6E5DE09D-353F-4719-A2FF-AE64772E1392}" srcOrd="7" destOrd="0" presId="urn:microsoft.com/office/officeart/2005/8/layout/vList2"/>
    <dgm:cxn modelId="{2ED1EFEF-F1FC-4CE6-84D5-27A95AFAA476}" type="presParOf" srcId="{8F2BE25B-C05E-492C-B9BB-BE1DEA67125D}" destId="{6616CB2F-F8CC-4520-A351-F0651311A4A3}" srcOrd="8" destOrd="0" presId="urn:microsoft.com/office/officeart/2005/8/layout/vList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88C04A-6792-4D25-84CE-96EA0690340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6420F2-6076-458B-99B8-524DE45E77B9}">
      <dgm:prSet phldrT="[Текст]" custT="1"/>
      <dgm:spPr>
        <a:noFill/>
        <a:ln>
          <a:solidFill>
            <a:srgbClr val="278402"/>
          </a:solidFill>
        </a:ln>
      </dgm:spPr>
      <dgm:t>
        <a:bodyPr/>
        <a:lstStyle/>
        <a:p>
          <a:pPr algn="ctr"/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Национальные развлечения, досуги, мероприятия  </a:t>
          </a:r>
          <a:endParaRPr lang="ru-RU" sz="1800" dirty="0">
            <a:solidFill>
              <a:srgbClr val="003300"/>
            </a:solidFill>
          </a:endParaRPr>
        </a:p>
      </dgm:t>
    </dgm:pt>
    <dgm:pt modelId="{96056B4B-ABE0-4F9A-BC94-A790ACFBFB58}" type="parTrans" cxnId="{89414071-94D6-428F-9865-D35690C45692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36883F77-CFE6-494E-B730-4B44F9360835}" type="sibTrans" cxnId="{89414071-94D6-428F-9865-D35690C45692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B434DF01-D9A3-48EC-AEF4-E7036F0B5435}">
      <dgm:prSet phldrT="[Текст]" custT="1"/>
      <dgm:spPr>
        <a:noFill/>
        <a:ln>
          <a:solidFill>
            <a:srgbClr val="278402"/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Конференции, семинары , практикумы   </a:t>
          </a:r>
          <a:endParaRPr lang="ru-RU" sz="1800" dirty="0">
            <a:solidFill>
              <a:srgbClr val="003300"/>
            </a:solidFill>
          </a:endParaRPr>
        </a:p>
      </dgm:t>
    </dgm:pt>
    <dgm:pt modelId="{ECA17C64-EF4A-43BE-AE26-78AC4D2E70E2}" type="parTrans" cxnId="{D7D28720-4297-4B14-84EB-8771C2763DE3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FBD937EA-ED10-4C07-A01C-C8F22EC0F493}" type="sibTrans" cxnId="{D7D28720-4297-4B14-84EB-8771C2763DE3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A5CB3AA6-1583-4A2B-9F6D-7BC1D2EB2632}">
      <dgm:prSet phldrT="[Текст]" custT="1"/>
      <dgm:spPr>
        <a:noFill/>
        <a:ln>
          <a:solidFill>
            <a:srgbClr val="278402"/>
          </a:solidFill>
        </a:ln>
      </dgm:spPr>
      <dgm:t>
        <a:bodyPr/>
        <a:lstStyle/>
        <a:p>
          <a:pPr algn="ctr"/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Конкурсы (зональные, муниципальные)  </a:t>
          </a:r>
          <a:endParaRPr lang="ru-RU" sz="1800" dirty="0">
            <a:solidFill>
              <a:srgbClr val="003300"/>
            </a:solidFill>
          </a:endParaRPr>
        </a:p>
      </dgm:t>
    </dgm:pt>
    <dgm:pt modelId="{A4592EE5-4AD2-4524-8417-F1C86465CE6A}" type="parTrans" cxnId="{F0E03D31-08E5-49FF-B94B-71DF668A51AD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9B2AAE55-0ACA-4894-98C3-022337F3F243}" type="sibTrans" cxnId="{F0E03D31-08E5-49FF-B94B-71DF668A51AD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FBED3DDE-DE48-4932-9CD1-BB0FE564655B}">
      <dgm:prSet phldrT="[Текст]" custT="1"/>
      <dgm:spPr>
        <a:noFill/>
        <a:ln>
          <a:solidFill>
            <a:srgbClr val="278402"/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Круглые столы, мастер - классы  </a:t>
          </a:r>
          <a:endParaRPr lang="ru-RU" sz="1800" dirty="0">
            <a:solidFill>
              <a:srgbClr val="003300"/>
            </a:solidFill>
          </a:endParaRPr>
        </a:p>
      </dgm:t>
    </dgm:pt>
    <dgm:pt modelId="{C4F3721A-03DB-498B-9A83-FA6D67EC87E1}" type="parTrans" cxnId="{104A77BE-05B5-4D6B-8959-36B2093C3780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D55FEF53-B711-4123-8FB3-ED27267973C1}" type="sibTrans" cxnId="{104A77BE-05B5-4D6B-8959-36B2093C3780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2428D1EA-0D93-4392-9C99-C82DDCEBA2E8}">
      <dgm:prSet custT="1"/>
      <dgm:spPr>
        <a:noFill/>
        <a:ln>
          <a:solidFill>
            <a:srgbClr val="278402"/>
          </a:solidFill>
        </a:ln>
      </dgm:spPr>
      <dgm:t>
        <a:bodyPr/>
        <a:lstStyle/>
        <a:p>
          <a:pPr algn="ctr"/>
          <a:r>
            <a: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Проектная деятельность </a:t>
          </a:r>
          <a:endParaRPr lang="ru-RU" sz="1800" b="1" dirty="0">
            <a:solidFill>
              <a:srgbClr val="0033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D4F9BD-B5EB-41E0-B371-D2825229C452}" type="parTrans" cxnId="{1FF58986-A6AB-4F62-BB2E-47570AFA3C0D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FEBD2CFA-7C57-4340-915A-6400646D79AF}" type="sibTrans" cxnId="{1FF58986-A6AB-4F62-BB2E-47570AFA3C0D}">
      <dgm:prSet/>
      <dgm:spPr/>
      <dgm:t>
        <a:bodyPr/>
        <a:lstStyle/>
        <a:p>
          <a:pPr algn="ctr"/>
          <a:endParaRPr lang="ru-RU" sz="1800">
            <a:solidFill>
              <a:srgbClr val="003300"/>
            </a:solidFill>
          </a:endParaRPr>
        </a:p>
      </dgm:t>
    </dgm:pt>
    <dgm:pt modelId="{8F2BE25B-C05E-492C-B9BB-BE1DEA67125D}" type="pres">
      <dgm:prSet presAssocID="{5088C04A-6792-4D25-84CE-96EA069034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C79328-7C7B-43B9-B314-92102B3C3BE6}" type="pres">
      <dgm:prSet presAssocID="{706420F2-6076-458B-99B8-524DE45E77B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6D81B-0012-4ADE-9C95-1D3388D8604F}" type="pres">
      <dgm:prSet presAssocID="{36883F77-CFE6-494E-B730-4B44F9360835}" presName="spacer" presStyleCnt="0"/>
      <dgm:spPr/>
    </dgm:pt>
    <dgm:pt modelId="{273C32C7-D464-4533-894E-02DBF486F9E8}" type="pres">
      <dgm:prSet presAssocID="{B434DF01-D9A3-48EC-AEF4-E7036F0B543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C3926-F4C9-4307-B7C5-F7AB7770E52E}" type="pres">
      <dgm:prSet presAssocID="{FBD937EA-ED10-4C07-A01C-C8F22EC0F493}" presName="spacer" presStyleCnt="0"/>
      <dgm:spPr/>
    </dgm:pt>
    <dgm:pt modelId="{849A300A-7225-48FC-A1FA-3306E7DC2DE3}" type="pres">
      <dgm:prSet presAssocID="{A5CB3AA6-1583-4A2B-9F6D-7BC1D2EB263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B6DF6F-CA08-4747-85F1-EAEBF6A76631}" type="pres">
      <dgm:prSet presAssocID="{9B2AAE55-0ACA-4894-98C3-022337F3F243}" presName="spacer" presStyleCnt="0"/>
      <dgm:spPr/>
    </dgm:pt>
    <dgm:pt modelId="{D6E679CA-4BA9-470A-A76B-A099499B0B5A}" type="pres">
      <dgm:prSet presAssocID="{2428D1EA-0D93-4392-9C99-C82DDCEBA2E8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DE09D-353F-4719-A2FF-AE64772E1392}" type="pres">
      <dgm:prSet presAssocID="{FEBD2CFA-7C57-4340-915A-6400646D79AF}" presName="spacer" presStyleCnt="0"/>
      <dgm:spPr/>
    </dgm:pt>
    <dgm:pt modelId="{6616CB2F-F8CC-4520-A351-F0651311A4A3}" type="pres">
      <dgm:prSet presAssocID="{FBED3DDE-DE48-4932-9CD1-BB0FE564655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2809DD-BFF9-4CB8-AE41-D70D12968A9B}" type="presOf" srcId="{5088C04A-6792-4D25-84CE-96EA0690340B}" destId="{8F2BE25B-C05E-492C-B9BB-BE1DEA67125D}" srcOrd="0" destOrd="0" presId="urn:microsoft.com/office/officeart/2005/8/layout/vList2"/>
    <dgm:cxn modelId="{D03C9012-96AF-4616-A84C-D4FCB157EBA8}" type="presOf" srcId="{2428D1EA-0D93-4392-9C99-C82DDCEBA2E8}" destId="{D6E679CA-4BA9-470A-A76B-A099499B0B5A}" srcOrd="0" destOrd="0" presId="urn:microsoft.com/office/officeart/2005/8/layout/vList2"/>
    <dgm:cxn modelId="{C98F104B-3DF6-4659-9FA3-D1EED10FFE78}" type="presOf" srcId="{FBED3DDE-DE48-4932-9CD1-BB0FE564655B}" destId="{6616CB2F-F8CC-4520-A351-F0651311A4A3}" srcOrd="0" destOrd="0" presId="urn:microsoft.com/office/officeart/2005/8/layout/vList2"/>
    <dgm:cxn modelId="{B26B9810-B140-44D8-8074-28F5AB18E2F2}" type="presOf" srcId="{B434DF01-D9A3-48EC-AEF4-E7036F0B5435}" destId="{273C32C7-D464-4533-894E-02DBF486F9E8}" srcOrd="0" destOrd="0" presId="urn:microsoft.com/office/officeart/2005/8/layout/vList2"/>
    <dgm:cxn modelId="{F0E03D31-08E5-49FF-B94B-71DF668A51AD}" srcId="{5088C04A-6792-4D25-84CE-96EA0690340B}" destId="{A5CB3AA6-1583-4A2B-9F6D-7BC1D2EB2632}" srcOrd="2" destOrd="0" parTransId="{A4592EE5-4AD2-4524-8417-F1C86465CE6A}" sibTransId="{9B2AAE55-0ACA-4894-98C3-022337F3F243}"/>
    <dgm:cxn modelId="{104A77BE-05B5-4D6B-8959-36B2093C3780}" srcId="{5088C04A-6792-4D25-84CE-96EA0690340B}" destId="{FBED3DDE-DE48-4932-9CD1-BB0FE564655B}" srcOrd="4" destOrd="0" parTransId="{C4F3721A-03DB-498B-9A83-FA6D67EC87E1}" sibTransId="{D55FEF53-B711-4123-8FB3-ED27267973C1}"/>
    <dgm:cxn modelId="{89414071-94D6-428F-9865-D35690C45692}" srcId="{5088C04A-6792-4D25-84CE-96EA0690340B}" destId="{706420F2-6076-458B-99B8-524DE45E77B9}" srcOrd="0" destOrd="0" parTransId="{96056B4B-ABE0-4F9A-BC94-A790ACFBFB58}" sibTransId="{36883F77-CFE6-494E-B730-4B44F9360835}"/>
    <dgm:cxn modelId="{D7D28720-4297-4B14-84EB-8771C2763DE3}" srcId="{5088C04A-6792-4D25-84CE-96EA0690340B}" destId="{B434DF01-D9A3-48EC-AEF4-E7036F0B5435}" srcOrd="1" destOrd="0" parTransId="{ECA17C64-EF4A-43BE-AE26-78AC4D2E70E2}" sibTransId="{FBD937EA-ED10-4C07-A01C-C8F22EC0F493}"/>
    <dgm:cxn modelId="{D9B5B4DD-39F8-4148-8A2A-936925095FA6}" type="presOf" srcId="{A5CB3AA6-1583-4A2B-9F6D-7BC1D2EB2632}" destId="{849A300A-7225-48FC-A1FA-3306E7DC2DE3}" srcOrd="0" destOrd="0" presId="urn:microsoft.com/office/officeart/2005/8/layout/vList2"/>
    <dgm:cxn modelId="{7ADF7DD1-E584-44E6-9858-95F87C10B6AC}" type="presOf" srcId="{706420F2-6076-458B-99B8-524DE45E77B9}" destId="{F9C79328-7C7B-43B9-B314-92102B3C3BE6}" srcOrd="0" destOrd="0" presId="urn:microsoft.com/office/officeart/2005/8/layout/vList2"/>
    <dgm:cxn modelId="{1FF58986-A6AB-4F62-BB2E-47570AFA3C0D}" srcId="{5088C04A-6792-4D25-84CE-96EA0690340B}" destId="{2428D1EA-0D93-4392-9C99-C82DDCEBA2E8}" srcOrd="3" destOrd="0" parTransId="{11D4F9BD-B5EB-41E0-B371-D2825229C452}" sibTransId="{FEBD2CFA-7C57-4340-915A-6400646D79AF}"/>
    <dgm:cxn modelId="{ADE2A1C7-40FE-4A18-AF50-2EA95D2DF6E6}" type="presParOf" srcId="{8F2BE25B-C05E-492C-B9BB-BE1DEA67125D}" destId="{F9C79328-7C7B-43B9-B314-92102B3C3BE6}" srcOrd="0" destOrd="0" presId="urn:microsoft.com/office/officeart/2005/8/layout/vList2"/>
    <dgm:cxn modelId="{87FFC3A2-1682-43C1-AABA-1C3C828AE5E7}" type="presParOf" srcId="{8F2BE25B-C05E-492C-B9BB-BE1DEA67125D}" destId="{5D86D81B-0012-4ADE-9C95-1D3388D8604F}" srcOrd="1" destOrd="0" presId="urn:microsoft.com/office/officeart/2005/8/layout/vList2"/>
    <dgm:cxn modelId="{0A6ED267-04C8-486A-A869-F2D6395429D2}" type="presParOf" srcId="{8F2BE25B-C05E-492C-B9BB-BE1DEA67125D}" destId="{273C32C7-D464-4533-894E-02DBF486F9E8}" srcOrd="2" destOrd="0" presId="urn:microsoft.com/office/officeart/2005/8/layout/vList2"/>
    <dgm:cxn modelId="{448CF647-24A5-410E-869C-BCAE3847C413}" type="presParOf" srcId="{8F2BE25B-C05E-492C-B9BB-BE1DEA67125D}" destId="{414C3926-F4C9-4307-B7C5-F7AB7770E52E}" srcOrd="3" destOrd="0" presId="urn:microsoft.com/office/officeart/2005/8/layout/vList2"/>
    <dgm:cxn modelId="{2EEB291F-2414-4EB0-90FD-DA3CB515F7B0}" type="presParOf" srcId="{8F2BE25B-C05E-492C-B9BB-BE1DEA67125D}" destId="{849A300A-7225-48FC-A1FA-3306E7DC2DE3}" srcOrd="4" destOrd="0" presId="urn:microsoft.com/office/officeart/2005/8/layout/vList2"/>
    <dgm:cxn modelId="{0383A06E-743A-410D-AAA7-2097060A80E8}" type="presParOf" srcId="{8F2BE25B-C05E-492C-B9BB-BE1DEA67125D}" destId="{10B6DF6F-CA08-4747-85F1-EAEBF6A76631}" srcOrd="5" destOrd="0" presId="urn:microsoft.com/office/officeart/2005/8/layout/vList2"/>
    <dgm:cxn modelId="{EFA037CC-25A2-475B-AF6F-532CF453F59A}" type="presParOf" srcId="{8F2BE25B-C05E-492C-B9BB-BE1DEA67125D}" destId="{D6E679CA-4BA9-470A-A76B-A099499B0B5A}" srcOrd="6" destOrd="0" presId="urn:microsoft.com/office/officeart/2005/8/layout/vList2"/>
    <dgm:cxn modelId="{0E7355A1-FCED-4645-8F5C-03E735C72B39}" type="presParOf" srcId="{8F2BE25B-C05E-492C-B9BB-BE1DEA67125D}" destId="{6E5DE09D-353F-4719-A2FF-AE64772E1392}" srcOrd="7" destOrd="0" presId="urn:microsoft.com/office/officeart/2005/8/layout/vList2"/>
    <dgm:cxn modelId="{6ACF1912-7DE5-4B1B-8857-5B512332998A}" type="presParOf" srcId="{8F2BE25B-C05E-492C-B9BB-BE1DEA67125D}" destId="{6616CB2F-F8CC-4520-A351-F0651311A4A3}" srcOrd="8" destOrd="0" presId="urn:microsoft.com/office/officeart/2005/8/layout/vList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C79328-7C7B-43B9-B314-92102B3C3BE6}">
      <dsp:nvSpPr>
        <dsp:cNvPr id="0" name=""/>
        <dsp:cNvSpPr/>
      </dsp:nvSpPr>
      <dsp:spPr>
        <a:xfrm>
          <a:off x="0" y="483"/>
          <a:ext cx="7488832" cy="82806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Предметно-пространственная развивающая </a:t>
          </a: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  </a:t>
          </a: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среда</a:t>
          </a:r>
          <a:endParaRPr lang="ru-RU" sz="1800" kern="1200" dirty="0"/>
        </a:p>
      </dsp:txBody>
      <dsp:txXfrm>
        <a:off x="0" y="483"/>
        <a:ext cx="7488832" cy="828060"/>
      </dsp:txXfrm>
    </dsp:sp>
    <dsp:sp modelId="{273C32C7-D464-4533-894E-02DBF486F9E8}">
      <dsp:nvSpPr>
        <dsp:cNvPr id="0" name=""/>
        <dsp:cNvSpPr/>
      </dsp:nvSpPr>
      <dsp:spPr>
        <a:xfrm>
          <a:off x="0" y="842790"/>
          <a:ext cx="7488832" cy="82806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Образовательная деятельность </a:t>
          </a:r>
          <a:endParaRPr lang="ru-RU" sz="1800" kern="1200" dirty="0" smtClean="0">
            <a:solidFill>
              <a:srgbClr val="003300"/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0" y="842790"/>
        <a:ext cx="7488832" cy="828060"/>
      </dsp:txXfrm>
    </dsp:sp>
    <dsp:sp modelId="{849A300A-7225-48FC-A1FA-3306E7DC2DE3}">
      <dsp:nvSpPr>
        <dsp:cNvPr id="0" name=""/>
        <dsp:cNvSpPr/>
      </dsp:nvSpPr>
      <dsp:spPr>
        <a:xfrm>
          <a:off x="0" y="1685096"/>
          <a:ext cx="7488832" cy="82806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rgbClr val="003300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Совместная </a:t>
          </a: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деятельность </a:t>
          </a: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взрослых и детей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0" y="1685096"/>
        <a:ext cx="7488832" cy="828060"/>
      </dsp:txXfrm>
    </dsp:sp>
    <dsp:sp modelId="{D6E679CA-4BA9-470A-A76B-A099499B0B5A}">
      <dsp:nvSpPr>
        <dsp:cNvPr id="0" name=""/>
        <dsp:cNvSpPr/>
      </dsp:nvSpPr>
      <dsp:spPr>
        <a:xfrm>
          <a:off x="0" y="2527402"/>
          <a:ext cx="7488832" cy="82806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Самостоятельная  деятельность </a:t>
          </a:r>
          <a:endParaRPr lang="ru-RU" sz="1800" b="1" kern="1200" dirty="0">
            <a:solidFill>
              <a:srgbClr val="00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2527402"/>
        <a:ext cx="7488832" cy="828060"/>
      </dsp:txXfrm>
    </dsp:sp>
    <dsp:sp modelId="{6616CB2F-F8CC-4520-A351-F0651311A4A3}">
      <dsp:nvSpPr>
        <dsp:cNvPr id="0" name=""/>
        <dsp:cNvSpPr/>
      </dsp:nvSpPr>
      <dsp:spPr>
        <a:xfrm>
          <a:off x="0" y="3369708"/>
          <a:ext cx="7488832" cy="82806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Интеграция с другими  видами  деятельности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0" y="3369708"/>
        <a:ext cx="7488832" cy="828060"/>
      </dsp:txXfrm>
    </dsp:sp>
    <dsp:sp modelId="{0D29D7D7-6306-43AD-AB05-EEE0D1A8D31E}">
      <dsp:nvSpPr>
        <dsp:cNvPr id="0" name=""/>
        <dsp:cNvSpPr/>
      </dsp:nvSpPr>
      <dsp:spPr>
        <a:xfrm>
          <a:off x="0" y="4212015"/>
          <a:ext cx="7488832" cy="82806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Праздники, </a:t>
          </a: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развлечения </a:t>
          </a:r>
          <a:endParaRPr lang="ru-RU" sz="1800" b="1" kern="1200" dirty="0">
            <a:solidFill>
              <a:srgbClr val="00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4212015"/>
        <a:ext cx="7488832" cy="82806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C79328-7C7B-43B9-B314-92102B3C3BE6}">
      <dsp:nvSpPr>
        <dsp:cNvPr id="0" name=""/>
        <dsp:cNvSpPr/>
      </dsp:nvSpPr>
      <dsp:spPr>
        <a:xfrm>
          <a:off x="0" y="13235"/>
          <a:ext cx="7416824" cy="73008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Трансляция опыта  </a:t>
          </a:r>
          <a:endParaRPr lang="ru-RU" sz="1800" kern="1200" dirty="0">
            <a:solidFill>
              <a:srgbClr val="003300"/>
            </a:solidFill>
          </a:endParaRPr>
        </a:p>
      </dsp:txBody>
      <dsp:txXfrm>
        <a:off x="0" y="13235"/>
        <a:ext cx="7416824" cy="730080"/>
      </dsp:txXfrm>
    </dsp:sp>
    <dsp:sp modelId="{273C32C7-D464-4533-894E-02DBF486F9E8}">
      <dsp:nvSpPr>
        <dsp:cNvPr id="0" name=""/>
        <dsp:cNvSpPr/>
      </dsp:nvSpPr>
      <dsp:spPr>
        <a:xfrm>
          <a:off x="0" y="855635"/>
          <a:ext cx="7416824" cy="73008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Семинары , практикумы </a:t>
          </a:r>
          <a:endParaRPr lang="ru-RU" sz="1800" kern="1200" dirty="0">
            <a:solidFill>
              <a:srgbClr val="003300"/>
            </a:solidFill>
          </a:endParaRPr>
        </a:p>
      </dsp:txBody>
      <dsp:txXfrm>
        <a:off x="0" y="855635"/>
        <a:ext cx="7416824" cy="730080"/>
      </dsp:txXfrm>
    </dsp:sp>
    <dsp:sp modelId="{849A300A-7225-48FC-A1FA-3306E7DC2DE3}">
      <dsp:nvSpPr>
        <dsp:cNvPr id="0" name=""/>
        <dsp:cNvSpPr/>
      </dsp:nvSpPr>
      <dsp:spPr>
        <a:xfrm>
          <a:off x="0" y="1698035"/>
          <a:ext cx="7416824" cy="73008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Конкурсы (зональные, муниципальные)  </a:t>
          </a:r>
          <a:endParaRPr lang="ru-RU" sz="1800" kern="1200" dirty="0">
            <a:solidFill>
              <a:srgbClr val="003300"/>
            </a:solidFill>
          </a:endParaRPr>
        </a:p>
      </dsp:txBody>
      <dsp:txXfrm>
        <a:off x="0" y="1698035"/>
        <a:ext cx="7416824" cy="730080"/>
      </dsp:txXfrm>
    </dsp:sp>
    <dsp:sp modelId="{D6E679CA-4BA9-470A-A76B-A099499B0B5A}">
      <dsp:nvSpPr>
        <dsp:cNvPr id="0" name=""/>
        <dsp:cNvSpPr/>
      </dsp:nvSpPr>
      <dsp:spPr>
        <a:xfrm>
          <a:off x="0" y="2540436"/>
          <a:ext cx="7416824" cy="73008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Проектная деятельность </a:t>
          </a:r>
          <a:endParaRPr lang="ru-RU" sz="1800" b="1" kern="1200" dirty="0">
            <a:solidFill>
              <a:srgbClr val="00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2540436"/>
        <a:ext cx="7416824" cy="730080"/>
      </dsp:txXfrm>
    </dsp:sp>
    <dsp:sp modelId="{6616CB2F-F8CC-4520-A351-F0651311A4A3}">
      <dsp:nvSpPr>
        <dsp:cNvPr id="0" name=""/>
        <dsp:cNvSpPr/>
      </dsp:nvSpPr>
      <dsp:spPr>
        <a:xfrm>
          <a:off x="0" y="3382836"/>
          <a:ext cx="7416824" cy="73008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Авторские игры  </a:t>
          </a:r>
          <a:endParaRPr lang="ru-RU" sz="1800" kern="1200" dirty="0">
            <a:solidFill>
              <a:srgbClr val="003300"/>
            </a:solidFill>
          </a:endParaRPr>
        </a:p>
      </dsp:txBody>
      <dsp:txXfrm>
        <a:off x="0" y="3382836"/>
        <a:ext cx="7416824" cy="730080"/>
      </dsp:txXfrm>
    </dsp:sp>
    <dsp:sp modelId="{2FEA7593-6E5C-473A-96F5-7AE8EFC76DCC}">
      <dsp:nvSpPr>
        <dsp:cNvPr id="0" name=""/>
        <dsp:cNvSpPr/>
      </dsp:nvSpPr>
      <dsp:spPr>
        <a:xfrm>
          <a:off x="0" y="4230719"/>
          <a:ext cx="7416824" cy="73008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Публикации</a:t>
          </a:r>
          <a:endParaRPr lang="ru-RU" sz="1800" kern="1200" dirty="0">
            <a:solidFill>
              <a:srgbClr val="003300"/>
            </a:solidFill>
          </a:endParaRPr>
        </a:p>
      </dsp:txBody>
      <dsp:txXfrm>
        <a:off x="0" y="4230719"/>
        <a:ext cx="7416824" cy="73008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C79328-7C7B-43B9-B314-92102B3C3BE6}">
      <dsp:nvSpPr>
        <dsp:cNvPr id="0" name=""/>
        <dsp:cNvSpPr/>
      </dsp:nvSpPr>
      <dsp:spPr>
        <a:xfrm>
          <a:off x="0" y="30511"/>
          <a:ext cx="7344816" cy="86112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Мастер- классы, тренинги  </a:t>
          </a:r>
          <a:endParaRPr lang="ru-RU" sz="1800" kern="1200" dirty="0">
            <a:solidFill>
              <a:srgbClr val="003300"/>
            </a:solidFill>
          </a:endParaRPr>
        </a:p>
      </dsp:txBody>
      <dsp:txXfrm>
        <a:off x="0" y="30511"/>
        <a:ext cx="7344816" cy="861120"/>
      </dsp:txXfrm>
    </dsp:sp>
    <dsp:sp modelId="{273C32C7-D464-4533-894E-02DBF486F9E8}">
      <dsp:nvSpPr>
        <dsp:cNvPr id="0" name=""/>
        <dsp:cNvSpPr/>
      </dsp:nvSpPr>
      <dsp:spPr>
        <a:xfrm>
          <a:off x="0" y="1024111"/>
          <a:ext cx="7344816" cy="86112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Семинары , практикумы,  собрания </a:t>
          </a:r>
          <a:endParaRPr lang="ru-RU" sz="1800" kern="1200" dirty="0">
            <a:solidFill>
              <a:srgbClr val="003300"/>
            </a:solidFill>
          </a:endParaRPr>
        </a:p>
      </dsp:txBody>
      <dsp:txXfrm>
        <a:off x="0" y="1024111"/>
        <a:ext cx="7344816" cy="861120"/>
      </dsp:txXfrm>
    </dsp:sp>
    <dsp:sp modelId="{849A300A-7225-48FC-A1FA-3306E7DC2DE3}">
      <dsp:nvSpPr>
        <dsp:cNvPr id="0" name=""/>
        <dsp:cNvSpPr/>
      </dsp:nvSpPr>
      <dsp:spPr>
        <a:xfrm>
          <a:off x="0" y="2017711"/>
          <a:ext cx="7344816" cy="86112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Конкурсы (зональные, муниципальные)  </a:t>
          </a:r>
          <a:endParaRPr lang="ru-RU" sz="1800" kern="1200" dirty="0">
            <a:solidFill>
              <a:srgbClr val="003300"/>
            </a:solidFill>
          </a:endParaRPr>
        </a:p>
      </dsp:txBody>
      <dsp:txXfrm>
        <a:off x="0" y="2017711"/>
        <a:ext cx="7344816" cy="861120"/>
      </dsp:txXfrm>
    </dsp:sp>
    <dsp:sp modelId="{D6E679CA-4BA9-470A-A76B-A099499B0B5A}">
      <dsp:nvSpPr>
        <dsp:cNvPr id="0" name=""/>
        <dsp:cNvSpPr/>
      </dsp:nvSpPr>
      <dsp:spPr>
        <a:xfrm>
          <a:off x="0" y="3011312"/>
          <a:ext cx="7344816" cy="86112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Проектная деятельность </a:t>
          </a:r>
          <a:endParaRPr lang="ru-RU" sz="1800" b="1" kern="1200" dirty="0">
            <a:solidFill>
              <a:srgbClr val="00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3011312"/>
        <a:ext cx="7344816" cy="861120"/>
      </dsp:txXfrm>
    </dsp:sp>
    <dsp:sp modelId="{6616CB2F-F8CC-4520-A351-F0651311A4A3}">
      <dsp:nvSpPr>
        <dsp:cNvPr id="0" name=""/>
        <dsp:cNvSpPr/>
      </dsp:nvSpPr>
      <dsp:spPr>
        <a:xfrm>
          <a:off x="0" y="4004912"/>
          <a:ext cx="7344816" cy="86112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Студии, семейные клубы, творческие мастерские  </a:t>
          </a:r>
          <a:endParaRPr lang="ru-RU" sz="1800" kern="1200" dirty="0">
            <a:solidFill>
              <a:srgbClr val="003300"/>
            </a:solidFill>
          </a:endParaRPr>
        </a:p>
      </dsp:txBody>
      <dsp:txXfrm>
        <a:off x="0" y="4004912"/>
        <a:ext cx="7344816" cy="86112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C79328-7C7B-43B9-B314-92102B3C3BE6}">
      <dsp:nvSpPr>
        <dsp:cNvPr id="0" name=""/>
        <dsp:cNvSpPr/>
      </dsp:nvSpPr>
      <dsp:spPr>
        <a:xfrm>
          <a:off x="0" y="30511"/>
          <a:ext cx="7344816" cy="86112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Национальные развлечения, досуги, мероприятия  </a:t>
          </a:r>
          <a:endParaRPr lang="ru-RU" sz="1800" kern="1200" dirty="0">
            <a:solidFill>
              <a:srgbClr val="003300"/>
            </a:solidFill>
          </a:endParaRPr>
        </a:p>
      </dsp:txBody>
      <dsp:txXfrm>
        <a:off x="0" y="30511"/>
        <a:ext cx="7344816" cy="861120"/>
      </dsp:txXfrm>
    </dsp:sp>
    <dsp:sp modelId="{273C32C7-D464-4533-894E-02DBF486F9E8}">
      <dsp:nvSpPr>
        <dsp:cNvPr id="0" name=""/>
        <dsp:cNvSpPr/>
      </dsp:nvSpPr>
      <dsp:spPr>
        <a:xfrm>
          <a:off x="0" y="1024111"/>
          <a:ext cx="7344816" cy="86112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Конференции, семинары , практикумы   </a:t>
          </a:r>
          <a:endParaRPr lang="ru-RU" sz="1800" kern="1200" dirty="0">
            <a:solidFill>
              <a:srgbClr val="003300"/>
            </a:solidFill>
          </a:endParaRPr>
        </a:p>
      </dsp:txBody>
      <dsp:txXfrm>
        <a:off x="0" y="1024111"/>
        <a:ext cx="7344816" cy="861120"/>
      </dsp:txXfrm>
    </dsp:sp>
    <dsp:sp modelId="{849A300A-7225-48FC-A1FA-3306E7DC2DE3}">
      <dsp:nvSpPr>
        <dsp:cNvPr id="0" name=""/>
        <dsp:cNvSpPr/>
      </dsp:nvSpPr>
      <dsp:spPr>
        <a:xfrm>
          <a:off x="0" y="2017711"/>
          <a:ext cx="7344816" cy="86112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Конкурсы (зональные, муниципальные)  </a:t>
          </a:r>
          <a:endParaRPr lang="ru-RU" sz="1800" kern="1200" dirty="0">
            <a:solidFill>
              <a:srgbClr val="003300"/>
            </a:solidFill>
          </a:endParaRPr>
        </a:p>
      </dsp:txBody>
      <dsp:txXfrm>
        <a:off x="0" y="2017711"/>
        <a:ext cx="7344816" cy="861120"/>
      </dsp:txXfrm>
    </dsp:sp>
    <dsp:sp modelId="{D6E679CA-4BA9-470A-A76B-A099499B0B5A}">
      <dsp:nvSpPr>
        <dsp:cNvPr id="0" name=""/>
        <dsp:cNvSpPr/>
      </dsp:nvSpPr>
      <dsp:spPr>
        <a:xfrm>
          <a:off x="0" y="3011312"/>
          <a:ext cx="7344816" cy="86112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Проектная деятельность </a:t>
          </a:r>
          <a:endParaRPr lang="ru-RU" sz="1800" b="1" kern="1200" dirty="0">
            <a:solidFill>
              <a:srgbClr val="0033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3011312"/>
        <a:ext cx="7344816" cy="861120"/>
      </dsp:txXfrm>
    </dsp:sp>
    <dsp:sp modelId="{6616CB2F-F8CC-4520-A351-F0651311A4A3}">
      <dsp:nvSpPr>
        <dsp:cNvPr id="0" name=""/>
        <dsp:cNvSpPr/>
      </dsp:nvSpPr>
      <dsp:spPr>
        <a:xfrm>
          <a:off x="0" y="4004912"/>
          <a:ext cx="7344816" cy="861120"/>
        </a:xfrm>
        <a:prstGeom prst="roundRect">
          <a:avLst/>
        </a:prstGeom>
        <a:noFill/>
        <a:ln w="25400" cap="flat" cmpd="sng" algn="ctr">
          <a:solidFill>
            <a:srgbClr val="27840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Круглые столы, мастер - классы  </a:t>
          </a:r>
          <a:endParaRPr lang="ru-RU" sz="1800" kern="1200" dirty="0">
            <a:solidFill>
              <a:srgbClr val="003300"/>
            </a:solidFill>
          </a:endParaRPr>
        </a:p>
      </dsp:txBody>
      <dsp:txXfrm>
        <a:off x="0" y="4004912"/>
        <a:ext cx="7344816" cy="861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28416B9-0C81-43DE-85AA-6B18EA680BD0}" type="datetimeFigureOut">
              <a:rPr lang="ru-RU"/>
              <a:pPr>
                <a:defRPr/>
              </a:pPr>
              <a:t>10.10.2020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4AEB18A-1E11-4508-B7E3-FA7DFB4CD1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77363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395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791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187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5831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197902" algn="l" defTabSz="879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37473" algn="l" defTabSz="879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077058" algn="l" defTabSz="879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16631" algn="l" defTabSz="87916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AEB18A-1E11-4508-B7E3-FA7DFB4CD173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9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8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7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6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96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3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74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1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4308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6653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727" y="274965"/>
            <a:ext cx="205740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3" y="274965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0017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9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17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5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96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35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74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14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2554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9110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72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392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785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177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57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962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355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747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140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6504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2" y="1600526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4" y="1600526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2975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9253" indent="0">
              <a:buNone/>
              <a:defRPr sz="2000" b="1"/>
            </a:lvl2pPr>
            <a:lvl3pPr marL="878516" indent="0">
              <a:buNone/>
              <a:defRPr sz="1800" b="1"/>
            </a:lvl3pPr>
            <a:lvl4pPr marL="1317756" indent="0">
              <a:buNone/>
              <a:defRPr sz="1600" b="1"/>
            </a:lvl4pPr>
            <a:lvl5pPr marL="1757018" indent="0">
              <a:buNone/>
              <a:defRPr sz="1600" b="1"/>
            </a:lvl5pPr>
            <a:lvl6pPr marL="2196278" indent="0">
              <a:buNone/>
              <a:defRPr sz="1600" b="1"/>
            </a:lvl6pPr>
            <a:lvl7pPr marL="2635523" indent="0">
              <a:buNone/>
              <a:defRPr sz="1600" b="1"/>
            </a:lvl7pPr>
            <a:lvl8pPr marL="3074785" indent="0">
              <a:buNone/>
              <a:defRPr sz="1600" b="1"/>
            </a:lvl8pPr>
            <a:lvl9pPr marL="351403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9253" indent="0">
              <a:buNone/>
              <a:defRPr sz="2000" b="1"/>
            </a:lvl2pPr>
            <a:lvl3pPr marL="878516" indent="0">
              <a:buNone/>
              <a:defRPr sz="1800" b="1"/>
            </a:lvl3pPr>
            <a:lvl4pPr marL="1317756" indent="0">
              <a:buNone/>
              <a:defRPr sz="1600" b="1"/>
            </a:lvl4pPr>
            <a:lvl5pPr marL="1757018" indent="0">
              <a:buNone/>
              <a:defRPr sz="1600" b="1"/>
            </a:lvl5pPr>
            <a:lvl6pPr marL="2196278" indent="0">
              <a:buNone/>
              <a:defRPr sz="1600" b="1"/>
            </a:lvl6pPr>
            <a:lvl7pPr marL="2635523" indent="0">
              <a:buNone/>
              <a:defRPr sz="1600" b="1"/>
            </a:lvl7pPr>
            <a:lvl8pPr marL="3074785" indent="0">
              <a:buNone/>
              <a:defRPr sz="1600" b="1"/>
            </a:lvl8pPr>
            <a:lvl9pPr marL="351403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7604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1839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0098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374" y="273376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9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39253" indent="0">
              <a:buNone/>
              <a:defRPr sz="1200"/>
            </a:lvl2pPr>
            <a:lvl3pPr marL="878516" indent="0">
              <a:buNone/>
              <a:defRPr sz="1000"/>
            </a:lvl3pPr>
            <a:lvl4pPr marL="1317756" indent="0">
              <a:buNone/>
              <a:defRPr sz="900"/>
            </a:lvl4pPr>
            <a:lvl5pPr marL="1757018" indent="0">
              <a:buNone/>
              <a:defRPr sz="900"/>
            </a:lvl5pPr>
            <a:lvl6pPr marL="2196278" indent="0">
              <a:buNone/>
              <a:defRPr sz="900"/>
            </a:lvl6pPr>
            <a:lvl7pPr marL="2635523" indent="0">
              <a:buNone/>
              <a:defRPr sz="900"/>
            </a:lvl7pPr>
            <a:lvl8pPr marL="3074785" indent="0">
              <a:buNone/>
              <a:defRPr sz="900"/>
            </a:lvl8pPr>
            <a:lvl9pPr marL="351403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5861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4155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39253" indent="0">
              <a:buNone/>
              <a:defRPr sz="2800"/>
            </a:lvl2pPr>
            <a:lvl3pPr marL="878516" indent="0">
              <a:buNone/>
              <a:defRPr sz="2400"/>
            </a:lvl3pPr>
            <a:lvl4pPr marL="1317756" indent="0">
              <a:buNone/>
              <a:defRPr sz="2000"/>
            </a:lvl4pPr>
            <a:lvl5pPr marL="1757018" indent="0">
              <a:buNone/>
              <a:defRPr sz="2000"/>
            </a:lvl5pPr>
            <a:lvl6pPr marL="2196278" indent="0">
              <a:buNone/>
              <a:defRPr sz="2000"/>
            </a:lvl6pPr>
            <a:lvl7pPr marL="2635523" indent="0">
              <a:buNone/>
              <a:defRPr sz="2000"/>
            </a:lvl7pPr>
            <a:lvl8pPr marL="3074785" indent="0">
              <a:buNone/>
              <a:defRPr sz="2000"/>
            </a:lvl8pPr>
            <a:lvl9pPr marL="351403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39253" indent="0">
              <a:buNone/>
              <a:defRPr sz="1200"/>
            </a:lvl2pPr>
            <a:lvl3pPr marL="878516" indent="0">
              <a:buNone/>
              <a:defRPr sz="1000"/>
            </a:lvl3pPr>
            <a:lvl4pPr marL="1317756" indent="0">
              <a:buNone/>
              <a:defRPr sz="900"/>
            </a:lvl4pPr>
            <a:lvl5pPr marL="1757018" indent="0">
              <a:buNone/>
              <a:defRPr sz="900"/>
            </a:lvl5pPr>
            <a:lvl6pPr marL="2196278" indent="0">
              <a:buNone/>
              <a:defRPr sz="900"/>
            </a:lvl6pPr>
            <a:lvl7pPr marL="2635523" indent="0">
              <a:buNone/>
              <a:defRPr sz="900"/>
            </a:lvl7pPr>
            <a:lvl8pPr marL="3074785" indent="0">
              <a:buNone/>
              <a:defRPr sz="900"/>
            </a:lvl8pPr>
            <a:lvl9pPr marL="351403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0032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9872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726" y="274964"/>
            <a:ext cx="205740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3" y="27496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9502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1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5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3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0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7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2984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265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708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4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1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886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35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830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302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773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4059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2" y="1600381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4" y="1600381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1240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7166" indent="0">
              <a:buNone/>
              <a:defRPr sz="2000" b="1"/>
            </a:lvl2pPr>
            <a:lvl3pPr marL="894346" indent="0">
              <a:buNone/>
              <a:defRPr sz="1800" b="1"/>
            </a:lvl3pPr>
            <a:lvl4pPr marL="1341526" indent="0">
              <a:buNone/>
              <a:defRPr sz="1600" b="1"/>
            </a:lvl4pPr>
            <a:lvl5pPr marL="1788687" indent="0">
              <a:buNone/>
              <a:defRPr sz="1600" b="1"/>
            </a:lvl5pPr>
            <a:lvl6pPr marL="2235858" indent="0">
              <a:buNone/>
              <a:defRPr sz="1600" b="1"/>
            </a:lvl6pPr>
            <a:lvl7pPr marL="2683038" indent="0">
              <a:buNone/>
              <a:defRPr sz="1600" b="1"/>
            </a:lvl7pPr>
            <a:lvl8pPr marL="3130203" indent="0">
              <a:buNone/>
              <a:defRPr sz="1600" b="1"/>
            </a:lvl8pPr>
            <a:lvl9pPr marL="357737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7166" indent="0">
              <a:buNone/>
              <a:defRPr sz="2000" b="1"/>
            </a:lvl2pPr>
            <a:lvl3pPr marL="894346" indent="0">
              <a:buNone/>
              <a:defRPr sz="1800" b="1"/>
            </a:lvl3pPr>
            <a:lvl4pPr marL="1341526" indent="0">
              <a:buNone/>
              <a:defRPr sz="1600" b="1"/>
            </a:lvl4pPr>
            <a:lvl5pPr marL="1788687" indent="0">
              <a:buNone/>
              <a:defRPr sz="1600" b="1"/>
            </a:lvl5pPr>
            <a:lvl6pPr marL="2235858" indent="0">
              <a:buNone/>
              <a:defRPr sz="1600" b="1"/>
            </a:lvl6pPr>
            <a:lvl7pPr marL="2683038" indent="0">
              <a:buNone/>
              <a:defRPr sz="1600" b="1"/>
            </a:lvl7pPr>
            <a:lvl8pPr marL="3130203" indent="0">
              <a:buNone/>
              <a:defRPr sz="1600" b="1"/>
            </a:lvl8pPr>
            <a:lvl9pPr marL="357737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76134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29714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951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722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391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784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175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56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1960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351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0744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13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1875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229" y="27323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9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7166" indent="0">
              <a:buNone/>
              <a:defRPr sz="1200"/>
            </a:lvl2pPr>
            <a:lvl3pPr marL="894346" indent="0">
              <a:buNone/>
              <a:defRPr sz="1000"/>
            </a:lvl3pPr>
            <a:lvl4pPr marL="1341526" indent="0">
              <a:buNone/>
              <a:defRPr sz="900"/>
            </a:lvl4pPr>
            <a:lvl5pPr marL="1788687" indent="0">
              <a:buNone/>
              <a:defRPr sz="900"/>
            </a:lvl5pPr>
            <a:lvl6pPr marL="2235858" indent="0">
              <a:buNone/>
              <a:defRPr sz="900"/>
            </a:lvl6pPr>
            <a:lvl7pPr marL="2683038" indent="0">
              <a:buNone/>
              <a:defRPr sz="900"/>
            </a:lvl7pPr>
            <a:lvl8pPr marL="3130203" indent="0">
              <a:buNone/>
              <a:defRPr sz="900"/>
            </a:lvl8pPr>
            <a:lvl9pPr marL="357737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3039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7166" indent="0">
              <a:buNone/>
              <a:defRPr sz="2800"/>
            </a:lvl2pPr>
            <a:lvl3pPr marL="894346" indent="0">
              <a:buNone/>
              <a:defRPr sz="2400"/>
            </a:lvl3pPr>
            <a:lvl4pPr marL="1341526" indent="0">
              <a:buNone/>
              <a:defRPr sz="2000"/>
            </a:lvl4pPr>
            <a:lvl5pPr marL="1788687" indent="0">
              <a:buNone/>
              <a:defRPr sz="2000"/>
            </a:lvl5pPr>
            <a:lvl6pPr marL="2235858" indent="0">
              <a:buNone/>
              <a:defRPr sz="2000"/>
            </a:lvl6pPr>
            <a:lvl7pPr marL="2683038" indent="0">
              <a:buNone/>
              <a:defRPr sz="2000"/>
            </a:lvl7pPr>
            <a:lvl8pPr marL="3130203" indent="0">
              <a:buNone/>
              <a:defRPr sz="2000"/>
            </a:lvl8pPr>
            <a:lvl9pPr marL="357737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7166" indent="0">
              <a:buNone/>
              <a:defRPr sz="1200"/>
            </a:lvl2pPr>
            <a:lvl3pPr marL="894346" indent="0">
              <a:buNone/>
              <a:defRPr sz="1000"/>
            </a:lvl3pPr>
            <a:lvl4pPr marL="1341526" indent="0">
              <a:buNone/>
              <a:defRPr sz="900"/>
            </a:lvl4pPr>
            <a:lvl5pPr marL="1788687" indent="0">
              <a:buNone/>
              <a:defRPr sz="900"/>
            </a:lvl5pPr>
            <a:lvl6pPr marL="2235858" indent="0">
              <a:buNone/>
              <a:defRPr sz="900"/>
            </a:lvl6pPr>
            <a:lvl7pPr marL="2683038" indent="0">
              <a:buNone/>
              <a:defRPr sz="900"/>
            </a:lvl7pPr>
            <a:lvl8pPr marL="3130203" indent="0">
              <a:buNone/>
              <a:defRPr sz="900"/>
            </a:lvl8pPr>
            <a:lvl9pPr marL="357737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1490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054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581" y="274819"/>
            <a:ext cx="205740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3" y="27481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8664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9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9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9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8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8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785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74561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70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98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9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94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993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491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989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48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98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02285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2" y="1600333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4" y="1600333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92730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820" indent="0">
              <a:buNone/>
              <a:defRPr sz="2000" b="1"/>
            </a:lvl2pPr>
            <a:lvl3pPr marL="899651" indent="0">
              <a:buNone/>
              <a:defRPr sz="1800" b="1"/>
            </a:lvl3pPr>
            <a:lvl4pPr marL="1349489" indent="0">
              <a:buNone/>
              <a:defRPr sz="1600" b="1"/>
            </a:lvl4pPr>
            <a:lvl5pPr marL="1799300" indent="0">
              <a:buNone/>
              <a:defRPr sz="1600" b="1"/>
            </a:lvl5pPr>
            <a:lvl6pPr marL="2249120" indent="0">
              <a:buNone/>
              <a:defRPr sz="1600" b="1"/>
            </a:lvl6pPr>
            <a:lvl7pPr marL="2698952" indent="0">
              <a:buNone/>
              <a:defRPr sz="1600" b="1"/>
            </a:lvl7pPr>
            <a:lvl8pPr marL="3148771" indent="0">
              <a:buNone/>
              <a:defRPr sz="1600" b="1"/>
            </a:lvl8pPr>
            <a:lvl9pPr marL="359859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820" indent="0">
              <a:buNone/>
              <a:defRPr sz="2000" b="1"/>
            </a:lvl2pPr>
            <a:lvl3pPr marL="899651" indent="0">
              <a:buNone/>
              <a:defRPr sz="1800" b="1"/>
            </a:lvl3pPr>
            <a:lvl4pPr marL="1349489" indent="0">
              <a:buNone/>
              <a:defRPr sz="1600" b="1"/>
            </a:lvl4pPr>
            <a:lvl5pPr marL="1799300" indent="0">
              <a:buNone/>
              <a:defRPr sz="1600" b="1"/>
            </a:lvl5pPr>
            <a:lvl6pPr marL="2249120" indent="0">
              <a:buNone/>
              <a:defRPr sz="1600" b="1"/>
            </a:lvl6pPr>
            <a:lvl7pPr marL="2698952" indent="0">
              <a:buNone/>
              <a:defRPr sz="1600" b="1"/>
            </a:lvl7pPr>
            <a:lvl8pPr marL="3148771" indent="0">
              <a:buNone/>
              <a:defRPr sz="1600" b="1"/>
            </a:lvl8pPr>
            <a:lvl9pPr marL="359859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1761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6481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2" y="1600527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4" y="1600527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28923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80278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181" y="27318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9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9820" indent="0">
              <a:buNone/>
              <a:defRPr sz="1200"/>
            </a:lvl2pPr>
            <a:lvl3pPr marL="899651" indent="0">
              <a:buNone/>
              <a:defRPr sz="1000"/>
            </a:lvl3pPr>
            <a:lvl4pPr marL="1349489" indent="0">
              <a:buNone/>
              <a:defRPr sz="900"/>
            </a:lvl4pPr>
            <a:lvl5pPr marL="1799300" indent="0">
              <a:buNone/>
              <a:defRPr sz="900"/>
            </a:lvl5pPr>
            <a:lvl6pPr marL="2249120" indent="0">
              <a:buNone/>
              <a:defRPr sz="900"/>
            </a:lvl6pPr>
            <a:lvl7pPr marL="2698952" indent="0">
              <a:buNone/>
              <a:defRPr sz="900"/>
            </a:lvl7pPr>
            <a:lvl8pPr marL="3148771" indent="0">
              <a:buNone/>
              <a:defRPr sz="900"/>
            </a:lvl8pPr>
            <a:lvl9pPr marL="359859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0835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820" indent="0">
              <a:buNone/>
              <a:defRPr sz="2800"/>
            </a:lvl2pPr>
            <a:lvl3pPr marL="899651" indent="0">
              <a:buNone/>
              <a:defRPr sz="2400"/>
            </a:lvl3pPr>
            <a:lvl4pPr marL="1349489" indent="0">
              <a:buNone/>
              <a:defRPr sz="2000"/>
            </a:lvl4pPr>
            <a:lvl5pPr marL="1799300" indent="0">
              <a:buNone/>
              <a:defRPr sz="2000"/>
            </a:lvl5pPr>
            <a:lvl6pPr marL="2249120" indent="0">
              <a:buNone/>
              <a:defRPr sz="2000"/>
            </a:lvl6pPr>
            <a:lvl7pPr marL="2698952" indent="0">
              <a:buNone/>
              <a:defRPr sz="2000"/>
            </a:lvl7pPr>
            <a:lvl8pPr marL="3148771" indent="0">
              <a:buNone/>
              <a:defRPr sz="2000"/>
            </a:lvl8pPr>
            <a:lvl9pPr marL="359859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820" indent="0">
              <a:buNone/>
              <a:defRPr sz="1200"/>
            </a:lvl2pPr>
            <a:lvl3pPr marL="899651" indent="0">
              <a:buNone/>
              <a:defRPr sz="1000"/>
            </a:lvl3pPr>
            <a:lvl4pPr marL="1349489" indent="0">
              <a:buNone/>
              <a:defRPr sz="900"/>
            </a:lvl4pPr>
            <a:lvl5pPr marL="1799300" indent="0">
              <a:buNone/>
              <a:defRPr sz="900"/>
            </a:lvl5pPr>
            <a:lvl6pPr marL="2249120" indent="0">
              <a:buNone/>
              <a:defRPr sz="900"/>
            </a:lvl6pPr>
            <a:lvl7pPr marL="2698952" indent="0">
              <a:buNone/>
              <a:defRPr sz="900"/>
            </a:lvl7pPr>
            <a:lvl8pPr marL="3148771" indent="0">
              <a:buNone/>
              <a:defRPr sz="900"/>
            </a:lvl8pPr>
            <a:lvl9pPr marL="359859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86773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78069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533" y="274771"/>
            <a:ext cx="205740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3" y="27477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004944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5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7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9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1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3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5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5449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46242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9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8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37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56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75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9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12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31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50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6495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2" y="1600296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4" y="1600296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46017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76" indent="0">
              <a:buNone/>
              <a:defRPr sz="2000" b="1"/>
            </a:lvl2pPr>
            <a:lvl3pPr marL="903759" indent="0">
              <a:buNone/>
              <a:defRPr sz="1800" b="1"/>
            </a:lvl3pPr>
            <a:lvl4pPr marL="1355642" indent="0">
              <a:buNone/>
              <a:defRPr sz="1600" b="1"/>
            </a:lvl4pPr>
            <a:lvl5pPr marL="1807522" indent="0">
              <a:buNone/>
              <a:defRPr sz="1600" b="1"/>
            </a:lvl5pPr>
            <a:lvl6pPr marL="2259399" indent="0">
              <a:buNone/>
              <a:defRPr sz="1600" b="1"/>
            </a:lvl6pPr>
            <a:lvl7pPr marL="2711279" indent="0">
              <a:buNone/>
              <a:defRPr sz="1600" b="1"/>
            </a:lvl7pPr>
            <a:lvl8pPr marL="3163163" indent="0">
              <a:buNone/>
              <a:defRPr sz="1600" b="1"/>
            </a:lvl8pPr>
            <a:lvl9pPr marL="361503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876" indent="0">
              <a:buNone/>
              <a:defRPr sz="2000" b="1"/>
            </a:lvl2pPr>
            <a:lvl3pPr marL="903759" indent="0">
              <a:buNone/>
              <a:defRPr sz="1800" b="1"/>
            </a:lvl3pPr>
            <a:lvl4pPr marL="1355642" indent="0">
              <a:buNone/>
              <a:defRPr sz="1600" b="1"/>
            </a:lvl4pPr>
            <a:lvl5pPr marL="1807522" indent="0">
              <a:buNone/>
              <a:defRPr sz="1600" b="1"/>
            </a:lvl5pPr>
            <a:lvl6pPr marL="2259399" indent="0">
              <a:buNone/>
              <a:defRPr sz="1600" b="1"/>
            </a:lvl6pPr>
            <a:lvl7pPr marL="2711279" indent="0">
              <a:buNone/>
              <a:defRPr sz="1600" b="1"/>
            </a:lvl7pPr>
            <a:lvl8pPr marL="3163163" indent="0">
              <a:buNone/>
              <a:defRPr sz="1600" b="1"/>
            </a:lvl8pPr>
            <a:lvl9pPr marL="361503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9842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9199" indent="0">
              <a:buNone/>
              <a:defRPr sz="2000" b="1"/>
            </a:lvl2pPr>
            <a:lvl3pPr marL="878408" indent="0">
              <a:buNone/>
              <a:defRPr sz="1800" b="1"/>
            </a:lvl3pPr>
            <a:lvl4pPr marL="1317593" indent="0">
              <a:buNone/>
              <a:defRPr sz="1600" b="1"/>
            </a:lvl4pPr>
            <a:lvl5pPr marL="1756802" indent="0">
              <a:buNone/>
              <a:defRPr sz="1600" b="1"/>
            </a:lvl5pPr>
            <a:lvl6pPr marL="2196008" indent="0">
              <a:buNone/>
              <a:defRPr sz="1600" b="1"/>
            </a:lvl6pPr>
            <a:lvl7pPr marL="2635199" indent="0">
              <a:buNone/>
              <a:defRPr sz="1600" b="1"/>
            </a:lvl7pPr>
            <a:lvl8pPr marL="3074406" indent="0">
              <a:buNone/>
              <a:defRPr sz="1600" b="1"/>
            </a:lvl8pPr>
            <a:lvl9pPr marL="3513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39199" indent="0">
              <a:buNone/>
              <a:defRPr sz="2000" b="1"/>
            </a:lvl2pPr>
            <a:lvl3pPr marL="878408" indent="0">
              <a:buNone/>
              <a:defRPr sz="1800" b="1"/>
            </a:lvl3pPr>
            <a:lvl4pPr marL="1317593" indent="0">
              <a:buNone/>
              <a:defRPr sz="1600" b="1"/>
            </a:lvl4pPr>
            <a:lvl5pPr marL="1756802" indent="0">
              <a:buNone/>
              <a:defRPr sz="1600" b="1"/>
            </a:lvl5pPr>
            <a:lvl6pPr marL="2196008" indent="0">
              <a:buNone/>
              <a:defRPr sz="1600" b="1"/>
            </a:lvl6pPr>
            <a:lvl7pPr marL="2635199" indent="0">
              <a:buNone/>
              <a:defRPr sz="1600" b="1"/>
            </a:lvl7pPr>
            <a:lvl8pPr marL="3074406" indent="0">
              <a:buNone/>
              <a:defRPr sz="1600" b="1"/>
            </a:lvl8pPr>
            <a:lvl9pPr marL="3513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82199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75441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12551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144" y="273146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9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876" indent="0">
              <a:buNone/>
              <a:defRPr sz="1200"/>
            </a:lvl2pPr>
            <a:lvl3pPr marL="903759" indent="0">
              <a:buNone/>
              <a:defRPr sz="1000"/>
            </a:lvl3pPr>
            <a:lvl4pPr marL="1355642" indent="0">
              <a:buNone/>
              <a:defRPr sz="900"/>
            </a:lvl4pPr>
            <a:lvl5pPr marL="1807522" indent="0">
              <a:buNone/>
              <a:defRPr sz="900"/>
            </a:lvl5pPr>
            <a:lvl6pPr marL="2259399" indent="0">
              <a:buNone/>
              <a:defRPr sz="900"/>
            </a:lvl6pPr>
            <a:lvl7pPr marL="2711279" indent="0">
              <a:buNone/>
              <a:defRPr sz="900"/>
            </a:lvl7pPr>
            <a:lvl8pPr marL="3163163" indent="0">
              <a:buNone/>
              <a:defRPr sz="900"/>
            </a:lvl8pPr>
            <a:lvl9pPr marL="361503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43256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876" indent="0">
              <a:buNone/>
              <a:defRPr sz="2800"/>
            </a:lvl2pPr>
            <a:lvl3pPr marL="903759" indent="0">
              <a:buNone/>
              <a:defRPr sz="2400"/>
            </a:lvl3pPr>
            <a:lvl4pPr marL="1355642" indent="0">
              <a:buNone/>
              <a:defRPr sz="2000"/>
            </a:lvl4pPr>
            <a:lvl5pPr marL="1807522" indent="0">
              <a:buNone/>
              <a:defRPr sz="2000"/>
            </a:lvl5pPr>
            <a:lvl6pPr marL="2259399" indent="0">
              <a:buNone/>
              <a:defRPr sz="2000"/>
            </a:lvl6pPr>
            <a:lvl7pPr marL="2711279" indent="0">
              <a:buNone/>
              <a:defRPr sz="2000"/>
            </a:lvl7pPr>
            <a:lvl8pPr marL="3163163" indent="0">
              <a:buNone/>
              <a:defRPr sz="2000"/>
            </a:lvl8pPr>
            <a:lvl9pPr marL="361503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876" indent="0">
              <a:buNone/>
              <a:defRPr sz="1200"/>
            </a:lvl2pPr>
            <a:lvl3pPr marL="903759" indent="0">
              <a:buNone/>
              <a:defRPr sz="1000"/>
            </a:lvl3pPr>
            <a:lvl4pPr marL="1355642" indent="0">
              <a:buNone/>
              <a:defRPr sz="900"/>
            </a:lvl4pPr>
            <a:lvl5pPr marL="1807522" indent="0">
              <a:buNone/>
              <a:defRPr sz="900"/>
            </a:lvl5pPr>
            <a:lvl6pPr marL="2259399" indent="0">
              <a:buNone/>
              <a:defRPr sz="900"/>
            </a:lvl6pPr>
            <a:lvl7pPr marL="2711279" indent="0">
              <a:buNone/>
              <a:defRPr sz="900"/>
            </a:lvl7pPr>
            <a:lvl8pPr marL="3163163" indent="0">
              <a:buNone/>
              <a:defRPr sz="900"/>
            </a:lvl8pPr>
            <a:lvl9pPr marL="361503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6728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5215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96" y="274734"/>
            <a:ext cx="205740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3" y="27473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3510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1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5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3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30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7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7390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73711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708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4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1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886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35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830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302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773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37158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2" y="1600381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4" y="1600381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061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72859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7166" indent="0">
              <a:buNone/>
              <a:defRPr sz="2000" b="1"/>
            </a:lvl2pPr>
            <a:lvl3pPr marL="894346" indent="0">
              <a:buNone/>
              <a:defRPr sz="1800" b="1"/>
            </a:lvl3pPr>
            <a:lvl4pPr marL="1341526" indent="0">
              <a:buNone/>
              <a:defRPr sz="1600" b="1"/>
            </a:lvl4pPr>
            <a:lvl5pPr marL="1788687" indent="0">
              <a:buNone/>
              <a:defRPr sz="1600" b="1"/>
            </a:lvl5pPr>
            <a:lvl6pPr marL="2235858" indent="0">
              <a:buNone/>
              <a:defRPr sz="1600" b="1"/>
            </a:lvl6pPr>
            <a:lvl7pPr marL="2683038" indent="0">
              <a:buNone/>
              <a:defRPr sz="1600" b="1"/>
            </a:lvl7pPr>
            <a:lvl8pPr marL="3130203" indent="0">
              <a:buNone/>
              <a:defRPr sz="1600" b="1"/>
            </a:lvl8pPr>
            <a:lvl9pPr marL="357737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7166" indent="0">
              <a:buNone/>
              <a:defRPr sz="2000" b="1"/>
            </a:lvl2pPr>
            <a:lvl3pPr marL="894346" indent="0">
              <a:buNone/>
              <a:defRPr sz="1800" b="1"/>
            </a:lvl3pPr>
            <a:lvl4pPr marL="1341526" indent="0">
              <a:buNone/>
              <a:defRPr sz="1600" b="1"/>
            </a:lvl4pPr>
            <a:lvl5pPr marL="1788687" indent="0">
              <a:buNone/>
              <a:defRPr sz="1600" b="1"/>
            </a:lvl5pPr>
            <a:lvl6pPr marL="2235858" indent="0">
              <a:buNone/>
              <a:defRPr sz="1600" b="1"/>
            </a:lvl6pPr>
            <a:lvl7pPr marL="2683038" indent="0">
              <a:buNone/>
              <a:defRPr sz="1600" b="1"/>
            </a:lvl7pPr>
            <a:lvl8pPr marL="3130203" indent="0">
              <a:buNone/>
              <a:defRPr sz="1600" b="1"/>
            </a:lvl8pPr>
            <a:lvl9pPr marL="357737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90067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09935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11560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229" y="27323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9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7166" indent="0">
              <a:buNone/>
              <a:defRPr sz="1200"/>
            </a:lvl2pPr>
            <a:lvl3pPr marL="894346" indent="0">
              <a:buNone/>
              <a:defRPr sz="1000"/>
            </a:lvl3pPr>
            <a:lvl4pPr marL="1341526" indent="0">
              <a:buNone/>
              <a:defRPr sz="900"/>
            </a:lvl4pPr>
            <a:lvl5pPr marL="1788687" indent="0">
              <a:buNone/>
              <a:defRPr sz="900"/>
            </a:lvl5pPr>
            <a:lvl6pPr marL="2235858" indent="0">
              <a:buNone/>
              <a:defRPr sz="900"/>
            </a:lvl6pPr>
            <a:lvl7pPr marL="2683038" indent="0">
              <a:buNone/>
              <a:defRPr sz="900"/>
            </a:lvl7pPr>
            <a:lvl8pPr marL="3130203" indent="0">
              <a:buNone/>
              <a:defRPr sz="900"/>
            </a:lvl8pPr>
            <a:lvl9pPr marL="357737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35579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7166" indent="0">
              <a:buNone/>
              <a:defRPr sz="2800"/>
            </a:lvl2pPr>
            <a:lvl3pPr marL="894346" indent="0">
              <a:buNone/>
              <a:defRPr sz="2400"/>
            </a:lvl3pPr>
            <a:lvl4pPr marL="1341526" indent="0">
              <a:buNone/>
              <a:defRPr sz="2000"/>
            </a:lvl4pPr>
            <a:lvl5pPr marL="1788687" indent="0">
              <a:buNone/>
              <a:defRPr sz="2000"/>
            </a:lvl5pPr>
            <a:lvl6pPr marL="2235858" indent="0">
              <a:buNone/>
              <a:defRPr sz="2000"/>
            </a:lvl6pPr>
            <a:lvl7pPr marL="2683038" indent="0">
              <a:buNone/>
              <a:defRPr sz="2000"/>
            </a:lvl7pPr>
            <a:lvl8pPr marL="3130203" indent="0">
              <a:buNone/>
              <a:defRPr sz="2000"/>
            </a:lvl8pPr>
            <a:lvl9pPr marL="357737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7166" indent="0">
              <a:buNone/>
              <a:defRPr sz="1200"/>
            </a:lvl2pPr>
            <a:lvl3pPr marL="894346" indent="0">
              <a:buNone/>
              <a:defRPr sz="1000"/>
            </a:lvl3pPr>
            <a:lvl4pPr marL="1341526" indent="0">
              <a:buNone/>
              <a:defRPr sz="900"/>
            </a:lvl4pPr>
            <a:lvl5pPr marL="1788687" indent="0">
              <a:buNone/>
              <a:defRPr sz="900"/>
            </a:lvl5pPr>
            <a:lvl6pPr marL="2235858" indent="0">
              <a:buNone/>
              <a:defRPr sz="900"/>
            </a:lvl6pPr>
            <a:lvl7pPr marL="2683038" indent="0">
              <a:buNone/>
              <a:defRPr sz="900"/>
            </a:lvl7pPr>
            <a:lvl8pPr marL="3130203" indent="0">
              <a:buNone/>
              <a:defRPr sz="900"/>
            </a:lvl8pPr>
            <a:lvl9pPr marL="357737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3914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25498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581" y="274819"/>
            <a:ext cx="205740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3" y="27481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331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8291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375" y="27337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9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39199" indent="0">
              <a:buNone/>
              <a:defRPr sz="1200"/>
            </a:lvl2pPr>
            <a:lvl3pPr marL="878408" indent="0">
              <a:buNone/>
              <a:defRPr sz="1000"/>
            </a:lvl3pPr>
            <a:lvl4pPr marL="1317593" indent="0">
              <a:buNone/>
              <a:defRPr sz="900"/>
            </a:lvl4pPr>
            <a:lvl5pPr marL="1756802" indent="0">
              <a:buNone/>
              <a:defRPr sz="900"/>
            </a:lvl5pPr>
            <a:lvl6pPr marL="2196008" indent="0">
              <a:buNone/>
              <a:defRPr sz="900"/>
            </a:lvl6pPr>
            <a:lvl7pPr marL="2635199" indent="0">
              <a:buNone/>
              <a:defRPr sz="900"/>
            </a:lvl7pPr>
            <a:lvl8pPr marL="3074406" indent="0">
              <a:buNone/>
              <a:defRPr sz="900"/>
            </a:lvl8pPr>
            <a:lvl9pPr marL="3513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0917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39199" indent="0">
              <a:buNone/>
              <a:defRPr sz="2800"/>
            </a:lvl2pPr>
            <a:lvl3pPr marL="878408" indent="0">
              <a:buNone/>
              <a:defRPr sz="2400"/>
            </a:lvl3pPr>
            <a:lvl4pPr marL="1317593" indent="0">
              <a:buNone/>
              <a:defRPr sz="2000"/>
            </a:lvl4pPr>
            <a:lvl5pPr marL="1756802" indent="0">
              <a:buNone/>
              <a:defRPr sz="2000"/>
            </a:lvl5pPr>
            <a:lvl6pPr marL="2196008" indent="0">
              <a:buNone/>
              <a:defRPr sz="2000"/>
            </a:lvl6pPr>
            <a:lvl7pPr marL="2635199" indent="0">
              <a:buNone/>
              <a:defRPr sz="2000"/>
            </a:lvl7pPr>
            <a:lvl8pPr marL="3074406" indent="0">
              <a:buNone/>
              <a:defRPr sz="2000"/>
            </a:lvl8pPr>
            <a:lvl9pPr marL="3513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39199" indent="0">
              <a:buNone/>
              <a:defRPr sz="1200"/>
            </a:lvl2pPr>
            <a:lvl3pPr marL="878408" indent="0">
              <a:buNone/>
              <a:defRPr sz="1000"/>
            </a:lvl3pPr>
            <a:lvl4pPr marL="1317593" indent="0">
              <a:buNone/>
              <a:defRPr sz="900"/>
            </a:lvl4pPr>
            <a:lvl5pPr marL="1756802" indent="0">
              <a:buNone/>
              <a:defRPr sz="900"/>
            </a:lvl5pPr>
            <a:lvl6pPr marL="2196008" indent="0">
              <a:buNone/>
              <a:defRPr sz="900"/>
            </a:lvl6pPr>
            <a:lvl7pPr marL="2635199" indent="0">
              <a:buNone/>
              <a:defRPr sz="900"/>
            </a:lvl7pPr>
            <a:lvl8pPr marL="3074406" indent="0">
              <a:buNone/>
              <a:defRPr sz="900"/>
            </a:lvl8pPr>
            <a:lvl9pPr marL="3513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960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5000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4639"/>
            <a:ext cx="8229600" cy="1143000"/>
          </a:xfrm>
          <a:prstGeom prst="rect">
            <a:avLst/>
          </a:prstGeom>
        </p:spPr>
        <p:txBody>
          <a:bodyPr vert="horz" lIns="87855" tIns="43905" rIns="87855" bIns="439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4" y="1600527"/>
            <a:ext cx="8229600" cy="4525963"/>
          </a:xfrm>
          <a:prstGeom prst="rect">
            <a:avLst/>
          </a:prstGeom>
        </p:spPr>
        <p:txBody>
          <a:bodyPr vert="horz" lIns="87855" tIns="43905" rIns="87855" bIns="439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676"/>
            <a:ext cx="2133600" cy="365125"/>
          </a:xfrm>
          <a:prstGeom prst="rect">
            <a:avLst/>
          </a:prstGeom>
        </p:spPr>
        <p:txBody>
          <a:bodyPr vert="horz" lIns="87855" tIns="43905" rIns="87855" bIns="43905" rtlCol="0" anchor="ctr"/>
          <a:lstStyle>
            <a:lvl1pPr algn="l" defTabSz="878408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/>
              <a:t>10.10.2020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4" y="6356676"/>
            <a:ext cx="2895600" cy="365125"/>
          </a:xfrm>
          <a:prstGeom prst="rect">
            <a:avLst/>
          </a:prstGeom>
        </p:spPr>
        <p:txBody>
          <a:bodyPr vert="horz" lIns="87855" tIns="43905" rIns="87855" bIns="43905" rtlCol="0" anchor="ctr"/>
          <a:lstStyle>
            <a:lvl1pPr algn="ctr" defTabSz="878408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676"/>
            <a:ext cx="2133600" cy="365125"/>
          </a:xfrm>
          <a:prstGeom prst="rect">
            <a:avLst/>
          </a:prstGeom>
        </p:spPr>
        <p:txBody>
          <a:bodyPr vert="horz" lIns="87855" tIns="43905" rIns="87855" bIns="43905" rtlCol="0" anchor="ctr"/>
          <a:lstStyle>
            <a:lvl1pPr algn="r" defTabSz="878408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370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87840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405" indent="-329405" algn="l" defTabSz="87840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13726" indent="-274509" algn="l" defTabSz="87840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98007" indent="-219584" algn="l" defTabSz="87840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37197" indent="-219584" algn="l" defTabSz="87840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76408" indent="-219584" algn="l" defTabSz="87840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15604" indent="-219584" algn="l" defTabSz="8784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54802" indent="-219584" algn="l" defTabSz="8784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94005" indent="-219584" algn="l" defTabSz="8784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33200" indent="-219584" algn="l" defTabSz="8784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78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9199" algn="l" defTabSz="878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8408" algn="l" defTabSz="878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17593" algn="l" defTabSz="878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56802" algn="l" defTabSz="878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96008" algn="l" defTabSz="878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35199" algn="l" defTabSz="878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74406" algn="l" defTabSz="878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13600" algn="l" defTabSz="8784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5000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4639"/>
            <a:ext cx="8229600" cy="1143000"/>
          </a:xfrm>
          <a:prstGeom prst="rect">
            <a:avLst/>
          </a:prstGeom>
        </p:spPr>
        <p:txBody>
          <a:bodyPr vert="horz" lIns="87866" tIns="43911" rIns="87866" bIns="4391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4" y="1600526"/>
            <a:ext cx="8229600" cy="4525963"/>
          </a:xfrm>
          <a:prstGeom prst="rect">
            <a:avLst/>
          </a:prstGeom>
        </p:spPr>
        <p:txBody>
          <a:bodyPr vert="horz" lIns="87866" tIns="43911" rIns="87866" bIns="4391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675"/>
            <a:ext cx="2133600" cy="365125"/>
          </a:xfrm>
          <a:prstGeom prst="rect">
            <a:avLst/>
          </a:prstGeom>
        </p:spPr>
        <p:txBody>
          <a:bodyPr vert="horz" lIns="87866" tIns="43911" rIns="87866" bIns="43911" rtlCol="0" anchor="ctr"/>
          <a:lstStyle>
            <a:lvl1pPr algn="l" defTabSz="87851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/>
              <a:t>10.10.2020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4" y="6356675"/>
            <a:ext cx="2895600" cy="365125"/>
          </a:xfrm>
          <a:prstGeom prst="rect">
            <a:avLst/>
          </a:prstGeom>
        </p:spPr>
        <p:txBody>
          <a:bodyPr vert="horz" lIns="87866" tIns="43911" rIns="87866" bIns="43911" rtlCol="0" anchor="ctr"/>
          <a:lstStyle>
            <a:lvl1pPr algn="ctr" defTabSz="87851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675"/>
            <a:ext cx="2133600" cy="365125"/>
          </a:xfrm>
          <a:prstGeom prst="rect">
            <a:avLst/>
          </a:prstGeom>
        </p:spPr>
        <p:txBody>
          <a:bodyPr vert="horz" lIns="87866" tIns="43911" rIns="87866" bIns="43911" rtlCol="0" anchor="ctr"/>
          <a:lstStyle>
            <a:lvl1pPr algn="r" defTabSz="87851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834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87851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446" indent="-329446" algn="l" defTabSz="8785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13814" indent="-274543" algn="l" defTabSz="87851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98142" indent="-219611" algn="l" defTabSz="87851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37387" indent="-219611" algn="l" defTabSz="87851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76652" indent="-219611" algn="l" defTabSz="87851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15902" indent="-219611" algn="l" defTabSz="8785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55153" indent="-219611" algn="l" defTabSz="8785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94411" indent="-219611" algn="l" defTabSz="8785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33660" indent="-219611" algn="l" defTabSz="8785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78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9253" algn="l" defTabSz="878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8516" algn="l" defTabSz="878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17756" algn="l" defTabSz="878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57018" algn="l" defTabSz="878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96278" algn="l" defTabSz="878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35523" algn="l" defTabSz="878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74785" algn="l" defTabSz="878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14033" algn="l" defTabSz="8785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5000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4639"/>
            <a:ext cx="8229600" cy="1143000"/>
          </a:xfrm>
          <a:prstGeom prst="rect">
            <a:avLst/>
          </a:prstGeom>
        </p:spPr>
        <p:txBody>
          <a:bodyPr vert="horz" lIns="89443" tIns="44717" rIns="89443" bIns="4471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4" y="1600381"/>
            <a:ext cx="8229600" cy="4525963"/>
          </a:xfrm>
          <a:prstGeom prst="rect">
            <a:avLst/>
          </a:prstGeom>
        </p:spPr>
        <p:txBody>
          <a:bodyPr vert="horz" lIns="89443" tIns="44717" rIns="89443" bIns="4471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530"/>
            <a:ext cx="2133600" cy="365125"/>
          </a:xfrm>
          <a:prstGeom prst="rect">
            <a:avLst/>
          </a:prstGeom>
        </p:spPr>
        <p:txBody>
          <a:bodyPr vert="horz" lIns="89443" tIns="44717" rIns="89443" bIns="44717" rtlCol="0" anchor="ctr"/>
          <a:lstStyle>
            <a:lvl1pPr algn="l" defTabSz="89434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/>
              <a:t>10.10.2020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4" y="6356530"/>
            <a:ext cx="2895600" cy="365125"/>
          </a:xfrm>
          <a:prstGeom prst="rect">
            <a:avLst/>
          </a:prstGeom>
        </p:spPr>
        <p:txBody>
          <a:bodyPr vert="horz" lIns="89443" tIns="44717" rIns="89443" bIns="44717" rtlCol="0" anchor="ctr"/>
          <a:lstStyle>
            <a:lvl1pPr algn="ctr" defTabSz="89434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530"/>
            <a:ext cx="2133600" cy="365125"/>
          </a:xfrm>
          <a:prstGeom prst="rect">
            <a:avLst/>
          </a:prstGeom>
        </p:spPr>
        <p:txBody>
          <a:bodyPr vert="horz" lIns="89443" tIns="44717" rIns="89443" bIns="44717" rtlCol="0" anchor="ctr"/>
          <a:lstStyle>
            <a:lvl1pPr algn="r" defTabSz="89434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5913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ctr" defTabSz="8943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377" indent="-335377" algn="l" defTabSz="8943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6658" indent="-279484" algn="l" defTabSz="8943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17936" indent="-223578" algn="l" defTabSz="8943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65099" indent="-223578" algn="l" defTabSz="8943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271" indent="-223578" algn="l" defTabSz="8943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59452" indent="-223578" algn="l" defTabSz="89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06617" indent="-223578" algn="l" defTabSz="89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53795" indent="-223578" algn="l" defTabSz="89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00959" indent="-223578" algn="l" defTabSz="89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9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7166" algn="l" defTabSz="89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4346" algn="l" defTabSz="89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1526" algn="l" defTabSz="89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8687" algn="l" defTabSz="89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5858" algn="l" defTabSz="89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3038" algn="l" defTabSz="89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30203" algn="l" defTabSz="89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77378" algn="l" defTabSz="89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5000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4639"/>
            <a:ext cx="8229600" cy="1143000"/>
          </a:xfrm>
          <a:prstGeom prst="rect">
            <a:avLst/>
          </a:prstGeom>
        </p:spPr>
        <p:txBody>
          <a:bodyPr vert="horz" lIns="89972" tIns="44984" rIns="89972" bIns="4498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4" y="1600333"/>
            <a:ext cx="8229600" cy="4525963"/>
          </a:xfrm>
          <a:prstGeom prst="rect">
            <a:avLst/>
          </a:prstGeom>
        </p:spPr>
        <p:txBody>
          <a:bodyPr vert="horz" lIns="89972" tIns="44984" rIns="89972" bIns="4498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82"/>
            <a:ext cx="2133600" cy="365125"/>
          </a:xfrm>
          <a:prstGeom prst="rect">
            <a:avLst/>
          </a:prstGeom>
        </p:spPr>
        <p:txBody>
          <a:bodyPr vert="horz" lIns="89972" tIns="44984" rIns="89972" bIns="44984" rtlCol="0" anchor="ctr"/>
          <a:lstStyle>
            <a:lvl1pPr algn="l" defTabSz="89965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/>
              <a:t>10.10.2020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4" y="6356482"/>
            <a:ext cx="2895600" cy="365125"/>
          </a:xfrm>
          <a:prstGeom prst="rect">
            <a:avLst/>
          </a:prstGeom>
        </p:spPr>
        <p:txBody>
          <a:bodyPr vert="horz" lIns="89972" tIns="44984" rIns="89972" bIns="44984" rtlCol="0" anchor="ctr"/>
          <a:lstStyle>
            <a:lvl1pPr algn="ctr" defTabSz="89965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482"/>
            <a:ext cx="2133600" cy="365125"/>
          </a:xfrm>
          <a:prstGeom prst="rect">
            <a:avLst/>
          </a:prstGeom>
        </p:spPr>
        <p:txBody>
          <a:bodyPr vert="horz" lIns="89972" tIns="44984" rIns="89972" bIns="44984" rtlCol="0" anchor="ctr"/>
          <a:lstStyle>
            <a:lvl1pPr algn="r" defTabSz="899651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017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ctr" defTabSz="8996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367" indent="-337367" algn="l" defTabSz="8996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967" indent="-281143" algn="l" defTabSz="8996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4563" indent="-224906" algn="l" defTabSz="8996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4386" indent="-224906" algn="l" defTabSz="8996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4205" indent="-224906" algn="l" defTabSz="8996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4037" indent="-224906" algn="l" defTabSz="8996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23861" indent="-224906" algn="l" defTabSz="8996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73688" indent="-224906" algn="l" defTabSz="8996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23504" indent="-224906" algn="l" defTabSz="8996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99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820" algn="l" defTabSz="899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651" algn="l" defTabSz="899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9489" algn="l" defTabSz="899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9300" algn="l" defTabSz="899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9120" algn="l" defTabSz="899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8952" algn="l" defTabSz="899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8771" algn="l" defTabSz="899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594" algn="l" defTabSz="899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5000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4639"/>
            <a:ext cx="8229600" cy="1143000"/>
          </a:xfrm>
          <a:prstGeom prst="rect">
            <a:avLst/>
          </a:prstGeom>
        </p:spPr>
        <p:txBody>
          <a:bodyPr vert="horz" lIns="90381" tIns="45190" rIns="90381" bIns="4519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4" y="1600296"/>
            <a:ext cx="8229600" cy="4525963"/>
          </a:xfrm>
          <a:prstGeom prst="rect">
            <a:avLst/>
          </a:prstGeom>
        </p:spPr>
        <p:txBody>
          <a:bodyPr vert="horz" lIns="90381" tIns="45190" rIns="90381" bIns="4519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45"/>
            <a:ext cx="2133600" cy="365125"/>
          </a:xfrm>
          <a:prstGeom prst="rect">
            <a:avLst/>
          </a:prstGeom>
        </p:spPr>
        <p:txBody>
          <a:bodyPr vert="horz" lIns="90381" tIns="45190" rIns="90381" bIns="45190" rtlCol="0" anchor="ctr"/>
          <a:lstStyle>
            <a:lvl1pPr algn="l" defTabSz="903759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/>
              <a:t>10.10.2020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4" y="6356445"/>
            <a:ext cx="2895600" cy="365125"/>
          </a:xfrm>
          <a:prstGeom prst="rect">
            <a:avLst/>
          </a:prstGeom>
        </p:spPr>
        <p:txBody>
          <a:bodyPr vert="horz" lIns="90381" tIns="45190" rIns="90381" bIns="45190" rtlCol="0" anchor="ctr"/>
          <a:lstStyle>
            <a:lvl1pPr algn="ctr" defTabSz="903759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445"/>
            <a:ext cx="2133600" cy="365125"/>
          </a:xfrm>
          <a:prstGeom prst="rect">
            <a:avLst/>
          </a:prstGeom>
        </p:spPr>
        <p:txBody>
          <a:bodyPr vert="horz" lIns="90381" tIns="45190" rIns="90381" bIns="45190" rtlCol="0" anchor="ctr"/>
          <a:lstStyle>
            <a:lvl1pPr algn="r" defTabSz="903759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591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defTabSz="90375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907" indent="-338907" algn="l" defTabSz="90375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4305" indent="-282425" algn="l" defTabSz="90375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9700" indent="-225937" algn="l" defTabSz="9037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1589" indent="-225937" algn="l" defTabSz="90375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3455" indent="-225937" algn="l" defTabSz="90375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5338" indent="-225937" algn="l" defTabSz="9037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7219" indent="-225937" algn="l" defTabSz="9037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9101" indent="-225937" algn="l" defTabSz="9037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0975" indent="-225937" algn="l" defTabSz="90375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37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876" algn="l" defTabSz="9037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3759" algn="l" defTabSz="9037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642" algn="l" defTabSz="9037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7522" algn="l" defTabSz="9037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9399" algn="l" defTabSz="9037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1279" algn="l" defTabSz="9037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3163" algn="l" defTabSz="9037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5037" algn="l" defTabSz="9037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50000"/>
              </a:srgb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4639"/>
            <a:ext cx="8229600" cy="1143000"/>
          </a:xfrm>
          <a:prstGeom prst="rect">
            <a:avLst/>
          </a:prstGeom>
        </p:spPr>
        <p:txBody>
          <a:bodyPr vert="horz" lIns="89443" tIns="44717" rIns="89443" bIns="4471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4" y="1600381"/>
            <a:ext cx="8229600" cy="4525963"/>
          </a:xfrm>
          <a:prstGeom prst="rect">
            <a:avLst/>
          </a:prstGeom>
        </p:spPr>
        <p:txBody>
          <a:bodyPr vert="horz" lIns="89443" tIns="44717" rIns="89443" bIns="4471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530"/>
            <a:ext cx="2133600" cy="365125"/>
          </a:xfrm>
          <a:prstGeom prst="rect">
            <a:avLst/>
          </a:prstGeom>
        </p:spPr>
        <p:txBody>
          <a:bodyPr vert="horz" lIns="89443" tIns="44717" rIns="89443" bIns="44717" rtlCol="0" anchor="ctr"/>
          <a:lstStyle>
            <a:lvl1pPr algn="l" defTabSz="89434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10.10.2020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4" y="6356530"/>
            <a:ext cx="2895600" cy="365125"/>
          </a:xfrm>
          <a:prstGeom prst="rect">
            <a:avLst/>
          </a:prstGeom>
        </p:spPr>
        <p:txBody>
          <a:bodyPr vert="horz" lIns="89443" tIns="44717" rIns="89443" bIns="44717" rtlCol="0" anchor="ctr"/>
          <a:lstStyle>
            <a:lvl1pPr algn="ctr" defTabSz="89434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530"/>
            <a:ext cx="2133600" cy="365125"/>
          </a:xfrm>
          <a:prstGeom prst="rect">
            <a:avLst/>
          </a:prstGeom>
        </p:spPr>
        <p:txBody>
          <a:bodyPr vert="horz" lIns="89443" tIns="44717" rIns="89443" bIns="44717" rtlCol="0" anchor="ctr"/>
          <a:lstStyle>
            <a:lvl1pPr algn="r" defTabSz="89434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0533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ctr" defTabSz="8943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377" indent="-335377" algn="l" defTabSz="8943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6658" indent="-279484" algn="l" defTabSz="8943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17936" indent="-223578" algn="l" defTabSz="8943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65099" indent="-223578" algn="l" defTabSz="8943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2271" indent="-223578" algn="l" defTabSz="8943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59452" indent="-223578" algn="l" defTabSz="89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06617" indent="-223578" algn="l" defTabSz="89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53795" indent="-223578" algn="l" defTabSz="89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00959" indent="-223578" algn="l" defTabSz="89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9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7166" algn="l" defTabSz="89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4346" algn="l" defTabSz="89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1526" algn="l" defTabSz="89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8687" algn="l" defTabSz="89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5858" algn="l" defTabSz="89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3038" algn="l" defTabSz="89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30203" algn="l" defTabSz="89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77378" algn="l" defTabSz="89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microsoft.com/office/2007/relationships/hdphoto" Target="../media/hdphoto10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jpeg"/><Relationship Id="rId5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d10.azn@mail.r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833" y="626917"/>
            <a:ext cx="7310794" cy="75608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Муниципальное бюджетное дошкольное образовательное учреждение «Детский сад комбинированного вида   № 10 «Алтынчеч» города Азнакаево Азнакаевского муниципального района Республики </a:t>
            </a: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Татарстан</a:t>
            </a:r>
            <a:b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47" y="1196752"/>
            <a:ext cx="8352927" cy="257471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4000" b="1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6309320"/>
            <a:ext cx="880793" cy="365656"/>
          </a:xfrm>
          <a:prstGeom prst="rect">
            <a:avLst/>
          </a:prstGeom>
        </p:spPr>
        <p:txBody>
          <a:bodyPr wrap="square" lIns="87844" tIns="43900" rIns="87844" bIns="43900">
            <a:spAutoFit/>
          </a:bodyPr>
          <a:lstStyle/>
          <a:p>
            <a:pPr algn="ctr" defTabSz="878300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340768"/>
            <a:ext cx="7200800" cy="1812295"/>
          </a:xfrm>
          <a:prstGeom prst="rect">
            <a:avLst/>
          </a:prstGeom>
        </p:spPr>
        <p:txBody>
          <a:bodyPr wrap="square" lIns="87927" tIns="43944" rIns="87927" bIns="43944">
            <a:spAutoFit/>
          </a:bodyPr>
          <a:lstStyle/>
          <a:p>
            <a:pPr lvl="0" algn="ctr" eaLnBrk="0" hangingPunct="0">
              <a:spcBef>
                <a:spcPct val="20000"/>
              </a:spcBef>
            </a:pPr>
            <a:endParaRPr lang="ru-RU" sz="24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hangingPunct="0">
              <a:spcBef>
                <a:spcPct val="20000"/>
              </a:spcBef>
            </a:pPr>
            <a:r>
              <a:rPr lang="ru-RU" sz="2000" b="1" kern="0" dirty="0" smtClean="0">
                <a:latin typeface="Times New Roman" pitchFamily="18" charset="0"/>
                <a:cs typeface="Times New Roman" pitchFamily="18" charset="0"/>
              </a:rPr>
              <a:t>Республиканский конкурс</a:t>
            </a:r>
          </a:p>
          <a:p>
            <a:pPr lvl="0" algn="ctr" eaLnBrk="0" hangingPunct="0">
              <a:spcBef>
                <a:spcPct val="20000"/>
              </a:spcBef>
            </a:pPr>
            <a:r>
              <a:rPr lang="ru-RU" sz="2000" b="1" kern="0" dirty="0" smtClean="0">
                <a:latin typeface="Times New Roman" pitchFamily="18" charset="0"/>
                <a:cs typeface="Times New Roman" pitchFamily="18" charset="0"/>
              </a:rPr>
              <a:t>«Лучший детский сад по организации обучения и воспитания детей на родном </a:t>
            </a:r>
            <a:r>
              <a:rPr lang="ru-RU" sz="2000" b="1" kern="0" dirty="0" smtClean="0">
                <a:latin typeface="Times New Roman" pitchFamily="18" charset="0"/>
                <a:cs typeface="Times New Roman" pitchFamily="18" charset="0"/>
              </a:rPr>
              <a:t>языке ( татарском, чувашском, удмуртском, марийском, мордовском) </a:t>
            </a:r>
            <a:r>
              <a:rPr lang="ru-RU" b="1" kern="0" dirty="0" smtClean="0">
                <a:latin typeface="Times New Roman" pitchFamily="18" charset="0"/>
                <a:cs typeface="Times New Roman" pitchFamily="18" charset="0"/>
              </a:rPr>
              <a:t>языке»</a:t>
            </a:r>
            <a:endParaRPr lang="ru-RU" b="1" kern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94768" y="2908768"/>
            <a:ext cx="6858000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фотки\IMG_20201009_111939_resized_20201009_120625737.jpg"/>
          <p:cNvPicPr>
            <a:picLocks noChangeAspect="1" noChangeArrowheads="1"/>
          </p:cNvPicPr>
          <p:nvPr/>
        </p:nvPicPr>
        <p:blipFill>
          <a:blip r:embed="rId3" cstate="print"/>
          <a:srcRect t="30480" b="16179"/>
          <a:stretch>
            <a:fillRect/>
          </a:stretch>
        </p:blipFill>
        <p:spPr bwMode="auto">
          <a:xfrm>
            <a:off x="611560" y="3284984"/>
            <a:ext cx="7164288" cy="2866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09870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94768" y="2908768"/>
            <a:ext cx="6858000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4" y="274639"/>
            <a:ext cx="7427164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Организация  работы педагогов </a:t>
            </a:r>
            <a:b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при обучении и воспитании детей</a:t>
            </a: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 родном (татарском) языке </a:t>
            </a:r>
            <a:endParaRPr lang="ru-RU" sz="2000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251520" y="1484784"/>
          <a:ext cx="741682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409870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4032448" cy="57606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Трансляция опыта национальных ДОУ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94768" y="2908768"/>
            <a:ext cx="6858000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2019,4\Новая папка (2)\IMG_20190418_130851.jpg"/>
          <p:cNvPicPr>
            <a:picLocks noChangeAspect="1" noChangeArrowheads="1"/>
          </p:cNvPicPr>
          <p:nvPr/>
        </p:nvPicPr>
        <p:blipFill>
          <a:blip r:embed="rId3" cstate="print"/>
          <a:srcRect l="5113" t="24800" r="3538" b="14301"/>
          <a:stretch>
            <a:fillRect/>
          </a:stretch>
        </p:blipFill>
        <p:spPr bwMode="auto">
          <a:xfrm>
            <a:off x="251520" y="4293096"/>
            <a:ext cx="4077572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92098"/>
            <a:ext cx="4427984" cy="2851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644008" y="404664"/>
            <a:ext cx="3240360" cy="39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Семинары - практикумы</a:t>
            </a:r>
            <a:endParaRPr lang="ru-RU" sz="2000" dirty="0"/>
          </a:p>
        </p:txBody>
      </p:sp>
      <p:pic>
        <p:nvPicPr>
          <p:cNvPr id="13" name="Picture 4" descr="C:\Users\User\Desktop\Новая папка (3)\IMG-20201008-WA0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196752"/>
            <a:ext cx="3500207" cy="2625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C:\Users\user\Desktop\конкурсы\IMG-20180301-WA00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270694"/>
            <a:ext cx="3258943" cy="2245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5726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ln w="19050">
                  <a:noFill/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Зональный семинар – практикум для педагогов дошкольных образовательных учреждений на тему</a:t>
            </a:r>
            <a:r>
              <a:rPr lang="ru-RU" sz="2000" b="1" dirty="0" smtClean="0">
                <a:ln w="19050">
                  <a:noFill/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dirty="0" smtClean="0">
                <a:ln w="1905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«Поликультурное </a:t>
            </a:r>
            <a:r>
              <a:rPr lang="ru-RU" sz="2000" b="1" dirty="0" smtClean="0">
                <a:ln w="1905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воспитание в рамках реализации </a:t>
            </a:r>
            <a:r>
              <a:rPr lang="ru-RU" sz="2000" b="1" dirty="0" err="1" smtClean="0">
                <a:ln w="1905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билингвального</a:t>
            </a:r>
            <a:r>
              <a:rPr lang="ru-RU" sz="2000" b="1" dirty="0" smtClean="0">
                <a:ln w="19050">
                  <a:noFill/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n w="19050">
                  <a:noFill/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  <a:r>
              <a:rPr lang="ru-RU" sz="2000" b="1" dirty="0" smtClean="0">
                <a:ln w="19050">
                  <a:noFill/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4" descr="E:\семинар УМК\DSC068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79" r="13907"/>
          <a:stretch/>
        </p:blipFill>
        <p:spPr bwMode="auto">
          <a:xfrm>
            <a:off x="323528" y="1700808"/>
            <a:ext cx="3384376" cy="2312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семинар УМК\DSC068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35" t="9203" r="2611"/>
          <a:stretch/>
        </p:blipFill>
        <p:spPr bwMode="auto">
          <a:xfrm>
            <a:off x="2195736" y="4299928"/>
            <a:ext cx="4104456" cy="2393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семинар УМК\DSC069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00808"/>
            <a:ext cx="4104456" cy="2304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203503" y="2908768"/>
            <a:ext cx="6858000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Новая папка (3)\IMG-20201008-WA0021.jpg"/>
          <p:cNvPicPr>
            <a:picLocks noChangeAspect="1" noChangeArrowheads="1"/>
          </p:cNvPicPr>
          <p:nvPr/>
        </p:nvPicPr>
        <p:blipFill>
          <a:blip r:embed="rId3" cstate="print"/>
          <a:srcRect t="43700" r="12667" b="12201"/>
          <a:stretch>
            <a:fillRect/>
          </a:stretch>
        </p:blipFill>
        <p:spPr bwMode="auto">
          <a:xfrm>
            <a:off x="4427984" y="404664"/>
            <a:ext cx="2864917" cy="2571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C:\Users\User\Desktop\IMG-20201008-WA0119.jpg"/>
          <p:cNvPicPr>
            <a:picLocks noChangeAspect="1" noChangeArrowheads="1"/>
          </p:cNvPicPr>
          <p:nvPr/>
        </p:nvPicPr>
        <p:blipFill>
          <a:blip r:embed="rId4" cstate="print"/>
          <a:srcRect t="26430" r="18909" b="13502"/>
          <a:stretch>
            <a:fillRect/>
          </a:stretch>
        </p:blipFill>
        <p:spPr bwMode="auto">
          <a:xfrm>
            <a:off x="3131840" y="4005064"/>
            <a:ext cx="4522103" cy="2512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IMG-20201008-WA0120.jpg"/>
          <p:cNvPicPr>
            <a:picLocks noChangeAspect="1" noChangeArrowheads="1"/>
          </p:cNvPicPr>
          <p:nvPr/>
        </p:nvPicPr>
        <p:blipFill>
          <a:blip r:embed="rId5" cstate="print"/>
          <a:srcRect t="16800"/>
          <a:stretch>
            <a:fillRect/>
          </a:stretch>
        </p:blipFill>
        <p:spPr bwMode="auto">
          <a:xfrm>
            <a:off x="539552" y="3858040"/>
            <a:ext cx="1841401" cy="2723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71600" y="2924944"/>
            <a:ext cx="7211148" cy="936104"/>
          </a:xfrm>
        </p:spPr>
        <p:txBody>
          <a:bodyPr>
            <a:normAutofit/>
          </a:bodyPr>
          <a:lstStyle/>
          <a:p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Муниципальный профессиональный конкурс среди педагогов татарских ДОУ “Сөмбелә”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F:\Instagram\IMG_20171019_185217_598.jpg"/>
          <p:cNvPicPr/>
          <p:nvPr/>
        </p:nvPicPr>
        <p:blipFill>
          <a:blip r:embed="rId6" cstate="print"/>
          <a:srcRect l="34669" t="68008" r="34514" b="3140"/>
          <a:stretch>
            <a:fillRect/>
          </a:stretch>
        </p:blipFill>
        <p:spPr bwMode="auto">
          <a:xfrm>
            <a:off x="611560" y="260648"/>
            <a:ext cx="259228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08074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87484" y="2897261"/>
            <a:ext cx="6881014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AppData\Local\Temp\Rar$DIa4248.435\IMG-20190912-WA0076.jpg"/>
          <p:cNvPicPr>
            <a:picLocks noChangeAspect="1" noChangeArrowheads="1"/>
          </p:cNvPicPr>
          <p:nvPr/>
        </p:nvPicPr>
        <p:blipFill>
          <a:blip r:embed="rId3" cstate="print"/>
          <a:srcRect t="2751" b="15350"/>
          <a:stretch>
            <a:fillRect/>
          </a:stretch>
        </p:blipFill>
        <p:spPr bwMode="auto">
          <a:xfrm>
            <a:off x="1043608" y="1052736"/>
            <a:ext cx="1728192" cy="2516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AppData\Local\Temp\Rar$DIa4248.6624\IMG-20190912-WA0077.jpg"/>
          <p:cNvPicPr>
            <a:picLocks noChangeAspect="1" noChangeArrowheads="1"/>
          </p:cNvPicPr>
          <p:nvPr/>
        </p:nvPicPr>
        <p:blipFill>
          <a:blip r:embed="rId4" cstate="print"/>
          <a:srcRect r="10801" b="25850"/>
          <a:stretch>
            <a:fillRect/>
          </a:stretch>
        </p:blipFill>
        <p:spPr bwMode="auto">
          <a:xfrm>
            <a:off x="3563888" y="1196752"/>
            <a:ext cx="1645623" cy="2431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User\AppData\Local\Temp\Rar$DIa4248.13888\IMG-20190912-WA0078.jpg"/>
          <p:cNvPicPr>
            <a:picLocks noChangeAspect="1" noChangeArrowheads="1"/>
          </p:cNvPicPr>
          <p:nvPr/>
        </p:nvPicPr>
        <p:blipFill>
          <a:blip r:embed="rId5" cstate="print"/>
          <a:srcRect t="2100" r="6668" b="19151"/>
          <a:stretch>
            <a:fillRect/>
          </a:stretch>
        </p:blipFill>
        <p:spPr bwMode="auto">
          <a:xfrm>
            <a:off x="6084168" y="1052736"/>
            <a:ext cx="1656184" cy="2484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User\AppData\Local\Temp\Rar$DIa4248.19669\IMG-20190912-WA0079.jpg"/>
          <p:cNvPicPr>
            <a:picLocks noChangeAspect="1" noChangeArrowheads="1"/>
          </p:cNvPicPr>
          <p:nvPr/>
        </p:nvPicPr>
        <p:blipFill>
          <a:blip r:embed="rId6" cstate="print"/>
          <a:srcRect t="2751" b="15350"/>
          <a:stretch>
            <a:fillRect/>
          </a:stretch>
        </p:blipFill>
        <p:spPr bwMode="auto">
          <a:xfrm>
            <a:off x="971599" y="3855757"/>
            <a:ext cx="1872209" cy="2725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User\AppData\Local\Temp\Rar$DIa4248.23426\IMG-20190912-WA0080.jpg"/>
          <p:cNvPicPr>
            <a:picLocks noChangeAspect="1" noChangeArrowheads="1"/>
          </p:cNvPicPr>
          <p:nvPr/>
        </p:nvPicPr>
        <p:blipFill>
          <a:blip r:embed="rId7" cstate="print"/>
          <a:srcRect t="6951" b="16400"/>
          <a:stretch>
            <a:fillRect/>
          </a:stretch>
        </p:blipFill>
        <p:spPr bwMode="auto">
          <a:xfrm>
            <a:off x="3347864" y="3861048"/>
            <a:ext cx="2016224" cy="2747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C:\Users\User\AppData\Local\Temp\Rar$DIa4248.26473\IMG-20190912-WA0083.jpg"/>
          <p:cNvPicPr>
            <a:picLocks noChangeAspect="1" noChangeArrowheads="1"/>
          </p:cNvPicPr>
          <p:nvPr/>
        </p:nvPicPr>
        <p:blipFill>
          <a:blip r:embed="rId8" cstate="print"/>
          <a:srcRect t="4851" b="15350"/>
          <a:stretch>
            <a:fillRect/>
          </a:stretch>
        </p:blipFill>
        <p:spPr bwMode="auto">
          <a:xfrm>
            <a:off x="5940152" y="3835946"/>
            <a:ext cx="1944216" cy="2758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4" y="274639"/>
            <a:ext cx="7427164" cy="634081"/>
          </a:xfrm>
        </p:spPr>
        <p:txBody>
          <a:bodyPr>
            <a:noAutofit/>
          </a:bodyPr>
          <a:lstStyle/>
          <a:p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Диссеминация (распространение) инновационного продукта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074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94768" y="2908768"/>
            <a:ext cx="6858000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2020-10-08 пр\пр 003.jpg"/>
          <p:cNvPicPr>
            <a:picLocks noChangeAspect="1" noChangeArrowheads="1"/>
          </p:cNvPicPr>
          <p:nvPr/>
        </p:nvPicPr>
        <p:blipFill>
          <a:blip r:embed="rId3" cstate="print"/>
          <a:srcRect l="12988" t="6679" r="1963" b="8089"/>
          <a:stretch>
            <a:fillRect/>
          </a:stretch>
        </p:blipFill>
        <p:spPr bwMode="auto">
          <a:xfrm>
            <a:off x="179512" y="188640"/>
            <a:ext cx="2088232" cy="1521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D:\2020-10-08 пр\пр 004.jpg"/>
          <p:cNvPicPr>
            <a:picLocks noChangeAspect="1" noChangeArrowheads="1"/>
          </p:cNvPicPr>
          <p:nvPr/>
        </p:nvPicPr>
        <p:blipFill>
          <a:blip r:embed="rId4" cstate="print"/>
          <a:srcRect l="10326" t="3550" r="4486" b="11243"/>
          <a:stretch>
            <a:fillRect/>
          </a:stretch>
        </p:blipFill>
        <p:spPr bwMode="auto">
          <a:xfrm>
            <a:off x="5724128" y="1196752"/>
            <a:ext cx="2232248" cy="1517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D:\2020-10-08 пр\пр 005.jpg"/>
          <p:cNvPicPr>
            <a:picLocks noChangeAspect="1" noChangeArrowheads="1"/>
          </p:cNvPicPr>
          <p:nvPr/>
        </p:nvPicPr>
        <p:blipFill>
          <a:blip r:embed="rId5" cstate="print"/>
          <a:srcRect l="1963" t="7762" r="5901" b="5596"/>
          <a:stretch>
            <a:fillRect/>
          </a:stretch>
        </p:blipFill>
        <p:spPr bwMode="auto">
          <a:xfrm>
            <a:off x="179512" y="1916832"/>
            <a:ext cx="2106234" cy="1440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D:\2020-10-08 пр\пр 007.jpg"/>
          <p:cNvPicPr>
            <a:picLocks noChangeAspect="1" noChangeArrowheads="1"/>
          </p:cNvPicPr>
          <p:nvPr/>
        </p:nvPicPr>
        <p:blipFill>
          <a:blip r:embed="rId6" cstate="print"/>
          <a:srcRect l="5113" t="9928" r="12201" b="6679"/>
          <a:stretch>
            <a:fillRect/>
          </a:stretch>
        </p:blipFill>
        <p:spPr bwMode="auto">
          <a:xfrm>
            <a:off x="179512" y="3573016"/>
            <a:ext cx="2088232" cy="1425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D:\2020-10-08 пр\пр 008.jpg"/>
          <p:cNvPicPr>
            <a:picLocks noChangeAspect="1" noChangeArrowheads="1"/>
          </p:cNvPicPr>
          <p:nvPr/>
        </p:nvPicPr>
        <p:blipFill>
          <a:blip r:embed="rId7" cstate="print"/>
          <a:srcRect l="3791" t="2751" r="6679" b="11150"/>
          <a:stretch>
            <a:fillRect/>
          </a:stretch>
        </p:blipFill>
        <p:spPr bwMode="auto">
          <a:xfrm>
            <a:off x="2339752" y="1052736"/>
            <a:ext cx="1633352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3" name="Picture 9" descr="D:\2020-10-08 пр\пр 009.jpg"/>
          <p:cNvPicPr>
            <a:picLocks noChangeAspect="1" noChangeArrowheads="1"/>
          </p:cNvPicPr>
          <p:nvPr/>
        </p:nvPicPr>
        <p:blipFill>
          <a:blip r:embed="rId8" cstate="print"/>
          <a:srcRect l="4326" t="4513" b="9928"/>
          <a:stretch>
            <a:fillRect/>
          </a:stretch>
        </p:blipFill>
        <p:spPr bwMode="auto">
          <a:xfrm>
            <a:off x="4283968" y="4869160"/>
            <a:ext cx="2520280" cy="1638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D:\2020-10-08 пр\пр 010.jpg"/>
          <p:cNvPicPr>
            <a:picLocks noChangeAspect="1" noChangeArrowheads="1"/>
          </p:cNvPicPr>
          <p:nvPr/>
        </p:nvPicPr>
        <p:blipFill>
          <a:blip r:embed="rId9" cstate="print"/>
          <a:srcRect l="9051" t="8845" r="20075"/>
          <a:stretch>
            <a:fillRect/>
          </a:stretch>
        </p:blipFill>
        <p:spPr bwMode="auto">
          <a:xfrm>
            <a:off x="5868144" y="3068960"/>
            <a:ext cx="2046427" cy="1492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D:\2020-10-08 пр\пр 00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67944" y="1772816"/>
            <a:ext cx="1544245" cy="21237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5" name="Picture 11" descr="D:\2020-10-08 пр\пр 011.jpg"/>
          <p:cNvPicPr>
            <a:picLocks noChangeAspect="1" noChangeArrowheads="1"/>
          </p:cNvPicPr>
          <p:nvPr/>
        </p:nvPicPr>
        <p:blipFill>
          <a:blip r:embed="rId11" cstate="print"/>
          <a:srcRect r="9567" b="8001"/>
          <a:stretch>
            <a:fillRect/>
          </a:stretch>
        </p:blipFill>
        <p:spPr bwMode="auto">
          <a:xfrm>
            <a:off x="2555776" y="3861048"/>
            <a:ext cx="1470630" cy="2057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0" name="Picture 6" descr="D:\2020-10-08 пр\пр 006.jpg"/>
          <p:cNvPicPr>
            <a:picLocks noChangeAspect="1" noChangeArrowheads="1"/>
          </p:cNvPicPr>
          <p:nvPr/>
        </p:nvPicPr>
        <p:blipFill>
          <a:blip r:embed="rId12" cstate="print"/>
          <a:srcRect l="2751" t="6679" r="8263" b="2347"/>
          <a:stretch>
            <a:fillRect/>
          </a:stretch>
        </p:blipFill>
        <p:spPr bwMode="auto">
          <a:xfrm>
            <a:off x="251520" y="5229200"/>
            <a:ext cx="2016224" cy="1338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699792" y="116633"/>
            <a:ext cx="5987012" cy="792087"/>
          </a:xfrm>
        </p:spPr>
        <p:txBody>
          <a:bodyPr>
            <a:normAutofit/>
          </a:bodyPr>
          <a:lstStyle/>
          <a:p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Творческие проекты рецензированные кандидатами педагогических наук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498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94768" y="2908768"/>
            <a:ext cx="6858000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4" name="Picture 6" descr="E:\детк 1 мл гр\фотки 2\фотки\20190917_142237.jpg"/>
          <p:cNvPicPr>
            <a:picLocks noChangeAspect="1" noChangeArrowheads="1"/>
          </p:cNvPicPr>
          <p:nvPr/>
        </p:nvPicPr>
        <p:blipFill>
          <a:blip r:embed="rId3" cstate="print"/>
          <a:srcRect t="18500" b="3801"/>
          <a:stretch>
            <a:fillRect/>
          </a:stretch>
        </p:blipFill>
        <p:spPr bwMode="auto">
          <a:xfrm>
            <a:off x="251520" y="2276872"/>
            <a:ext cx="2154709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5415" name="Picture 7" descr="E:\детк 1 мл гр\фотки 2\фотки\20190917_1422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332656"/>
            <a:ext cx="2304256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C:\Users\User\Desktop\20201009_1133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196752"/>
            <a:ext cx="2304256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20201009_111526.jpg"/>
          <p:cNvPicPr>
            <a:picLocks noChangeAspect="1" noChangeArrowheads="1"/>
          </p:cNvPicPr>
          <p:nvPr/>
        </p:nvPicPr>
        <p:blipFill>
          <a:blip r:embed="rId6" cstate="print"/>
          <a:srcRect l="6144" t="8192" r="11933"/>
          <a:stretch>
            <a:fillRect/>
          </a:stretch>
        </p:blipFill>
        <p:spPr bwMode="auto">
          <a:xfrm>
            <a:off x="179513" y="4732648"/>
            <a:ext cx="2304256" cy="1936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699792" y="260649"/>
            <a:ext cx="5472608" cy="79208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Авторские игры,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лэпбуки</a:t>
            </a:r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, фетробуки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F:\фотки с телефона\IMG-20180428-WA005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12776"/>
            <a:ext cx="2390075" cy="1584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C:\Users\User\Desktop\IMG-20201009-WA00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3717032"/>
            <a:ext cx="2924944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User\Desktop\IMG-20201009-WA00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3861048"/>
            <a:ext cx="1884022" cy="2697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29856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206792" y="2896744"/>
            <a:ext cx="6833952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E:\ГРАНТ\print_5921207_4268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3600400" cy="2400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Picture 3" descr="E:\ГРАНТ\print_5921207_42685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861048"/>
            <a:ext cx="3996444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4" descr="E:\ГРАНТ\грант 2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933056"/>
            <a:ext cx="1872208" cy="2574837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51520" y="188640"/>
            <a:ext cx="7632848" cy="79208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Участие в республиканском конкурсе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«Лучший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билингвальный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детский сад - 2019»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IMG-20201009-WA0027.jpg"/>
          <p:cNvPicPr>
            <a:picLocks noChangeAspect="1" noChangeArrowheads="1"/>
          </p:cNvPicPr>
          <p:nvPr/>
        </p:nvPicPr>
        <p:blipFill>
          <a:blip r:embed="rId6" cstate="print"/>
          <a:srcRect b="18182"/>
          <a:stretch>
            <a:fillRect/>
          </a:stretch>
        </p:blipFill>
        <p:spPr bwMode="auto">
          <a:xfrm>
            <a:off x="4860032" y="1052736"/>
            <a:ext cx="2310257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7562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4639"/>
            <a:ext cx="7499172" cy="114300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Партнёрство ДОУ и семьи  </a:t>
            </a:r>
            <a:b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обучении и воспитании детей</a:t>
            </a:r>
            <a:b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на родном (татарском) языке </a:t>
            </a:r>
            <a:endParaRPr lang="ru-RU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69216" y="2859168"/>
            <a:ext cx="6833952" cy="1115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395536" y="1628800"/>
          <a:ext cx="734481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94768" y="2908768"/>
            <a:ext cx="6858000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88640"/>
            <a:ext cx="748883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marR="36195" indent="446405" algn="ctr" fontAlgn="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Организация мастер – классов с родителями:</a:t>
            </a:r>
          </a:p>
          <a:p>
            <a:pPr marL="635" marR="36195" indent="446405" algn="ctr" fontAlgn="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Times New Roman"/>
              </a:rPr>
              <a:t>«Милли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киемнәр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», «Эй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бизәкле калфагым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», «Татар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халык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ea typeface="Times New Roman"/>
                <a:cs typeface="Times New Roman"/>
              </a:rPr>
              <a:t>ашлары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»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4100205" cy="2679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User\Desktop\ВСЕ ДИПЛОМЫ ПО БИЛИНГВАЛКЕ\фото детей и коллектива\IMG-20201008-WA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24744"/>
            <a:ext cx="2592288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ландыш\Desktop\фото МБДОУ №10\ак калфак семинар\DSCN758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53" t="3430" r="22464" b="7372"/>
          <a:stretch/>
        </p:blipFill>
        <p:spPr bwMode="auto">
          <a:xfrm>
            <a:off x="491958" y="3933056"/>
            <a:ext cx="3071930" cy="2760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23" r="16481"/>
          <a:stretch/>
        </p:blipFill>
        <p:spPr>
          <a:xfrm rot="10800000">
            <a:off x="4211960" y="4869160"/>
            <a:ext cx="2088232" cy="1804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56531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47" y="260648"/>
            <a:ext cx="7632529" cy="351081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основания: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1994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Адрес:423331, Республика Татарстан,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Азнакаевский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муниципальный район, </a:t>
            </a:r>
          </a:p>
          <a:p>
            <a:pPr algn="just">
              <a:lnSpc>
                <a:spcPct val="150000"/>
              </a:lnSpc>
            </a:pP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г.Азнакаево,л.М.Султангалиева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д.29Б. Тел.(8-85592) 7-66-20</a:t>
            </a:r>
          </a:p>
          <a:p>
            <a:pPr algn="just">
              <a:lnSpc>
                <a:spcPct val="150000"/>
              </a:lnSpc>
            </a:pPr>
            <a:r>
              <a:rPr lang="en-US" sz="1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d</a:t>
            </a:r>
            <a:r>
              <a:rPr lang="ru-RU" sz="1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10.</a:t>
            </a:r>
            <a:r>
              <a:rPr lang="en-US" sz="1600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azn</a:t>
            </a:r>
            <a:r>
              <a:rPr lang="ru-RU" sz="1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@</a:t>
            </a:r>
            <a:r>
              <a:rPr lang="en-US" sz="1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mail</a:t>
            </a:r>
            <a:r>
              <a:rPr lang="ru-RU" sz="1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sz="1600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ru</a:t>
            </a:r>
            <a:r>
              <a:rPr lang="ru-RU" sz="1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Заведующий МБДОУ –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Заляева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Зиля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Асгатовна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94768" y="2908768"/>
            <a:ext cx="6858000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E:\фото фасад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492896"/>
            <a:ext cx="5532107" cy="4149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09870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94768" y="2908768"/>
            <a:ext cx="6858000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дипломы 2020\IMG-20191120-WA0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73016"/>
            <a:ext cx="4091947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User\Desktop\Новая папка (4)\IMG-20201008-WA00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501008"/>
            <a:ext cx="2301720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1520" y="274639"/>
            <a:ext cx="4248472" cy="85010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Взаимодействие студии театра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Тылсым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с родителями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052337" cy="2038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F:\теремок\IMG_088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204"/>
          <a:stretch/>
        </p:blipFill>
        <p:spPr bwMode="auto">
          <a:xfrm>
            <a:off x="4716016" y="476672"/>
            <a:ext cx="3024336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="" xmlns:p14="http://schemas.microsoft.com/office/powerpoint/2010/main" val="199498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94768" y="2908768"/>
            <a:ext cx="6858000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60648"/>
            <a:ext cx="69127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Муниципальная олимпиада  по татарским сказкам для родителей   </a:t>
            </a:r>
          </a:p>
          <a:p>
            <a:pPr algn="ctr"/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«</a:t>
            </a:r>
            <a:r>
              <a:rPr lang="tt-RU" sz="2000" b="1" dirty="0" smtClean="0">
                <a:latin typeface="Times New Roman"/>
                <a:ea typeface="Calibri"/>
                <a:cs typeface="Times New Roman"/>
              </a:rPr>
              <a:t>Әкият иленә сәяхәт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»</a:t>
            </a:r>
            <a:r>
              <a:rPr lang="ru-RU" dirty="0" smtClean="0">
                <a:ea typeface="Calibri"/>
                <a:cs typeface="Times New Roman"/>
              </a:rPr>
              <a:t/>
            </a:r>
            <a:br>
              <a:rPr lang="ru-RU" dirty="0" smtClean="0"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4" name="Рисунок 3" descr="G:\фотки с телефона\IMG-20180423-WA007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287" b="25058"/>
          <a:stretch/>
        </p:blipFill>
        <p:spPr bwMode="auto">
          <a:xfrm>
            <a:off x="1691680" y="1484784"/>
            <a:ext cx="4594669" cy="2631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 descr="G:\фотки с телефона\IMG-20180423-WA007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65104"/>
            <a:ext cx="3096344" cy="2281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G:\фотки с телефона\IMG-20180423-WA007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781" r="35069"/>
          <a:stretch/>
        </p:blipFill>
        <p:spPr bwMode="auto">
          <a:xfrm>
            <a:off x="4283968" y="4365104"/>
            <a:ext cx="2925701" cy="2266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="" xmlns:p14="http://schemas.microsoft.com/office/powerpoint/2010/main" val="129856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88512" y="2908768"/>
            <a:ext cx="6858000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314"/>
          <a:stretch>
            <a:fillRect/>
          </a:stretch>
        </p:blipFill>
        <p:spPr bwMode="auto">
          <a:xfrm>
            <a:off x="323528" y="1340768"/>
            <a:ext cx="4571486" cy="2982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4" y="274639"/>
            <a:ext cx="8229600" cy="850105"/>
          </a:xfrm>
        </p:spPr>
        <p:txBody>
          <a:bodyPr>
            <a:noAutofit/>
          </a:bodyPr>
          <a:lstStyle/>
          <a:p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Конкурс художественного слова</a:t>
            </a:r>
            <a:br>
              <a:rPr lang="tt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 “Әби</a:t>
            </a:r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, әни </a:t>
            </a:r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һәм </a:t>
            </a:r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мин -  </a:t>
            </a:r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буыннар бәйләнеше”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57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427"/>
          <a:stretch/>
        </p:blipFill>
        <p:spPr bwMode="auto">
          <a:xfrm>
            <a:off x="3851920" y="4437112"/>
            <a:ext cx="4032448" cy="2281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="" xmlns:p14="http://schemas.microsoft.com/office/powerpoint/2010/main" val="314432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215549" y="2908767"/>
            <a:ext cx="6858001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306"/>
          <a:stretch/>
        </p:blipFill>
        <p:spPr bwMode="auto">
          <a:xfrm>
            <a:off x="611560" y="980728"/>
            <a:ext cx="2088232" cy="2887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3" name="Picture 1" descr="E:\детк 1 мл гр\фотки 2\Мастер класс\IMG-20191025-WA0019.jpg"/>
          <p:cNvPicPr>
            <a:picLocks noChangeAspect="1" noChangeArrowheads="1"/>
          </p:cNvPicPr>
          <p:nvPr/>
        </p:nvPicPr>
        <p:blipFill>
          <a:blip r:embed="rId4" cstate="print"/>
          <a:srcRect t="11190"/>
          <a:stretch>
            <a:fillRect/>
          </a:stretch>
        </p:blipFill>
        <p:spPr bwMode="auto">
          <a:xfrm>
            <a:off x="467544" y="4077072"/>
            <a:ext cx="3563888" cy="2373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C:\Users\User\Desktop\Новая папка (3)\IMG-20201008-WA0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933056"/>
            <a:ext cx="2031690" cy="2708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71600" y="274639"/>
            <a:ext cx="6552728" cy="49006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Деятельность семейной студии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Талантлы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гаил</a:t>
            </a:r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ә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Мастер – класс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Тылсымлы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куллар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01"/>
          <a:stretch/>
        </p:blipFill>
        <p:spPr bwMode="auto">
          <a:xfrm>
            <a:off x="3707904" y="1052736"/>
            <a:ext cx="3132894" cy="2691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726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94768" y="2908768"/>
            <a:ext cx="6858000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Новая папка (3)\IMG_20191220_102928_resized_20201008_0433408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3794" y="3861048"/>
            <a:ext cx="3683901" cy="2762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User\Desktop\Новая папка (3)\IMG_20191220_101238_resized_20201008_043408184.jpg"/>
          <p:cNvPicPr>
            <a:picLocks noChangeAspect="1" noChangeArrowheads="1"/>
          </p:cNvPicPr>
          <p:nvPr/>
        </p:nvPicPr>
        <p:blipFill>
          <a:blip r:embed="rId4" cstate="print"/>
          <a:srcRect l="3801" t="21650" r="5201" b="11151"/>
          <a:stretch>
            <a:fillRect/>
          </a:stretch>
        </p:blipFill>
        <p:spPr bwMode="auto">
          <a:xfrm>
            <a:off x="4860032" y="836712"/>
            <a:ext cx="2880320" cy="2836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User\Desktop\Новая папка (3)\IMG_20191220_101006_resized_20201008_043421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541" y="836712"/>
            <a:ext cx="3792422" cy="2844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4" y="274639"/>
            <a:ext cx="7427164" cy="41805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Совместное развлечение с родителями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Нардуган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498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206792" y="2896744"/>
            <a:ext cx="6833952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user\AppData\Local\Microsoft\Windows\Temporary Internet Files\Content.Word\20180130_143625.jpg"/>
          <p:cNvPicPr/>
          <p:nvPr/>
        </p:nvPicPr>
        <p:blipFill>
          <a:blip r:embed="rId3" cstate="print"/>
          <a:srcRect l="18001" t="8491" r="13545" b="7547"/>
          <a:stretch>
            <a:fillRect/>
          </a:stretch>
        </p:blipFill>
        <p:spPr bwMode="auto">
          <a:xfrm>
            <a:off x="251520" y="260648"/>
            <a:ext cx="3384376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user\AppData\Local\Microsoft\Windows\Temporary Internet Files\Content.Word\20180130_143838.jpg"/>
          <p:cNvPicPr/>
          <p:nvPr/>
        </p:nvPicPr>
        <p:blipFill>
          <a:blip r:embed="rId4" cstate="print"/>
          <a:srcRect l="3399" t="12537" r="6057" b="9403"/>
          <a:stretch>
            <a:fillRect/>
          </a:stretch>
        </p:blipFill>
        <p:spPr bwMode="auto">
          <a:xfrm>
            <a:off x="395536" y="2924944"/>
            <a:ext cx="1738993" cy="2837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user\AppData\Local\Microsoft\Windows\Temporary Internet Files\Content.Word\20180130_143554.jpg"/>
          <p:cNvPicPr/>
          <p:nvPr/>
        </p:nvPicPr>
        <p:blipFill>
          <a:blip r:embed="rId5" cstate="print"/>
          <a:srcRect l="12261" t="19811" r="11713" b="17138"/>
          <a:stretch>
            <a:fillRect/>
          </a:stretch>
        </p:blipFill>
        <p:spPr bwMode="auto">
          <a:xfrm>
            <a:off x="5220072" y="2204864"/>
            <a:ext cx="2682298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user\AppData\Local\Microsoft\Windows\Temporary Internet Files\Content.Word\20180130_143826.jpg"/>
          <p:cNvPicPr/>
          <p:nvPr/>
        </p:nvPicPr>
        <p:blipFill>
          <a:blip r:embed="rId6" cstate="print"/>
          <a:srcRect l="4139" t="17313" r="1880" b="13134"/>
          <a:stretch>
            <a:fillRect/>
          </a:stretch>
        </p:blipFill>
        <p:spPr bwMode="auto">
          <a:xfrm>
            <a:off x="2699792" y="3717032"/>
            <a:ext cx="2136392" cy="2831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635896" y="188640"/>
            <a:ext cx="4536504" cy="1368152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ru-RU" sz="1600" b="1" dirty="0" smtClean="0">
                <a:latin typeface="Times New Roman"/>
                <a:ea typeface="Calibri"/>
                <a:cs typeface="Times New Roman"/>
              </a:rPr>
            </a:b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Творческая работа родителей и детей «Минем </a:t>
            </a:r>
            <a:r>
              <a:rPr lang="ru-RU" sz="2000" b="1" dirty="0" err="1" smtClean="0">
                <a:latin typeface="Times New Roman"/>
                <a:ea typeface="Calibri"/>
                <a:cs typeface="Times New Roman"/>
              </a:rPr>
              <a:t>ш</a:t>
            </a:r>
            <a:r>
              <a:rPr lang="tt-RU" sz="2000" b="1" dirty="0" smtClean="0">
                <a:latin typeface="Times New Roman"/>
                <a:ea typeface="Calibri"/>
                <a:cs typeface="Times New Roman"/>
              </a:rPr>
              <a:t>әҗәрә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м»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77562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90480" y="2913056"/>
            <a:ext cx="6866576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51520" y="274639"/>
            <a:ext cx="7560840" cy="49006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Взаимодействие с социумом </a:t>
            </a: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при обучении и воспитании детей</a:t>
            </a:r>
            <a:b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на родном (татарском) языке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7"/>
          <p:cNvGraphicFramePr>
            <a:graphicFrameLocks/>
          </p:cNvGraphicFramePr>
          <p:nvPr/>
        </p:nvGraphicFramePr>
        <p:xfrm>
          <a:off x="395536" y="1628800"/>
          <a:ext cx="734481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6100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221153" y="2908768"/>
            <a:ext cx="6858000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404664"/>
            <a:ext cx="2736304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" marR="36195" indent="446405" algn="just" fontAlgn="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Работа с социумом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4664"/>
            <a:ext cx="442807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3757815" cy="2553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3528392" cy="2579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3022855" cy="1700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38648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94768" y="2908768"/>
            <a:ext cx="6858000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5064109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E:\print_5400827_3970183.jpg"/>
          <p:cNvPicPr>
            <a:picLocks noChangeAspect="1" noChangeArrowheads="1"/>
          </p:cNvPicPr>
          <p:nvPr/>
        </p:nvPicPr>
        <p:blipFill>
          <a:blip r:embed="rId4" cstate="print"/>
          <a:srcRect b="11765"/>
          <a:stretch>
            <a:fillRect/>
          </a:stretch>
        </p:blipFill>
        <p:spPr bwMode="auto">
          <a:xfrm>
            <a:off x="179512" y="4149080"/>
            <a:ext cx="4298879" cy="2528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508104" y="274638"/>
            <a:ext cx="2664296" cy="2218258"/>
          </a:xfrm>
        </p:spPr>
        <p:txBody>
          <a:bodyPr>
            <a:noAutofit/>
          </a:bodyPr>
          <a:lstStyle/>
          <a:p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Ме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ж</a:t>
            </a:r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дународный фестиваль народного творчества тюркских народов “Чатыр тауда җыен”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Новая папка (4)\IMG-20201008-WA00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149080"/>
            <a:ext cx="3347864" cy="2510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2804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76847" y="2890847"/>
            <a:ext cx="6893842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548"/>
          <a:stretch/>
        </p:blipFill>
        <p:spPr bwMode="auto">
          <a:xfrm>
            <a:off x="899592" y="4176643"/>
            <a:ext cx="3460649" cy="2389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40" y="4200629"/>
            <a:ext cx="3311586" cy="2341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2"/>
            <a:ext cx="4608512" cy="2904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4" y="274639"/>
            <a:ext cx="7427164" cy="70608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Мастерская Галины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Герк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Азнакай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курчаклары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785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94768" y="2908768"/>
            <a:ext cx="6858000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DSC05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2856"/>
            <a:ext cx="7822320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4" y="274638"/>
            <a:ext cx="8229600" cy="135416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Педагогический коллектив  МБДОУ №10</a:t>
            </a:r>
            <a:b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Алтынчеч</a:t>
            </a: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b="1" dirty="0" smtClean="0">
                <a:latin typeface="Times New Roman"/>
              </a:rPr>
              <a:t> </a:t>
            </a:r>
            <a:r>
              <a:rPr lang="ru-RU" sz="2000" b="1" dirty="0" smtClean="0">
                <a:latin typeface="Times New Roman"/>
              </a:rPr>
              <a:t>- </a:t>
            </a:r>
            <a:r>
              <a:rPr lang="ru-RU" sz="2000" b="1" dirty="0" smtClean="0">
                <a:latin typeface="Times New Roman"/>
              </a:rPr>
              <a:t>союз талантливых и ярких </a:t>
            </a:r>
            <a:r>
              <a:rPr lang="ru-RU" sz="2000" b="1" dirty="0" smtClean="0">
                <a:latin typeface="Times New Roman"/>
              </a:rPr>
              <a:t>педагогов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409870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94768" y="2908768"/>
            <a:ext cx="6858000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4639"/>
            <a:ext cx="6012160" cy="70608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ыпускники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 наша гордость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Новая папка (3)\IMG-20201008-WA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052736"/>
            <a:ext cx="2718933" cy="2382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User\Desktop\Новая папка (3)\IMG-20201008-WA0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04664"/>
            <a:ext cx="2355976" cy="3036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User\Desktop\Новая папка (3)\IMG-20201008-WA0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717032"/>
            <a:ext cx="2919537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 descr="C:\Users\User\Desktop\IMG-20201008-WA00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3861048"/>
            <a:ext cx="3600400" cy="2633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99498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94768" y="2908768"/>
            <a:ext cx="6858000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Организация обучения и воспитания детей</a:t>
            </a: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 родном (татарском) языке</a:t>
            </a:r>
            <a:endParaRPr lang="ru-RU" sz="2000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467544" y="1484784"/>
          <a:ext cx="748883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409870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94768" y="2908768"/>
            <a:ext cx="6858000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86" name="Picture 2" descr="E:\дипломы 2020\20180410_115352.jpg"/>
          <p:cNvPicPr>
            <a:picLocks noChangeAspect="1" noChangeArrowheads="1"/>
          </p:cNvPicPr>
          <p:nvPr/>
        </p:nvPicPr>
        <p:blipFill>
          <a:blip r:embed="rId3" cstate="print"/>
          <a:srcRect b="8001"/>
          <a:stretch>
            <a:fillRect/>
          </a:stretch>
        </p:blipFill>
        <p:spPr bwMode="auto">
          <a:xfrm>
            <a:off x="539552" y="332656"/>
            <a:ext cx="2643758" cy="3242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4391" name="Picture 7" descr="E:\дипломы 2020\20180413_105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077072"/>
            <a:ext cx="3275856" cy="2456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347864" y="260648"/>
            <a:ext cx="4608512" cy="1224136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Образовательная деятельность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«Милли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бизәкле түбәтәем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Деятельность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театральной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студии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Тылсым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E:\детк 1 мл гр\фотки 2\фотки\IMG-20190424-WA0022.jpg"/>
          <p:cNvPicPr>
            <a:picLocks noChangeAspect="1" noChangeArrowheads="1"/>
          </p:cNvPicPr>
          <p:nvPr/>
        </p:nvPicPr>
        <p:blipFill>
          <a:blip r:embed="rId5" cstate="print"/>
          <a:srcRect t="26900"/>
          <a:stretch>
            <a:fillRect/>
          </a:stretch>
        </p:blipFill>
        <p:spPr bwMode="auto">
          <a:xfrm>
            <a:off x="4572000" y="1772816"/>
            <a:ext cx="2512792" cy="2117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User\Desktop\Новая папка (3)\IMG_20200605_102156_resized_20201008_0430563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933056"/>
            <a:ext cx="3384376" cy="253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29856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210128" y="2908768"/>
            <a:ext cx="6858000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фото МБДОУ №10\PA2608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3528392" cy="2646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80728"/>
            <a:ext cx="365150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612"/>
          <a:stretch/>
        </p:blipFill>
        <p:spPr bwMode="auto">
          <a:xfrm>
            <a:off x="395536" y="4149080"/>
            <a:ext cx="3593876" cy="2304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260648"/>
            <a:ext cx="7848872" cy="49006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Деятельность детского  танцевального коллектива «Фантазия»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E:\дипломы 2020\20171127_112617.jpg"/>
          <p:cNvPicPr>
            <a:picLocks noChangeAspect="1" noChangeArrowheads="1"/>
          </p:cNvPicPr>
          <p:nvPr/>
        </p:nvPicPr>
        <p:blipFill>
          <a:blip r:embed="rId6" cstate="print"/>
          <a:srcRect t="13474" b="7179"/>
          <a:stretch>
            <a:fillRect/>
          </a:stretch>
        </p:blipFill>
        <p:spPr bwMode="auto">
          <a:xfrm>
            <a:off x="5148064" y="3861048"/>
            <a:ext cx="1961472" cy="2766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7276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94768" y="2908768"/>
            <a:ext cx="6858000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7" name="Picture 1" descr="E:\дипломы 2020\IMG-20180327-WA0058.jpg"/>
          <p:cNvPicPr>
            <a:picLocks noChangeAspect="1" noChangeArrowheads="1"/>
          </p:cNvPicPr>
          <p:nvPr/>
        </p:nvPicPr>
        <p:blipFill>
          <a:blip r:embed="rId3" cstate="print"/>
          <a:srcRect l="7476" r="16926"/>
          <a:stretch>
            <a:fillRect/>
          </a:stretch>
        </p:blipFill>
        <p:spPr bwMode="auto">
          <a:xfrm>
            <a:off x="395536" y="1340768"/>
            <a:ext cx="3528393" cy="2625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58" name="Picture 2" descr="E:\дипломы 2020\IMG-20160330-WA0006.jpg"/>
          <p:cNvPicPr>
            <a:picLocks noChangeAspect="1" noChangeArrowheads="1"/>
          </p:cNvPicPr>
          <p:nvPr/>
        </p:nvPicPr>
        <p:blipFill>
          <a:blip r:embed="rId4" cstate="print"/>
          <a:srcRect l="17713" t="26200" r="16138" b="12201"/>
          <a:stretch>
            <a:fillRect/>
          </a:stretch>
        </p:blipFill>
        <p:spPr bwMode="auto">
          <a:xfrm>
            <a:off x="323528" y="4149080"/>
            <a:ext cx="4176464" cy="2475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63276" cy="504056"/>
          </a:xfrm>
        </p:spPr>
        <p:txBody>
          <a:bodyPr>
            <a:noAutofit/>
          </a:bodyPr>
          <a:lstStyle/>
          <a:p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tt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Муниципальный конкурс</a:t>
            </a:r>
            <a:br>
              <a:rPr lang="tt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 в рамках проекта “Сәхнә </a:t>
            </a:r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йолдызчыклары” </a:t>
            </a:r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tt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tt-RU" sz="2000" b="1" dirty="0" smtClean="0">
                <a:latin typeface="Times New Roman" pitchFamily="18" charset="0"/>
                <a:cs typeface="Times New Roman" pitchFamily="18" charset="0"/>
              </a:rPr>
              <a:t>И туган тел, и матур тел”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G:\фотки с телефона\IMG-20180507-WA005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70" r="12889"/>
          <a:stretch/>
        </p:blipFill>
        <p:spPr bwMode="auto">
          <a:xfrm>
            <a:off x="4355976" y="1340768"/>
            <a:ext cx="360040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Picture 3" descr="E:\2019,4\Новая папка (2)\IMG_20190419_122752_240.jpg"/>
          <p:cNvPicPr>
            <a:picLocks noChangeAspect="1" noChangeArrowheads="1"/>
          </p:cNvPicPr>
          <p:nvPr/>
        </p:nvPicPr>
        <p:blipFill>
          <a:blip r:embed="rId6" cstate="print"/>
          <a:srcRect l="2731" t="1080" r="50846" b="48115"/>
          <a:stretch>
            <a:fillRect/>
          </a:stretch>
        </p:blipFill>
        <p:spPr bwMode="auto">
          <a:xfrm>
            <a:off x="5436096" y="4077072"/>
            <a:ext cx="2019062" cy="2548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4263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194768" y="2908768"/>
            <a:ext cx="6858000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Новая папка (4)\IMG-20201008-WA0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772816"/>
            <a:ext cx="3384376" cy="4738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E:\IMG-20201008-WA00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260648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E:\IMG-20201008-WA0062.jpg"/>
          <p:cNvPicPr>
            <a:picLocks noChangeAspect="1" noChangeArrowheads="1"/>
          </p:cNvPicPr>
          <p:nvPr/>
        </p:nvPicPr>
        <p:blipFill>
          <a:blip r:embed="rId5" cstate="print"/>
          <a:srcRect l="6601" t="10101" r="5201" b="26900"/>
          <a:stretch>
            <a:fillRect/>
          </a:stretch>
        </p:blipFill>
        <p:spPr bwMode="auto">
          <a:xfrm>
            <a:off x="251520" y="3140968"/>
            <a:ext cx="3528392" cy="3360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067944" y="188640"/>
            <a:ext cx="3456384" cy="1228999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детского творчества</a:t>
            </a:r>
            <a:b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tt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Сөмбелә</a:t>
            </a: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129856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599" b="32982"/>
          <a:stretch/>
        </p:blipFill>
        <p:spPr bwMode="auto">
          <a:xfrm rot="16200000">
            <a:off x="5206792" y="2896744"/>
            <a:ext cx="6833952" cy="1040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39752" y="404664"/>
            <a:ext cx="33193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Национальные праздники </a:t>
            </a:r>
            <a:endParaRPr lang="ru-RU" sz="2000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828"/>
          <a:stretch/>
        </p:blipFill>
        <p:spPr bwMode="auto">
          <a:xfrm>
            <a:off x="179512" y="1196752"/>
            <a:ext cx="3888432" cy="2475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User-PC\AppData\Local\Microsoft\Windows\INetCache\Content.Word\IMG-20180409-WA003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68760"/>
            <a:ext cx="3672408" cy="2600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G:\Нэуруз бэйрэме\20160401_10052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994" b="20629"/>
          <a:stretch/>
        </p:blipFill>
        <p:spPr bwMode="auto">
          <a:xfrm>
            <a:off x="539552" y="4005064"/>
            <a:ext cx="2592288" cy="2586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Рисунок 9" descr="F:\Instagram\IMG_20170601_120452_852.jpg"/>
          <p:cNvPicPr/>
          <p:nvPr/>
        </p:nvPicPr>
        <p:blipFill>
          <a:blip r:embed="rId7" cstate="print"/>
          <a:srcRect l="3008" t="33989" r="52727" b="37188"/>
          <a:stretch>
            <a:fillRect/>
          </a:stretch>
        </p:blipFill>
        <p:spPr bwMode="auto">
          <a:xfrm>
            <a:off x="4139952" y="4077072"/>
            <a:ext cx="3312368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7562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5075</TotalTime>
  <Words>347</Words>
  <Application>Microsoft Office PowerPoint</Application>
  <PresentationFormat>Экран (4:3)</PresentationFormat>
  <Paragraphs>66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Тема Office</vt:lpstr>
      <vt:lpstr>1_Тема Office</vt:lpstr>
      <vt:lpstr>16_Тема Office</vt:lpstr>
      <vt:lpstr>17_Тема Office</vt:lpstr>
      <vt:lpstr>19_Тема Office</vt:lpstr>
      <vt:lpstr>20_Тема Office</vt:lpstr>
      <vt:lpstr>Муниципальное бюджетное дошкольное образовательное учреждение «Детский сад комбинированного вида   № 10 «Алтынчеч» города Азнакаево Азнакаевского муниципального района Республики Татарстан   </vt:lpstr>
      <vt:lpstr>Слайд 2</vt:lpstr>
      <vt:lpstr>Педагогический коллектив  МБДОУ №10 «Алтынчеч» - союз талантливых и ярких педагогов </vt:lpstr>
      <vt:lpstr>Организация обучения и воспитания детей на родном (татарском) языке</vt:lpstr>
      <vt:lpstr> Образовательная деятельность  «Милли бизәкле түбәтәем»  Деятельность театральной студии «Тылсым»  </vt:lpstr>
      <vt:lpstr>Деятельность детского  танцевального коллектива «Фантазия»  </vt:lpstr>
      <vt:lpstr> Муниципальный конкурс  в рамках проекта “Сәхнә йолдызчыклары” , “И туган тел, и матур тел” </vt:lpstr>
      <vt:lpstr> Муниципальный конкурс детского творчества  «Сөмбелә» </vt:lpstr>
      <vt:lpstr>Слайд 9</vt:lpstr>
      <vt:lpstr>Организация  работы педагогов  при обучении и воспитании детей  на родном (татарском) языке </vt:lpstr>
      <vt:lpstr>Трансляция опыта национальных ДОУ</vt:lpstr>
      <vt:lpstr>Зональный семинар – практикум для педагогов дошкольных образовательных учреждений на тему: «Поликультурное воспитание в рамках реализации билингвального образования»</vt:lpstr>
      <vt:lpstr>Муниципальный профессиональный конкурс среди педагогов татарских ДОУ “Сөмбелә”  </vt:lpstr>
      <vt:lpstr>Диссеминация (распространение) инновационного продукта </vt:lpstr>
      <vt:lpstr>Творческие проекты рецензированные кандидатами педагогических наук  </vt:lpstr>
      <vt:lpstr>Авторские игры, лэпбуки, фетробуки </vt:lpstr>
      <vt:lpstr>Участие в республиканском конкурсе  «Лучший билингвальный детский сад - 2019»</vt:lpstr>
      <vt:lpstr> Партнёрство ДОУ и семьи   при обучении и воспитании детей  на родном (татарском) языке </vt:lpstr>
      <vt:lpstr>Слайд 19</vt:lpstr>
      <vt:lpstr>Взаимодействие студии театра «Тылсым» с родителями</vt:lpstr>
      <vt:lpstr>Слайд 21</vt:lpstr>
      <vt:lpstr>Конкурс художественного слова  “Әби, әни һәм мин -  буыннар бәйләнеше” </vt:lpstr>
      <vt:lpstr>Деятельность семейной студии «Талантлы гаилә» Мастер – класс «Тылсымлы куллар» </vt:lpstr>
      <vt:lpstr>Совместное развлечение с родителями «Нардуган»</vt:lpstr>
      <vt:lpstr> Творческая работа родителей и детей «Минем шәҗәрәм»</vt:lpstr>
      <vt:lpstr>  Взаимодействие с социумом  при обучении и воспитании детей  на родном (татарском) языке </vt:lpstr>
      <vt:lpstr>Слайд 27</vt:lpstr>
      <vt:lpstr>Международный фестиваль народного творчества тюркских народов “Чатыр тауда җыен”</vt:lpstr>
      <vt:lpstr>Мастерская Галины Герк «Азнакай курчаклары»</vt:lpstr>
      <vt:lpstr>Выпускники – наша гордость </vt:lpstr>
    </vt:vector>
  </TitlesOfParts>
  <Company>Не имеет значения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Владимир</dc:creator>
  <cp:lastModifiedBy>User</cp:lastModifiedBy>
  <cp:revision>593</cp:revision>
  <cp:lastPrinted>2018-06-02T11:48:11Z</cp:lastPrinted>
  <dcterms:created xsi:type="dcterms:W3CDTF">2007-04-08T09:59:33Z</dcterms:created>
  <dcterms:modified xsi:type="dcterms:W3CDTF">2020-10-10T08:25:55Z</dcterms:modified>
</cp:coreProperties>
</file>