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14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7B0A69-0955-48E8-BF36-055F5BC1F613}" type="doc">
      <dgm:prSet loTypeId="urn:microsoft.com/office/officeart/2005/8/layout/radial1" loCatId="cycle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CB6344D7-CD76-4944-8027-A333634675F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Образовательная организация</a:t>
          </a:r>
          <a:endParaRPr lang="ru-RU" sz="1400" b="1" dirty="0">
            <a:solidFill>
              <a:schemeClr val="tx1"/>
            </a:solidFill>
          </a:endParaRPr>
        </a:p>
      </dgm:t>
    </dgm:pt>
    <dgm:pt modelId="{8F664404-B076-4702-8435-F5E60C4DF62C}" type="parTrans" cxnId="{54D5116C-2A49-4F63-8AAB-59E1AB0FC1F1}">
      <dgm:prSet/>
      <dgm:spPr/>
      <dgm:t>
        <a:bodyPr/>
        <a:lstStyle/>
        <a:p>
          <a:endParaRPr lang="ru-RU"/>
        </a:p>
      </dgm:t>
    </dgm:pt>
    <dgm:pt modelId="{C49FFD08-2C9A-4AFA-B8FD-B029A760740D}" type="sibTrans" cxnId="{54D5116C-2A49-4F63-8AAB-59E1AB0FC1F1}">
      <dgm:prSet/>
      <dgm:spPr/>
      <dgm:t>
        <a:bodyPr/>
        <a:lstStyle/>
        <a:p>
          <a:endParaRPr lang="ru-RU"/>
        </a:p>
      </dgm:t>
    </dgm:pt>
    <dgm:pt modelId="{8A56E89B-C0DE-4B50-8DCE-3B9726638AB5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Городские детские поликлиники</a:t>
          </a:r>
          <a:endParaRPr lang="ru-RU" sz="1400" b="1" dirty="0">
            <a:solidFill>
              <a:schemeClr val="tx1"/>
            </a:solidFill>
          </a:endParaRPr>
        </a:p>
      </dgm:t>
    </dgm:pt>
    <dgm:pt modelId="{C3D1AFED-D065-4CB3-807D-8FA74AEFCCA1}" type="parTrans" cxnId="{72FEAE00-4682-4E2A-8A6D-C0A26F6A6AAA}">
      <dgm:prSet/>
      <dgm:spPr/>
      <dgm:t>
        <a:bodyPr/>
        <a:lstStyle/>
        <a:p>
          <a:endParaRPr lang="ru-RU"/>
        </a:p>
      </dgm:t>
    </dgm:pt>
    <dgm:pt modelId="{4545AE19-CDF0-401B-8A9C-FC3582AF6E0E}" type="sibTrans" cxnId="{72FEAE00-4682-4E2A-8A6D-C0A26F6A6AAA}">
      <dgm:prSet/>
      <dgm:spPr/>
      <dgm:t>
        <a:bodyPr/>
        <a:lstStyle/>
        <a:p>
          <a:endParaRPr lang="ru-RU"/>
        </a:p>
      </dgm:t>
    </dgm:pt>
    <dgm:pt modelId="{2DA10F3D-2813-4968-A7EB-3A31E9B732A3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Городские  взрослые поликлиники</a:t>
          </a:r>
          <a:endParaRPr lang="ru-RU" sz="1200" b="1" dirty="0">
            <a:solidFill>
              <a:schemeClr val="tx1"/>
            </a:solidFill>
          </a:endParaRPr>
        </a:p>
      </dgm:t>
    </dgm:pt>
    <dgm:pt modelId="{964C8B00-E4B3-447E-A917-2BCDE627716C}" type="parTrans" cxnId="{C873AC7B-8C04-47D0-B0EE-207166557D49}">
      <dgm:prSet/>
      <dgm:spPr/>
      <dgm:t>
        <a:bodyPr/>
        <a:lstStyle/>
        <a:p>
          <a:endParaRPr lang="ru-RU"/>
        </a:p>
      </dgm:t>
    </dgm:pt>
    <dgm:pt modelId="{71B14503-43C9-4A93-9768-C9C3A52266A2}" type="sibTrans" cxnId="{C873AC7B-8C04-47D0-B0EE-207166557D49}">
      <dgm:prSet/>
      <dgm:spPr/>
      <dgm:t>
        <a:bodyPr/>
        <a:lstStyle/>
        <a:p>
          <a:endParaRPr lang="ru-RU"/>
        </a:p>
      </dgm:t>
    </dgm:pt>
    <dgm:pt modelId="{5F4C5841-0CE3-493E-9666-7F6C4B869092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Центр профилактики и борьбы со СПИД и инфекционными заболеваниями</a:t>
          </a:r>
          <a:endParaRPr lang="ru-RU" sz="1200" b="1" dirty="0">
            <a:solidFill>
              <a:schemeClr val="tx1"/>
            </a:solidFill>
          </a:endParaRPr>
        </a:p>
      </dgm:t>
    </dgm:pt>
    <dgm:pt modelId="{AAAEE500-3341-4CAC-B557-D906BDA618F7}" type="parTrans" cxnId="{1CA31E20-03CE-4858-AA5A-6117BABFEEA4}">
      <dgm:prSet/>
      <dgm:spPr/>
      <dgm:t>
        <a:bodyPr/>
        <a:lstStyle/>
        <a:p>
          <a:endParaRPr lang="ru-RU"/>
        </a:p>
      </dgm:t>
    </dgm:pt>
    <dgm:pt modelId="{D01DA6BF-14F5-4A4B-AECD-41705C12626C}" type="sibTrans" cxnId="{1CA31E20-03CE-4858-AA5A-6117BABFEEA4}">
      <dgm:prSet/>
      <dgm:spPr/>
      <dgm:t>
        <a:bodyPr/>
        <a:lstStyle/>
        <a:p>
          <a:endParaRPr lang="ru-RU"/>
        </a:p>
      </dgm:t>
    </dgm:pt>
    <dgm:pt modelId="{EADCA21C-8709-46EC-B6A3-F74F6827B394}">
      <dgm:prSet phldrT="[Текст]" custT="1"/>
      <dgm:spPr/>
      <dgm:t>
        <a:bodyPr/>
        <a:lstStyle/>
        <a:p>
          <a:r>
            <a:rPr lang="ru-RU" sz="1200" b="1" dirty="0" err="1" smtClean="0">
              <a:solidFill>
                <a:schemeClr val="tx1"/>
              </a:solidFill>
            </a:rPr>
            <a:t>Набережночелнинский</a:t>
          </a:r>
          <a:r>
            <a:rPr lang="ru-RU" sz="1200" b="1" dirty="0" smtClean="0">
              <a:solidFill>
                <a:schemeClr val="tx1"/>
              </a:solidFill>
            </a:rPr>
            <a:t> наркологический диспансер</a:t>
          </a:r>
          <a:endParaRPr lang="ru-RU" sz="1200" b="1" dirty="0">
            <a:solidFill>
              <a:schemeClr val="tx1"/>
            </a:solidFill>
          </a:endParaRPr>
        </a:p>
      </dgm:t>
    </dgm:pt>
    <dgm:pt modelId="{C7E0C051-F7C2-49DE-9C61-B9D824FB32E5}" type="parTrans" cxnId="{5C618416-B4A1-4BC5-B203-1705D0FBB9B0}">
      <dgm:prSet/>
      <dgm:spPr/>
      <dgm:t>
        <a:bodyPr/>
        <a:lstStyle/>
        <a:p>
          <a:endParaRPr lang="ru-RU"/>
        </a:p>
      </dgm:t>
    </dgm:pt>
    <dgm:pt modelId="{D9E74DB3-BC86-4CC5-AA18-2C2E7E92EF54}" type="sibTrans" cxnId="{5C618416-B4A1-4BC5-B203-1705D0FBB9B0}">
      <dgm:prSet/>
      <dgm:spPr/>
      <dgm:t>
        <a:bodyPr/>
        <a:lstStyle/>
        <a:p>
          <a:endParaRPr lang="ru-RU"/>
        </a:p>
      </dgm:t>
    </dgm:pt>
    <dgm:pt modelId="{9248B6CB-5B13-4D89-B071-159C3CDCCE3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Семейная клиника ТАНАР</a:t>
          </a:r>
          <a:endParaRPr lang="ru-RU" b="1" dirty="0">
            <a:solidFill>
              <a:schemeClr val="tx1"/>
            </a:solidFill>
          </a:endParaRPr>
        </a:p>
      </dgm:t>
    </dgm:pt>
    <dgm:pt modelId="{0426E533-8DC1-4788-91DA-DD1D32F300E9}" type="parTrans" cxnId="{761932C3-0DCB-4FFD-86AD-A6675D821E8A}">
      <dgm:prSet/>
      <dgm:spPr/>
      <dgm:t>
        <a:bodyPr/>
        <a:lstStyle/>
        <a:p>
          <a:endParaRPr lang="ru-RU"/>
        </a:p>
      </dgm:t>
    </dgm:pt>
    <dgm:pt modelId="{FFB82A53-34CB-450F-9D40-EAE2BAC94AE9}" type="sibTrans" cxnId="{761932C3-0DCB-4FFD-86AD-A6675D821E8A}">
      <dgm:prSet/>
      <dgm:spPr/>
      <dgm:t>
        <a:bodyPr/>
        <a:lstStyle/>
        <a:p>
          <a:endParaRPr lang="ru-RU"/>
        </a:p>
      </dgm:t>
    </dgm:pt>
    <dgm:pt modelId="{8D1FDB23-5F2D-4BAF-9703-C1AB6777D215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Психоневрологический диспансер</a:t>
          </a:r>
          <a:endParaRPr lang="ru-RU" sz="1400" b="1" dirty="0">
            <a:solidFill>
              <a:schemeClr val="tx1"/>
            </a:solidFill>
          </a:endParaRPr>
        </a:p>
      </dgm:t>
    </dgm:pt>
    <dgm:pt modelId="{503B01D7-4EB3-449B-8FE8-C2A56BADB23A}" type="parTrans" cxnId="{FB99AC32-F9FD-499A-B9C5-C9D33B908431}">
      <dgm:prSet/>
      <dgm:spPr/>
      <dgm:t>
        <a:bodyPr/>
        <a:lstStyle/>
        <a:p>
          <a:endParaRPr lang="ru-RU"/>
        </a:p>
      </dgm:t>
    </dgm:pt>
    <dgm:pt modelId="{C7B4C872-C538-4B57-B6C3-5BB302551480}" type="sibTrans" cxnId="{FB99AC32-F9FD-499A-B9C5-C9D33B908431}">
      <dgm:prSet/>
      <dgm:spPr/>
      <dgm:t>
        <a:bodyPr/>
        <a:lstStyle/>
        <a:p>
          <a:endParaRPr lang="ru-RU"/>
        </a:p>
      </dgm:t>
    </dgm:pt>
    <dgm:pt modelId="{CCA3C290-C0D7-41BF-8370-6F8F55D165C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Детская стоматологическая поликлиника №1</a:t>
          </a:r>
          <a:endParaRPr lang="ru-RU" sz="1400" b="1" dirty="0">
            <a:solidFill>
              <a:schemeClr val="tx1"/>
            </a:solidFill>
          </a:endParaRPr>
        </a:p>
      </dgm:t>
    </dgm:pt>
    <dgm:pt modelId="{B23D7FAA-D243-4EFD-AF50-4DC46D986D98}" type="parTrans" cxnId="{859CB3BA-D2ED-4B24-B1A3-190D1BC0FEDD}">
      <dgm:prSet/>
      <dgm:spPr/>
      <dgm:t>
        <a:bodyPr/>
        <a:lstStyle/>
        <a:p>
          <a:endParaRPr lang="ru-RU"/>
        </a:p>
      </dgm:t>
    </dgm:pt>
    <dgm:pt modelId="{B339504A-5970-4BF1-8A51-342BCE2B0D49}" type="sibTrans" cxnId="{859CB3BA-D2ED-4B24-B1A3-190D1BC0FEDD}">
      <dgm:prSet/>
      <dgm:spPr/>
      <dgm:t>
        <a:bodyPr/>
        <a:lstStyle/>
        <a:p>
          <a:endParaRPr lang="ru-RU"/>
        </a:p>
      </dgm:t>
    </dgm:pt>
    <dgm:pt modelId="{52470F2A-5398-4B4E-89B9-F2C6D9D4F9D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Центр профилактики заболеваний</a:t>
          </a:r>
          <a:endParaRPr lang="ru-RU" sz="1600" b="1" dirty="0">
            <a:solidFill>
              <a:schemeClr val="tx1"/>
            </a:solidFill>
          </a:endParaRPr>
        </a:p>
      </dgm:t>
    </dgm:pt>
    <dgm:pt modelId="{21214675-4ECF-487A-9311-C7355007A577}" type="parTrans" cxnId="{D3200F30-F8E1-475E-A087-7CD9ECFECAAB}">
      <dgm:prSet/>
      <dgm:spPr/>
      <dgm:t>
        <a:bodyPr/>
        <a:lstStyle/>
        <a:p>
          <a:endParaRPr lang="ru-RU"/>
        </a:p>
      </dgm:t>
    </dgm:pt>
    <dgm:pt modelId="{7DF1B386-1533-497D-BB66-485DB675ABD6}" type="sibTrans" cxnId="{D3200F30-F8E1-475E-A087-7CD9ECFECAAB}">
      <dgm:prSet/>
      <dgm:spPr/>
      <dgm:t>
        <a:bodyPr/>
        <a:lstStyle/>
        <a:p>
          <a:endParaRPr lang="ru-RU"/>
        </a:p>
      </dgm:t>
    </dgm:pt>
    <dgm:pt modelId="{BC661B07-8E57-4968-AFCC-EFB13C5590E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Тубдиспансер</a:t>
          </a:r>
          <a:endParaRPr lang="ru-RU" sz="1400" b="1" dirty="0">
            <a:solidFill>
              <a:schemeClr val="tx1"/>
            </a:solidFill>
          </a:endParaRPr>
        </a:p>
      </dgm:t>
    </dgm:pt>
    <dgm:pt modelId="{69BC20F3-A187-4C82-B422-4D4469C470E4}" type="parTrans" cxnId="{2B51C8E4-8C36-461C-BC12-D06CB6F00FFE}">
      <dgm:prSet/>
      <dgm:spPr/>
      <dgm:t>
        <a:bodyPr/>
        <a:lstStyle/>
        <a:p>
          <a:endParaRPr lang="ru-RU"/>
        </a:p>
      </dgm:t>
    </dgm:pt>
    <dgm:pt modelId="{484C5AE4-5C9B-4FC6-B2C5-4E4289729393}" type="sibTrans" cxnId="{2B51C8E4-8C36-461C-BC12-D06CB6F00FFE}">
      <dgm:prSet/>
      <dgm:spPr/>
      <dgm:t>
        <a:bodyPr/>
        <a:lstStyle/>
        <a:p>
          <a:endParaRPr lang="ru-RU"/>
        </a:p>
      </dgm:t>
    </dgm:pt>
    <dgm:pt modelId="{C1F49FFB-422B-4CEB-8667-AFAEE2403726}" type="pres">
      <dgm:prSet presAssocID="{CC7B0A69-0955-48E8-BF36-055F5BC1F61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3C7444-F475-401D-881E-10233D45C709}" type="pres">
      <dgm:prSet presAssocID="{CB6344D7-CD76-4944-8027-A333634675FC}" presName="centerShape" presStyleLbl="node0" presStyleIdx="0" presStyleCnt="1" custScaleX="202405" custScaleY="206044"/>
      <dgm:spPr/>
      <dgm:t>
        <a:bodyPr/>
        <a:lstStyle/>
        <a:p>
          <a:endParaRPr lang="ru-RU"/>
        </a:p>
      </dgm:t>
    </dgm:pt>
    <dgm:pt modelId="{59286B22-B729-4988-B737-6127F14BA16C}" type="pres">
      <dgm:prSet presAssocID="{C3D1AFED-D065-4CB3-807D-8FA74AEFCCA1}" presName="Name9" presStyleLbl="parChTrans1D2" presStyleIdx="0" presStyleCnt="9"/>
      <dgm:spPr/>
      <dgm:t>
        <a:bodyPr/>
        <a:lstStyle/>
        <a:p>
          <a:endParaRPr lang="ru-RU"/>
        </a:p>
      </dgm:t>
    </dgm:pt>
    <dgm:pt modelId="{B671A2EA-49F0-4421-99B6-349A673D6EF0}" type="pres">
      <dgm:prSet presAssocID="{C3D1AFED-D065-4CB3-807D-8FA74AEFCCA1}" presName="connTx" presStyleLbl="parChTrans1D2" presStyleIdx="0" presStyleCnt="9"/>
      <dgm:spPr/>
      <dgm:t>
        <a:bodyPr/>
        <a:lstStyle/>
        <a:p>
          <a:endParaRPr lang="ru-RU"/>
        </a:p>
      </dgm:t>
    </dgm:pt>
    <dgm:pt modelId="{2057DFA0-6989-4C9F-BB4A-1A4396FA0D83}" type="pres">
      <dgm:prSet presAssocID="{8A56E89B-C0DE-4B50-8DCE-3B9726638AB5}" presName="node" presStyleLbl="node1" presStyleIdx="0" presStyleCnt="9" custScaleX="194131" custRadScaleRad="90702" custRadScaleInc="-5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2584B8-FFD1-4474-AFD5-49C2F7631C86}" type="pres">
      <dgm:prSet presAssocID="{964C8B00-E4B3-447E-A917-2BCDE627716C}" presName="Name9" presStyleLbl="parChTrans1D2" presStyleIdx="1" presStyleCnt="9"/>
      <dgm:spPr/>
      <dgm:t>
        <a:bodyPr/>
        <a:lstStyle/>
        <a:p>
          <a:endParaRPr lang="ru-RU"/>
        </a:p>
      </dgm:t>
    </dgm:pt>
    <dgm:pt modelId="{18B14B61-DA0A-40C6-8897-BCE2745BF771}" type="pres">
      <dgm:prSet presAssocID="{964C8B00-E4B3-447E-A917-2BCDE627716C}" presName="connTx" presStyleLbl="parChTrans1D2" presStyleIdx="1" presStyleCnt="9"/>
      <dgm:spPr/>
      <dgm:t>
        <a:bodyPr/>
        <a:lstStyle/>
        <a:p>
          <a:endParaRPr lang="ru-RU"/>
        </a:p>
      </dgm:t>
    </dgm:pt>
    <dgm:pt modelId="{2E7B3447-A377-4677-A1F6-8333C28CE5CB}" type="pres">
      <dgm:prSet presAssocID="{2DA10F3D-2813-4968-A7EB-3A31E9B732A3}" presName="node" presStyleLbl="node1" presStyleIdx="1" presStyleCnt="9" custScaleX="214775" custRadScaleRad="168594" custRadScaleInc="85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33E59D-7027-49E4-8380-0DFF43060A76}" type="pres">
      <dgm:prSet presAssocID="{AAAEE500-3341-4CAC-B557-D906BDA618F7}" presName="Name9" presStyleLbl="parChTrans1D2" presStyleIdx="2" presStyleCnt="9"/>
      <dgm:spPr/>
      <dgm:t>
        <a:bodyPr/>
        <a:lstStyle/>
        <a:p>
          <a:endParaRPr lang="ru-RU"/>
        </a:p>
      </dgm:t>
    </dgm:pt>
    <dgm:pt modelId="{F5DAFD59-F8E5-4B39-A38A-4A4170615E27}" type="pres">
      <dgm:prSet presAssocID="{AAAEE500-3341-4CAC-B557-D906BDA618F7}" presName="connTx" presStyleLbl="parChTrans1D2" presStyleIdx="2" presStyleCnt="9"/>
      <dgm:spPr/>
      <dgm:t>
        <a:bodyPr/>
        <a:lstStyle/>
        <a:p>
          <a:endParaRPr lang="ru-RU"/>
        </a:p>
      </dgm:t>
    </dgm:pt>
    <dgm:pt modelId="{05522B3E-FA07-4E29-BBE0-E7E0FA4B9186}" type="pres">
      <dgm:prSet presAssocID="{5F4C5841-0CE3-493E-9666-7F6C4B869092}" presName="node" presStyleLbl="node1" presStyleIdx="2" presStyleCnt="9" custScaleX="192829" custRadScaleRad="160852" custRadScaleInc="13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CF54A-8B57-4B79-97F8-472EF13BBB26}" type="pres">
      <dgm:prSet presAssocID="{C7E0C051-F7C2-49DE-9C61-B9D824FB32E5}" presName="Name9" presStyleLbl="parChTrans1D2" presStyleIdx="3" presStyleCnt="9"/>
      <dgm:spPr/>
      <dgm:t>
        <a:bodyPr/>
        <a:lstStyle/>
        <a:p>
          <a:endParaRPr lang="ru-RU"/>
        </a:p>
      </dgm:t>
    </dgm:pt>
    <dgm:pt modelId="{478B913B-942C-420D-B762-ABBD9032A7D6}" type="pres">
      <dgm:prSet presAssocID="{C7E0C051-F7C2-49DE-9C61-B9D824FB32E5}" presName="connTx" presStyleLbl="parChTrans1D2" presStyleIdx="3" presStyleCnt="9"/>
      <dgm:spPr/>
      <dgm:t>
        <a:bodyPr/>
        <a:lstStyle/>
        <a:p>
          <a:endParaRPr lang="ru-RU"/>
        </a:p>
      </dgm:t>
    </dgm:pt>
    <dgm:pt modelId="{A8C7AF04-3CD3-4537-8D37-4D32082541F2}" type="pres">
      <dgm:prSet presAssocID="{EADCA21C-8709-46EC-B6A3-F74F6827B394}" presName="node" presStyleLbl="node1" presStyleIdx="3" presStyleCnt="9" custScaleX="216422" custRadScaleRad="155959" custRadScaleInc="-7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8B43B-FA14-4C41-87D2-F20EE00FFD8C}" type="pres">
      <dgm:prSet presAssocID="{0426E533-8DC1-4788-91DA-DD1D32F300E9}" presName="Name9" presStyleLbl="parChTrans1D2" presStyleIdx="4" presStyleCnt="9"/>
      <dgm:spPr/>
      <dgm:t>
        <a:bodyPr/>
        <a:lstStyle/>
        <a:p>
          <a:endParaRPr lang="ru-RU"/>
        </a:p>
      </dgm:t>
    </dgm:pt>
    <dgm:pt modelId="{49C15267-48F2-4A23-BAB5-2649EF235EFB}" type="pres">
      <dgm:prSet presAssocID="{0426E533-8DC1-4788-91DA-DD1D32F300E9}" presName="connTx" presStyleLbl="parChTrans1D2" presStyleIdx="4" presStyleCnt="9"/>
      <dgm:spPr/>
      <dgm:t>
        <a:bodyPr/>
        <a:lstStyle/>
        <a:p>
          <a:endParaRPr lang="ru-RU"/>
        </a:p>
      </dgm:t>
    </dgm:pt>
    <dgm:pt modelId="{5648E11A-7DFD-4BF4-9D25-D3914EFD750E}" type="pres">
      <dgm:prSet presAssocID="{9248B6CB-5B13-4D89-B071-159C3CDCCE3C}" presName="node" presStyleLbl="node1" presStyleIdx="4" presStyleCnt="9" custScaleX="196500" custRadScaleRad="117192" custRadScaleInc="-82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874DE7-69CE-4584-A2CC-B8AA292628F2}" type="pres">
      <dgm:prSet presAssocID="{503B01D7-4EB3-449B-8FE8-C2A56BADB23A}" presName="Name9" presStyleLbl="parChTrans1D2" presStyleIdx="5" presStyleCnt="9"/>
      <dgm:spPr/>
      <dgm:t>
        <a:bodyPr/>
        <a:lstStyle/>
        <a:p>
          <a:endParaRPr lang="ru-RU"/>
        </a:p>
      </dgm:t>
    </dgm:pt>
    <dgm:pt modelId="{0E0656A6-F33E-4E2C-9465-165847CCB6A2}" type="pres">
      <dgm:prSet presAssocID="{503B01D7-4EB3-449B-8FE8-C2A56BADB23A}" presName="connTx" presStyleLbl="parChTrans1D2" presStyleIdx="5" presStyleCnt="9"/>
      <dgm:spPr/>
      <dgm:t>
        <a:bodyPr/>
        <a:lstStyle/>
        <a:p>
          <a:endParaRPr lang="ru-RU"/>
        </a:p>
      </dgm:t>
    </dgm:pt>
    <dgm:pt modelId="{EA871A38-5BB6-4019-B4EA-77111E7A2933}" type="pres">
      <dgm:prSet presAssocID="{8D1FDB23-5F2D-4BAF-9703-C1AB6777D215}" presName="node" presStyleLbl="node1" presStyleIdx="5" presStyleCnt="9" custScaleX="220013" custRadScaleRad="109862" custRadScaleInc="73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1C355-3CFA-4863-A9D1-A3E1E72DE083}" type="pres">
      <dgm:prSet presAssocID="{B23D7FAA-D243-4EFD-AF50-4DC46D986D98}" presName="Name9" presStyleLbl="parChTrans1D2" presStyleIdx="6" presStyleCnt="9"/>
      <dgm:spPr/>
      <dgm:t>
        <a:bodyPr/>
        <a:lstStyle/>
        <a:p>
          <a:endParaRPr lang="ru-RU"/>
        </a:p>
      </dgm:t>
    </dgm:pt>
    <dgm:pt modelId="{0B386C4B-8F09-4AF7-98C2-797AED5FDA30}" type="pres">
      <dgm:prSet presAssocID="{B23D7FAA-D243-4EFD-AF50-4DC46D986D98}" presName="connTx" presStyleLbl="parChTrans1D2" presStyleIdx="6" presStyleCnt="9"/>
      <dgm:spPr/>
      <dgm:t>
        <a:bodyPr/>
        <a:lstStyle/>
        <a:p>
          <a:endParaRPr lang="ru-RU"/>
        </a:p>
      </dgm:t>
    </dgm:pt>
    <dgm:pt modelId="{6DD76874-E8D3-4AA2-85F7-BB6CD7665315}" type="pres">
      <dgm:prSet presAssocID="{CCA3C290-C0D7-41BF-8370-6F8F55D165C2}" presName="node" presStyleLbl="node1" presStyleIdx="6" presStyleCnt="9" custScaleX="214807" custRadScaleRad="151987" custRadScaleInc="75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03C86-35B5-4646-8334-170E4F960CE8}" type="pres">
      <dgm:prSet presAssocID="{21214675-4ECF-487A-9311-C7355007A577}" presName="Name9" presStyleLbl="parChTrans1D2" presStyleIdx="7" presStyleCnt="9"/>
      <dgm:spPr/>
      <dgm:t>
        <a:bodyPr/>
        <a:lstStyle/>
        <a:p>
          <a:endParaRPr lang="ru-RU"/>
        </a:p>
      </dgm:t>
    </dgm:pt>
    <dgm:pt modelId="{6968C6B8-03F4-4837-A0C1-8A7D5E0FBA60}" type="pres">
      <dgm:prSet presAssocID="{21214675-4ECF-487A-9311-C7355007A577}" presName="connTx" presStyleLbl="parChTrans1D2" presStyleIdx="7" presStyleCnt="9"/>
      <dgm:spPr/>
      <dgm:t>
        <a:bodyPr/>
        <a:lstStyle/>
        <a:p>
          <a:endParaRPr lang="ru-RU"/>
        </a:p>
      </dgm:t>
    </dgm:pt>
    <dgm:pt modelId="{1701EAD9-E759-487B-B34A-913D7C5895BC}" type="pres">
      <dgm:prSet presAssocID="{52470F2A-5398-4B4E-89B9-F2C6D9D4F9D8}" presName="node" presStyleLbl="node1" presStyleIdx="7" presStyleCnt="9" custScaleX="206147" custRadScaleRad="158962" custRadScaleInc="-6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0B1C08-02BF-4258-B7D1-AF239B120F28}" type="pres">
      <dgm:prSet presAssocID="{69BC20F3-A187-4C82-B422-4D4469C470E4}" presName="Name9" presStyleLbl="parChTrans1D2" presStyleIdx="8" presStyleCnt="9"/>
      <dgm:spPr/>
      <dgm:t>
        <a:bodyPr/>
        <a:lstStyle/>
        <a:p>
          <a:endParaRPr lang="ru-RU"/>
        </a:p>
      </dgm:t>
    </dgm:pt>
    <dgm:pt modelId="{30758183-DD7A-4344-95B5-221C0174AAE9}" type="pres">
      <dgm:prSet presAssocID="{69BC20F3-A187-4C82-B422-4D4469C470E4}" presName="connTx" presStyleLbl="parChTrans1D2" presStyleIdx="8" presStyleCnt="9"/>
      <dgm:spPr/>
      <dgm:t>
        <a:bodyPr/>
        <a:lstStyle/>
        <a:p>
          <a:endParaRPr lang="ru-RU"/>
        </a:p>
      </dgm:t>
    </dgm:pt>
    <dgm:pt modelId="{B3121A73-918F-436A-B628-E73C9D4E2FDA}" type="pres">
      <dgm:prSet presAssocID="{BC661B07-8E57-4968-AFCC-EFB13C5590E6}" presName="node" presStyleLbl="node1" presStyleIdx="8" presStyleCnt="9" custScaleX="218404" custRadScaleRad="168938" custRadScaleInc="-86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DE9DA9-28A5-446A-86B5-4B1B37C93595}" type="presOf" srcId="{52470F2A-5398-4B4E-89B9-F2C6D9D4F9D8}" destId="{1701EAD9-E759-487B-B34A-913D7C5895BC}" srcOrd="0" destOrd="0" presId="urn:microsoft.com/office/officeart/2005/8/layout/radial1"/>
    <dgm:cxn modelId="{8334A803-05C9-4992-9B02-DE7BA7C6087E}" type="presOf" srcId="{69BC20F3-A187-4C82-B422-4D4469C470E4}" destId="{30758183-DD7A-4344-95B5-221C0174AAE9}" srcOrd="1" destOrd="0" presId="urn:microsoft.com/office/officeart/2005/8/layout/radial1"/>
    <dgm:cxn modelId="{761932C3-0DCB-4FFD-86AD-A6675D821E8A}" srcId="{CB6344D7-CD76-4944-8027-A333634675FC}" destId="{9248B6CB-5B13-4D89-B071-159C3CDCCE3C}" srcOrd="4" destOrd="0" parTransId="{0426E533-8DC1-4788-91DA-DD1D32F300E9}" sibTransId="{FFB82A53-34CB-450F-9D40-EAE2BAC94AE9}"/>
    <dgm:cxn modelId="{B7A59DE2-3DEB-4BBF-924A-EAF8E4021368}" type="presOf" srcId="{964C8B00-E4B3-447E-A917-2BCDE627716C}" destId="{4F2584B8-FFD1-4474-AFD5-49C2F7631C86}" srcOrd="0" destOrd="0" presId="urn:microsoft.com/office/officeart/2005/8/layout/radial1"/>
    <dgm:cxn modelId="{9198C9C5-EA6D-4C62-B32E-C095091B7C99}" type="presOf" srcId="{5F4C5841-0CE3-493E-9666-7F6C4B869092}" destId="{05522B3E-FA07-4E29-BBE0-E7E0FA4B9186}" srcOrd="0" destOrd="0" presId="urn:microsoft.com/office/officeart/2005/8/layout/radial1"/>
    <dgm:cxn modelId="{BED6583D-045E-4F0E-B865-FD5104F3DFAC}" type="presOf" srcId="{C7E0C051-F7C2-49DE-9C61-B9D824FB32E5}" destId="{478B913B-942C-420D-B762-ABBD9032A7D6}" srcOrd="1" destOrd="0" presId="urn:microsoft.com/office/officeart/2005/8/layout/radial1"/>
    <dgm:cxn modelId="{635E8044-89ED-46B9-8205-1E60DEBB5195}" type="presOf" srcId="{8D1FDB23-5F2D-4BAF-9703-C1AB6777D215}" destId="{EA871A38-5BB6-4019-B4EA-77111E7A2933}" srcOrd="0" destOrd="0" presId="urn:microsoft.com/office/officeart/2005/8/layout/radial1"/>
    <dgm:cxn modelId="{FC044CCC-8DDD-4624-A905-20AF0958B1AF}" type="presOf" srcId="{21214675-4ECF-487A-9311-C7355007A577}" destId="{6968C6B8-03F4-4837-A0C1-8A7D5E0FBA60}" srcOrd="1" destOrd="0" presId="urn:microsoft.com/office/officeart/2005/8/layout/radial1"/>
    <dgm:cxn modelId="{31024B5F-F66C-4E47-9B91-6C4380E6687B}" type="presOf" srcId="{B23D7FAA-D243-4EFD-AF50-4DC46D986D98}" destId="{3EE1C355-3CFA-4863-A9D1-A3E1E72DE083}" srcOrd="0" destOrd="0" presId="urn:microsoft.com/office/officeart/2005/8/layout/radial1"/>
    <dgm:cxn modelId="{8D15283F-2466-4DDB-A1A5-0A3E1E3CC9BB}" type="presOf" srcId="{8A56E89B-C0DE-4B50-8DCE-3B9726638AB5}" destId="{2057DFA0-6989-4C9F-BB4A-1A4396FA0D83}" srcOrd="0" destOrd="0" presId="urn:microsoft.com/office/officeart/2005/8/layout/radial1"/>
    <dgm:cxn modelId="{E246E46E-F3CD-40C9-BF6D-A5A4A1E58B0F}" type="presOf" srcId="{EADCA21C-8709-46EC-B6A3-F74F6827B394}" destId="{A8C7AF04-3CD3-4537-8D37-4D32082541F2}" srcOrd="0" destOrd="0" presId="urn:microsoft.com/office/officeart/2005/8/layout/radial1"/>
    <dgm:cxn modelId="{B3307BF4-A0EB-4262-898C-8CA477A229F9}" type="presOf" srcId="{C3D1AFED-D065-4CB3-807D-8FA74AEFCCA1}" destId="{B671A2EA-49F0-4421-99B6-349A673D6EF0}" srcOrd="1" destOrd="0" presId="urn:microsoft.com/office/officeart/2005/8/layout/radial1"/>
    <dgm:cxn modelId="{859CB3BA-D2ED-4B24-B1A3-190D1BC0FEDD}" srcId="{CB6344D7-CD76-4944-8027-A333634675FC}" destId="{CCA3C290-C0D7-41BF-8370-6F8F55D165C2}" srcOrd="6" destOrd="0" parTransId="{B23D7FAA-D243-4EFD-AF50-4DC46D986D98}" sibTransId="{B339504A-5970-4BF1-8A51-342BCE2B0D49}"/>
    <dgm:cxn modelId="{9F4A59EF-88FA-459C-80AA-5B6062554B0B}" type="presOf" srcId="{2DA10F3D-2813-4968-A7EB-3A31E9B732A3}" destId="{2E7B3447-A377-4677-A1F6-8333C28CE5CB}" srcOrd="0" destOrd="0" presId="urn:microsoft.com/office/officeart/2005/8/layout/radial1"/>
    <dgm:cxn modelId="{B93E61F1-61FE-4993-8681-CDF0E31D2857}" type="presOf" srcId="{503B01D7-4EB3-449B-8FE8-C2A56BADB23A}" destId="{0E0656A6-F33E-4E2C-9465-165847CCB6A2}" srcOrd="1" destOrd="0" presId="urn:microsoft.com/office/officeart/2005/8/layout/radial1"/>
    <dgm:cxn modelId="{FB99AC32-F9FD-499A-B9C5-C9D33B908431}" srcId="{CB6344D7-CD76-4944-8027-A333634675FC}" destId="{8D1FDB23-5F2D-4BAF-9703-C1AB6777D215}" srcOrd="5" destOrd="0" parTransId="{503B01D7-4EB3-449B-8FE8-C2A56BADB23A}" sibTransId="{C7B4C872-C538-4B57-B6C3-5BB302551480}"/>
    <dgm:cxn modelId="{D67EC56E-25C4-4B81-8D23-2BEE284B5225}" type="presOf" srcId="{C3D1AFED-D065-4CB3-807D-8FA74AEFCCA1}" destId="{59286B22-B729-4988-B737-6127F14BA16C}" srcOrd="0" destOrd="0" presId="urn:microsoft.com/office/officeart/2005/8/layout/radial1"/>
    <dgm:cxn modelId="{4EF38582-F377-4622-B082-C2675885F1FC}" type="presOf" srcId="{0426E533-8DC1-4788-91DA-DD1D32F300E9}" destId="{49C15267-48F2-4A23-BAB5-2649EF235EFB}" srcOrd="1" destOrd="0" presId="urn:microsoft.com/office/officeart/2005/8/layout/radial1"/>
    <dgm:cxn modelId="{E85A9B44-5BBC-47DD-A61E-6D9AFB85A03A}" type="presOf" srcId="{964C8B00-E4B3-447E-A917-2BCDE627716C}" destId="{18B14B61-DA0A-40C6-8897-BCE2745BF771}" srcOrd="1" destOrd="0" presId="urn:microsoft.com/office/officeart/2005/8/layout/radial1"/>
    <dgm:cxn modelId="{72FEAE00-4682-4E2A-8A6D-C0A26F6A6AAA}" srcId="{CB6344D7-CD76-4944-8027-A333634675FC}" destId="{8A56E89B-C0DE-4B50-8DCE-3B9726638AB5}" srcOrd="0" destOrd="0" parTransId="{C3D1AFED-D065-4CB3-807D-8FA74AEFCCA1}" sibTransId="{4545AE19-CDF0-401B-8A9C-FC3582AF6E0E}"/>
    <dgm:cxn modelId="{53F9E114-30D4-4660-B61E-1A9654A74884}" type="presOf" srcId="{C7E0C051-F7C2-49DE-9C61-B9D824FB32E5}" destId="{CD2CF54A-8B57-4B79-97F8-472EF13BBB26}" srcOrd="0" destOrd="0" presId="urn:microsoft.com/office/officeart/2005/8/layout/radial1"/>
    <dgm:cxn modelId="{D3200F30-F8E1-475E-A087-7CD9ECFECAAB}" srcId="{CB6344D7-CD76-4944-8027-A333634675FC}" destId="{52470F2A-5398-4B4E-89B9-F2C6D9D4F9D8}" srcOrd="7" destOrd="0" parTransId="{21214675-4ECF-487A-9311-C7355007A577}" sibTransId="{7DF1B386-1533-497D-BB66-485DB675ABD6}"/>
    <dgm:cxn modelId="{61551EB4-1DE3-40D8-89D4-9D48B429C766}" type="presOf" srcId="{9248B6CB-5B13-4D89-B071-159C3CDCCE3C}" destId="{5648E11A-7DFD-4BF4-9D25-D3914EFD750E}" srcOrd="0" destOrd="0" presId="urn:microsoft.com/office/officeart/2005/8/layout/radial1"/>
    <dgm:cxn modelId="{2B51C8E4-8C36-461C-BC12-D06CB6F00FFE}" srcId="{CB6344D7-CD76-4944-8027-A333634675FC}" destId="{BC661B07-8E57-4968-AFCC-EFB13C5590E6}" srcOrd="8" destOrd="0" parTransId="{69BC20F3-A187-4C82-B422-4D4469C470E4}" sibTransId="{484C5AE4-5C9B-4FC6-B2C5-4E4289729393}"/>
    <dgm:cxn modelId="{DE3FEF69-E1A8-4DED-80DA-E20C0B983EF5}" type="presOf" srcId="{21214675-4ECF-487A-9311-C7355007A577}" destId="{1E603C86-35B5-4646-8334-170E4F960CE8}" srcOrd="0" destOrd="0" presId="urn:microsoft.com/office/officeart/2005/8/layout/radial1"/>
    <dgm:cxn modelId="{6ECFF624-819E-4756-A9DD-839AAF40212D}" type="presOf" srcId="{CC7B0A69-0955-48E8-BF36-055F5BC1F613}" destId="{C1F49FFB-422B-4CEB-8667-AFAEE2403726}" srcOrd="0" destOrd="0" presId="urn:microsoft.com/office/officeart/2005/8/layout/radial1"/>
    <dgm:cxn modelId="{3DA58BCB-4D16-4A51-86A1-A17DF6E49FA6}" type="presOf" srcId="{CB6344D7-CD76-4944-8027-A333634675FC}" destId="{803C7444-F475-401D-881E-10233D45C709}" srcOrd="0" destOrd="0" presId="urn:microsoft.com/office/officeart/2005/8/layout/radial1"/>
    <dgm:cxn modelId="{54D5116C-2A49-4F63-8AAB-59E1AB0FC1F1}" srcId="{CC7B0A69-0955-48E8-BF36-055F5BC1F613}" destId="{CB6344D7-CD76-4944-8027-A333634675FC}" srcOrd="0" destOrd="0" parTransId="{8F664404-B076-4702-8435-F5E60C4DF62C}" sibTransId="{C49FFD08-2C9A-4AFA-B8FD-B029A760740D}"/>
    <dgm:cxn modelId="{F4E8FBE6-EF6D-4C74-BCDC-0D09F22B2FE6}" type="presOf" srcId="{69BC20F3-A187-4C82-B422-4D4469C470E4}" destId="{9A0B1C08-02BF-4258-B7D1-AF239B120F28}" srcOrd="0" destOrd="0" presId="urn:microsoft.com/office/officeart/2005/8/layout/radial1"/>
    <dgm:cxn modelId="{372FF867-FFCB-4423-BD25-45111E87B545}" type="presOf" srcId="{CCA3C290-C0D7-41BF-8370-6F8F55D165C2}" destId="{6DD76874-E8D3-4AA2-85F7-BB6CD7665315}" srcOrd="0" destOrd="0" presId="urn:microsoft.com/office/officeart/2005/8/layout/radial1"/>
    <dgm:cxn modelId="{C873AC7B-8C04-47D0-B0EE-207166557D49}" srcId="{CB6344D7-CD76-4944-8027-A333634675FC}" destId="{2DA10F3D-2813-4968-A7EB-3A31E9B732A3}" srcOrd="1" destOrd="0" parTransId="{964C8B00-E4B3-447E-A917-2BCDE627716C}" sibTransId="{71B14503-43C9-4A93-9768-C9C3A52266A2}"/>
    <dgm:cxn modelId="{1CA31E20-03CE-4858-AA5A-6117BABFEEA4}" srcId="{CB6344D7-CD76-4944-8027-A333634675FC}" destId="{5F4C5841-0CE3-493E-9666-7F6C4B869092}" srcOrd="2" destOrd="0" parTransId="{AAAEE500-3341-4CAC-B557-D906BDA618F7}" sibTransId="{D01DA6BF-14F5-4A4B-AECD-41705C12626C}"/>
    <dgm:cxn modelId="{65A43195-9A4D-4736-9EDC-80D509A04A99}" type="presOf" srcId="{AAAEE500-3341-4CAC-B557-D906BDA618F7}" destId="{7033E59D-7027-49E4-8380-0DFF43060A76}" srcOrd="0" destOrd="0" presId="urn:microsoft.com/office/officeart/2005/8/layout/radial1"/>
    <dgm:cxn modelId="{E1CE18C3-4E2A-493E-B2F7-E190A5D30939}" type="presOf" srcId="{503B01D7-4EB3-449B-8FE8-C2A56BADB23A}" destId="{B8874DE7-69CE-4584-A2CC-B8AA292628F2}" srcOrd="0" destOrd="0" presId="urn:microsoft.com/office/officeart/2005/8/layout/radial1"/>
    <dgm:cxn modelId="{E2F9B4F4-D362-411D-BEA4-451C49F217BC}" type="presOf" srcId="{AAAEE500-3341-4CAC-B557-D906BDA618F7}" destId="{F5DAFD59-F8E5-4B39-A38A-4A4170615E27}" srcOrd="1" destOrd="0" presId="urn:microsoft.com/office/officeart/2005/8/layout/radial1"/>
    <dgm:cxn modelId="{3CFDB945-70C6-4A8C-B977-5C01A53E103D}" type="presOf" srcId="{BC661B07-8E57-4968-AFCC-EFB13C5590E6}" destId="{B3121A73-918F-436A-B628-E73C9D4E2FDA}" srcOrd="0" destOrd="0" presId="urn:microsoft.com/office/officeart/2005/8/layout/radial1"/>
    <dgm:cxn modelId="{F7C7AFCE-FE96-4B70-A211-3E6BCE6BEC60}" type="presOf" srcId="{0426E533-8DC1-4788-91DA-DD1D32F300E9}" destId="{14D8B43B-FA14-4C41-87D2-F20EE00FFD8C}" srcOrd="0" destOrd="0" presId="urn:microsoft.com/office/officeart/2005/8/layout/radial1"/>
    <dgm:cxn modelId="{D69F816A-E7D6-4065-A6F4-E93695A9679E}" type="presOf" srcId="{B23D7FAA-D243-4EFD-AF50-4DC46D986D98}" destId="{0B386C4B-8F09-4AF7-98C2-797AED5FDA30}" srcOrd="1" destOrd="0" presId="urn:microsoft.com/office/officeart/2005/8/layout/radial1"/>
    <dgm:cxn modelId="{5C618416-B4A1-4BC5-B203-1705D0FBB9B0}" srcId="{CB6344D7-CD76-4944-8027-A333634675FC}" destId="{EADCA21C-8709-46EC-B6A3-F74F6827B394}" srcOrd="3" destOrd="0" parTransId="{C7E0C051-F7C2-49DE-9C61-B9D824FB32E5}" sibTransId="{D9E74DB3-BC86-4CC5-AA18-2C2E7E92EF54}"/>
    <dgm:cxn modelId="{0A6580F6-E8F6-4EFC-AD44-AF8B32C2BF53}" type="presParOf" srcId="{C1F49FFB-422B-4CEB-8667-AFAEE2403726}" destId="{803C7444-F475-401D-881E-10233D45C709}" srcOrd="0" destOrd="0" presId="urn:microsoft.com/office/officeart/2005/8/layout/radial1"/>
    <dgm:cxn modelId="{C7BB0439-D7DB-4DB2-8983-948CEDF28603}" type="presParOf" srcId="{C1F49FFB-422B-4CEB-8667-AFAEE2403726}" destId="{59286B22-B729-4988-B737-6127F14BA16C}" srcOrd="1" destOrd="0" presId="urn:microsoft.com/office/officeart/2005/8/layout/radial1"/>
    <dgm:cxn modelId="{2AAE38E9-DAD0-4869-8E2F-5F57A175B3B3}" type="presParOf" srcId="{59286B22-B729-4988-B737-6127F14BA16C}" destId="{B671A2EA-49F0-4421-99B6-349A673D6EF0}" srcOrd="0" destOrd="0" presId="urn:microsoft.com/office/officeart/2005/8/layout/radial1"/>
    <dgm:cxn modelId="{746F910B-40C6-42AC-9094-7326F5516591}" type="presParOf" srcId="{C1F49FFB-422B-4CEB-8667-AFAEE2403726}" destId="{2057DFA0-6989-4C9F-BB4A-1A4396FA0D83}" srcOrd="2" destOrd="0" presId="urn:microsoft.com/office/officeart/2005/8/layout/radial1"/>
    <dgm:cxn modelId="{95BDD283-EA89-428B-A6E3-5A2C8A070DA0}" type="presParOf" srcId="{C1F49FFB-422B-4CEB-8667-AFAEE2403726}" destId="{4F2584B8-FFD1-4474-AFD5-49C2F7631C86}" srcOrd="3" destOrd="0" presId="urn:microsoft.com/office/officeart/2005/8/layout/radial1"/>
    <dgm:cxn modelId="{C5BE4D8C-8393-4F8E-8DDE-D9C760FA59C6}" type="presParOf" srcId="{4F2584B8-FFD1-4474-AFD5-49C2F7631C86}" destId="{18B14B61-DA0A-40C6-8897-BCE2745BF771}" srcOrd="0" destOrd="0" presId="urn:microsoft.com/office/officeart/2005/8/layout/radial1"/>
    <dgm:cxn modelId="{BA51EA47-7091-482C-9EA1-93D5859E4CCC}" type="presParOf" srcId="{C1F49FFB-422B-4CEB-8667-AFAEE2403726}" destId="{2E7B3447-A377-4677-A1F6-8333C28CE5CB}" srcOrd="4" destOrd="0" presId="urn:microsoft.com/office/officeart/2005/8/layout/radial1"/>
    <dgm:cxn modelId="{1A0D16AD-4E6D-4BF3-AAEE-BDA50AD47938}" type="presParOf" srcId="{C1F49FFB-422B-4CEB-8667-AFAEE2403726}" destId="{7033E59D-7027-49E4-8380-0DFF43060A76}" srcOrd="5" destOrd="0" presId="urn:microsoft.com/office/officeart/2005/8/layout/radial1"/>
    <dgm:cxn modelId="{4293362F-A7AF-4216-882C-DD49E2BA13BE}" type="presParOf" srcId="{7033E59D-7027-49E4-8380-0DFF43060A76}" destId="{F5DAFD59-F8E5-4B39-A38A-4A4170615E27}" srcOrd="0" destOrd="0" presId="urn:microsoft.com/office/officeart/2005/8/layout/radial1"/>
    <dgm:cxn modelId="{54ED7ABB-BDD9-4236-9653-EF18D8C2F6EE}" type="presParOf" srcId="{C1F49FFB-422B-4CEB-8667-AFAEE2403726}" destId="{05522B3E-FA07-4E29-BBE0-E7E0FA4B9186}" srcOrd="6" destOrd="0" presId="urn:microsoft.com/office/officeart/2005/8/layout/radial1"/>
    <dgm:cxn modelId="{BF710502-1121-4397-9714-6EAD38CD5EE2}" type="presParOf" srcId="{C1F49FFB-422B-4CEB-8667-AFAEE2403726}" destId="{CD2CF54A-8B57-4B79-97F8-472EF13BBB26}" srcOrd="7" destOrd="0" presId="urn:microsoft.com/office/officeart/2005/8/layout/radial1"/>
    <dgm:cxn modelId="{E4656998-8107-42F7-A4E5-0413FC5F6855}" type="presParOf" srcId="{CD2CF54A-8B57-4B79-97F8-472EF13BBB26}" destId="{478B913B-942C-420D-B762-ABBD9032A7D6}" srcOrd="0" destOrd="0" presId="urn:microsoft.com/office/officeart/2005/8/layout/radial1"/>
    <dgm:cxn modelId="{CAE8F01E-102F-4D18-A255-2D056E58CE9D}" type="presParOf" srcId="{C1F49FFB-422B-4CEB-8667-AFAEE2403726}" destId="{A8C7AF04-3CD3-4537-8D37-4D32082541F2}" srcOrd="8" destOrd="0" presId="urn:microsoft.com/office/officeart/2005/8/layout/radial1"/>
    <dgm:cxn modelId="{23FC0100-29C8-4449-B85F-0AA99720BC14}" type="presParOf" srcId="{C1F49FFB-422B-4CEB-8667-AFAEE2403726}" destId="{14D8B43B-FA14-4C41-87D2-F20EE00FFD8C}" srcOrd="9" destOrd="0" presId="urn:microsoft.com/office/officeart/2005/8/layout/radial1"/>
    <dgm:cxn modelId="{BE1C7DBF-5C1F-4618-B1FE-6D345B06E63D}" type="presParOf" srcId="{14D8B43B-FA14-4C41-87D2-F20EE00FFD8C}" destId="{49C15267-48F2-4A23-BAB5-2649EF235EFB}" srcOrd="0" destOrd="0" presId="urn:microsoft.com/office/officeart/2005/8/layout/radial1"/>
    <dgm:cxn modelId="{45313BDB-63F3-4A4A-A8B6-6CE53D8114B9}" type="presParOf" srcId="{C1F49FFB-422B-4CEB-8667-AFAEE2403726}" destId="{5648E11A-7DFD-4BF4-9D25-D3914EFD750E}" srcOrd="10" destOrd="0" presId="urn:microsoft.com/office/officeart/2005/8/layout/radial1"/>
    <dgm:cxn modelId="{1C5FBD0E-6018-4F4B-852B-88C4221F2121}" type="presParOf" srcId="{C1F49FFB-422B-4CEB-8667-AFAEE2403726}" destId="{B8874DE7-69CE-4584-A2CC-B8AA292628F2}" srcOrd="11" destOrd="0" presId="urn:microsoft.com/office/officeart/2005/8/layout/radial1"/>
    <dgm:cxn modelId="{D241BE15-703B-49AB-AE25-E4F82ECE4AFE}" type="presParOf" srcId="{B8874DE7-69CE-4584-A2CC-B8AA292628F2}" destId="{0E0656A6-F33E-4E2C-9465-165847CCB6A2}" srcOrd="0" destOrd="0" presId="urn:microsoft.com/office/officeart/2005/8/layout/radial1"/>
    <dgm:cxn modelId="{57ABF82A-940C-43F6-A2CF-FE9ED8D7E4CC}" type="presParOf" srcId="{C1F49FFB-422B-4CEB-8667-AFAEE2403726}" destId="{EA871A38-5BB6-4019-B4EA-77111E7A2933}" srcOrd="12" destOrd="0" presId="urn:microsoft.com/office/officeart/2005/8/layout/radial1"/>
    <dgm:cxn modelId="{E0EB3C16-49C9-4088-8245-BAD139145855}" type="presParOf" srcId="{C1F49FFB-422B-4CEB-8667-AFAEE2403726}" destId="{3EE1C355-3CFA-4863-A9D1-A3E1E72DE083}" srcOrd="13" destOrd="0" presId="urn:microsoft.com/office/officeart/2005/8/layout/radial1"/>
    <dgm:cxn modelId="{B84F9441-CB79-4898-8F41-055414277571}" type="presParOf" srcId="{3EE1C355-3CFA-4863-A9D1-A3E1E72DE083}" destId="{0B386C4B-8F09-4AF7-98C2-797AED5FDA30}" srcOrd="0" destOrd="0" presId="urn:microsoft.com/office/officeart/2005/8/layout/radial1"/>
    <dgm:cxn modelId="{6086079F-FCC3-4F72-9258-3CC93AD6A656}" type="presParOf" srcId="{C1F49FFB-422B-4CEB-8667-AFAEE2403726}" destId="{6DD76874-E8D3-4AA2-85F7-BB6CD7665315}" srcOrd="14" destOrd="0" presId="urn:microsoft.com/office/officeart/2005/8/layout/radial1"/>
    <dgm:cxn modelId="{C144816E-288B-4B39-8541-A73BB2110677}" type="presParOf" srcId="{C1F49FFB-422B-4CEB-8667-AFAEE2403726}" destId="{1E603C86-35B5-4646-8334-170E4F960CE8}" srcOrd="15" destOrd="0" presId="urn:microsoft.com/office/officeart/2005/8/layout/radial1"/>
    <dgm:cxn modelId="{FD513665-5E2B-42F6-8CCC-E9A0045B9753}" type="presParOf" srcId="{1E603C86-35B5-4646-8334-170E4F960CE8}" destId="{6968C6B8-03F4-4837-A0C1-8A7D5E0FBA60}" srcOrd="0" destOrd="0" presId="urn:microsoft.com/office/officeart/2005/8/layout/radial1"/>
    <dgm:cxn modelId="{6966C069-F2DF-4A5C-87BC-C9D8D1CD9AC0}" type="presParOf" srcId="{C1F49FFB-422B-4CEB-8667-AFAEE2403726}" destId="{1701EAD9-E759-487B-B34A-913D7C5895BC}" srcOrd="16" destOrd="0" presId="urn:microsoft.com/office/officeart/2005/8/layout/radial1"/>
    <dgm:cxn modelId="{A1F9E6E1-699B-46A8-A088-90D66BDBF1E8}" type="presParOf" srcId="{C1F49FFB-422B-4CEB-8667-AFAEE2403726}" destId="{9A0B1C08-02BF-4258-B7D1-AF239B120F28}" srcOrd="17" destOrd="0" presId="urn:microsoft.com/office/officeart/2005/8/layout/radial1"/>
    <dgm:cxn modelId="{497F6D34-84DE-48DB-BFAF-99E3C56CB58D}" type="presParOf" srcId="{9A0B1C08-02BF-4258-B7D1-AF239B120F28}" destId="{30758183-DD7A-4344-95B5-221C0174AAE9}" srcOrd="0" destOrd="0" presId="urn:microsoft.com/office/officeart/2005/8/layout/radial1"/>
    <dgm:cxn modelId="{AE1801B1-6421-43F9-B272-4EBEB66DCB65}" type="presParOf" srcId="{C1F49FFB-422B-4CEB-8667-AFAEE2403726}" destId="{B3121A73-918F-436A-B628-E73C9D4E2FD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3C7444-F475-401D-881E-10233D45C709}">
      <dsp:nvSpPr>
        <dsp:cNvPr id="0" name=""/>
        <dsp:cNvSpPr/>
      </dsp:nvSpPr>
      <dsp:spPr>
        <a:xfrm>
          <a:off x="3178280" y="1332128"/>
          <a:ext cx="1936756" cy="1971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Образовательная организация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3461911" y="1620859"/>
        <a:ext cx="1369494" cy="1394114"/>
      </dsp:txXfrm>
    </dsp:sp>
    <dsp:sp modelId="{59286B22-B729-4988-B737-6127F14BA16C}">
      <dsp:nvSpPr>
        <dsp:cNvPr id="0" name=""/>
        <dsp:cNvSpPr/>
      </dsp:nvSpPr>
      <dsp:spPr>
        <a:xfrm rot="16133652">
          <a:off x="4031736" y="1227788"/>
          <a:ext cx="188165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188165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121114" y="1233549"/>
        <a:ext cx="9408" cy="9408"/>
      </dsp:txXfrm>
    </dsp:sp>
    <dsp:sp modelId="{2057DFA0-6989-4C9F-BB4A-1A4396FA0D83}">
      <dsp:nvSpPr>
        <dsp:cNvPr id="0" name=""/>
        <dsp:cNvSpPr/>
      </dsp:nvSpPr>
      <dsp:spPr>
        <a:xfrm>
          <a:off x="3185976" y="187340"/>
          <a:ext cx="1857584" cy="9568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Городские детские поликлиники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3458013" y="327471"/>
        <a:ext cx="1313510" cy="676609"/>
      </dsp:txXfrm>
    </dsp:sp>
    <dsp:sp modelId="{4F2584B8-FFD1-4474-AFD5-49C2F7631C86}">
      <dsp:nvSpPr>
        <dsp:cNvPr id="0" name=""/>
        <dsp:cNvSpPr/>
      </dsp:nvSpPr>
      <dsp:spPr>
        <a:xfrm rot="19628004">
          <a:off x="4853587" y="1403966"/>
          <a:ext cx="1382868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1382868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10450" y="1379859"/>
        <a:ext cx="69143" cy="69143"/>
      </dsp:txXfrm>
    </dsp:sp>
    <dsp:sp modelId="{2E7B3447-A377-4677-A1F6-8333C28CE5CB}">
      <dsp:nvSpPr>
        <dsp:cNvPr id="0" name=""/>
        <dsp:cNvSpPr/>
      </dsp:nvSpPr>
      <dsp:spPr>
        <a:xfrm>
          <a:off x="5698978" y="172613"/>
          <a:ext cx="2055121" cy="9568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Городские  взрослые поликлиники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5999944" y="312744"/>
        <a:ext cx="1453189" cy="676609"/>
      </dsp:txXfrm>
    </dsp:sp>
    <dsp:sp modelId="{7033E59D-7027-49E4-8380-0DFF43060A76}">
      <dsp:nvSpPr>
        <dsp:cNvPr id="0" name=""/>
        <dsp:cNvSpPr/>
      </dsp:nvSpPr>
      <dsp:spPr>
        <a:xfrm rot="21163932">
          <a:off x="5103273" y="2117945"/>
          <a:ext cx="1058694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1058694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06153" y="2101942"/>
        <a:ext cx="52934" cy="52934"/>
      </dsp:txXfrm>
    </dsp:sp>
    <dsp:sp modelId="{05522B3E-FA07-4E29-BBE0-E7E0FA4B9186}">
      <dsp:nvSpPr>
        <dsp:cNvPr id="0" name=""/>
        <dsp:cNvSpPr/>
      </dsp:nvSpPr>
      <dsp:spPr>
        <a:xfrm>
          <a:off x="6131023" y="1468755"/>
          <a:ext cx="1845126" cy="9568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Центр профилактики и борьбы со СПИД и инфекционными заболеваниями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6401235" y="1608886"/>
        <a:ext cx="1304702" cy="676609"/>
      </dsp:txXfrm>
    </dsp:sp>
    <dsp:sp modelId="{CD2CF54A-8B57-4B79-97F8-472EF13BBB26}">
      <dsp:nvSpPr>
        <dsp:cNvPr id="0" name=""/>
        <dsp:cNvSpPr/>
      </dsp:nvSpPr>
      <dsp:spPr>
        <a:xfrm rot="957768">
          <a:off x="5060501" y="2705573"/>
          <a:ext cx="955962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955962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14583" y="2692138"/>
        <a:ext cx="47798" cy="47798"/>
      </dsp:txXfrm>
    </dsp:sp>
    <dsp:sp modelId="{A8C7AF04-3CD3-4537-8D37-4D32082541F2}">
      <dsp:nvSpPr>
        <dsp:cNvPr id="0" name=""/>
        <dsp:cNvSpPr/>
      </dsp:nvSpPr>
      <dsp:spPr>
        <a:xfrm>
          <a:off x="5842987" y="2620883"/>
          <a:ext cx="2070881" cy="9568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solidFill>
                <a:schemeClr val="tx1"/>
              </a:solidFill>
            </a:rPr>
            <a:t>Набережночелнинский</a:t>
          </a:r>
          <a:r>
            <a:rPr lang="ru-RU" sz="1200" b="1" kern="1200" dirty="0" smtClean="0">
              <a:solidFill>
                <a:schemeClr val="tx1"/>
              </a:solidFill>
            </a:rPr>
            <a:t> наркологический диспансер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6146261" y="2761014"/>
        <a:ext cx="1464333" cy="676609"/>
      </dsp:txXfrm>
    </dsp:sp>
    <dsp:sp modelId="{14D8B43B-FA14-4C41-87D2-F20EE00FFD8C}">
      <dsp:nvSpPr>
        <dsp:cNvPr id="0" name=""/>
        <dsp:cNvSpPr/>
      </dsp:nvSpPr>
      <dsp:spPr>
        <a:xfrm rot="3213348">
          <a:off x="4607001" y="3336269"/>
          <a:ext cx="598785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598785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91424" y="3331764"/>
        <a:ext cx="29939" cy="29939"/>
      </dsp:txXfrm>
    </dsp:sp>
    <dsp:sp modelId="{5648E11A-7DFD-4BF4-9D25-D3914EFD750E}">
      <dsp:nvSpPr>
        <dsp:cNvPr id="0" name=""/>
        <dsp:cNvSpPr/>
      </dsp:nvSpPr>
      <dsp:spPr>
        <a:xfrm>
          <a:off x="4474839" y="3556995"/>
          <a:ext cx="1880253" cy="9568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Семейная клиника ТАНАР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750196" y="3697126"/>
        <a:ext cx="1329539" cy="676609"/>
      </dsp:txXfrm>
    </dsp:sp>
    <dsp:sp modelId="{B8874DE7-69CE-4584-A2CC-B8AA292628F2}">
      <dsp:nvSpPr>
        <dsp:cNvPr id="0" name=""/>
        <dsp:cNvSpPr/>
      </dsp:nvSpPr>
      <dsp:spPr>
        <a:xfrm rot="7482108">
          <a:off x="3222778" y="3304877"/>
          <a:ext cx="466367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466367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444303" y="3303683"/>
        <a:ext cx="23318" cy="23318"/>
      </dsp:txXfrm>
    </dsp:sp>
    <dsp:sp modelId="{EA871A38-5BB6-4019-B4EA-77111E7A2933}">
      <dsp:nvSpPr>
        <dsp:cNvPr id="0" name=""/>
        <dsp:cNvSpPr/>
      </dsp:nvSpPr>
      <dsp:spPr>
        <a:xfrm>
          <a:off x="1954565" y="3484977"/>
          <a:ext cx="2105242" cy="9568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Психоневрологический диспансер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262871" y="3625108"/>
        <a:ext cx="1488630" cy="676609"/>
      </dsp:txXfrm>
    </dsp:sp>
    <dsp:sp modelId="{3EE1C355-3CFA-4863-A9D1-A3E1E72DE083}">
      <dsp:nvSpPr>
        <dsp:cNvPr id="0" name=""/>
        <dsp:cNvSpPr/>
      </dsp:nvSpPr>
      <dsp:spPr>
        <a:xfrm rot="9909336">
          <a:off x="2348610" y="2667983"/>
          <a:ext cx="875522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875522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64483" y="2656560"/>
        <a:ext cx="43776" cy="43776"/>
      </dsp:txXfrm>
    </dsp:sp>
    <dsp:sp modelId="{6DD76874-E8D3-4AA2-85F7-BB6CD7665315}">
      <dsp:nvSpPr>
        <dsp:cNvPr id="0" name=""/>
        <dsp:cNvSpPr/>
      </dsp:nvSpPr>
      <dsp:spPr>
        <a:xfrm>
          <a:off x="442393" y="2548875"/>
          <a:ext cx="2055427" cy="9568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Детская стоматологическая поликлиника №1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743403" y="2689006"/>
        <a:ext cx="1453407" cy="676609"/>
      </dsp:txXfrm>
    </dsp:sp>
    <dsp:sp modelId="{1E603C86-35B5-4646-8334-170E4F960CE8}">
      <dsp:nvSpPr>
        <dsp:cNvPr id="0" name=""/>
        <dsp:cNvSpPr/>
      </dsp:nvSpPr>
      <dsp:spPr>
        <a:xfrm rot="11327616">
          <a:off x="2218581" y="2084714"/>
          <a:ext cx="976429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976429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82385" y="2070768"/>
        <a:ext cx="48821" cy="48821"/>
      </dsp:txXfrm>
    </dsp:sp>
    <dsp:sp modelId="{1701EAD9-E759-487B-B34A-913D7C5895BC}">
      <dsp:nvSpPr>
        <dsp:cNvPr id="0" name=""/>
        <dsp:cNvSpPr/>
      </dsp:nvSpPr>
      <dsp:spPr>
        <a:xfrm>
          <a:off x="298380" y="1396747"/>
          <a:ext cx="1972562" cy="9568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Центр профилактики заболеваний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87255" y="1536878"/>
        <a:ext cx="1394812" cy="676609"/>
      </dsp:txXfrm>
    </dsp:sp>
    <dsp:sp modelId="{9A0B1C08-02BF-4258-B7D1-AF239B120F28}">
      <dsp:nvSpPr>
        <dsp:cNvPr id="0" name=""/>
        <dsp:cNvSpPr/>
      </dsp:nvSpPr>
      <dsp:spPr>
        <a:xfrm rot="12767472">
          <a:off x="2054353" y="1405425"/>
          <a:ext cx="1384321" cy="20928"/>
        </a:xfrm>
        <a:custGeom>
          <a:avLst/>
          <a:gdLst/>
          <a:ahLst/>
          <a:cxnLst/>
          <a:rect l="0" t="0" r="0" b="0"/>
          <a:pathLst>
            <a:path>
              <a:moveTo>
                <a:pt x="0" y="10464"/>
              </a:moveTo>
              <a:lnTo>
                <a:pt x="1384321" y="104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11906" y="1381281"/>
        <a:ext cx="69216" cy="69216"/>
      </dsp:txXfrm>
    </dsp:sp>
    <dsp:sp modelId="{B3121A73-918F-436A-B628-E73C9D4E2FDA}">
      <dsp:nvSpPr>
        <dsp:cNvPr id="0" name=""/>
        <dsp:cNvSpPr/>
      </dsp:nvSpPr>
      <dsp:spPr>
        <a:xfrm>
          <a:off x="514395" y="172616"/>
          <a:ext cx="2089846" cy="9568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Тубдиспансер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820446" y="312747"/>
        <a:ext cx="1477744" cy="676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Взаимодействие </a:t>
            </a:r>
            <a:b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образовательных организаций </a:t>
            </a:r>
            <a:b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и организаций здравоохранения </a:t>
            </a:r>
            <a:b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г. Набережные Челны </a:t>
            </a:r>
            <a:b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в вопросах формирования культуры </a:t>
            </a:r>
            <a:b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здорового образа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886200"/>
            <a:ext cx="3456384" cy="1847056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sz="2400" dirty="0" smtClean="0">
              <a:solidFill>
                <a:srgbClr val="0070C0"/>
              </a:solidFill>
              <a:latin typeface="TruthCYR Black" pitchFamily="50" charset="-52"/>
            </a:endParaRPr>
          </a:p>
          <a:p>
            <a:pPr algn="r"/>
            <a:endParaRPr lang="ru-RU" sz="2400" dirty="0" smtClean="0">
              <a:solidFill>
                <a:srgbClr val="0070C0"/>
              </a:solidFill>
              <a:latin typeface="TruthCYR Black" pitchFamily="50" charset="-52"/>
            </a:endParaRPr>
          </a:p>
          <a:p>
            <a:pPr algn="r"/>
            <a:r>
              <a:rPr lang="ru-RU" sz="2400" dirty="0" smtClean="0">
                <a:solidFill>
                  <a:srgbClr val="0070C0"/>
                </a:solidFill>
                <a:latin typeface="TruthCYR Black" pitchFamily="50" charset="-52"/>
              </a:rPr>
              <a:t>С.Р. </a:t>
            </a:r>
            <a:r>
              <a:rPr lang="ru-RU" sz="2400" dirty="0" err="1" smtClean="0">
                <a:solidFill>
                  <a:srgbClr val="0070C0"/>
                </a:solidFill>
                <a:latin typeface="TruthCYR Black" pitchFamily="50" charset="-52"/>
              </a:rPr>
              <a:t>Лягуцкая</a:t>
            </a:r>
            <a:endParaRPr lang="ru-RU" sz="2400" dirty="0" smtClean="0">
              <a:solidFill>
                <a:srgbClr val="0070C0"/>
              </a:solidFill>
              <a:latin typeface="TruthCYR Black" pitchFamily="50" charset="-52"/>
            </a:endParaRPr>
          </a:p>
          <a:p>
            <a:pPr algn="r"/>
            <a:r>
              <a:rPr lang="ru-RU" sz="2400" dirty="0" smtClean="0">
                <a:solidFill>
                  <a:srgbClr val="0070C0"/>
                </a:solidFill>
                <a:latin typeface="TruthCYR Black" pitchFamily="50" charset="-52"/>
              </a:rPr>
              <a:t>методист </a:t>
            </a:r>
          </a:p>
          <a:p>
            <a:pPr algn="r"/>
            <a:r>
              <a:rPr lang="ru-RU" sz="2400" dirty="0" smtClean="0">
                <a:solidFill>
                  <a:srgbClr val="0070C0"/>
                </a:solidFill>
                <a:latin typeface="TruthCYR Black" pitchFamily="50" charset="-52"/>
              </a:rPr>
              <a:t>МБУ «ИМЦ» </a:t>
            </a:r>
          </a:p>
          <a:p>
            <a:pPr algn="r"/>
            <a:r>
              <a:rPr lang="ru-RU" sz="2400" dirty="0" smtClean="0">
                <a:solidFill>
                  <a:srgbClr val="0070C0"/>
                </a:solidFill>
                <a:latin typeface="TruthCYR Black" pitchFamily="50" charset="-52"/>
              </a:rPr>
              <a:t>г. Набережные Челны</a:t>
            </a:r>
            <a:endParaRPr lang="ru-RU" sz="2400" dirty="0">
              <a:solidFill>
                <a:srgbClr val="0070C0"/>
              </a:solidFill>
              <a:latin typeface="TruthCYR Black" pitchFamily="50" charset="-52"/>
            </a:endParaRPr>
          </a:p>
        </p:txBody>
      </p:sp>
      <p:pic>
        <p:nvPicPr>
          <p:cNvPr id="1026" name="Picture 2" descr="C:\Users\Руслан\Desktop\Выступление\shool_autumn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081"/>
            <a:ext cx="9143999" cy="6863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/>
            </a:r>
            <a:b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Спасибо </a:t>
            </a:r>
            <a:b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за </a:t>
            </a:r>
            <a:b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</a:br>
            <a:r>
              <a:rPr lang="ru-RU" sz="8900" b="1" i="1" dirty="0" smtClean="0">
                <a:solidFill>
                  <a:srgbClr val="0000FF"/>
                </a:solidFill>
                <a:latin typeface="TruthCYR Black" pitchFamily="50" charset="-52"/>
                <a:cs typeface="Kalinga" pitchFamily="34" charset="0"/>
              </a:rPr>
              <a:t>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Руслан\Desktop\Выступление\shool_autumn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081"/>
            <a:ext cx="9143999" cy="6863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слан\Downloads\26793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268760"/>
            <a:ext cx="7211144" cy="5256584"/>
          </a:xfrm>
        </p:spPr>
        <p:txBody>
          <a:bodyPr>
            <a:normAutofit fontScale="92500" lnSpcReduction="20000"/>
          </a:bodyPr>
          <a:lstStyle/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39 лечебных учреждений; 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 8 ЛПУ- межрайонные центры; 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в 3 учреждениях развернуты 9 межрайонных отделений для жителей </a:t>
            </a:r>
            <a:r>
              <a:rPr lang="ru-RU" sz="2900" dirty="0" err="1" smtClean="0">
                <a:solidFill>
                  <a:srgbClr val="002060"/>
                </a:solidFill>
                <a:latin typeface="TruthCYR Black" pitchFamily="50" charset="-52"/>
              </a:rPr>
              <a:t>Закамского</a:t>
            </a:r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 региона Татарстана; 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3 детских больницы;  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4 самостоятельных детских поликлиники;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детские больницы №1 и №2 в своем составе имеют поликлиники; 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при детской больнице №1 развернут детский диагностический центр;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ruthCYR Black" pitchFamily="50" charset="-52"/>
              </a:rPr>
              <a:t> при детской поликлинике №4 работает Центр здоровья.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ruthCYR Black" pitchFamily="50" charset="-52"/>
              </a:rPr>
              <a:t>г. Набережные Челны</a:t>
            </a:r>
            <a:endParaRPr lang="ru-RU" b="1" dirty="0">
              <a:solidFill>
                <a:srgbClr val="0000FF"/>
              </a:solidFill>
              <a:latin typeface="TruthCYR Black" pitchFamily="50" charset="-5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услан\Downloads\26793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ruthCYR Black" pitchFamily="50" charset="-52"/>
              </a:rPr>
              <a:t>Программа «Здоровье»</a:t>
            </a:r>
            <a:endParaRPr lang="ru-RU" dirty="0">
              <a:solidFill>
                <a:srgbClr val="0000FF"/>
              </a:solidFill>
              <a:latin typeface="TruthCYR Black" pitchFamily="50" charset="-52"/>
            </a:endParaRPr>
          </a:p>
        </p:txBody>
      </p:sp>
      <p:pic>
        <p:nvPicPr>
          <p:cNvPr id="2051" name="Picture 3" descr="C:\Users\Руслан\Downloads\002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1259632" y="1196752"/>
            <a:ext cx="3121362" cy="4293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Руслан\Downloads\001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3082055" cy="4239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услан\Downloads\26793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23622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ruthCYR Black" pitchFamily="50" charset="-52"/>
              </a:rPr>
              <a:t>Комплексный план работы школьного фельдшера</a:t>
            </a:r>
            <a:endParaRPr lang="ru-RU" dirty="0">
              <a:solidFill>
                <a:srgbClr val="0000FF"/>
              </a:solidFill>
              <a:latin typeface="TruthCYR Black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636912"/>
            <a:ext cx="7427168" cy="3489251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ruthCYR Black" pitchFamily="50" charset="-52"/>
              </a:rPr>
              <a:t>«Организационная работа»</a:t>
            </a:r>
          </a:p>
          <a:p>
            <a:pPr marL="514350" indent="-514350">
              <a:buFont typeface="Wingdings" pitchFamily="2" charset="2"/>
              <a:buChar char="q"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ruthCYR Black" pitchFamily="50" charset="-52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ruthCYR Black" pitchFamily="50" charset="-52"/>
              </a:rPr>
              <a:t>«Лечебно-профилактическая работа»</a:t>
            </a:r>
          </a:p>
          <a:p>
            <a:pPr marL="514350" indent="-514350">
              <a:buFont typeface="Wingdings" pitchFamily="2" charset="2"/>
              <a:buChar char="q"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ruthCYR Black" pitchFamily="50" charset="-52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ruthCYR Black" pitchFamily="50" charset="-52"/>
              </a:rPr>
              <a:t>«Санитарно-гигиенические мероприятия»</a:t>
            </a:r>
          </a:p>
          <a:p>
            <a:pPr marL="514350" indent="-514350">
              <a:buFont typeface="Wingdings" pitchFamily="2" charset="2"/>
              <a:buChar char="q"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ruthCYR Black" pitchFamily="50" charset="-52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ruthCYR Black" pitchFamily="50" charset="-52"/>
              </a:rPr>
              <a:t>«Санитарно- просветительская работа»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Руслан\Downloads\26793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9" descr="C:\Documents and Settings\1\Мои документы\Территория здоровья\К конкурсу здоровья фотографии\SV30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48680"/>
            <a:ext cx="381642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Рисунок 6" descr="C:\Documents and Settings\1\Мои документы\Еще фото 2012-13 уч. год\DCIM\101_PANA\P10100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389133"/>
            <a:ext cx="3899446" cy="2828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http://5psy.ru/images/stories/Articles/psiholog-v-shkole-2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56992"/>
            <a:ext cx="4060059" cy="2814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Руслан\Desktop\Выступление\427363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548681"/>
            <a:ext cx="410469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55576" y="299695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TruthCYR Black" pitchFamily="50" charset="-52"/>
              </a:rPr>
              <a:t>Работа узких специалистов детских поликлиник в образовательных организациях</a:t>
            </a:r>
            <a:endParaRPr lang="ru-RU" sz="2000" dirty="0">
              <a:solidFill>
                <a:srgbClr val="0000FF"/>
              </a:solidFill>
              <a:latin typeface="TruthCYR Black" pitchFamily="50" charset="-5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Руслан\Downloads\26793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5" name="Picture 5" descr="Подведены итоги I-полугодия 2014 года.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56316">
            <a:off x="4989723" y="2144589"/>
            <a:ext cx="3027087" cy="24651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ruthCYR Black" pitchFamily="50" charset="-52"/>
              </a:rPr>
              <a:t>Центр здоровья</a:t>
            </a:r>
            <a:endParaRPr lang="ru-RU" dirty="0">
              <a:solidFill>
                <a:srgbClr val="0000FF"/>
              </a:solidFill>
              <a:latin typeface="TruthCYR Black" pitchFamily="50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12776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Цель: сохранение здоровья детей и формирование навыков здорового образа жизни.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3" name="Picture 3" descr="C:\Users\Руслан\Desktop\Выступление\1302263770_cent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221088"/>
            <a:ext cx="3011827" cy="225887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7" name="Picture 7" descr="Детская городская поликлиника №4 Ахмеровой -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564904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услан\Downloads\26793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00FF"/>
                </a:solidFill>
                <a:latin typeface="TruthCYR Black" pitchFamily="50" charset="-52"/>
              </a:rPr>
              <a:t>Набережночелнинский</a:t>
            </a:r>
            <a:r>
              <a:rPr lang="ru-RU" b="1" dirty="0" smtClean="0">
                <a:solidFill>
                  <a:srgbClr val="0000FF"/>
                </a:solidFill>
                <a:latin typeface="TruthCYR Black" pitchFamily="50" charset="-52"/>
              </a:rPr>
              <a:t> наркологический диспансер</a:t>
            </a:r>
            <a:endParaRPr lang="ru-RU" b="1" dirty="0">
              <a:solidFill>
                <a:srgbClr val="0000FF"/>
              </a:solidFill>
              <a:latin typeface="TruthCYR Black" pitchFamily="50" charset="-52"/>
            </a:endParaRPr>
          </a:p>
        </p:txBody>
      </p:sp>
      <p:pic>
        <p:nvPicPr>
          <p:cNvPr id="22530" name="Picture 2" descr="C:\Users\Руслан\Desktop\Выступление\GND-2_460x380.jpg"/>
          <p:cNvPicPr>
            <a:picLocks noChangeAspect="1" noChangeArrowheads="1"/>
          </p:cNvPicPr>
          <p:nvPr/>
        </p:nvPicPr>
        <p:blipFill>
          <a:blip r:embed="rId3" cstate="print"/>
          <a:srcRect b="26390"/>
          <a:stretch>
            <a:fillRect/>
          </a:stretch>
        </p:blipFill>
        <p:spPr bwMode="auto">
          <a:xfrm>
            <a:off x="755576" y="2060848"/>
            <a:ext cx="309634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23928" y="1556792"/>
            <a:ext cx="4139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Проводит качественное обследование, лечение и реабилитационную помощь наркологическим больным в условиях круглосуточного и дневного стационара, проводит круглосуточное освидетельствование на наличие алкоголя, наркотических средств и других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психоактивных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веществ  в организме и осуществляет диспансерное наблюдение за больными и злоупотребляющими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психоактивные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вещества. Оказывает профилактическую работу по предупреждению возникновения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наркогенных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заболеваний и прекращению злоупотребления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психоактивными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веществами.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услан\Downloads\26793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C:\Users\Руслан\Downloads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3592553" cy="4941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 descr="C:\Users\Руслан\Downloads\001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268760"/>
            <a:ext cx="3579669" cy="4923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ruthCYR Black" pitchFamily="50" charset="-52"/>
              </a:rPr>
              <a:t>«ТАНАР»</a:t>
            </a:r>
            <a:endParaRPr lang="ru-RU" dirty="0">
              <a:solidFill>
                <a:srgbClr val="0000FF"/>
              </a:solidFill>
              <a:latin typeface="TruthCYR Black" pitchFamily="50" charset="-52"/>
            </a:endParaRPr>
          </a:p>
        </p:txBody>
      </p:sp>
      <p:pic>
        <p:nvPicPr>
          <p:cNvPr id="7" name="Рисунок 5" descr="C:\Documents and Settings\1\Мои документы\все ФОТО\IMG_0128.jpg"/>
          <p:cNvPicPr>
            <a:picLocks noChangeAspect="1" noChangeArrowheads="1"/>
          </p:cNvPicPr>
          <p:nvPr/>
        </p:nvPicPr>
        <p:blipFill>
          <a:blip r:embed="rId5" cstate="print"/>
          <a:srcRect t="24336" r="12929"/>
          <a:stretch>
            <a:fillRect/>
          </a:stretch>
        </p:blipFill>
        <p:spPr bwMode="auto">
          <a:xfrm>
            <a:off x="4932040" y="4941167"/>
            <a:ext cx="864096" cy="676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Руслан\Downloads\26793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0"/>
            <a:ext cx="91948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ruthCYR Black" pitchFamily="50" charset="-52"/>
              </a:rPr>
              <a:t>Взаимодействие образовательных организаций и организаций здравоохранения</a:t>
            </a:r>
            <a:endParaRPr lang="ru-RU" sz="3200" dirty="0">
              <a:solidFill>
                <a:srgbClr val="0000FF"/>
              </a:solidFill>
              <a:latin typeface="TruthCYR Black" pitchFamily="50" charset="-52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206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Взаимодействие  образовательных организаций  и организаций здравоохранения  г. Набережные Челны  в вопросах формирования культуры  здорового образа жизни </vt:lpstr>
      <vt:lpstr>г. Набережные Челны</vt:lpstr>
      <vt:lpstr>Программа «Здоровье»</vt:lpstr>
      <vt:lpstr>Комплексный план работы школьного фельдшера</vt:lpstr>
      <vt:lpstr>Презентация PowerPoint</vt:lpstr>
      <vt:lpstr>Центр здоровья</vt:lpstr>
      <vt:lpstr>Набережночелнинский наркологический диспансер</vt:lpstr>
      <vt:lpstr>«ТАНАР»</vt:lpstr>
      <vt:lpstr>Взаимодействие образовательных организаций и организаций здравоохранения</vt:lpstr>
      <vt:lpstr> Спасибо  за 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Соркина</cp:lastModifiedBy>
  <cp:revision>19</cp:revision>
  <dcterms:created xsi:type="dcterms:W3CDTF">2014-10-29T17:27:38Z</dcterms:created>
  <dcterms:modified xsi:type="dcterms:W3CDTF">2014-11-11T08:31:09Z</dcterms:modified>
</cp:coreProperties>
</file>