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9A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94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14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9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9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0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1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6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5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>
          <a:xfrm>
            <a:off x="1404850" y="1180408"/>
            <a:ext cx="5644343" cy="29759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8" y="355034"/>
            <a:ext cx="6558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УДЕРЖИВАЮЩИХ УСТРОЙСТВ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135" y="29636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" y="1298606"/>
            <a:ext cx="6555618" cy="42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Users\BadikovaRR\Desktop\памятка ДУУ\Выбираем автокрес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806" b="-1990"/>
          <a:stretch>
            <a:fillRect/>
          </a:stretch>
        </p:blipFill>
        <p:spPr bwMode="auto">
          <a:xfrm>
            <a:off x="457200" y="4458510"/>
            <a:ext cx="2488735" cy="21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10800000" flipV="1">
            <a:off x="3491345" y="4823393"/>
            <a:ext cx="38825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самое безопасное место для установки детского удерживающего устройства;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0800000" flipV="1">
            <a:off x="3491344" y="5304332"/>
            <a:ext cx="33084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иные рекомендуемые места для установки детского удерживающего устройства;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0800000" flipV="1">
            <a:off x="3548342" y="5748442"/>
            <a:ext cx="37685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самое небезопасное место установки детского удерживающего устройства – переднее пассажирское сиденье. Ставится в крайнем случае, обязательно при отключенной подушке безопасности.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5338" y="4904509"/>
            <a:ext cx="266008" cy="2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25336" y="5388412"/>
            <a:ext cx="266007" cy="284592"/>
          </a:xfrm>
          <a:prstGeom prst="rect">
            <a:avLst/>
          </a:prstGeom>
          <a:solidFill>
            <a:srgbClr val="FFC000"/>
          </a:solidFill>
          <a:ln>
            <a:solidFill>
              <a:srgbClr val="E9A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25337" y="5848571"/>
            <a:ext cx="266007" cy="284592"/>
          </a:xfrm>
          <a:prstGeom prst="rect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76318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ДЕТСКОГО УДЕРЖИВАЮЩЕГО УСТРОЙСТВА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18874"/>
          <a:stretch/>
        </p:blipFill>
        <p:spPr>
          <a:xfrm>
            <a:off x="457200" y="1048255"/>
            <a:ext cx="3424844" cy="34102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08139" y="1065732"/>
            <a:ext cx="32087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Детское удерживающее устройство устанавливается и закрепляется в автомобиле в зависимости от типа устройства:</a:t>
            </a:r>
          </a:p>
          <a:p>
            <a:pPr marL="285750" lvl="0" indent="-285750" algn="just">
              <a:spcAft>
                <a:spcPts val="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лицом по ходу движения;</a:t>
            </a:r>
          </a:p>
          <a:p>
            <a:pPr marL="285750" lvl="0" indent="-285750" algn="just">
              <a:spcAft>
                <a:spcPts val="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боком по ходу движения;</a:t>
            </a:r>
          </a:p>
          <a:p>
            <a:pPr marL="285750" lvl="0" indent="-285750" algn="just">
              <a:spcAft>
                <a:spcPts val="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лицом против движения.</a:t>
            </a:r>
          </a:p>
          <a:p>
            <a:pPr lvl="0">
              <a:spcAft>
                <a:spcPts val="0"/>
              </a:spcAft>
              <a:buSzPts val="1400"/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закрепляется ремнями безопасности.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38" y="2420988"/>
            <a:ext cx="5402265" cy="3790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215797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ПОСЛЕ ВЫХОДА ИЗ МАРШРУТНОГО ТРАНСПОРТНОГО СРЕДСТВА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072171"/>
            <a:ext cx="6683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После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выхода из автобуса или троллейбуса надо дождаться, когда транспорт отъедет, подойти к ближайшему пешеходному переходу, убедиться в своей безопасности и перейти проезжую часть.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46" y="1091614"/>
            <a:ext cx="6891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Если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пешеходного перехода нет, выйдя из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автобуса/троллейбуса,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дождаться, когда он отъедет от места остановки,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15797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ПОСЛЕ ВЫХОДА ИЗ МАРШРУТНОГО ТРАНСПОРТНОГО СРЕДСТВА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75" y="2736874"/>
            <a:ext cx="5338481" cy="367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19" y="1050597"/>
            <a:ext cx="6591993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 выходит из трамвая, и рядом нет посадочной площадки, то необходимо убедиться, что транспорт остановился и пропускает тебя. После этого выйти из салона трамвая и перейти на ближайший тротуар соблюдая меры безопасности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01" y="5536650"/>
            <a:ext cx="686631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перейти на другую сторону дороги, то нужно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тротуаре дождаться отъезда трамвая, найти пешеходный переход и убедившись в своей безопасности, перейти по нему проезжую часть.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15797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ПОСЛЕ ВЫХОДА ИЗ МАРШРУТНОГО ТРАНСПОРТНОГО СРЕДСТВА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2440677"/>
            <a:ext cx="4505498" cy="2976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8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697" y="806165"/>
            <a:ext cx="6716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"Пассажир"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лицо, кроме водителя, находящееся в транспортном средстве (на нем), а также лицо, которое входит в транспортное средство (садится на него) или выходит из транспортного средства (сходит с него).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736" y="199172"/>
            <a:ext cx="5207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697" y="3635309"/>
            <a:ext cx="7148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"Маршрутное транспортное средство"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транспортное средство общего пользования (автобус, троллейбус, трамвай), предназначенное для перевозки по дорогам людей и движущееся по установленному маршруту с обозначенными местами остановок.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6" y="4835638"/>
            <a:ext cx="5305425" cy="1952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1" y="1799611"/>
            <a:ext cx="2515986" cy="17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448" y="199172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ОЖИДАНИЯ МАРШРУТНЫХ ТРАНСПОРТНЫХ СРЕДСТВ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018196"/>
            <a:ext cx="7215447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жидать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маршрутный транспорт (автобус, троллейбус, трамвай) надо в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обозначенных дорожными знаками местах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(остановочных павильонах, посадочных площадках)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65" y="2096137"/>
            <a:ext cx="4376264" cy="32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3826" y="5634699"/>
            <a:ext cx="63259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приподнятой над проезжей частью посадочной площадки, ожидать маршрутное транспортное средство можно на тротуаре или обочине.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0736" y="199172"/>
            <a:ext cx="5855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МАРШРУТНОГО ТРАНСПОРТА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84266" y="1442968"/>
            <a:ext cx="1409490" cy="2539523"/>
            <a:chOff x="934883" y="1276713"/>
            <a:chExt cx="1409490" cy="25395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117492" y="1442969"/>
            <a:ext cx="1391657" cy="2549148"/>
            <a:chOff x="2868109" y="1276714"/>
            <a:chExt cx="1391657" cy="254914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67752" y="1442969"/>
            <a:ext cx="1391658" cy="2562159"/>
            <a:chOff x="4818369" y="1276714"/>
            <a:chExt cx="1391658" cy="25621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84265" y="4162219"/>
            <a:ext cx="1409490" cy="2565290"/>
            <a:chOff x="934883" y="4137280"/>
            <a:chExt cx="1409490" cy="256529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25988" y="4162219"/>
            <a:ext cx="1391657" cy="2548349"/>
            <a:chOff x="2868109" y="4163847"/>
            <a:chExt cx="1391657" cy="254834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67752" y="4162219"/>
            <a:ext cx="1391657" cy="2561360"/>
            <a:chOff x="4818369" y="4163847"/>
            <a:chExt cx="1391657" cy="256136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24192" y="592000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предложенного набора знаков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887" y="928316"/>
            <a:ext cx="67748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посадочная площадка имеет ограждение, нельзя перелезать через него, садиться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887" y="1879382"/>
            <a:ext cx="685800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ожидания надо стоять дальше от края тротуара, лицом к проезжей части или трамвайным путям, запрещается выходить на проезжую часть или на трамвайные пути,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вести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спокойно.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15" y="3408555"/>
            <a:ext cx="4766327" cy="3096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448" y="199172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ОЖИДАНИЯ МАРШРУТНЫХ ТРАНСПОРТНЫХ СРЕДСТВ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761984">
            <a:off x="1732923" y="5018791"/>
            <a:ext cx="4825131" cy="16415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448" y="1097767"/>
            <a:ext cx="6774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местах остановок маршрутных транспортных средств, не оборудованных приподнятыми посадочными площадками, разрешается выходить на проезжую часть для посадки в транспортное средство лишь после его остановки. И после высадки необходимо, не задерживаясь, освободить проезжую часть.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448" y="199172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ОЖИДАНИЯ МАРШРУТНЫХ ТРАНСПОРТНЫХ СРЕДСТВ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1" y="2673999"/>
            <a:ext cx="3790602" cy="271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3702" y="5700886"/>
            <a:ext cx="59685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посадке/высадке преимущество имеют пассажиры, выходящие из маршрутного транспорта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163" y="1012700"/>
            <a:ext cx="6932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пассажиров в транспортное средство или их высадка должна производиться со стороны тротуара или обочины, только после полной остановки транспортного средства и при полностью открытых дверях. Прежде чем зайти, нужно выпустить тех, кто выходит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15797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МАРШРУТНЫХ ТРАНСПОРТНЫХ СРЕДСТВАХ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1144" y="4446150"/>
            <a:ext cx="360772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 стоит, то он должен обязательно держаться за поручни, чтобы не упасть.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163" y="3556686"/>
            <a:ext cx="450286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Нужно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уступать место пожилым людям, пассажирам с детьми и инвалидам.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1" y="4479800"/>
            <a:ext cx="3104478" cy="206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98" y="2367128"/>
            <a:ext cx="3201587" cy="1722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2161044">
            <a:off x="4503352" y="3221723"/>
            <a:ext cx="3123222" cy="9361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41144" y="5509105"/>
            <a:ext cx="3340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К выходу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готовиться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и выходить по очереди, не толкаясь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152" y="25339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транспортное средство,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дверей и на площадке,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385" y="833824"/>
            <a:ext cx="6882939" cy="347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подножках транспортных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прислоняться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дверям, открывать их самостоятельно;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 с мороженым и открытыми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высовывать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головы и руки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салоне и кидать мусор из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разгуливать или играть в салоне при движении;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 водителя от управления транспортным средством во время его движения.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15818"/>
          <a:stretch/>
        </p:blipFill>
        <p:spPr>
          <a:xfrm>
            <a:off x="4297678" y="3722812"/>
            <a:ext cx="3493863" cy="178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3825" y="348801"/>
            <a:ext cx="4538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ПАССАЖИРАМ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" b="4816"/>
          <a:stretch/>
        </p:blipFill>
        <p:spPr>
          <a:xfrm>
            <a:off x="627611" y="4119884"/>
            <a:ext cx="3304309" cy="239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 rot="12788472">
            <a:off x="-65682" y="5248524"/>
            <a:ext cx="4608798" cy="1085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15797"/>
            <a:ext cx="655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ПАССАЖИРОВ АВТОМОБИЛЕЙ</a:t>
            </a:r>
            <a:endParaRPr lang="ru-RU" sz="2000" b="1" dirty="0">
              <a:solidFill>
                <a:srgbClr val="005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822" y="1050224"/>
            <a:ext cx="6517178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Посадка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высадка пассажиров разрешена только при полной остановке транспортного средства в местах, предусмотренных правилами дорожного движения;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509" y="2143568"/>
            <a:ext cx="62927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Все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пассажиры, в том числе и водитель, всегда должны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пристегнуты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ремнями безопасности;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822" y="2955168"/>
            <a:ext cx="389035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Детей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7 лет нужно перевозить в детских удерживающих устройствах, соответствующих весу и росту ребенка, в том числе и на переднем сидении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509" y="5209384"/>
            <a:ext cx="680812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Дети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 до 12 лет на заднем сиденье автомобиля могут ездить с использованием ремней безопасности. Однако, для полной безопасности ребенка Госавтоинспекция настоятельно рекомендует также использовать детские удерживающие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828627"/>
            <a:ext cx="3442456" cy="231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5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907</TotalTime>
  <Words>818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Microsoft YaHei UI</vt:lpstr>
      <vt:lpstr>Arial</vt:lpstr>
      <vt:lpstr>Calibri</vt:lpstr>
      <vt:lpstr>Segoe UI Semibold</vt:lpstr>
      <vt:lpstr>Times New Roman</vt:lpstr>
      <vt:lpstr>Trebuchet MS</vt:lpstr>
      <vt:lpstr>Wingdings</vt:lpstr>
      <vt:lpstr>Wingdings 3</vt:lpstr>
      <vt:lpstr>Аспект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ДОРОЖНОГО ДВИЖЕНИЯ ДЛЯ ПАССАЖИРОВ</dc:title>
  <dc:creator>Капитонова Юлия Анатольевна</dc:creator>
  <cp:lastModifiedBy>Капитонова Юлия Анатольевна</cp:lastModifiedBy>
  <cp:revision>29</cp:revision>
  <dcterms:created xsi:type="dcterms:W3CDTF">2021-03-10T06:06:42Z</dcterms:created>
  <dcterms:modified xsi:type="dcterms:W3CDTF">2021-03-12T13:19:33Z</dcterms:modified>
</cp:coreProperties>
</file>