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175351" cy="1793167"/>
          </a:xfrm>
        </p:spPr>
        <p:txBody>
          <a:bodyPr/>
          <a:lstStyle/>
          <a:p>
            <a:r>
              <a:rPr lang="ru-RU" sz="2000" dirty="0">
                <a:effectLst/>
                <a:latin typeface="Arial" pitchFamily="34" charset="0"/>
                <a:cs typeface="Arial" pitchFamily="34" charset="0"/>
              </a:rPr>
              <a:t>Муниципальное  бюджетное общеобразовательное учреждение Алексеевская средняя общеобразовательная школа № 3 им. Г. С. Боровикова  Алексеевского муниципального района Республики </a:t>
            </a: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Татарстан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6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Опыт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работы в реализации проекта «500+»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Описание: C:\Users\Александра\Desktop\проект о школьном дворе\фото школы\WP_20140616_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748883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5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572" y="0"/>
            <a:ext cx="8229600" cy="16002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CHip\AppData\Local\Temp\7zO48BF45E0\IMG_20201002_162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75351" cy="1793167"/>
          </a:xfrm>
        </p:spPr>
        <p:txBody>
          <a:bodyPr/>
          <a:lstStyle/>
          <a:p>
            <a:r>
              <a:rPr lang="ru-RU" sz="2800" b="1" dirty="0">
                <a:effectLst/>
                <a:latin typeface="Arial" pitchFamily="34" charset="0"/>
                <a:cs typeface="Arial" pitchFamily="34" charset="0"/>
              </a:rPr>
              <a:t>Перечень мероприятий, проведённых в школе с целью  реализации дорожной 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карты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24936" cy="144016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Задача № 1</a:t>
            </a:r>
          </a:p>
          <a:p>
            <a:pPr algn="l"/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Ликвидация дефицита педагогических кадров: </a:t>
            </a:r>
          </a:p>
          <a:p>
            <a:pPr algn="l"/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Переподготовка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действующих педагогов для преподавания предметов на английском языке во вновь открываемых </a:t>
            </a:r>
            <a:r>
              <a:rPr lang="ru-RU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полилингвальных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классах (</a:t>
            </a:r>
            <a:r>
              <a:rPr lang="ru-RU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Мигушина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В. Е.) Срок: июнь-август.</a:t>
            </a:r>
          </a:p>
          <a:p>
            <a:pPr algn="l"/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l"/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2. Переподготовка действующих педагогов для работы с детьми ОВЗ (Гарипова С. Ш.) Срок: июнь-август.</a:t>
            </a:r>
          </a:p>
          <a:p>
            <a:pPr algn="l"/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l"/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3. Привлечение в школу педагогов по программе «Земский учитель». С 1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сентября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приступает к работе учитель математики и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информатики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4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3" y="260649"/>
            <a:ext cx="6624736" cy="1440160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24936" cy="14401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Задача № 2</a:t>
            </a:r>
          </a:p>
          <a:p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Обеспечение школы  качественным  и скоростным  доступом  к 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Интернету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1340768"/>
            <a:ext cx="842493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счёт  реализации в Алексеевском муниципальном районе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программы по строительству и введению в эксплуатацию новой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опто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волоконной сети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CHip\Desktop\IMG_4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3" y="260649"/>
            <a:ext cx="6624736" cy="1440160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24936" cy="14401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Задача № </a:t>
            </a:r>
            <a:r>
              <a:rPr lang="ru-RU" b="1" dirty="0" smtClean="0">
                <a:solidFill>
                  <a:schemeClr val="tx2"/>
                </a:solidFill>
              </a:rPr>
              <a:t>3</a:t>
            </a:r>
            <a:r>
              <a:rPr lang="ru-RU" b="1" dirty="0">
                <a:solidFill>
                  <a:schemeClr val="tx2"/>
                </a:solidFill>
              </a:rPr>
              <a:t> </a:t>
            </a:r>
          </a:p>
          <a:p>
            <a:r>
              <a:rPr lang="ru-RU" b="1" dirty="0">
                <a:solidFill>
                  <a:schemeClr val="tx2"/>
                </a:solidFill>
              </a:rPr>
              <a:t> Оснащение   компьютерным и лабораторным оборудованием и 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решение ряда  других вопросов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12912" y="1844824"/>
            <a:ext cx="842493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1869945"/>
            <a:ext cx="842493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Исполнительным комитетом Алексеевского муниципального района РТ (учредитель ОУ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 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Закуплено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компьютеров  для кабинета информатики.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Приобретено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410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стульев,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школе полностью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сменили старые стулья на новые.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Приступили к замене окон во всем здании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школы (на 2150 000рублей).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Капитальный ремонт столовой (на 1400000 рублей). 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CHip\Desktop\me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6114256" cy="196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171400"/>
            <a:ext cx="8229600" cy="16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Развитие библиотеки как информационно-методического центра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На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основании приказа от 15 июня 2016 г. N 715 "Об утверждении Концепции развития школьных информационно-библиотечных центров", библиотека МБОУ АСОШ №3 им. Г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С. Боровикова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приняла участие в программе «Развитие школьных информационно-библиотечных центров». По результатам на базе библиотеки был создан Школьный информационно-библиотечный центр. В рамках данной концепции, в 2020 году, библиотекой было получено новое оборудование: смарт-доска, маркерная доска, принтер, выставочные стеллажи. Согласно требованиям ФГОС, организация внеурочной деятельности учащихся стала обязательной и неотъемлемой частью образовательного процесса в школе. ИБЦ является ресурсной структурой и площадкой для организации такой деятельности. На данный момент в школьном информационно-библиотечном центре проводятся и уроки, и внеурочные мероприятия с использованием нового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оборудования.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edu.tatar.ru/upload/news/org166/2579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961"/>
            <a:ext cx="20955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3" y="260649"/>
            <a:ext cx="6624736" cy="1440160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24936" cy="14401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Задача №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Адаптации в школьных условиях обучающихся, которым необходима психологическая поддержка: </a:t>
            </a:r>
          </a:p>
          <a:p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12912" y="1844824"/>
            <a:ext cx="842493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1869945"/>
            <a:ext cx="842493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6521" y="5301208"/>
            <a:ext cx="8136904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Привлечение к работе с данной категорией обучающихся психологов Алексеевского центра психологической поддержки. 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Дополнительные занятия для обучающихся, для которых русский язык не является родным или языком повседневного общения, вовлечение данной категории обучающихся в мероприятия, связанные  с проведением  Года  родных языков и народного единства.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школе были проведены   разнообразные мероприятия с учениками  1-11 классов со стопроцентным охватом:  конкурс стенгазет,  творческих работ учащихся,  выставка и презентация книг о языках мира,  об  известных ученых - лингвистах, выставка иллюстраций, плакатов, буклетов, информирующих о мероприятиях, организуемых в связи с Годом родных языков и народного единства. Проведены литературные, информационные часы о языках народов мира,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вечера</a:t>
            </a:r>
            <a:r>
              <a:rPr lang="ru-RU" sz="1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интеллектуальные игры и конкурсы чтецов. Агитационно-пропагандистское направление предполагало  проведение   акций:  «Я люблю русский язык!», флэш-моб «Родной язык, как ты прекрасен!» Участники флэш - моба  появлялись во всех классах  на переменах  с логотипом Года родных языков и народного единства и читали наизусть стихотворения  разных поэтов о родном языке. Таким образом, все обучающиеся школы имели возможность реализовать свои  способности и возможности.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3" y="260649"/>
            <a:ext cx="6624736" cy="1440160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24936" cy="14401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Команда - победительница в  муниципальном туре интеллектуальной игры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«Что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 Где? Когда?», посвящённой Году родных языков и народного единства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12912" y="1844824"/>
            <a:ext cx="842493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1869945"/>
            <a:ext cx="842493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6928" y="5038716"/>
            <a:ext cx="8136904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CHip\Desktop\фотки\IMG_20210203_1330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6" y="1336964"/>
            <a:ext cx="7990153" cy="4421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5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6624736" cy="1440160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24936" cy="14401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Школьная стенная газета «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Переменка-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Тэнэфес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выпускается на двух языках Республики Татарстан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12912" y="1844824"/>
            <a:ext cx="842493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1869945"/>
            <a:ext cx="842493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6928" y="5038716"/>
            <a:ext cx="8136904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CHip\Desktop\газета\IMG_20210519_1418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42538"/>
            <a:ext cx="3797277" cy="5436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6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r>
              <a:rPr lang="ru-RU" sz="3200" b="1" dirty="0">
                <a:effectLst/>
                <a:latin typeface="Times New Roman"/>
                <a:ea typeface="Times New Roman"/>
              </a:rPr>
              <a:t>Р</a:t>
            </a:r>
            <a:r>
              <a:rPr lang="ru-RU" sz="3200" b="1" dirty="0" smtClean="0">
                <a:effectLst/>
                <a:latin typeface="Times New Roman"/>
                <a:ea typeface="Times New Roman"/>
              </a:rPr>
              <a:t>езультаты </a:t>
            </a:r>
            <a:r>
              <a:rPr lang="ru-RU" sz="3200" b="1" dirty="0">
                <a:effectLst/>
                <a:latin typeface="Times New Roman"/>
                <a:ea typeface="Times New Roman"/>
              </a:rPr>
              <a:t>образовательного </a:t>
            </a:r>
            <a:r>
              <a:rPr lang="ru-RU" sz="3200" b="1" dirty="0" smtClean="0">
                <a:effectLst/>
                <a:latin typeface="Times New Roman"/>
                <a:ea typeface="Times New Roman"/>
              </a:rPr>
              <a:t>процесса, связанные с участием в проекте «500+»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Успешное завершение 2020-2021 учебного года: успеваемость-100%; качественная успеваемость –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68, 93%.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.​ Стабильность контингента учителей и учащихся.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3.​ П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овышение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 роста профессионального мастерства учителей.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4.​ Внедрение инновационных форм  методической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работы,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дающими положительные результаты.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6.​ Повышение  качества успеваемости обучающихся.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7.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Повышение 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качественных показателей участия учащихся и учителей  в конкурсах, научно-практических конференциях.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8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. Повышение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количества победителей  и призёров предметных олимпиад муниципального 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стабильность результатов на республиканском  уровне.</a:t>
            </a:r>
            <a:endParaRPr lang="ru-RU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774</TotalTime>
  <Words>258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Courier New</vt:lpstr>
      <vt:lpstr>Palatino Linotype</vt:lpstr>
      <vt:lpstr>Times New Roman</vt:lpstr>
      <vt:lpstr>Исполнительная</vt:lpstr>
      <vt:lpstr>Муниципальное  бюджетное общеобразовательное учреждение Алексеевская средняя общеобразовательная школа № 3 им. Г. С. Боровикова  Алексеевского муниципального района Республики Татарстан Опыт работы в реализации проекта «500+»</vt:lpstr>
      <vt:lpstr>Перечень мероприятий, проведённых в школе с целью  реализации дорожной карты </vt:lpstr>
      <vt:lpstr> </vt:lpstr>
      <vt:lpstr> </vt:lpstr>
      <vt:lpstr>Развитие библиотеки как информационно-методического центра</vt:lpstr>
      <vt:lpstr> </vt:lpstr>
      <vt:lpstr> </vt:lpstr>
      <vt:lpstr> </vt:lpstr>
      <vt:lpstr>Результаты образовательного процесса, связанные с участием в проекте «500+»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общеобразовательное учреждение Алексеевская средняя общеобразовательная школа № 3 им. Г. С. Боровикова  Алексеевского муниципального района Республики Татарстан Опыт работы в реализации проекта «500+»</dc:title>
  <dc:creator>SET</dc:creator>
  <cp:lastModifiedBy>Пользователь Windows</cp:lastModifiedBy>
  <cp:revision>20</cp:revision>
  <dcterms:created xsi:type="dcterms:W3CDTF">2021-06-04T18:30:41Z</dcterms:created>
  <dcterms:modified xsi:type="dcterms:W3CDTF">2021-06-05T08:03:56Z</dcterms:modified>
</cp:coreProperties>
</file>