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6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7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8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0" r:id="rId3"/>
    <p:sldMasterId id="2147483675" r:id="rId4"/>
    <p:sldMasterId id="2147483680" r:id="rId5"/>
    <p:sldMasterId id="2147483685" r:id="rId6"/>
    <p:sldMasterId id="2147483690" r:id="rId7"/>
    <p:sldMasterId id="2147483695" r:id="rId8"/>
    <p:sldMasterId id="2147483706" r:id="rId9"/>
  </p:sldMasterIdLst>
  <p:notesMasterIdLst>
    <p:notesMasterId r:id="rId19"/>
  </p:notesMasterIdLst>
  <p:sldIdLst>
    <p:sldId id="257" r:id="rId10"/>
    <p:sldId id="953" r:id="rId11"/>
    <p:sldId id="954" r:id="rId12"/>
    <p:sldId id="955" r:id="rId13"/>
    <p:sldId id="957" r:id="rId14"/>
    <p:sldId id="958" r:id="rId15"/>
    <p:sldId id="959" r:id="rId16"/>
    <p:sldId id="960" r:id="rId17"/>
    <p:sldId id="96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18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57F5"/>
    <a:srgbClr val="434040"/>
    <a:srgbClr val="00B1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>
        <p:guide pos="3840"/>
        <p:guide orient="horz" pos="18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5F8BAF-89B4-284C-8DC3-B8E5FBB22F38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0147C-AF6A-4A42-AEF6-90E2195FC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913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457200" rtl="0" latinLnBrk="0">
              <a:lnSpc>
                <a:spcPct val="117999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8748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с картинкой на фоне">
    <p:bg>
      <p:bgPr>
        <a:gradFill>
          <a:gsLst>
            <a:gs pos="95000">
              <a:schemeClr val="accent2">
                <a:alpha val="70000"/>
              </a:schemeClr>
            </a:gs>
            <a:gs pos="5000">
              <a:schemeClr val="accent6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ru-RU"/>
              <a:t>Фоновая картинка</a:t>
            </a:r>
            <a:endParaRPr lang="en-US"/>
          </a:p>
        </p:txBody>
      </p:sp>
      <p:sp>
        <p:nvSpPr>
          <p:cNvPr id="33" name="Title 9"/>
          <p:cNvSpPr>
            <a:spLocks noGrp="1"/>
          </p:cNvSpPr>
          <p:nvPr>
            <p:ph type="title" hasCustomPrompt="1"/>
          </p:nvPr>
        </p:nvSpPr>
        <p:spPr>
          <a:xfrm>
            <a:off x="587375" y="2097088"/>
            <a:ext cx="10188575" cy="701731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lnSpc>
                <a:spcPct val="90000"/>
              </a:lnSpc>
              <a:defRPr sz="4400" b="0" i="0" cap="none" baseline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ru-RU"/>
              <a:t>Название презентации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87375" y="4344988"/>
            <a:ext cx="7561262" cy="42473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lang="en-US" sz="2400" b="0" i="0" kern="1200" cap="none" baseline="0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2pPr>
          </a:lstStyle>
          <a:p>
            <a:pPr lvl="0"/>
            <a:r>
              <a:rPr lang="ru-RU" dirty="0"/>
              <a:t>Дополнительный текст, пояснение, подзаголовок</a:t>
            </a:r>
          </a:p>
        </p:txBody>
      </p:sp>
      <p:sp>
        <p:nvSpPr>
          <p:cNvPr id="6" name="Shape"/>
          <p:cNvSpPr/>
          <p:nvPr userDrawn="1"/>
        </p:nvSpPr>
        <p:spPr>
          <a:xfrm>
            <a:off x="695326" y="692150"/>
            <a:ext cx="1990513" cy="3746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361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с картинкой под градиентом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rot="10800000">
            <a:off x="-5249" y="0"/>
            <a:ext cx="12197249" cy="6858000"/>
          </a:xfrm>
          <a:prstGeom prst="rect">
            <a:avLst/>
          </a:prstGeom>
          <a:gradFill flip="none" rotWithShape="1">
            <a:gsLst>
              <a:gs pos="6000">
                <a:schemeClr val="accent2">
                  <a:alpha val="70000"/>
                </a:schemeClr>
              </a:gs>
              <a:gs pos="95000">
                <a:schemeClr val="accent6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itle 9"/>
          <p:cNvSpPr>
            <a:spLocks noGrp="1"/>
          </p:cNvSpPr>
          <p:nvPr>
            <p:ph type="title" hasCustomPrompt="1"/>
          </p:nvPr>
        </p:nvSpPr>
        <p:spPr>
          <a:xfrm>
            <a:off x="587375" y="2097088"/>
            <a:ext cx="10188574" cy="701731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lnSpc>
                <a:spcPct val="90000"/>
              </a:lnSpc>
              <a:defRPr sz="4400" b="0" i="0" cap="none" baseline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ru-RU"/>
              <a:t>Название презентации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87375" y="4344988"/>
            <a:ext cx="7561261" cy="42473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lang="en-US" sz="2400" b="0" i="0" kern="1200" cap="none" baseline="0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2pPr>
          </a:lstStyle>
          <a:p>
            <a:pPr lvl="0"/>
            <a:r>
              <a:rPr lang="ru-RU" dirty="0"/>
              <a:t>Дополнительный текст, пояснение, подзаголовок</a:t>
            </a:r>
          </a:p>
        </p:txBody>
      </p:sp>
      <p:sp>
        <p:nvSpPr>
          <p:cNvPr id="7" name="Shape"/>
          <p:cNvSpPr/>
          <p:nvPr userDrawn="1"/>
        </p:nvSpPr>
        <p:spPr>
          <a:xfrm>
            <a:off x="695326" y="692150"/>
            <a:ext cx="1990513" cy="3746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4803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Рубрикатор с вымпел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587375" y="1"/>
            <a:ext cx="9000000" cy="872640"/>
          </a:xfrm>
        </p:spPr>
        <p:txBody>
          <a:bodyPr anchor="ctr" anchorCtr="0"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Shape">
            <a:extLst>
              <a:ext uri="{FF2B5EF4-FFF2-40B4-BE49-F238E27FC236}">
                <a16:creationId xmlns:a16="http://schemas.microsoft.com/office/drawing/2014/main" id="{F6FFC6C7-2760-4E1B-A185-D704699F5C14}"/>
              </a:ext>
            </a:extLst>
          </p:cNvPr>
          <p:cNvSpPr/>
          <p:nvPr userDrawn="1"/>
        </p:nvSpPr>
        <p:spPr>
          <a:xfrm>
            <a:off x="9297451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A1351ACA-F979-4D6E-A2BC-5C97E1380BED}"/>
              </a:ext>
            </a:extLst>
          </p:cNvPr>
          <p:cNvCxnSpPr>
            <a:cxnSpLocks/>
          </p:cNvCxnSpPr>
          <p:nvPr userDrawn="1"/>
        </p:nvCxnSpPr>
        <p:spPr>
          <a:xfrm>
            <a:off x="11285547" y="0"/>
            <a:ext cx="0" cy="861565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230BFCBC-3399-464F-AF6F-1F1C7EEE84FD}"/>
              </a:ext>
            </a:extLst>
          </p:cNvPr>
          <p:cNvCxnSpPr>
            <a:cxnSpLocks/>
          </p:cNvCxnSpPr>
          <p:nvPr userDrawn="1"/>
        </p:nvCxnSpPr>
        <p:spPr>
          <a:xfrm>
            <a:off x="0" y="861565"/>
            <a:ext cx="121920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7692BD12-CB25-435E-AF1C-975B233B45A0}"/>
              </a:ext>
            </a:extLst>
          </p:cNvPr>
          <p:cNvSpPr/>
          <p:nvPr userDrawn="1"/>
        </p:nvSpPr>
        <p:spPr>
          <a:xfrm>
            <a:off x="11491416" y="299977"/>
            <a:ext cx="475165" cy="269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B7C9EB2F-49D4-4299-BD99-A8C6589FA98D}" type="slidenum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396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 с картинкой под градиен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rot="10800000">
            <a:off x="-5249" y="0"/>
            <a:ext cx="12197249" cy="6858000"/>
          </a:xfrm>
          <a:prstGeom prst="rect">
            <a:avLst/>
          </a:prstGeom>
          <a:gradFill flip="none" rotWithShape="1">
            <a:gsLst>
              <a:gs pos="6000">
                <a:schemeClr val="accent2">
                  <a:alpha val="70000"/>
                </a:schemeClr>
              </a:gs>
              <a:gs pos="95000">
                <a:schemeClr val="accent6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itle 9"/>
          <p:cNvSpPr>
            <a:spLocks noGrp="1"/>
          </p:cNvSpPr>
          <p:nvPr>
            <p:ph type="title" hasCustomPrompt="1"/>
          </p:nvPr>
        </p:nvSpPr>
        <p:spPr>
          <a:xfrm>
            <a:off x="587375" y="2097088"/>
            <a:ext cx="10188574" cy="701731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lnSpc>
                <a:spcPct val="90000"/>
              </a:lnSpc>
              <a:defRPr sz="4400" b="0" i="0" cap="none" baseline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ru-RU"/>
              <a:t>Название презентации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87375" y="4344988"/>
            <a:ext cx="7561261" cy="42473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lang="en-US" sz="2400" b="0" i="0" kern="1200" cap="none" baseline="0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2pPr>
          </a:lstStyle>
          <a:p>
            <a:pPr lvl="0"/>
            <a:r>
              <a:rPr lang="ru-RU" dirty="0"/>
              <a:t>Дополнительный текст, пояснение, подзаголовок</a:t>
            </a:r>
          </a:p>
        </p:txBody>
      </p:sp>
      <p:sp>
        <p:nvSpPr>
          <p:cNvPr id="7" name="Shape"/>
          <p:cNvSpPr/>
          <p:nvPr userDrawn="1"/>
        </p:nvSpPr>
        <p:spPr>
          <a:xfrm>
            <a:off x="695326" y="692150"/>
            <a:ext cx="1990513" cy="3746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9106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с картинкой на фоне">
    <p:bg>
      <p:bgPr>
        <a:gradFill>
          <a:gsLst>
            <a:gs pos="95000">
              <a:schemeClr val="accent2">
                <a:alpha val="70000"/>
              </a:schemeClr>
            </a:gs>
            <a:gs pos="5000">
              <a:schemeClr val="accent6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ru-RU"/>
              <a:t>Фоновая картинка</a:t>
            </a:r>
            <a:endParaRPr lang="en-US"/>
          </a:p>
        </p:txBody>
      </p:sp>
      <p:sp>
        <p:nvSpPr>
          <p:cNvPr id="33" name="Title 9"/>
          <p:cNvSpPr>
            <a:spLocks noGrp="1"/>
          </p:cNvSpPr>
          <p:nvPr>
            <p:ph type="title" hasCustomPrompt="1"/>
          </p:nvPr>
        </p:nvSpPr>
        <p:spPr>
          <a:xfrm>
            <a:off x="587375" y="2097088"/>
            <a:ext cx="10188575" cy="701731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lnSpc>
                <a:spcPct val="90000"/>
              </a:lnSpc>
              <a:defRPr sz="4400" b="0" i="0" cap="none" baseline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ru-RU"/>
              <a:t>Название презентации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87375" y="4344988"/>
            <a:ext cx="7561262" cy="42473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lang="en-US" sz="2400" b="0" i="0" kern="1200" cap="none" baseline="0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2pPr>
          </a:lstStyle>
          <a:p>
            <a:pPr lvl="0"/>
            <a:r>
              <a:rPr lang="ru-RU" dirty="0"/>
              <a:t>Дополнительный текст, пояснение, подзаголовок</a:t>
            </a:r>
          </a:p>
        </p:txBody>
      </p:sp>
      <p:sp>
        <p:nvSpPr>
          <p:cNvPr id="6" name="Shape"/>
          <p:cNvSpPr/>
          <p:nvPr userDrawn="1"/>
        </p:nvSpPr>
        <p:spPr>
          <a:xfrm>
            <a:off x="695326" y="692150"/>
            <a:ext cx="1990513" cy="3746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2883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с картинкой под градиентом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rot="10800000">
            <a:off x="-5249" y="0"/>
            <a:ext cx="12197249" cy="6858000"/>
          </a:xfrm>
          <a:prstGeom prst="rect">
            <a:avLst/>
          </a:prstGeom>
          <a:gradFill flip="none" rotWithShape="1">
            <a:gsLst>
              <a:gs pos="6000">
                <a:schemeClr val="accent2">
                  <a:alpha val="70000"/>
                </a:schemeClr>
              </a:gs>
              <a:gs pos="95000">
                <a:schemeClr val="accent6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itle 9"/>
          <p:cNvSpPr>
            <a:spLocks noGrp="1"/>
          </p:cNvSpPr>
          <p:nvPr>
            <p:ph type="title" hasCustomPrompt="1"/>
          </p:nvPr>
        </p:nvSpPr>
        <p:spPr>
          <a:xfrm>
            <a:off x="587375" y="2097088"/>
            <a:ext cx="10188574" cy="701731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lnSpc>
                <a:spcPct val="90000"/>
              </a:lnSpc>
              <a:defRPr sz="4400" b="0" i="0" cap="none" baseline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ru-RU"/>
              <a:t>Название презентации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87375" y="4344988"/>
            <a:ext cx="7561261" cy="42473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lang="en-US" sz="2400" b="0" i="0" kern="1200" cap="none" baseline="0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2pPr>
          </a:lstStyle>
          <a:p>
            <a:pPr lvl="0"/>
            <a:r>
              <a:rPr lang="ru-RU" dirty="0"/>
              <a:t>Дополнительный текст, пояснение, подзаголовок</a:t>
            </a:r>
          </a:p>
        </p:txBody>
      </p:sp>
      <p:sp>
        <p:nvSpPr>
          <p:cNvPr id="7" name="Shape"/>
          <p:cNvSpPr/>
          <p:nvPr userDrawn="1"/>
        </p:nvSpPr>
        <p:spPr>
          <a:xfrm>
            <a:off x="695326" y="692150"/>
            <a:ext cx="1990513" cy="3746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135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Рубрикатор с вымпел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587375" y="1"/>
            <a:ext cx="9000000" cy="872640"/>
          </a:xfrm>
        </p:spPr>
        <p:txBody>
          <a:bodyPr anchor="ctr" anchorCtr="0"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Shape">
            <a:extLst>
              <a:ext uri="{FF2B5EF4-FFF2-40B4-BE49-F238E27FC236}">
                <a16:creationId xmlns:a16="http://schemas.microsoft.com/office/drawing/2014/main" id="{F6FFC6C7-2760-4E1B-A185-D704699F5C14}"/>
              </a:ext>
            </a:extLst>
          </p:cNvPr>
          <p:cNvSpPr/>
          <p:nvPr userDrawn="1"/>
        </p:nvSpPr>
        <p:spPr>
          <a:xfrm>
            <a:off x="9297451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A1351ACA-F979-4D6E-A2BC-5C97E1380BED}"/>
              </a:ext>
            </a:extLst>
          </p:cNvPr>
          <p:cNvCxnSpPr>
            <a:cxnSpLocks/>
          </p:cNvCxnSpPr>
          <p:nvPr userDrawn="1"/>
        </p:nvCxnSpPr>
        <p:spPr>
          <a:xfrm>
            <a:off x="11285547" y="0"/>
            <a:ext cx="0" cy="861565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230BFCBC-3399-464F-AF6F-1F1C7EEE84FD}"/>
              </a:ext>
            </a:extLst>
          </p:cNvPr>
          <p:cNvCxnSpPr>
            <a:cxnSpLocks/>
          </p:cNvCxnSpPr>
          <p:nvPr userDrawn="1"/>
        </p:nvCxnSpPr>
        <p:spPr>
          <a:xfrm>
            <a:off x="0" y="861565"/>
            <a:ext cx="121920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7692BD12-CB25-435E-AF1C-975B233B45A0}"/>
              </a:ext>
            </a:extLst>
          </p:cNvPr>
          <p:cNvSpPr/>
          <p:nvPr userDrawn="1"/>
        </p:nvSpPr>
        <p:spPr>
          <a:xfrm>
            <a:off x="11491416" y="299977"/>
            <a:ext cx="475165" cy="269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B7C9EB2F-49D4-4299-BD99-A8C6589FA98D}" type="slidenum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846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 с картинкой под градиен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rot="10800000">
            <a:off x="-5249" y="0"/>
            <a:ext cx="12197249" cy="6858000"/>
          </a:xfrm>
          <a:prstGeom prst="rect">
            <a:avLst/>
          </a:prstGeom>
          <a:gradFill flip="none" rotWithShape="1">
            <a:gsLst>
              <a:gs pos="6000">
                <a:schemeClr val="accent2">
                  <a:alpha val="70000"/>
                </a:schemeClr>
              </a:gs>
              <a:gs pos="95000">
                <a:schemeClr val="accent6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itle 9"/>
          <p:cNvSpPr>
            <a:spLocks noGrp="1"/>
          </p:cNvSpPr>
          <p:nvPr>
            <p:ph type="title" hasCustomPrompt="1"/>
          </p:nvPr>
        </p:nvSpPr>
        <p:spPr>
          <a:xfrm>
            <a:off x="587375" y="2097088"/>
            <a:ext cx="10188574" cy="701731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lnSpc>
                <a:spcPct val="90000"/>
              </a:lnSpc>
              <a:defRPr sz="4400" b="0" i="0" cap="none" baseline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ru-RU"/>
              <a:t>Название презентации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87375" y="4344988"/>
            <a:ext cx="7561261" cy="42473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lang="en-US" sz="2400" b="0" i="0" kern="1200" cap="none" baseline="0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2pPr>
          </a:lstStyle>
          <a:p>
            <a:pPr lvl="0"/>
            <a:r>
              <a:rPr lang="ru-RU" dirty="0"/>
              <a:t>Дополнительный текст, пояснение, подзаголовок</a:t>
            </a:r>
          </a:p>
        </p:txBody>
      </p:sp>
      <p:sp>
        <p:nvSpPr>
          <p:cNvPr id="7" name="Shape"/>
          <p:cNvSpPr/>
          <p:nvPr userDrawn="1"/>
        </p:nvSpPr>
        <p:spPr>
          <a:xfrm>
            <a:off x="695326" y="692150"/>
            <a:ext cx="1990513" cy="3746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4480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с картинкой на фоне">
    <p:bg>
      <p:bgPr>
        <a:gradFill>
          <a:gsLst>
            <a:gs pos="95000">
              <a:schemeClr val="accent2">
                <a:alpha val="70000"/>
              </a:schemeClr>
            </a:gs>
            <a:gs pos="5000">
              <a:schemeClr val="accent6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ru-RU"/>
              <a:t>Фоновая картинка</a:t>
            </a:r>
            <a:endParaRPr lang="en-US"/>
          </a:p>
        </p:txBody>
      </p:sp>
      <p:sp>
        <p:nvSpPr>
          <p:cNvPr id="33" name="Title 9"/>
          <p:cNvSpPr>
            <a:spLocks noGrp="1"/>
          </p:cNvSpPr>
          <p:nvPr>
            <p:ph type="title" hasCustomPrompt="1"/>
          </p:nvPr>
        </p:nvSpPr>
        <p:spPr>
          <a:xfrm>
            <a:off x="587375" y="2097088"/>
            <a:ext cx="10188575" cy="701731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lnSpc>
                <a:spcPct val="90000"/>
              </a:lnSpc>
              <a:defRPr sz="4400" b="0" i="0" cap="none" baseline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ru-RU"/>
              <a:t>Название презентации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87375" y="4344988"/>
            <a:ext cx="7561262" cy="42473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lang="en-US" sz="2400" b="0" i="0" kern="1200" cap="none" baseline="0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2pPr>
          </a:lstStyle>
          <a:p>
            <a:pPr lvl="0"/>
            <a:r>
              <a:rPr lang="ru-RU" dirty="0"/>
              <a:t>Дополнительный текст, пояснение, подзаголовок</a:t>
            </a:r>
          </a:p>
        </p:txBody>
      </p:sp>
      <p:sp>
        <p:nvSpPr>
          <p:cNvPr id="6" name="Shape"/>
          <p:cNvSpPr/>
          <p:nvPr userDrawn="1"/>
        </p:nvSpPr>
        <p:spPr>
          <a:xfrm>
            <a:off x="695326" y="692150"/>
            <a:ext cx="1990513" cy="3746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11983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с картинкой под градиентом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rot="10800000">
            <a:off x="-5249" y="0"/>
            <a:ext cx="12197249" cy="6858000"/>
          </a:xfrm>
          <a:prstGeom prst="rect">
            <a:avLst/>
          </a:prstGeom>
          <a:gradFill flip="none" rotWithShape="1">
            <a:gsLst>
              <a:gs pos="6000">
                <a:schemeClr val="accent2">
                  <a:alpha val="70000"/>
                </a:schemeClr>
              </a:gs>
              <a:gs pos="95000">
                <a:schemeClr val="accent6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itle 9"/>
          <p:cNvSpPr>
            <a:spLocks noGrp="1"/>
          </p:cNvSpPr>
          <p:nvPr>
            <p:ph type="title" hasCustomPrompt="1"/>
          </p:nvPr>
        </p:nvSpPr>
        <p:spPr>
          <a:xfrm>
            <a:off x="587375" y="2097088"/>
            <a:ext cx="10188574" cy="701731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lnSpc>
                <a:spcPct val="90000"/>
              </a:lnSpc>
              <a:defRPr sz="4400" b="0" i="0" cap="none" baseline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ru-RU"/>
              <a:t>Название презентации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87375" y="4344988"/>
            <a:ext cx="7561261" cy="42473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lang="en-US" sz="2400" b="0" i="0" kern="1200" cap="none" baseline="0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2pPr>
          </a:lstStyle>
          <a:p>
            <a:pPr lvl="0"/>
            <a:r>
              <a:rPr lang="ru-RU" dirty="0"/>
              <a:t>Дополнительный текст, пояснение, подзаголовок</a:t>
            </a:r>
          </a:p>
        </p:txBody>
      </p:sp>
      <p:sp>
        <p:nvSpPr>
          <p:cNvPr id="7" name="Shape"/>
          <p:cNvSpPr/>
          <p:nvPr userDrawn="1"/>
        </p:nvSpPr>
        <p:spPr>
          <a:xfrm>
            <a:off x="695326" y="692150"/>
            <a:ext cx="1990513" cy="3746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65146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с картинкой на фоне">
    <p:bg>
      <p:bgPr>
        <a:gradFill>
          <a:gsLst>
            <a:gs pos="95000">
              <a:schemeClr val="accent2">
                <a:alpha val="70000"/>
              </a:schemeClr>
            </a:gs>
            <a:gs pos="5000">
              <a:schemeClr val="accent6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ru-RU"/>
              <a:t>Фоновая картинка</a:t>
            </a:r>
            <a:endParaRPr lang="en-US"/>
          </a:p>
        </p:txBody>
      </p:sp>
      <p:sp>
        <p:nvSpPr>
          <p:cNvPr id="33" name="Title 9"/>
          <p:cNvSpPr>
            <a:spLocks noGrp="1"/>
          </p:cNvSpPr>
          <p:nvPr>
            <p:ph type="title" hasCustomPrompt="1"/>
          </p:nvPr>
        </p:nvSpPr>
        <p:spPr>
          <a:xfrm>
            <a:off x="587375" y="2097088"/>
            <a:ext cx="10188575" cy="701731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lnSpc>
                <a:spcPct val="90000"/>
              </a:lnSpc>
              <a:defRPr sz="4400" b="0" i="0" cap="none" baseline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ru-RU"/>
              <a:t>Название презентации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87375" y="4344988"/>
            <a:ext cx="7561262" cy="42473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lang="en-US" sz="2400" b="0" i="0" kern="1200" cap="none" baseline="0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2pPr>
          </a:lstStyle>
          <a:p>
            <a:pPr lvl="0"/>
            <a:r>
              <a:rPr lang="ru-RU" dirty="0"/>
              <a:t>Дополнительный текст, пояснение, подзаголовок</a:t>
            </a:r>
          </a:p>
        </p:txBody>
      </p:sp>
      <p:sp>
        <p:nvSpPr>
          <p:cNvPr id="6" name="Shape"/>
          <p:cNvSpPr/>
          <p:nvPr userDrawn="1"/>
        </p:nvSpPr>
        <p:spPr>
          <a:xfrm>
            <a:off x="695326" y="692150"/>
            <a:ext cx="1990513" cy="3746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075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с картинкой под градиентом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rot="10800000">
            <a:off x="-5249" y="0"/>
            <a:ext cx="12197249" cy="6858000"/>
          </a:xfrm>
          <a:prstGeom prst="rect">
            <a:avLst/>
          </a:prstGeom>
          <a:gradFill flip="none" rotWithShape="1">
            <a:gsLst>
              <a:gs pos="6000">
                <a:schemeClr val="accent2">
                  <a:alpha val="70000"/>
                </a:schemeClr>
              </a:gs>
              <a:gs pos="95000">
                <a:schemeClr val="accent6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itle 9"/>
          <p:cNvSpPr>
            <a:spLocks noGrp="1"/>
          </p:cNvSpPr>
          <p:nvPr>
            <p:ph type="title" hasCustomPrompt="1"/>
          </p:nvPr>
        </p:nvSpPr>
        <p:spPr>
          <a:xfrm>
            <a:off x="587375" y="2097088"/>
            <a:ext cx="10188574" cy="701731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lnSpc>
                <a:spcPct val="90000"/>
              </a:lnSpc>
              <a:defRPr sz="4400" b="0" i="0" cap="none" baseline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ru-RU"/>
              <a:t>Название презентации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87375" y="4344988"/>
            <a:ext cx="7561261" cy="42473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lang="en-US" sz="2400" b="0" i="0" kern="1200" cap="none" baseline="0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2pPr>
          </a:lstStyle>
          <a:p>
            <a:pPr lvl="0"/>
            <a:r>
              <a:rPr lang="ru-RU" dirty="0"/>
              <a:t>Дополнительный текст, пояснение, подзаголовок</a:t>
            </a:r>
          </a:p>
        </p:txBody>
      </p:sp>
      <p:sp>
        <p:nvSpPr>
          <p:cNvPr id="7" name="Shape"/>
          <p:cNvSpPr/>
          <p:nvPr userDrawn="1"/>
        </p:nvSpPr>
        <p:spPr>
          <a:xfrm>
            <a:off x="695326" y="692150"/>
            <a:ext cx="1990513" cy="3746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122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с картинкой под градиентом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rot="10800000">
            <a:off x="-5249" y="0"/>
            <a:ext cx="12197249" cy="6858000"/>
          </a:xfrm>
          <a:prstGeom prst="rect">
            <a:avLst/>
          </a:prstGeom>
          <a:gradFill flip="none" rotWithShape="1">
            <a:gsLst>
              <a:gs pos="6000">
                <a:schemeClr val="accent2">
                  <a:alpha val="70000"/>
                </a:schemeClr>
              </a:gs>
              <a:gs pos="95000">
                <a:schemeClr val="accent6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itle 9"/>
          <p:cNvSpPr>
            <a:spLocks noGrp="1"/>
          </p:cNvSpPr>
          <p:nvPr>
            <p:ph type="title" hasCustomPrompt="1"/>
          </p:nvPr>
        </p:nvSpPr>
        <p:spPr>
          <a:xfrm>
            <a:off x="587375" y="2097088"/>
            <a:ext cx="10188574" cy="701731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lnSpc>
                <a:spcPct val="90000"/>
              </a:lnSpc>
              <a:defRPr sz="4400" b="0" i="0" cap="none" baseline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ru-RU"/>
              <a:t>Название презентации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87375" y="4344988"/>
            <a:ext cx="7561261" cy="42473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lang="en-US" sz="2400" b="0" i="0" kern="1200" cap="none" baseline="0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2pPr>
          </a:lstStyle>
          <a:p>
            <a:pPr lvl="0"/>
            <a:r>
              <a:rPr lang="ru-RU" dirty="0"/>
              <a:t>Дополнительный текст, пояснение, подзаголовок</a:t>
            </a:r>
          </a:p>
        </p:txBody>
      </p:sp>
      <p:sp>
        <p:nvSpPr>
          <p:cNvPr id="7" name="Shape"/>
          <p:cNvSpPr/>
          <p:nvPr userDrawn="1"/>
        </p:nvSpPr>
        <p:spPr>
          <a:xfrm>
            <a:off x="695326" y="692150"/>
            <a:ext cx="1990513" cy="3746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8275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Рубрикатор с вымпел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587375" y="1"/>
            <a:ext cx="9000000" cy="872640"/>
          </a:xfrm>
        </p:spPr>
        <p:txBody>
          <a:bodyPr anchor="ctr" anchorCtr="0"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Shape">
            <a:extLst>
              <a:ext uri="{FF2B5EF4-FFF2-40B4-BE49-F238E27FC236}">
                <a16:creationId xmlns:a16="http://schemas.microsoft.com/office/drawing/2014/main" id="{F6FFC6C7-2760-4E1B-A185-D704699F5C14}"/>
              </a:ext>
            </a:extLst>
          </p:cNvPr>
          <p:cNvSpPr/>
          <p:nvPr userDrawn="1"/>
        </p:nvSpPr>
        <p:spPr>
          <a:xfrm>
            <a:off x="9297451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A1351ACA-F979-4D6E-A2BC-5C97E1380BED}"/>
              </a:ext>
            </a:extLst>
          </p:cNvPr>
          <p:cNvCxnSpPr>
            <a:cxnSpLocks/>
          </p:cNvCxnSpPr>
          <p:nvPr userDrawn="1"/>
        </p:nvCxnSpPr>
        <p:spPr>
          <a:xfrm>
            <a:off x="11285547" y="0"/>
            <a:ext cx="0" cy="861565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230BFCBC-3399-464F-AF6F-1F1C7EEE84FD}"/>
              </a:ext>
            </a:extLst>
          </p:cNvPr>
          <p:cNvCxnSpPr>
            <a:cxnSpLocks/>
          </p:cNvCxnSpPr>
          <p:nvPr userDrawn="1"/>
        </p:nvCxnSpPr>
        <p:spPr>
          <a:xfrm>
            <a:off x="0" y="861565"/>
            <a:ext cx="121920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7692BD12-CB25-435E-AF1C-975B233B45A0}"/>
              </a:ext>
            </a:extLst>
          </p:cNvPr>
          <p:cNvSpPr/>
          <p:nvPr userDrawn="1"/>
        </p:nvSpPr>
        <p:spPr>
          <a:xfrm>
            <a:off x="11491416" y="299977"/>
            <a:ext cx="475165" cy="269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B7C9EB2F-49D4-4299-BD99-A8C6589FA98D}" type="slidenum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0298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 с картинкой под градиен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rot="10800000">
            <a:off x="-5249" y="0"/>
            <a:ext cx="12197249" cy="6858000"/>
          </a:xfrm>
          <a:prstGeom prst="rect">
            <a:avLst/>
          </a:prstGeom>
          <a:gradFill flip="none" rotWithShape="1">
            <a:gsLst>
              <a:gs pos="6000">
                <a:schemeClr val="accent2">
                  <a:alpha val="70000"/>
                </a:schemeClr>
              </a:gs>
              <a:gs pos="95000">
                <a:schemeClr val="accent6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itle 9"/>
          <p:cNvSpPr>
            <a:spLocks noGrp="1"/>
          </p:cNvSpPr>
          <p:nvPr>
            <p:ph type="title" hasCustomPrompt="1"/>
          </p:nvPr>
        </p:nvSpPr>
        <p:spPr>
          <a:xfrm>
            <a:off x="587375" y="2097088"/>
            <a:ext cx="10188574" cy="701731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lnSpc>
                <a:spcPct val="90000"/>
              </a:lnSpc>
              <a:defRPr sz="4400" b="0" i="0" cap="none" baseline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ru-RU"/>
              <a:t>Название презентации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87375" y="4344988"/>
            <a:ext cx="7561261" cy="42473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lang="en-US" sz="2400" b="0" i="0" kern="1200" cap="none" baseline="0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2pPr>
          </a:lstStyle>
          <a:p>
            <a:pPr lvl="0"/>
            <a:r>
              <a:rPr lang="ru-RU" dirty="0"/>
              <a:t>Дополнительный текст, пояснение, подзаголовок</a:t>
            </a:r>
          </a:p>
        </p:txBody>
      </p:sp>
      <p:sp>
        <p:nvSpPr>
          <p:cNvPr id="7" name="Shape"/>
          <p:cNvSpPr/>
          <p:nvPr userDrawn="1"/>
        </p:nvSpPr>
        <p:spPr>
          <a:xfrm>
            <a:off x="695326" y="692150"/>
            <a:ext cx="1990513" cy="3746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36445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с картинкой на фоне">
    <p:bg>
      <p:bgPr>
        <a:gradFill>
          <a:gsLst>
            <a:gs pos="95000">
              <a:schemeClr val="accent2">
                <a:alpha val="70000"/>
              </a:schemeClr>
            </a:gs>
            <a:gs pos="5000">
              <a:schemeClr val="accent6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ru-RU"/>
              <a:t>Фоновая картинка</a:t>
            </a:r>
            <a:endParaRPr lang="en-US"/>
          </a:p>
        </p:txBody>
      </p:sp>
      <p:sp>
        <p:nvSpPr>
          <p:cNvPr id="33" name="Title 9"/>
          <p:cNvSpPr>
            <a:spLocks noGrp="1"/>
          </p:cNvSpPr>
          <p:nvPr>
            <p:ph type="title" hasCustomPrompt="1"/>
          </p:nvPr>
        </p:nvSpPr>
        <p:spPr>
          <a:xfrm>
            <a:off x="587375" y="2097088"/>
            <a:ext cx="10188575" cy="701731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lnSpc>
                <a:spcPct val="90000"/>
              </a:lnSpc>
              <a:defRPr sz="4400" b="0" i="0" cap="none" baseline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ru-RU"/>
              <a:t>Название презентации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87375" y="4344988"/>
            <a:ext cx="7561262" cy="42473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lang="en-US" sz="2400" b="0" i="0" kern="1200" cap="none" baseline="0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2pPr>
          </a:lstStyle>
          <a:p>
            <a:pPr lvl="0"/>
            <a:r>
              <a:rPr lang="ru-RU" dirty="0"/>
              <a:t>Дополнительный текст, пояснение, подзаголовок</a:t>
            </a:r>
          </a:p>
        </p:txBody>
      </p:sp>
      <p:sp>
        <p:nvSpPr>
          <p:cNvPr id="6" name="Shape"/>
          <p:cNvSpPr/>
          <p:nvPr userDrawn="1"/>
        </p:nvSpPr>
        <p:spPr>
          <a:xfrm>
            <a:off x="695326" y="692150"/>
            <a:ext cx="1990513" cy="3746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23752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с картинкой под градиентом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rot="10800000">
            <a:off x="-5249" y="0"/>
            <a:ext cx="12197249" cy="6858000"/>
          </a:xfrm>
          <a:prstGeom prst="rect">
            <a:avLst/>
          </a:prstGeom>
          <a:gradFill flip="none" rotWithShape="1">
            <a:gsLst>
              <a:gs pos="6000">
                <a:schemeClr val="accent2">
                  <a:alpha val="70000"/>
                </a:schemeClr>
              </a:gs>
              <a:gs pos="95000">
                <a:schemeClr val="accent6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itle 9"/>
          <p:cNvSpPr>
            <a:spLocks noGrp="1"/>
          </p:cNvSpPr>
          <p:nvPr>
            <p:ph type="title" hasCustomPrompt="1"/>
          </p:nvPr>
        </p:nvSpPr>
        <p:spPr>
          <a:xfrm>
            <a:off x="587375" y="2097088"/>
            <a:ext cx="10188574" cy="701731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lnSpc>
                <a:spcPct val="90000"/>
              </a:lnSpc>
              <a:defRPr sz="4400" b="0" i="0" cap="none" baseline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ru-RU"/>
              <a:t>Название презентации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87375" y="4344988"/>
            <a:ext cx="7561261" cy="42473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lang="en-US" sz="2400" b="0" i="0" kern="1200" cap="none" baseline="0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2pPr>
          </a:lstStyle>
          <a:p>
            <a:pPr lvl="0"/>
            <a:r>
              <a:rPr lang="ru-RU" dirty="0"/>
              <a:t>Дополнительный текст, пояснение, подзаголовок</a:t>
            </a:r>
          </a:p>
        </p:txBody>
      </p:sp>
      <p:sp>
        <p:nvSpPr>
          <p:cNvPr id="7" name="Shape"/>
          <p:cNvSpPr/>
          <p:nvPr userDrawn="1"/>
        </p:nvSpPr>
        <p:spPr>
          <a:xfrm>
            <a:off x="695326" y="692150"/>
            <a:ext cx="1990513" cy="3746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61297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 с картинкой под градиен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rot="10800000">
            <a:off x="-5249" y="0"/>
            <a:ext cx="12197249" cy="6858000"/>
          </a:xfrm>
          <a:prstGeom prst="rect">
            <a:avLst/>
          </a:prstGeom>
          <a:gradFill flip="none" rotWithShape="1">
            <a:gsLst>
              <a:gs pos="6000">
                <a:schemeClr val="accent2">
                  <a:alpha val="70000"/>
                </a:schemeClr>
              </a:gs>
              <a:gs pos="95000">
                <a:schemeClr val="accent6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itle 9"/>
          <p:cNvSpPr>
            <a:spLocks noGrp="1"/>
          </p:cNvSpPr>
          <p:nvPr>
            <p:ph type="title" hasCustomPrompt="1"/>
          </p:nvPr>
        </p:nvSpPr>
        <p:spPr>
          <a:xfrm>
            <a:off x="587375" y="2097088"/>
            <a:ext cx="10188574" cy="701731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lnSpc>
                <a:spcPct val="90000"/>
              </a:lnSpc>
              <a:defRPr sz="4400" b="0" i="0" cap="none" baseline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ru-RU"/>
              <a:t>Название презентации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87375" y="4344988"/>
            <a:ext cx="7561261" cy="42473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lang="en-US" sz="2400" b="0" i="0" kern="1200" cap="none" baseline="0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2pPr>
          </a:lstStyle>
          <a:p>
            <a:pPr lvl="0"/>
            <a:r>
              <a:rPr lang="ru-RU" dirty="0"/>
              <a:t>Дополнительный текст, пояснение, подзаголовок</a:t>
            </a:r>
          </a:p>
        </p:txBody>
      </p:sp>
      <p:sp>
        <p:nvSpPr>
          <p:cNvPr id="7" name="Shape"/>
          <p:cNvSpPr/>
          <p:nvPr userDrawn="1"/>
        </p:nvSpPr>
        <p:spPr>
          <a:xfrm>
            <a:off x="695326" y="692150"/>
            <a:ext cx="1990513" cy="3746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69048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с картинкой на фоне">
    <p:bg>
      <p:bgPr>
        <a:gradFill>
          <a:gsLst>
            <a:gs pos="95000">
              <a:schemeClr val="accent2">
                <a:alpha val="70000"/>
              </a:schemeClr>
            </a:gs>
            <a:gs pos="5000">
              <a:schemeClr val="accent6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ru-RU"/>
              <a:t>Фоновая картинка</a:t>
            </a:r>
            <a:endParaRPr lang="en-US"/>
          </a:p>
        </p:txBody>
      </p:sp>
      <p:sp>
        <p:nvSpPr>
          <p:cNvPr id="33" name="Title 9"/>
          <p:cNvSpPr>
            <a:spLocks noGrp="1"/>
          </p:cNvSpPr>
          <p:nvPr>
            <p:ph type="title" hasCustomPrompt="1"/>
          </p:nvPr>
        </p:nvSpPr>
        <p:spPr>
          <a:xfrm>
            <a:off x="587375" y="2097088"/>
            <a:ext cx="10188575" cy="701731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lnSpc>
                <a:spcPct val="90000"/>
              </a:lnSpc>
              <a:defRPr sz="4400" b="0" i="0" cap="none" baseline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ru-RU"/>
              <a:t>Название презентации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87375" y="4344988"/>
            <a:ext cx="7561262" cy="42473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lang="en-US" sz="2400" b="0" i="0" kern="1200" cap="none" baseline="0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2pPr>
          </a:lstStyle>
          <a:p>
            <a:pPr lvl="0"/>
            <a:r>
              <a:rPr lang="ru-RU" dirty="0"/>
              <a:t>Дополнительный текст, пояснение, подзаголовок</a:t>
            </a:r>
          </a:p>
        </p:txBody>
      </p:sp>
      <p:sp>
        <p:nvSpPr>
          <p:cNvPr id="6" name="Shape"/>
          <p:cNvSpPr/>
          <p:nvPr userDrawn="1"/>
        </p:nvSpPr>
        <p:spPr>
          <a:xfrm>
            <a:off x="695326" y="692150"/>
            <a:ext cx="1990513" cy="3746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47987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с картинкой под градиентом"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rot="10800000">
            <a:off x="-5249" y="0"/>
            <a:ext cx="12197249" cy="6858000"/>
          </a:xfrm>
          <a:prstGeom prst="rect">
            <a:avLst/>
          </a:prstGeom>
          <a:gradFill flip="none" rotWithShape="1">
            <a:gsLst>
              <a:gs pos="6000">
                <a:schemeClr val="accent2">
                  <a:alpha val="70000"/>
                </a:schemeClr>
              </a:gs>
              <a:gs pos="95000">
                <a:schemeClr val="accent6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itle 9"/>
          <p:cNvSpPr>
            <a:spLocks noGrp="1"/>
          </p:cNvSpPr>
          <p:nvPr>
            <p:ph type="title" hasCustomPrompt="1"/>
          </p:nvPr>
        </p:nvSpPr>
        <p:spPr>
          <a:xfrm>
            <a:off x="587375" y="2097088"/>
            <a:ext cx="10188574" cy="701731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lnSpc>
                <a:spcPct val="90000"/>
              </a:lnSpc>
              <a:defRPr sz="4400" b="0" i="0" cap="none" baseline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ru-RU"/>
              <a:t>Название презентации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87375" y="4344988"/>
            <a:ext cx="7561261" cy="42473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lang="en-US" sz="2400" b="0" i="0" kern="1200" cap="none" baseline="0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2pPr>
          </a:lstStyle>
          <a:p>
            <a:pPr lvl="0"/>
            <a:r>
              <a:rPr lang="ru-RU" dirty="0"/>
              <a:t>Дополнительный текст, пояснение, подзаголовок</a:t>
            </a:r>
          </a:p>
        </p:txBody>
      </p:sp>
      <p:sp>
        <p:nvSpPr>
          <p:cNvPr id="7" name="Shape"/>
          <p:cNvSpPr/>
          <p:nvPr userDrawn="1"/>
        </p:nvSpPr>
        <p:spPr>
          <a:xfrm>
            <a:off x="695326" y="692150"/>
            <a:ext cx="1990513" cy="3746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89461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Рубрикатор с вымпел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587375" y="1"/>
            <a:ext cx="9000000" cy="872640"/>
          </a:xfrm>
        </p:spPr>
        <p:txBody>
          <a:bodyPr anchor="ctr" anchorCtr="0"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Shape">
            <a:extLst>
              <a:ext uri="{FF2B5EF4-FFF2-40B4-BE49-F238E27FC236}">
                <a16:creationId xmlns:a16="http://schemas.microsoft.com/office/drawing/2014/main" id="{F6FFC6C7-2760-4E1B-A185-D704699F5C14}"/>
              </a:ext>
            </a:extLst>
          </p:cNvPr>
          <p:cNvSpPr/>
          <p:nvPr userDrawn="1"/>
        </p:nvSpPr>
        <p:spPr>
          <a:xfrm>
            <a:off x="9297451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A1351ACA-F979-4D6E-A2BC-5C97E1380BED}"/>
              </a:ext>
            </a:extLst>
          </p:cNvPr>
          <p:cNvCxnSpPr>
            <a:cxnSpLocks/>
          </p:cNvCxnSpPr>
          <p:nvPr userDrawn="1"/>
        </p:nvCxnSpPr>
        <p:spPr>
          <a:xfrm>
            <a:off x="11285547" y="0"/>
            <a:ext cx="0" cy="861565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230BFCBC-3399-464F-AF6F-1F1C7EEE84FD}"/>
              </a:ext>
            </a:extLst>
          </p:cNvPr>
          <p:cNvCxnSpPr>
            <a:cxnSpLocks/>
          </p:cNvCxnSpPr>
          <p:nvPr userDrawn="1"/>
        </p:nvCxnSpPr>
        <p:spPr>
          <a:xfrm>
            <a:off x="0" y="861565"/>
            <a:ext cx="121920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7692BD12-CB25-435E-AF1C-975B233B45A0}"/>
              </a:ext>
            </a:extLst>
          </p:cNvPr>
          <p:cNvSpPr/>
          <p:nvPr userDrawn="1"/>
        </p:nvSpPr>
        <p:spPr>
          <a:xfrm>
            <a:off x="11491416" y="299977"/>
            <a:ext cx="475165" cy="269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B7C9EB2F-49D4-4299-BD99-A8C6589FA98D}" type="slidenum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0932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Автор и дат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Автор и дата</a:t>
            </a:r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Заголовок презентации</a:t>
            </a:r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937808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 с картинкой под градиен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rot="10800000">
            <a:off x="-5249" y="0"/>
            <a:ext cx="12197249" cy="6858000"/>
          </a:xfrm>
          <a:prstGeom prst="rect">
            <a:avLst/>
          </a:prstGeom>
          <a:gradFill flip="none" rotWithShape="1">
            <a:gsLst>
              <a:gs pos="6000">
                <a:schemeClr val="accent2">
                  <a:alpha val="70000"/>
                </a:schemeClr>
              </a:gs>
              <a:gs pos="95000">
                <a:schemeClr val="accent6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itle 9"/>
          <p:cNvSpPr>
            <a:spLocks noGrp="1"/>
          </p:cNvSpPr>
          <p:nvPr>
            <p:ph type="title" hasCustomPrompt="1"/>
          </p:nvPr>
        </p:nvSpPr>
        <p:spPr>
          <a:xfrm>
            <a:off x="587375" y="2097088"/>
            <a:ext cx="10188574" cy="701731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lnSpc>
                <a:spcPct val="90000"/>
              </a:lnSpc>
              <a:defRPr sz="4400" b="0" i="0" cap="none" baseline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ru-RU"/>
              <a:t>Название презентации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87375" y="4344988"/>
            <a:ext cx="7561261" cy="42473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lang="en-US" sz="2400" b="0" i="0" kern="1200" cap="none" baseline="0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2pPr>
          </a:lstStyle>
          <a:p>
            <a:pPr lvl="0"/>
            <a:r>
              <a:rPr lang="ru-RU" dirty="0"/>
              <a:t>Дополнительный текст, пояснение, подзаголовок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FE467AA-64A1-844C-B45F-DA01CDCAC9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75" y="1004571"/>
            <a:ext cx="1838325" cy="49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060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577850" y="-647700"/>
            <a:ext cx="13373100" cy="80094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603250" y="3562350"/>
            <a:ext cx="10985500" cy="2324100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Заголовок презентации</a:t>
            </a:r>
          </a:p>
        </p:txBody>
      </p:sp>
      <p:sp>
        <p:nvSpPr>
          <p:cNvPr id="23" name="Автор и дата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03845" y="553069"/>
            <a:ext cx="10984311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Автор и дата</a:t>
            </a:r>
          </a:p>
        </p:txBody>
      </p:sp>
      <p:sp>
        <p:nvSpPr>
          <p:cNvPr id="24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5804955"/>
            <a:ext cx="10985500" cy="558476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3220593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 (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5486400" y="-101600"/>
            <a:ext cx="6072419" cy="70675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603250" y="635000"/>
            <a:ext cx="4889500" cy="2941137"/>
          </a:xfrm>
          <a:prstGeom prst="rect">
            <a:avLst/>
          </a:prstGeom>
        </p:spPr>
        <p:txBody>
          <a:bodyPr anchor="b"/>
          <a:lstStyle/>
          <a:p>
            <a:r>
              <a:t>Заголовок слайда</a:t>
            </a:r>
          </a:p>
        </p:txBody>
      </p:sp>
      <p:sp>
        <p:nvSpPr>
          <p:cNvPr id="34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3530288"/>
            <a:ext cx="4889500" cy="2692712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Подзаголовок слайда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000750" y="6488825"/>
            <a:ext cx="245260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6864852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Заголовок слайд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43" name="Подзаголовок слайд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Подзаголовок слайда</a:t>
            </a:r>
          </a:p>
        </p:txBody>
      </p:sp>
      <p:sp>
        <p:nvSpPr>
          <p:cNvPr id="44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0103246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5928855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Заголовок раздела"/>
          <p:cNvSpPr txBox="1">
            <a:spLocks noGrp="1"/>
          </p:cNvSpPr>
          <p:nvPr>
            <p:ph type="title" hasCustomPrompt="1"/>
          </p:nvPr>
        </p:nvSpPr>
        <p:spPr>
          <a:xfrm>
            <a:off x="603248" y="2266950"/>
            <a:ext cx="10985502" cy="2324100"/>
          </a:xfrm>
          <a:prstGeom prst="rect">
            <a:avLst/>
          </a:prstGeom>
        </p:spPr>
        <p:txBody>
          <a:bodyPr anchor="ctr"/>
          <a:lstStyle>
            <a:lvl1pPr>
              <a:defRPr sz="5800" b="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Заголовок раздела</a:t>
            </a:r>
          </a:p>
        </p:txBody>
      </p:sp>
      <p:sp>
        <p:nvSpPr>
          <p:cNvPr id="7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000750" y="6488825"/>
            <a:ext cx="245260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672427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Заголовок повестки дня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7550"/>
          </a:xfrm>
          <a:prstGeom prst="rect">
            <a:avLst/>
          </a:prstGeom>
        </p:spPr>
        <p:txBody>
          <a:bodyPr/>
          <a:lstStyle/>
          <a:p>
            <a:r>
              <a:t>Заголовок повестки дня</a:t>
            </a:r>
          </a:p>
        </p:txBody>
      </p:sp>
      <p:sp>
        <p:nvSpPr>
          <p:cNvPr id="89" name="Подзаголовок повестки дня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Подзаголовок повестки дня</a:t>
            </a:r>
          </a:p>
        </p:txBody>
      </p:sp>
      <p:sp>
        <p:nvSpPr>
          <p:cNvPr id="90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1pPr>
            <a:lvl2pPr marL="0" indent="2286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2pPr>
            <a:lvl3pPr marL="0" indent="4572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3pPr>
            <a:lvl4pPr marL="0" indent="6858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4pPr>
            <a:lvl5pPr marL="0" indent="9144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5pPr>
          </a:lstStyle>
          <a:p>
            <a:r>
              <a:t>Темы повестки дня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4744247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Информационное сообщ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460422"/>
            <a:ext cx="10985500" cy="193715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2286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Информационное сообщение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9865595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ажный фа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537964"/>
            <a:ext cx="10985500" cy="3620792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1pPr>
            <a:lvl2pPr marL="0" indent="2286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2pPr>
            <a:lvl3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3pPr>
            <a:lvl4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4pPr>
            <a:lvl5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Информация о факте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4131090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Информация о факте</a:t>
            </a:r>
          </a:p>
        </p:txBody>
      </p:sp>
      <p:sp>
        <p:nvSpPr>
          <p:cNvPr id="10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8553004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Авторство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5012" y="5337727"/>
            <a:ext cx="10100026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Авторство</a:t>
            </a:r>
          </a:p>
        </p:txBody>
      </p:sp>
      <p:sp>
        <p:nvSpPr>
          <p:cNvPr id="116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876962" y="2469930"/>
            <a:ext cx="10438077" cy="1918140"/>
          </a:xfrm>
          <a:prstGeom prst="rect">
            <a:avLst/>
          </a:prstGeom>
        </p:spPr>
        <p:txBody>
          <a:bodyPr/>
          <a:lstStyle>
            <a:lvl1pPr marL="319462" indent="-2349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319462" indent="-63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319462" indent="2222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319462" indent="4508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319462" indent="6794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«Важная цитата»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4175051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Изображение"/>
          <p:cNvSpPr>
            <a:spLocks noGrp="1"/>
          </p:cNvSpPr>
          <p:nvPr>
            <p:ph type="pic" sz="quarter" idx="21"/>
          </p:nvPr>
        </p:nvSpPr>
        <p:spPr>
          <a:xfrm>
            <a:off x="7880350" y="508000"/>
            <a:ext cx="3719550" cy="297483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Изображение"/>
          <p:cNvSpPr>
            <a:spLocks noGrp="1"/>
          </p:cNvSpPr>
          <p:nvPr>
            <p:ph type="pic" sz="half" idx="22"/>
          </p:nvPr>
        </p:nvSpPr>
        <p:spPr>
          <a:xfrm>
            <a:off x="6750050" y="1989138"/>
            <a:ext cx="5219700" cy="607509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Изображение"/>
          <p:cNvSpPr>
            <a:spLocks noGrp="1"/>
          </p:cNvSpPr>
          <p:nvPr>
            <p:ph type="pic" idx="23"/>
          </p:nvPr>
        </p:nvSpPr>
        <p:spPr>
          <a:xfrm>
            <a:off x="-69850" y="247650"/>
            <a:ext cx="8305800" cy="62293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092938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одержание квадра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97005" y="0"/>
            <a:ext cx="9000000" cy="861565"/>
          </a:xfrm>
        </p:spPr>
        <p:txBody>
          <a:bodyPr anchor="ctr"/>
          <a:lstStyle>
            <a:lvl1pPr>
              <a:defRPr sz="22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32C7C7E2-E32B-4B5E-9860-ED33C72546F8}"/>
              </a:ext>
            </a:extLst>
          </p:cNvPr>
          <p:cNvCxnSpPr>
            <a:cxnSpLocks/>
          </p:cNvCxnSpPr>
          <p:nvPr userDrawn="1"/>
        </p:nvCxnSpPr>
        <p:spPr>
          <a:xfrm>
            <a:off x="11285547" y="0"/>
            <a:ext cx="0" cy="861565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BE0B4909-C94A-4B03-9F5F-8CA07F4FD47F}"/>
              </a:ext>
            </a:extLst>
          </p:cNvPr>
          <p:cNvCxnSpPr>
            <a:cxnSpLocks/>
          </p:cNvCxnSpPr>
          <p:nvPr userDrawn="1"/>
        </p:nvCxnSpPr>
        <p:spPr>
          <a:xfrm>
            <a:off x="0" y="861565"/>
            <a:ext cx="121920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47068A6B-1376-4582-9FF5-03C3365517B3}"/>
              </a:ext>
            </a:extLst>
          </p:cNvPr>
          <p:cNvSpPr/>
          <p:nvPr userDrawn="1"/>
        </p:nvSpPr>
        <p:spPr>
          <a:xfrm>
            <a:off x="11491416" y="299977"/>
            <a:ext cx="475165" cy="269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200"/>
              </a:spcAft>
            </a:pPr>
            <a:fld id="{B7C9EB2F-49D4-4299-BD99-A8C6589FA98D}" type="slidenum">
              <a:rPr lang="ru-RU" sz="1100" b="1" smtClean="0">
                <a:solidFill>
                  <a:schemeClr val="bg1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pPr algn="r">
                <a:spcAft>
                  <a:spcPts val="1200"/>
                </a:spcAft>
              </a:pPr>
              <a:t>‹#›</a:t>
            </a:fld>
            <a:endParaRPr lang="ru-RU" sz="1100" dirty="0">
              <a:solidFill>
                <a:schemeClr val="bg1">
                  <a:lumMod val="75000"/>
                </a:schemeClr>
              </a:solidFill>
              <a:latin typeface="+mj-lt"/>
              <a:cs typeface="Calibri Light" panose="020F030202020403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278C1E3-ECF3-1E41-A1AB-E4B94D087D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243" y="299977"/>
            <a:ext cx="1155509" cy="31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0303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Изображение"/>
          <p:cNvSpPr>
            <a:spLocks noGrp="1"/>
          </p:cNvSpPr>
          <p:nvPr>
            <p:ph type="pic" idx="21"/>
          </p:nvPr>
        </p:nvSpPr>
        <p:spPr>
          <a:xfrm>
            <a:off x="-666750" y="-2762250"/>
            <a:ext cx="13525500" cy="10820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145229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1BA0515-EB4C-3243-8612-27EE6BDC40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6108" y="204513"/>
            <a:ext cx="1707161" cy="4131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37969F-58EE-0B4A-9E9E-97863953C827}"/>
              </a:ext>
            </a:extLst>
          </p:cNvPr>
          <p:cNvSpPr txBox="1"/>
          <p:nvPr userDrawn="1"/>
        </p:nvSpPr>
        <p:spPr>
          <a:xfrm>
            <a:off x="9076135" y="6569374"/>
            <a:ext cx="5774267" cy="2359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808F53AC-C4D3-194D-9C30-4701BF8A4D4E}" type="slidenum">
              <a:rPr kumimoji="0" lang="ru-RU" sz="1200" b="0" i="0" u="none" strike="noStrike" cap="none" spc="0" normalizeH="0" baseline="0" smtClean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pPr marL="0" marR="0" indent="0" algn="ctr" defTabSz="121916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65024159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с картинкой на фоне">
    <p:bg>
      <p:bgPr>
        <a:gradFill>
          <a:gsLst>
            <a:gs pos="95000">
              <a:schemeClr val="accent2">
                <a:alpha val="70000"/>
              </a:schemeClr>
            </a:gs>
            <a:gs pos="5000">
              <a:schemeClr val="accent6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ru-RU"/>
              <a:t>Фоновая картинка</a:t>
            </a:r>
            <a:endParaRPr lang="en-US"/>
          </a:p>
        </p:txBody>
      </p:sp>
      <p:sp>
        <p:nvSpPr>
          <p:cNvPr id="33" name="Title 9"/>
          <p:cNvSpPr>
            <a:spLocks noGrp="1"/>
          </p:cNvSpPr>
          <p:nvPr>
            <p:ph type="title" hasCustomPrompt="1"/>
          </p:nvPr>
        </p:nvSpPr>
        <p:spPr>
          <a:xfrm>
            <a:off x="587375" y="2097088"/>
            <a:ext cx="10188575" cy="701731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lnSpc>
                <a:spcPct val="90000"/>
              </a:lnSpc>
              <a:defRPr sz="4400" b="0" i="0" cap="none" baseline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ru-RU"/>
              <a:t>Название презентации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87375" y="4344988"/>
            <a:ext cx="7561262" cy="42473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lang="en-US" sz="2400" b="0" i="0" kern="1200" cap="none" baseline="0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2pPr>
          </a:lstStyle>
          <a:p>
            <a:pPr lvl="0"/>
            <a:r>
              <a:rPr lang="ru-RU" dirty="0"/>
              <a:t>Дополнительный текст, пояснение, подзаголовок</a:t>
            </a:r>
          </a:p>
        </p:txBody>
      </p:sp>
      <p:sp>
        <p:nvSpPr>
          <p:cNvPr id="6" name="Shape"/>
          <p:cNvSpPr/>
          <p:nvPr userDrawn="1"/>
        </p:nvSpPr>
        <p:spPr>
          <a:xfrm>
            <a:off x="695326" y="692150"/>
            <a:ext cx="1990513" cy="3746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4392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с картинкой под градиентом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rot="10800000">
            <a:off x="-5249" y="0"/>
            <a:ext cx="12197249" cy="6858000"/>
          </a:xfrm>
          <a:prstGeom prst="rect">
            <a:avLst/>
          </a:prstGeom>
          <a:gradFill flip="none" rotWithShape="1">
            <a:gsLst>
              <a:gs pos="6000">
                <a:schemeClr val="accent2">
                  <a:alpha val="70000"/>
                </a:schemeClr>
              </a:gs>
              <a:gs pos="95000">
                <a:schemeClr val="accent6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itle 9"/>
          <p:cNvSpPr>
            <a:spLocks noGrp="1"/>
          </p:cNvSpPr>
          <p:nvPr>
            <p:ph type="title" hasCustomPrompt="1"/>
          </p:nvPr>
        </p:nvSpPr>
        <p:spPr>
          <a:xfrm>
            <a:off x="587375" y="2097088"/>
            <a:ext cx="10188574" cy="701731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lnSpc>
                <a:spcPct val="90000"/>
              </a:lnSpc>
              <a:defRPr sz="4400" b="0" i="0" cap="none" baseline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ru-RU"/>
              <a:t>Название презентации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87375" y="4344988"/>
            <a:ext cx="7561261" cy="42473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lang="en-US" sz="2400" b="0" i="0" kern="1200" cap="none" baseline="0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2pPr>
          </a:lstStyle>
          <a:p>
            <a:pPr lvl="0"/>
            <a:r>
              <a:rPr lang="ru-RU" dirty="0"/>
              <a:t>Дополнительный текст, пояснение, подзаголовок</a:t>
            </a:r>
          </a:p>
        </p:txBody>
      </p:sp>
      <p:sp>
        <p:nvSpPr>
          <p:cNvPr id="7" name="Shape"/>
          <p:cNvSpPr/>
          <p:nvPr userDrawn="1"/>
        </p:nvSpPr>
        <p:spPr>
          <a:xfrm>
            <a:off x="695326" y="692150"/>
            <a:ext cx="1990513" cy="3746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8620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Рубрикатор с вымпел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587375" y="1"/>
            <a:ext cx="9000000" cy="872640"/>
          </a:xfrm>
        </p:spPr>
        <p:txBody>
          <a:bodyPr anchor="ctr" anchorCtr="0"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Shape">
            <a:extLst>
              <a:ext uri="{FF2B5EF4-FFF2-40B4-BE49-F238E27FC236}">
                <a16:creationId xmlns:a16="http://schemas.microsoft.com/office/drawing/2014/main" id="{F6FFC6C7-2760-4E1B-A185-D704699F5C14}"/>
              </a:ext>
            </a:extLst>
          </p:cNvPr>
          <p:cNvSpPr/>
          <p:nvPr userDrawn="1"/>
        </p:nvSpPr>
        <p:spPr>
          <a:xfrm>
            <a:off x="9297451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A1351ACA-F979-4D6E-A2BC-5C97E1380BED}"/>
              </a:ext>
            </a:extLst>
          </p:cNvPr>
          <p:cNvCxnSpPr>
            <a:cxnSpLocks/>
          </p:cNvCxnSpPr>
          <p:nvPr userDrawn="1"/>
        </p:nvCxnSpPr>
        <p:spPr>
          <a:xfrm>
            <a:off x="11285547" y="0"/>
            <a:ext cx="0" cy="861565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230BFCBC-3399-464F-AF6F-1F1C7EEE84FD}"/>
              </a:ext>
            </a:extLst>
          </p:cNvPr>
          <p:cNvCxnSpPr>
            <a:cxnSpLocks/>
          </p:cNvCxnSpPr>
          <p:nvPr userDrawn="1"/>
        </p:nvCxnSpPr>
        <p:spPr>
          <a:xfrm>
            <a:off x="0" y="861565"/>
            <a:ext cx="121920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7692BD12-CB25-435E-AF1C-975B233B45A0}"/>
              </a:ext>
            </a:extLst>
          </p:cNvPr>
          <p:cNvSpPr/>
          <p:nvPr userDrawn="1"/>
        </p:nvSpPr>
        <p:spPr>
          <a:xfrm>
            <a:off x="11491416" y="299977"/>
            <a:ext cx="475165" cy="269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B7C9EB2F-49D4-4299-BD99-A8C6589FA98D}" type="slidenum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738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 с картинкой под градиен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rot="10800000">
            <a:off x="-5249" y="0"/>
            <a:ext cx="12197249" cy="6858000"/>
          </a:xfrm>
          <a:prstGeom prst="rect">
            <a:avLst/>
          </a:prstGeom>
          <a:gradFill flip="none" rotWithShape="1">
            <a:gsLst>
              <a:gs pos="6000">
                <a:schemeClr val="accent2">
                  <a:alpha val="70000"/>
                </a:schemeClr>
              </a:gs>
              <a:gs pos="95000">
                <a:schemeClr val="accent6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itle 9"/>
          <p:cNvSpPr>
            <a:spLocks noGrp="1"/>
          </p:cNvSpPr>
          <p:nvPr>
            <p:ph type="title" hasCustomPrompt="1"/>
          </p:nvPr>
        </p:nvSpPr>
        <p:spPr>
          <a:xfrm>
            <a:off x="587375" y="2097088"/>
            <a:ext cx="10188574" cy="701731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lnSpc>
                <a:spcPct val="90000"/>
              </a:lnSpc>
              <a:defRPr sz="4400" b="0" i="0" cap="none" baseline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ru-RU"/>
              <a:t>Название презентации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87375" y="4344988"/>
            <a:ext cx="7561261" cy="42473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lang="en-US" sz="2400" b="0" i="0" kern="1200" cap="none" baseline="0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2pPr>
          </a:lstStyle>
          <a:p>
            <a:pPr lvl="0"/>
            <a:r>
              <a:rPr lang="ru-RU" dirty="0"/>
              <a:t>Дополнительный текст, пояснение, подзаголовок</a:t>
            </a:r>
          </a:p>
        </p:txBody>
      </p:sp>
      <p:sp>
        <p:nvSpPr>
          <p:cNvPr id="7" name="Shape"/>
          <p:cNvSpPr/>
          <p:nvPr userDrawn="1"/>
        </p:nvSpPr>
        <p:spPr>
          <a:xfrm>
            <a:off x="695326" y="692150"/>
            <a:ext cx="1990513" cy="3746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8767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с картинкой на фоне">
    <p:bg>
      <p:bgPr>
        <a:gradFill>
          <a:gsLst>
            <a:gs pos="95000">
              <a:schemeClr val="accent2">
                <a:alpha val="70000"/>
              </a:schemeClr>
            </a:gs>
            <a:gs pos="5000">
              <a:schemeClr val="accent6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ru-RU"/>
              <a:t>Фоновая картинка</a:t>
            </a:r>
            <a:endParaRPr lang="en-US"/>
          </a:p>
        </p:txBody>
      </p:sp>
      <p:sp>
        <p:nvSpPr>
          <p:cNvPr id="33" name="Title 9"/>
          <p:cNvSpPr>
            <a:spLocks noGrp="1"/>
          </p:cNvSpPr>
          <p:nvPr>
            <p:ph type="title" hasCustomPrompt="1"/>
          </p:nvPr>
        </p:nvSpPr>
        <p:spPr>
          <a:xfrm>
            <a:off x="587375" y="2097088"/>
            <a:ext cx="10188575" cy="701731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lnSpc>
                <a:spcPct val="90000"/>
              </a:lnSpc>
              <a:defRPr sz="4400" b="0" i="0" cap="none" baseline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ru-RU"/>
              <a:t>Название презентации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87375" y="4344988"/>
            <a:ext cx="7561262" cy="42473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lang="en-US" sz="2400" b="0" i="0" kern="1200" cap="none" baseline="0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2pPr>
          </a:lstStyle>
          <a:p>
            <a:pPr lvl="0"/>
            <a:r>
              <a:rPr lang="ru-RU" dirty="0"/>
              <a:t>Дополнительный текст, пояснение, подзаголовок</a:t>
            </a:r>
          </a:p>
        </p:txBody>
      </p:sp>
      <p:sp>
        <p:nvSpPr>
          <p:cNvPr id="6" name="Shape"/>
          <p:cNvSpPr/>
          <p:nvPr userDrawn="1"/>
        </p:nvSpPr>
        <p:spPr>
          <a:xfrm>
            <a:off x="695326" y="692150"/>
            <a:ext cx="1990513" cy="3746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950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2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5841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703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200" b="0" i="0" kern="1200" cap="none" baseline="0" dirty="0" smtClean="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800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400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42">
          <p15:clr>
            <a:srgbClr val="F26B43"/>
          </p15:clr>
        </p15:guide>
        <p15:guide id="3" orient="horz" pos="436">
          <p15:clr>
            <a:srgbClr val="F26B43"/>
          </p15:clr>
        </p15:guide>
        <p15:guide id="4" orient="horz" pos="3884">
          <p15:clr>
            <a:srgbClr val="F26B43"/>
          </p15:clr>
        </p15:guide>
        <p15:guide id="17" orient="horz" pos="799">
          <p15:clr>
            <a:srgbClr val="F26B43"/>
          </p15:clr>
        </p15:guide>
        <p15:guide id="18" pos="37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7675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200" b="0" i="0" kern="1200" cap="none" baseline="0" dirty="0" smtClean="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800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400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42">
          <p15:clr>
            <a:srgbClr val="F26B43"/>
          </p15:clr>
        </p15:guide>
        <p15:guide id="3" orient="horz" pos="436">
          <p15:clr>
            <a:srgbClr val="F26B43"/>
          </p15:clr>
        </p15:guide>
        <p15:guide id="4" orient="horz" pos="3884">
          <p15:clr>
            <a:srgbClr val="F26B43"/>
          </p15:clr>
        </p15:guide>
        <p15:guide id="17" orient="horz" pos="799">
          <p15:clr>
            <a:srgbClr val="F26B43"/>
          </p15:clr>
        </p15:guide>
        <p15:guide id="18" pos="37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7234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200" b="0" i="0" kern="1200" cap="none" baseline="0" dirty="0" smtClean="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800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400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42">
          <p15:clr>
            <a:srgbClr val="F26B43"/>
          </p15:clr>
        </p15:guide>
        <p15:guide id="3" orient="horz" pos="436">
          <p15:clr>
            <a:srgbClr val="F26B43"/>
          </p15:clr>
        </p15:guide>
        <p15:guide id="4" orient="horz" pos="3884">
          <p15:clr>
            <a:srgbClr val="F26B43"/>
          </p15:clr>
        </p15:guide>
        <p15:guide id="17" orient="horz" pos="799">
          <p15:clr>
            <a:srgbClr val="F26B43"/>
          </p15:clr>
        </p15:guide>
        <p15:guide id="18" pos="37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889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200" b="0" i="0" kern="1200" cap="none" baseline="0" dirty="0" smtClean="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800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400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42">
          <p15:clr>
            <a:srgbClr val="F26B43"/>
          </p15:clr>
        </p15:guide>
        <p15:guide id="3" orient="horz" pos="436">
          <p15:clr>
            <a:srgbClr val="F26B43"/>
          </p15:clr>
        </p15:guide>
        <p15:guide id="4" orient="horz" pos="3884">
          <p15:clr>
            <a:srgbClr val="F26B43"/>
          </p15:clr>
        </p15:guide>
        <p15:guide id="17" orient="horz" pos="799">
          <p15:clr>
            <a:srgbClr val="F26B43"/>
          </p15:clr>
        </p15:guide>
        <p15:guide id="18" pos="37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784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200" b="0" i="0" kern="1200" cap="none" baseline="0" dirty="0" smtClean="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800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400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42">
          <p15:clr>
            <a:srgbClr val="F26B43"/>
          </p15:clr>
        </p15:guide>
        <p15:guide id="3" orient="horz" pos="436">
          <p15:clr>
            <a:srgbClr val="F26B43"/>
          </p15:clr>
        </p15:guide>
        <p15:guide id="4" orient="horz" pos="3884">
          <p15:clr>
            <a:srgbClr val="F26B43"/>
          </p15:clr>
        </p15:guide>
        <p15:guide id="17" orient="horz" pos="799">
          <p15:clr>
            <a:srgbClr val="F26B43"/>
          </p15:clr>
        </p15:guide>
        <p15:guide id="18" pos="37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6968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200" b="0" i="0" kern="1200" cap="none" baseline="0" dirty="0" smtClean="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800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400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42">
          <p15:clr>
            <a:srgbClr val="F26B43"/>
          </p15:clr>
        </p15:guide>
        <p15:guide id="3" orient="horz" pos="436">
          <p15:clr>
            <a:srgbClr val="F26B43"/>
          </p15:clr>
        </p15:guide>
        <p15:guide id="4" orient="horz" pos="3884">
          <p15:clr>
            <a:srgbClr val="F26B43"/>
          </p15:clr>
        </p15:guide>
        <p15:guide id="17" orient="horz" pos="799">
          <p15:clr>
            <a:srgbClr val="F26B43"/>
          </p15:clr>
        </p15:guide>
        <p15:guide id="18" pos="37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98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4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200" b="0" i="0" kern="1200" cap="none" baseline="0" dirty="0" smtClean="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800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400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42">
          <p15:clr>
            <a:srgbClr val="F26B43"/>
          </p15:clr>
        </p15:guide>
        <p15:guide id="3" orient="horz" pos="436">
          <p15:clr>
            <a:srgbClr val="F26B43"/>
          </p15:clr>
        </p15:guide>
        <p15:guide id="4" orient="horz" pos="3884">
          <p15:clr>
            <a:srgbClr val="F26B43"/>
          </p15:clr>
        </p15:guide>
        <p15:guide id="17" orient="horz" pos="799">
          <p15:clr>
            <a:srgbClr val="F26B43"/>
          </p15:clr>
        </p15:guide>
        <p15:guide id="18" pos="370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1977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9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200" b="0" i="0" kern="1200" cap="none" baseline="0" dirty="0" smtClean="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800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400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42">
          <p15:clr>
            <a:srgbClr val="F26B43"/>
          </p15:clr>
        </p15:guide>
        <p15:guide id="3" orient="horz" pos="436">
          <p15:clr>
            <a:srgbClr val="F26B43"/>
          </p15:clr>
        </p15:guide>
        <p15:guide id="4" orient="horz" pos="3884">
          <p15:clr>
            <a:srgbClr val="F26B43"/>
          </p15:clr>
        </p15:guide>
        <p15:guide id="17" orient="horz" pos="799">
          <p15:clr>
            <a:srgbClr val="F26B43"/>
          </p15:clr>
        </p15:guide>
        <p15:guide id="18" pos="370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6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dirty="0" err="1"/>
              <a:t>Заголовок</a:t>
            </a:r>
            <a:r>
              <a:rPr dirty="0"/>
              <a:t> </a:t>
            </a:r>
            <a:r>
              <a:rPr dirty="0" err="1"/>
              <a:t>слайда</a:t>
            </a:r>
            <a:endParaRPr dirty="0"/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2124252"/>
            <a:ext cx="10985500" cy="4128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dirty="0" err="1"/>
              <a:t>Текст</a:t>
            </a:r>
            <a:r>
              <a:rPr dirty="0"/>
              <a:t> </a:t>
            </a:r>
            <a:r>
              <a:rPr dirty="0" err="1"/>
              <a:t>пункта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 </a:t>
            </a:r>
            <a:r>
              <a:rPr dirty="0" err="1"/>
              <a:t>слайде</a:t>
            </a:r>
            <a:endParaRPr dirty="0"/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000750" y="6486708"/>
            <a:ext cx="245260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92100">
              <a:defRPr sz="9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8477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p:transition spd="med"/>
  <p:hf hdr="0" ftr="0" dt="0"/>
  <p:txStyles>
    <p:titleStyle>
      <a:lvl1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Navigo" panose="02070503070706040303" pitchFamily="18" charset="0"/>
          <a:ea typeface="+mn-ea"/>
          <a:cs typeface="+mn-cs"/>
          <a:sym typeface="Helvetica Neue"/>
        </a:defRPr>
      </a:lvl1pPr>
      <a:lvl2pPr marL="0" marR="0" indent="228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04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Navigo Light" panose="02070503070706040303" pitchFamily="18" charset="0"/>
          <a:ea typeface="+mn-ea"/>
          <a:cs typeface="+mn-cs"/>
          <a:sym typeface="Helvetica Neue"/>
        </a:defRPr>
      </a:lvl1pPr>
      <a:lvl2pPr marL="609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Navigo Light" panose="02070503070706040303" pitchFamily="18" charset="0"/>
          <a:ea typeface="+mn-ea"/>
          <a:cs typeface="+mn-cs"/>
          <a:sym typeface="Helvetica Neue"/>
        </a:defRPr>
      </a:lvl2pPr>
      <a:lvl3pPr marL="914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Navigo Light" panose="02070503070706040303" pitchFamily="18" charset="0"/>
          <a:ea typeface="+mn-ea"/>
          <a:cs typeface="+mn-cs"/>
          <a:sym typeface="Helvetica Neue"/>
        </a:defRPr>
      </a:lvl3pPr>
      <a:lvl4pPr marL="1219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Navigo Light" panose="02070503070706040303" pitchFamily="18" charset="0"/>
          <a:ea typeface="+mn-ea"/>
          <a:cs typeface="+mn-cs"/>
          <a:sym typeface="Helvetica Neue"/>
        </a:defRPr>
      </a:lvl4pPr>
      <a:lvl5pPr marL="15240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Navigo Light" panose="02070503070706040303" pitchFamily="18" charset="0"/>
          <a:ea typeface="+mn-ea"/>
          <a:cs typeface="+mn-cs"/>
          <a:sym typeface="Helvetica Neue"/>
        </a:defRPr>
      </a:lvl5pPr>
      <a:lvl6pPr marL="1828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133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2438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2743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SAErshov@sberbank.ru" TargetMode="External"/><Relationship Id="rId2" Type="http://schemas.openxmlformats.org/officeDocument/2006/relationships/hyperlink" Target="mailto:MAMaksimov@sberbank.ru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bit.do/aiform" TargetMode="External"/><Relationship Id="rId4" Type="http://schemas.openxmlformats.org/officeDocument/2006/relationships/hyperlink" Target="mailto:satikova@vbudushee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0628" y="2718036"/>
            <a:ext cx="10188574" cy="1421928"/>
          </a:xfrm>
        </p:spPr>
        <p:txBody>
          <a:bodyPr/>
          <a:lstStyle/>
          <a:p>
            <a:r>
              <a:rPr lang="ru-RU" sz="4800" b="1" dirty="0" err="1"/>
              <a:t>СберКласс</a:t>
            </a:r>
            <a:r>
              <a:rPr lang="ru-RU" sz="4800" b="1" dirty="0"/>
              <a:t>. Искусственный интеллект </a:t>
            </a:r>
            <a:br>
              <a:rPr lang="ru-RU" sz="4800" b="1" dirty="0"/>
            </a:br>
            <a:r>
              <a:rPr lang="ru-RU" sz="4800" b="1" dirty="0"/>
              <a:t>в информатике</a:t>
            </a:r>
            <a:endParaRPr lang="en-US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3769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Title 1">
            <a:extLst>
              <a:ext uri="{FF2B5EF4-FFF2-40B4-BE49-F238E27FC236}">
                <a16:creationId xmlns:a16="http://schemas.microsoft.com/office/drawing/2014/main" id="{AABEA32C-9D7F-CF4B-B315-B642F4DD132E}"/>
              </a:ext>
            </a:extLst>
          </p:cNvPr>
          <p:cNvSpPr txBox="1">
            <a:spLocks/>
          </p:cNvSpPr>
          <p:nvPr/>
        </p:nvSpPr>
        <p:spPr>
          <a:xfrm>
            <a:off x="597005" y="0"/>
            <a:ext cx="9000000" cy="861565"/>
          </a:xfrm>
          <a:prstGeom prst="rect">
            <a:avLst/>
          </a:prstGeom>
        </p:spPr>
        <p:txBody>
          <a:bodyPr vert="horz" lIns="90000" tIns="46800" rIns="90000" bIns="4680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00" b="0" i="0" kern="1200" cap="none" baseline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u="none" strike="noStrike" kern="1200" cap="none" spc="0" normalizeH="0" baseline="0" noProof="0" dirty="0">
                <a:ln>
                  <a:noFill/>
                </a:ln>
                <a:solidFill>
                  <a:srgbClr val="11A74C"/>
                </a:solidFill>
                <a:effectLst/>
                <a:uLnTx/>
                <a:uFillTx/>
                <a:cs typeface="Calibri" panose="020F0502020204030204" pitchFamily="34" charset="0"/>
              </a:rPr>
              <a:t>Что такое ИИ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B6996B9-3826-41DC-B20D-31BE89A1C4F7}"/>
              </a:ext>
            </a:extLst>
          </p:cNvPr>
          <p:cNvSpPr txBox="1">
            <a:spLocks/>
          </p:cNvSpPr>
          <p:nvPr/>
        </p:nvSpPr>
        <p:spPr>
          <a:xfrm>
            <a:off x="597005" y="939050"/>
            <a:ext cx="4882755" cy="2003794"/>
          </a:xfrm>
          <a:prstGeom prst="rect">
            <a:avLst/>
          </a:prstGeom>
        </p:spPr>
        <p:txBody>
          <a:bodyPr vert="horz" lIns="90000" tIns="46800" rIns="90000" bIns="4680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00" b="0" i="0" kern="1200" cap="none" baseline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ru-RU" sz="1800" b="1" dirty="0">
                <a:solidFill>
                  <a:srgbClr val="00B1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Искусственный интеллект (ИИ) —</a:t>
            </a:r>
            <a:r>
              <a:rPr lang="ru-RU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ru-RU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это наука и технология создания интеллектуальных систем, которые </a:t>
            </a:r>
            <a:br>
              <a:rPr lang="ru-RU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способны выполнять или имитировать функции интеллекта человека</a:t>
            </a:r>
          </a:p>
        </p:txBody>
      </p:sp>
      <p:sp>
        <p:nvSpPr>
          <p:cNvPr id="38" name="Rectangle 12">
            <a:extLst>
              <a:ext uri="{FF2B5EF4-FFF2-40B4-BE49-F238E27FC236}">
                <a16:creationId xmlns:a16="http://schemas.microsoft.com/office/drawing/2014/main" id="{F727924C-B0D6-9C44-B18C-4953D4D8A132}"/>
              </a:ext>
            </a:extLst>
          </p:cNvPr>
          <p:cNvSpPr/>
          <p:nvPr/>
        </p:nvSpPr>
        <p:spPr>
          <a:xfrm>
            <a:off x="5819553" y="861565"/>
            <a:ext cx="6372447" cy="5996436"/>
          </a:xfrm>
          <a:prstGeom prst="rect">
            <a:avLst/>
          </a:prstGeom>
          <a:solidFill>
            <a:srgbClr val="00B05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44000" tIns="144000" rIns="144000" bIns="144000" numCol="1" spcCol="38100" rtlCol="0" anchor="ctr">
            <a:noAutofit/>
          </a:bodyPr>
          <a:lstStyle/>
          <a:p>
            <a:pPr defTabSz="410763" hangingPunct="0"/>
            <a:endParaRPr lang="ru-RU" sz="1600" dirty="0">
              <a:solidFill>
                <a:srgbClr val="00B150"/>
              </a:solidFill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7D886790-4C6C-C944-9A74-C01C38930DF0}"/>
              </a:ext>
            </a:extLst>
          </p:cNvPr>
          <p:cNvSpPr txBox="1">
            <a:spLocks/>
          </p:cNvSpPr>
          <p:nvPr/>
        </p:nvSpPr>
        <p:spPr>
          <a:xfrm>
            <a:off x="6540171" y="1162694"/>
            <a:ext cx="4419548" cy="624782"/>
          </a:xfrm>
          <a:prstGeom prst="rect">
            <a:avLst/>
          </a:prstGeom>
        </p:spPr>
        <p:txBody>
          <a:bodyPr vert="horz" lIns="90000" tIns="46800" rIns="90000" bIns="4680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00" b="0" i="0" kern="1200" cap="none" baseline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чего начать изучать ИИ в школе? 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DDB2DD1E-A649-A44C-83D2-42D14D9D26ED}"/>
              </a:ext>
            </a:extLst>
          </p:cNvPr>
          <p:cNvGrpSpPr/>
          <p:nvPr/>
        </p:nvGrpSpPr>
        <p:grpSpPr>
          <a:xfrm>
            <a:off x="6548688" y="1882564"/>
            <a:ext cx="4854920" cy="624782"/>
            <a:chOff x="6601851" y="1731939"/>
            <a:chExt cx="4854920" cy="624782"/>
          </a:xfrm>
        </p:grpSpPr>
        <p:sp>
          <p:nvSpPr>
            <p:cNvPr id="43" name="Text Placeholder 16">
              <a:extLst>
                <a:ext uri="{FF2B5EF4-FFF2-40B4-BE49-F238E27FC236}">
                  <a16:creationId xmlns:a16="http://schemas.microsoft.com/office/drawing/2014/main" id="{964CA706-C169-2B48-975B-05FF0283E030}"/>
                </a:ext>
              </a:extLst>
            </p:cNvPr>
            <p:cNvSpPr txBox="1">
              <a:spLocks/>
            </p:cNvSpPr>
            <p:nvPr/>
          </p:nvSpPr>
          <p:spPr>
            <a:xfrm>
              <a:off x="7037250" y="1778781"/>
              <a:ext cx="4419521" cy="461138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8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4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kumimoji="0" lang="ru-RU" sz="1500" b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Просветительские </a:t>
              </a:r>
              <a:r>
                <a:rPr lang="ru-RU" sz="15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уроки —</a:t>
              </a:r>
              <a:r>
                <a:rPr lang="ru-RU" sz="1500" dirty="0">
                  <a:solidFill>
                    <a:schemeClr val="bg1"/>
                  </a:solidFill>
                  <a:latin typeface="+mj-lt"/>
                </a:rPr>
                <a:t> объясняем, как работает технология ИИ и машинное обучение</a:t>
              </a:r>
              <a:endPara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Calibri Light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EB37780-CA3C-214F-B9A6-629499BC5997}"/>
                </a:ext>
              </a:extLst>
            </p:cNvPr>
            <p:cNvCxnSpPr>
              <a:cxnSpLocks/>
            </p:cNvCxnSpPr>
            <p:nvPr/>
          </p:nvCxnSpPr>
          <p:spPr>
            <a:xfrm>
              <a:off x="6957979" y="1778780"/>
              <a:ext cx="0" cy="47741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itle 1">
              <a:extLst>
                <a:ext uri="{FF2B5EF4-FFF2-40B4-BE49-F238E27FC236}">
                  <a16:creationId xmlns:a16="http://schemas.microsoft.com/office/drawing/2014/main" id="{65590519-2211-6946-9115-EDCA09906750}"/>
                </a:ext>
              </a:extLst>
            </p:cNvPr>
            <p:cNvSpPr txBox="1">
              <a:spLocks/>
            </p:cNvSpPr>
            <p:nvPr/>
          </p:nvSpPr>
          <p:spPr>
            <a:xfrm>
              <a:off x="6601851" y="1731939"/>
              <a:ext cx="336878" cy="624782"/>
            </a:xfrm>
            <a:prstGeom prst="rect">
              <a:avLst/>
            </a:prstGeom>
          </p:spPr>
          <p:txBody>
            <a:bodyPr vert="horz" lIns="90000" tIns="46800" rIns="90000" bIns="4680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200" b="0" i="0" kern="1200" cap="none" baseline="0">
                  <a:solidFill>
                    <a:schemeClr val="tx1"/>
                  </a:solidFill>
                  <a:latin typeface="+mj-lt"/>
                  <a:ea typeface="Calibri Light" charset="0"/>
                  <a:cs typeface="Calibri Light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948C530C-E562-C34E-A73B-842E4180CEE5}"/>
              </a:ext>
            </a:extLst>
          </p:cNvPr>
          <p:cNvGrpSpPr/>
          <p:nvPr/>
        </p:nvGrpSpPr>
        <p:grpSpPr>
          <a:xfrm>
            <a:off x="6548688" y="2546143"/>
            <a:ext cx="4564662" cy="692837"/>
            <a:chOff x="6601851" y="2347621"/>
            <a:chExt cx="4564662" cy="692837"/>
          </a:xfrm>
        </p:grpSpPr>
        <p:sp>
          <p:nvSpPr>
            <p:cNvPr id="45" name="Text Placeholder 3">
              <a:extLst>
                <a:ext uri="{FF2B5EF4-FFF2-40B4-BE49-F238E27FC236}">
                  <a16:creationId xmlns:a16="http://schemas.microsoft.com/office/drawing/2014/main" id="{1AF6A3C1-87F9-564F-8A67-573B98C36AFA}"/>
                </a:ext>
              </a:extLst>
            </p:cNvPr>
            <p:cNvSpPr txBox="1">
              <a:spLocks/>
            </p:cNvSpPr>
            <p:nvPr/>
          </p:nvSpPr>
          <p:spPr>
            <a:xfrm>
              <a:off x="7037250" y="2347621"/>
              <a:ext cx="4129263" cy="667553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8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4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kumimoji="0" lang="ru-RU" sz="1500" b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Программирование на </a:t>
              </a:r>
              <a:r>
                <a:rPr kumimoji="0" lang="en-US" sz="1500" b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Python </a:t>
              </a:r>
              <a:r>
                <a:rPr kumimoji="0" lang="ru-RU" sz="1500" b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— </a:t>
              </a:r>
              <a:r>
                <a:rPr lang="ru-RU" sz="1500" dirty="0">
                  <a:solidFill>
                    <a:schemeClr val="bg1"/>
                  </a:solidFill>
                  <a:latin typeface="+mj-lt"/>
                </a:rPr>
                <a:t>изучаем основы программирования на одном </a:t>
              </a:r>
              <a:br>
                <a:rPr lang="ru-RU" sz="1500" dirty="0">
                  <a:solidFill>
                    <a:schemeClr val="bg1"/>
                  </a:solidFill>
                  <a:latin typeface="+mj-lt"/>
                </a:rPr>
              </a:br>
              <a:r>
                <a:rPr lang="ru-RU" sz="1500" dirty="0">
                  <a:solidFill>
                    <a:schemeClr val="bg1"/>
                  </a:solidFill>
                  <a:latin typeface="+mj-lt"/>
                </a:rPr>
                <a:t>из самых популярных языков</a:t>
              </a:r>
              <a:endPara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Calibri Light" charset="0"/>
              </a:endParaRPr>
            </a:p>
          </p:txBody>
        </p:sp>
        <p:sp>
          <p:nvSpPr>
            <p:cNvPr id="47" name="Title 1">
              <a:extLst>
                <a:ext uri="{FF2B5EF4-FFF2-40B4-BE49-F238E27FC236}">
                  <a16:creationId xmlns:a16="http://schemas.microsoft.com/office/drawing/2014/main" id="{C2780341-60F3-D947-8559-1B77AF86DFB2}"/>
                </a:ext>
              </a:extLst>
            </p:cNvPr>
            <p:cNvSpPr txBox="1">
              <a:spLocks/>
            </p:cNvSpPr>
            <p:nvPr/>
          </p:nvSpPr>
          <p:spPr>
            <a:xfrm>
              <a:off x="6601851" y="2415676"/>
              <a:ext cx="336878" cy="624782"/>
            </a:xfrm>
            <a:prstGeom prst="rect">
              <a:avLst/>
            </a:prstGeom>
          </p:spPr>
          <p:txBody>
            <a:bodyPr vert="horz" lIns="90000" tIns="46800" rIns="90000" bIns="4680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200" b="0" i="0" kern="1200" cap="none" baseline="0">
                  <a:solidFill>
                    <a:schemeClr val="tx1"/>
                  </a:solidFill>
                  <a:latin typeface="+mj-lt"/>
                  <a:ea typeface="Calibri Light" charset="0"/>
                  <a:cs typeface="Calibri Light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317ECD3-7F5C-CD43-A8C9-CFE158598910}"/>
                </a:ext>
              </a:extLst>
            </p:cNvPr>
            <p:cNvCxnSpPr>
              <a:cxnSpLocks/>
            </p:cNvCxnSpPr>
            <p:nvPr/>
          </p:nvCxnSpPr>
          <p:spPr>
            <a:xfrm>
              <a:off x="6957979" y="2372905"/>
              <a:ext cx="0" cy="66755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A713D99D-1921-FF47-83C7-361EDF689C78}"/>
              </a:ext>
            </a:extLst>
          </p:cNvPr>
          <p:cNvGrpSpPr/>
          <p:nvPr/>
        </p:nvGrpSpPr>
        <p:grpSpPr>
          <a:xfrm>
            <a:off x="6548688" y="3994521"/>
            <a:ext cx="4564650" cy="624782"/>
            <a:chOff x="6601851" y="3724563"/>
            <a:chExt cx="4564650" cy="624782"/>
          </a:xfrm>
        </p:grpSpPr>
        <p:sp>
          <p:nvSpPr>
            <p:cNvPr id="49" name="Text Placeholder 3">
              <a:extLst>
                <a:ext uri="{FF2B5EF4-FFF2-40B4-BE49-F238E27FC236}">
                  <a16:creationId xmlns:a16="http://schemas.microsoft.com/office/drawing/2014/main" id="{0B666C31-C23E-774D-90FD-D243FCBE8223}"/>
                </a:ext>
              </a:extLst>
            </p:cNvPr>
            <p:cNvSpPr txBox="1">
              <a:spLocks/>
            </p:cNvSpPr>
            <p:nvPr/>
          </p:nvSpPr>
          <p:spPr>
            <a:xfrm>
              <a:off x="7037250" y="3765799"/>
              <a:ext cx="4129251" cy="458610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8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4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kumimoji="0" lang="ru-RU" sz="1500" b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Математическая статистика — </a:t>
              </a:r>
              <a:r>
                <a:rPr lang="ru-RU" sz="1500" dirty="0">
                  <a:solidFill>
                    <a:schemeClr val="bg1"/>
                  </a:solidFill>
                  <a:latin typeface="+mj-lt"/>
                </a:rPr>
                <a:t>подтягиваем необходимый математический аппарат</a:t>
              </a:r>
            </a:p>
          </p:txBody>
        </p:sp>
        <p:cxnSp>
          <p:nvCxnSpPr>
            <p:cNvPr id="67" name="Straight Connector 12">
              <a:extLst>
                <a:ext uri="{FF2B5EF4-FFF2-40B4-BE49-F238E27FC236}">
                  <a16:creationId xmlns:a16="http://schemas.microsoft.com/office/drawing/2014/main" id="{33E16C0B-6C62-9E4A-930F-EAE550F4118E}"/>
                </a:ext>
              </a:extLst>
            </p:cNvPr>
            <p:cNvCxnSpPr>
              <a:cxnSpLocks/>
            </p:cNvCxnSpPr>
            <p:nvPr/>
          </p:nvCxnSpPr>
          <p:spPr>
            <a:xfrm>
              <a:off x="6957979" y="3771404"/>
              <a:ext cx="0" cy="47741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itle 1">
              <a:extLst>
                <a:ext uri="{FF2B5EF4-FFF2-40B4-BE49-F238E27FC236}">
                  <a16:creationId xmlns:a16="http://schemas.microsoft.com/office/drawing/2014/main" id="{C39678BD-B101-0A49-A8A2-D9BC4FCB0D44}"/>
                </a:ext>
              </a:extLst>
            </p:cNvPr>
            <p:cNvSpPr txBox="1">
              <a:spLocks/>
            </p:cNvSpPr>
            <p:nvPr/>
          </p:nvSpPr>
          <p:spPr>
            <a:xfrm>
              <a:off x="6601851" y="3724563"/>
              <a:ext cx="336878" cy="624782"/>
            </a:xfrm>
            <a:prstGeom prst="rect">
              <a:avLst/>
            </a:prstGeom>
          </p:spPr>
          <p:txBody>
            <a:bodyPr vert="horz" lIns="90000" tIns="46800" rIns="90000" bIns="4680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200" b="0" i="0" kern="1200" cap="none" baseline="0">
                  <a:solidFill>
                    <a:schemeClr val="tx1"/>
                  </a:solidFill>
                  <a:latin typeface="+mj-lt"/>
                  <a:ea typeface="Calibri Light" charset="0"/>
                  <a:cs typeface="Calibri Light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CEDC71B7-9CAC-9445-909A-D3ED5652CF8E}"/>
              </a:ext>
            </a:extLst>
          </p:cNvPr>
          <p:cNvGrpSpPr/>
          <p:nvPr/>
        </p:nvGrpSpPr>
        <p:grpSpPr>
          <a:xfrm>
            <a:off x="6548688" y="3341575"/>
            <a:ext cx="4745413" cy="624782"/>
            <a:chOff x="6601851" y="3114607"/>
            <a:chExt cx="4745413" cy="624782"/>
          </a:xfrm>
        </p:grpSpPr>
        <p:sp>
          <p:nvSpPr>
            <p:cNvPr id="34" name="Text Placeholder 3">
              <a:extLst>
                <a:ext uri="{FF2B5EF4-FFF2-40B4-BE49-F238E27FC236}">
                  <a16:creationId xmlns:a16="http://schemas.microsoft.com/office/drawing/2014/main" id="{E76E2888-128F-7747-BCF0-C296D3F46E39}"/>
                </a:ext>
              </a:extLst>
            </p:cNvPr>
            <p:cNvSpPr txBox="1">
              <a:spLocks/>
            </p:cNvSpPr>
            <p:nvPr/>
          </p:nvSpPr>
          <p:spPr>
            <a:xfrm>
              <a:off x="7037249" y="3162003"/>
              <a:ext cx="4310015" cy="458609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8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4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kumimoji="0" lang="ru-RU" sz="1500" b="1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Анал</a:t>
              </a:r>
              <a:r>
                <a:rPr lang="ru-RU" sz="15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итика</a:t>
              </a:r>
              <a:r>
                <a:rPr lang="ru-RU" sz="15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данных</a:t>
              </a:r>
              <a:r>
                <a:rPr kumimoji="0" lang="ru-RU" sz="1500" b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на </a:t>
              </a:r>
              <a:r>
                <a:rPr kumimoji="0" lang="en-US" sz="1500" b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Python </a:t>
              </a:r>
              <a:r>
                <a:rPr kumimoji="0" lang="ru-RU" sz="1500" b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— </a:t>
              </a:r>
              <a:r>
                <a:rPr lang="ru-RU" sz="1500" dirty="0">
                  <a:solidFill>
                    <a:schemeClr val="bg1"/>
                  </a:solidFill>
                  <a:latin typeface="+mj-lt"/>
                </a:rPr>
                <a:t>знакомимся </a:t>
              </a:r>
              <a:br>
                <a:rPr lang="ru-RU" sz="1500" dirty="0">
                  <a:solidFill>
                    <a:schemeClr val="bg1"/>
                  </a:solidFill>
                  <a:latin typeface="+mj-lt"/>
                </a:rPr>
              </a:br>
              <a:r>
                <a:rPr lang="ru-RU" sz="1500" dirty="0">
                  <a:solidFill>
                    <a:schemeClr val="bg1"/>
                  </a:solidFill>
                  <a:latin typeface="+mj-lt"/>
                </a:rPr>
                <a:t>с основными библиотеками для работы с данными</a:t>
              </a:r>
            </a:p>
          </p:txBody>
        </p:sp>
        <p:cxnSp>
          <p:nvCxnSpPr>
            <p:cNvPr id="69" name="Straight Connector 12">
              <a:extLst>
                <a:ext uri="{FF2B5EF4-FFF2-40B4-BE49-F238E27FC236}">
                  <a16:creationId xmlns:a16="http://schemas.microsoft.com/office/drawing/2014/main" id="{21A73A4A-9468-9941-A9A2-3B296B5240E7}"/>
                </a:ext>
              </a:extLst>
            </p:cNvPr>
            <p:cNvCxnSpPr>
              <a:cxnSpLocks/>
            </p:cNvCxnSpPr>
            <p:nvPr/>
          </p:nvCxnSpPr>
          <p:spPr>
            <a:xfrm>
              <a:off x="6957979" y="3161448"/>
              <a:ext cx="0" cy="47741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itle 1">
              <a:extLst>
                <a:ext uri="{FF2B5EF4-FFF2-40B4-BE49-F238E27FC236}">
                  <a16:creationId xmlns:a16="http://schemas.microsoft.com/office/drawing/2014/main" id="{026CFEBA-F83B-234E-A1DC-6B6B793F8600}"/>
                </a:ext>
              </a:extLst>
            </p:cNvPr>
            <p:cNvSpPr txBox="1">
              <a:spLocks/>
            </p:cNvSpPr>
            <p:nvPr/>
          </p:nvSpPr>
          <p:spPr>
            <a:xfrm>
              <a:off x="6601851" y="3114607"/>
              <a:ext cx="336878" cy="624782"/>
            </a:xfrm>
            <a:prstGeom prst="rect">
              <a:avLst/>
            </a:prstGeom>
          </p:spPr>
          <p:txBody>
            <a:bodyPr vert="horz" lIns="90000" tIns="46800" rIns="90000" bIns="4680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200" b="0" i="0" kern="1200" cap="none" baseline="0">
                  <a:solidFill>
                    <a:schemeClr val="tx1"/>
                  </a:solidFill>
                  <a:latin typeface="+mj-lt"/>
                  <a:ea typeface="Calibri Light" charset="0"/>
                  <a:cs typeface="Calibri Light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49E9EE4F-55DA-AE40-BFDA-3C6D5A011ED0}"/>
              </a:ext>
            </a:extLst>
          </p:cNvPr>
          <p:cNvGrpSpPr/>
          <p:nvPr/>
        </p:nvGrpSpPr>
        <p:grpSpPr>
          <a:xfrm>
            <a:off x="6548688" y="5932090"/>
            <a:ext cx="4745395" cy="624782"/>
            <a:chOff x="6601851" y="5953046"/>
            <a:chExt cx="4745395" cy="624782"/>
          </a:xfrm>
        </p:grpSpPr>
        <p:sp>
          <p:nvSpPr>
            <p:cNvPr id="71" name="Text Placeholder 3">
              <a:extLst>
                <a:ext uri="{FF2B5EF4-FFF2-40B4-BE49-F238E27FC236}">
                  <a16:creationId xmlns:a16="http://schemas.microsoft.com/office/drawing/2014/main" id="{63E15399-BD01-6F44-84A0-B74A197C589B}"/>
                </a:ext>
              </a:extLst>
            </p:cNvPr>
            <p:cNvSpPr txBox="1">
              <a:spLocks/>
            </p:cNvSpPr>
            <p:nvPr/>
          </p:nvSpPr>
          <p:spPr>
            <a:xfrm>
              <a:off x="7037250" y="5980334"/>
              <a:ext cx="4309996" cy="477419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8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4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kumimoji="0" lang="ru-RU" sz="1500" b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Проектная работа — </a:t>
              </a:r>
              <a:r>
                <a:rPr lang="ru-RU" sz="1500" dirty="0">
                  <a:solidFill>
                    <a:schemeClr val="bg1"/>
                  </a:solidFill>
                  <a:latin typeface="+mj-lt"/>
                </a:rPr>
                <a:t>учимся создавать цифровой продукт с использованием ИИ</a:t>
              </a:r>
            </a:p>
          </p:txBody>
        </p:sp>
        <p:cxnSp>
          <p:nvCxnSpPr>
            <p:cNvPr id="74" name="Straight Connector 12">
              <a:extLst>
                <a:ext uri="{FF2B5EF4-FFF2-40B4-BE49-F238E27FC236}">
                  <a16:creationId xmlns:a16="http://schemas.microsoft.com/office/drawing/2014/main" id="{EADC7854-D354-A54A-B3A0-2E42FA421AB5}"/>
                </a:ext>
              </a:extLst>
            </p:cNvPr>
            <p:cNvCxnSpPr>
              <a:cxnSpLocks/>
            </p:cNvCxnSpPr>
            <p:nvPr/>
          </p:nvCxnSpPr>
          <p:spPr>
            <a:xfrm>
              <a:off x="6957979" y="5999887"/>
              <a:ext cx="0" cy="47741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itle 1">
              <a:extLst>
                <a:ext uri="{FF2B5EF4-FFF2-40B4-BE49-F238E27FC236}">
                  <a16:creationId xmlns:a16="http://schemas.microsoft.com/office/drawing/2014/main" id="{6AB76491-6CE6-8844-9CE1-D9C4B423FE48}"/>
                </a:ext>
              </a:extLst>
            </p:cNvPr>
            <p:cNvSpPr txBox="1">
              <a:spLocks/>
            </p:cNvSpPr>
            <p:nvPr/>
          </p:nvSpPr>
          <p:spPr>
            <a:xfrm>
              <a:off x="6601851" y="5953046"/>
              <a:ext cx="336878" cy="624782"/>
            </a:xfrm>
            <a:prstGeom prst="rect">
              <a:avLst/>
            </a:prstGeom>
          </p:spPr>
          <p:txBody>
            <a:bodyPr vert="horz" lIns="90000" tIns="46800" rIns="90000" bIns="4680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200" b="0" i="0" kern="1200" cap="none" baseline="0">
                  <a:solidFill>
                    <a:schemeClr val="tx1"/>
                  </a:solidFill>
                  <a:latin typeface="+mj-lt"/>
                  <a:ea typeface="Calibri Light" charset="0"/>
                  <a:cs typeface="Calibri Light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E299917-0A9D-1D43-A739-155D291C4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774" y="2697895"/>
            <a:ext cx="5412497" cy="4341274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02D55B97-D7EB-444B-8836-C5C0261E5D47}"/>
              </a:ext>
            </a:extLst>
          </p:cNvPr>
          <p:cNvGrpSpPr/>
          <p:nvPr/>
        </p:nvGrpSpPr>
        <p:grpSpPr>
          <a:xfrm>
            <a:off x="6548688" y="4604935"/>
            <a:ext cx="5157751" cy="624782"/>
            <a:chOff x="6601851" y="4256189"/>
            <a:chExt cx="5157751" cy="624782"/>
          </a:xfrm>
        </p:grpSpPr>
        <p:sp>
          <p:nvSpPr>
            <p:cNvPr id="53" name="Text Placeholder 3">
              <a:extLst>
                <a:ext uri="{FF2B5EF4-FFF2-40B4-BE49-F238E27FC236}">
                  <a16:creationId xmlns:a16="http://schemas.microsoft.com/office/drawing/2014/main" id="{E76D0737-5342-A543-BFDE-D425CF862565}"/>
                </a:ext>
              </a:extLst>
            </p:cNvPr>
            <p:cNvSpPr txBox="1">
              <a:spLocks/>
            </p:cNvSpPr>
            <p:nvPr/>
          </p:nvSpPr>
          <p:spPr>
            <a:xfrm>
              <a:off x="7037250" y="4339338"/>
              <a:ext cx="4722352" cy="458610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8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4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kumimoji="0" lang="ru-RU" sz="1500" b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Машинное обучение — </a:t>
              </a:r>
              <a:r>
                <a:rPr lang="ru-RU" sz="1500" dirty="0">
                  <a:solidFill>
                    <a:schemeClr val="bg1"/>
                  </a:solidFill>
                  <a:latin typeface="+mj-lt"/>
                </a:rPr>
                <a:t>знакомимся с основными алгоритмами МО, учимся применять для решения задач</a:t>
              </a:r>
            </a:p>
          </p:txBody>
        </p:sp>
        <p:cxnSp>
          <p:nvCxnSpPr>
            <p:cNvPr id="76" name="Straight Connector 12">
              <a:extLst>
                <a:ext uri="{FF2B5EF4-FFF2-40B4-BE49-F238E27FC236}">
                  <a16:creationId xmlns:a16="http://schemas.microsoft.com/office/drawing/2014/main" id="{117D6931-5C2F-DA45-9405-8C97ACC15503}"/>
                </a:ext>
              </a:extLst>
            </p:cNvPr>
            <p:cNvCxnSpPr>
              <a:cxnSpLocks/>
            </p:cNvCxnSpPr>
            <p:nvPr/>
          </p:nvCxnSpPr>
          <p:spPr>
            <a:xfrm>
              <a:off x="6957979" y="4345562"/>
              <a:ext cx="0" cy="47741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itle 1">
              <a:extLst>
                <a:ext uri="{FF2B5EF4-FFF2-40B4-BE49-F238E27FC236}">
                  <a16:creationId xmlns:a16="http://schemas.microsoft.com/office/drawing/2014/main" id="{91A014BE-0DD9-CD4A-B477-AB368337BA0A}"/>
                </a:ext>
              </a:extLst>
            </p:cNvPr>
            <p:cNvSpPr txBox="1">
              <a:spLocks/>
            </p:cNvSpPr>
            <p:nvPr/>
          </p:nvSpPr>
          <p:spPr>
            <a:xfrm>
              <a:off x="6601851" y="4256189"/>
              <a:ext cx="336878" cy="624782"/>
            </a:xfrm>
            <a:prstGeom prst="rect">
              <a:avLst/>
            </a:prstGeom>
          </p:spPr>
          <p:txBody>
            <a:bodyPr vert="horz" lIns="90000" tIns="46800" rIns="90000" bIns="4680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200" b="0" i="0" kern="1200" cap="none" baseline="0">
                  <a:solidFill>
                    <a:schemeClr val="tx1"/>
                  </a:solidFill>
                  <a:latin typeface="+mj-lt"/>
                  <a:ea typeface="Calibri Light" charset="0"/>
                  <a:cs typeface="Calibri Light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43CDFB89-1925-4340-9820-DC1D7262CF6E}"/>
              </a:ext>
            </a:extLst>
          </p:cNvPr>
          <p:cNvGrpSpPr/>
          <p:nvPr/>
        </p:nvGrpSpPr>
        <p:grpSpPr>
          <a:xfrm>
            <a:off x="6548688" y="5268514"/>
            <a:ext cx="4934467" cy="624782"/>
            <a:chOff x="6601851" y="5053631"/>
            <a:chExt cx="4934467" cy="624782"/>
          </a:xfrm>
        </p:grpSpPr>
        <p:sp>
          <p:nvSpPr>
            <p:cNvPr id="57" name="Text Placeholder 3">
              <a:extLst>
                <a:ext uri="{FF2B5EF4-FFF2-40B4-BE49-F238E27FC236}">
                  <a16:creationId xmlns:a16="http://schemas.microsoft.com/office/drawing/2014/main" id="{6C16313F-1816-AB41-995B-3C90034A30B1}"/>
                </a:ext>
              </a:extLst>
            </p:cNvPr>
            <p:cNvSpPr txBox="1">
              <a:spLocks/>
            </p:cNvSpPr>
            <p:nvPr/>
          </p:nvSpPr>
          <p:spPr>
            <a:xfrm>
              <a:off x="7037249" y="5119099"/>
              <a:ext cx="4499069" cy="458610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8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4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kumimoji="0" lang="ru-RU" sz="1500" b="1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Нейросети</a:t>
              </a:r>
              <a:r>
                <a:rPr kumimoji="0" lang="ru-RU" sz="1500" b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— </a:t>
              </a:r>
              <a:r>
                <a:rPr lang="ru-RU" sz="1500" dirty="0">
                  <a:solidFill>
                    <a:schemeClr val="bg1"/>
                  </a:solidFill>
                  <a:latin typeface="+mj-lt"/>
                </a:rPr>
                <a:t>знакомимся с основами работы </a:t>
              </a:r>
              <a:br>
                <a:rPr lang="ru-RU" sz="1500" dirty="0">
                  <a:solidFill>
                    <a:schemeClr val="bg1"/>
                  </a:solidFill>
                  <a:latin typeface="+mj-lt"/>
                </a:rPr>
              </a:br>
              <a:r>
                <a:rPr lang="ru-RU" sz="1500" dirty="0">
                  <a:solidFill>
                    <a:schemeClr val="bg1"/>
                  </a:solidFill>
                  <a:latin typeface="+mj-lt"/>
                </a:rPr>
                <a:t>с </a:t>
              </a:r>
              <a:r>
                <a:rPr lang="ru-RU" sz="1500" dirty="0" err="1">
                  <a:solidFill>
                    <a:schemeClr val="bg1"/>
                  </a:solidFill>
                  <a:latin typeface="+mj-lt"/>
                </a:rPr>
                <a:t>нейросетями</a:t>
              </a:r>
              <a:r>
                <a:rPr lang="ru-RU" sz="1500" dirty="0">
                  <a:solidFill>
                    <a:schemeClr val="bg1"/>
                  </a:solidFill>
                  <a:latin typeface="+mj-lt"/>
                </a:rPr>
                <a:t>, учимся применять для решения задач</a:t>
              </a:r>
            </a:p>
          </p:txBody>
        </p:sp>
        <p:cxnSp>
          <p:nvCxnSpPr>
            <p:cNvPr id="78" name="Straight Connector 12">
              <a:extLst>
                <a:ext uri="{FF2B5EF4-FFF2-40B4-BE49-F238E27FC236}">
                  <a16:creationId xmlns:a16="http://schemas.microsoft.com/office/drawing/2014/main" id="{E1F2E4B2-8081-1041-99D0-8CB5DEDD1061}"/>
                </a:ext>
              </a:extLst>
            </p:cNvPr>
            <p:cNvCxnSpPr>
              <a:cxnSpLocks/>
            </p:cNvCxnSpPr>
            <p:nvPr/>
          </p:nvCxnSpPr>
          <p:spPr>
            <a:xfrm>
              <a:off x="6957979" y="5143004"/>
              <a:ext cx="0" cy="47741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itle 1">
              <a:extLst>
                <a:ext uri="{FF2B5EF4-FFF2-40B4-BE49-F238E27FC236}">
                  <a16:creationId xmlns:a16="http://schemas.microsoft.com/office/drawing/2014/main" id="{E06C5B01-AC5E-3643-9267-85CD4A2DC256}"/>
                </a:ext>
              </a:extLst>
            </p:cNvPr>
            <p:cNvSpPr txBox="1">
              <a:spLocks/>
            </p:cNvSpPr>
            <p:nvPr/>
          </p:nvSpPr>
          <p:spPr>
            <a:xfrm>
              <a:off x="6601851" y="5053631"/>
              <a:ext cx="336878" cy="624782"/>
            </a:xfrm>
            <a:prstGeom prst="rect">
              <a:avLst/>
            </a:prstGeom>
          </p:spPr>
          <p:txBody>
            <a:bodyPr vert="horz" lIns="90000" tIns="46800" rIns="90000" bIns="4680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200" b="0" i="0" kern="1200" cap="none" baseline="0">
                  <a:solidFill>
                    <a:schemeClr val="tx1"/>
                  </a:solidFill>
                  <a:latin typeface="+mj-lt"/>
                  <a:ea typeface="Calibri Light" charset="0"/>
                  <a:cs typeface="Calibri Light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0788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Title 1">
            <a:extLst>
              <a:ext uri="{FF2B5EF4-FFF2-40B4-BE49-F238E27FC236}">
                <a16:creationId xmlns:a16="http://schemas.microsoft.com/office/drawing/2014/main" id="{AABEA32C-9D7F-CF4B-B315-B642F4DD132E}"/>
              </a:ext>
            </a:extLst>
          </p:cNvPr>
          <p:cNvSpPr txBox="1">
            <a:spLocks/>
          </p:cNvSpPr>
          <p:nvPr/>
        </p:nvSpPr>
        <p:spPr>
          <a:xfrm>
            <a:off x="597005" y="0"/>
            <a:ext cx="9000000" cy="861565"/>
          </a:xfrm>
          <a:prstGeom prst="rect">
            <a:avLst/>
          </a:prstGeom>
        </p:spPr>
        <p:txBody>
          <a:bodyPr vert="horz" lIns="90000" tIns="46800" rIns="90000" bIns="4680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00" b="0" i="0" kern="1200" cap="none" baseline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u="none" strike="noStrike" kern="1200" cap="none" spc="0" normalizeH="0" baseline="0" noProof="0" dirty="0">
                <a:ln>
                  <a:noFill/>
                </a:ln>
                <a:solidFill>
                  <a:srgbClr val="11A74C"/>
                </a:solidFill>
                <a:effectLst/>
                <a:uLnTx/>
                <a:uFillTx/>
                <a:cs typeface="Calibri" panose="020F0502020204030204" pitchFamily="34" charset="0"/>
              </a:rPr>
              <a:t>Машинное обучение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B6996B9-3826-41DC-B20D-31BE89A1C4F7}"/>
              </a:ext>
            </a:extLst>
          </p:cNvPr>
          <p:cNvSpPr txBox="1">
            <a:spLocks/>
          </p:cNvSpPr>
          <p:nvPr/>
        </p:nvSpPr>
        <p:spPr>
          <a:xfrm>
            <a:off x="636761" y="881550"/>
            <a:ext cx="4882755" cy="2003794"/>
          </a:xfrm>
          <a:prstGeom prst="rect">
            <a:avLst/>
          </a:prstGeom>
        </p:spPr>
        <p:txBody>
          <a:bodyPr vert="horz" lIns="90000" tIns="46800" rIns="90000" bIns="4680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00" b="0" i="0" kern="1200" cap="none" baseline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ru-RU" sz="1800" b="1" dirty="0">
                <a:solidFill>
                  <a:srgbClr val="00B1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Машинное обучение —</a:t>
            </a:r>
            <a:r>
              <a:rPr lang="ru-RU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ru-RU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это методы с характерной чертой </a:t>
            </a:r>
            <a:br>
              <a:rPr lang="ru-RU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решать задачи через обучение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A75104B9-BCE1-D14C-9FA6-EFBAB6E082A4}"/>
              </a:ext>
            </a:extLst>
          </p:cNvPr>
          <p:cNvSpPr txBox="1">
            <a:spLocks/>
          </p:cNvSpPr>
          <p:nvPr/>
        </p:nvSpPr>
        <p:spPr>
          <a:xfrm>
            <a:off x="1300367" y="2912052"/>
            <a:ext cx="4882755" cy="766925"/>
          </a:xfrm>
          <a:prstGeom prst="rect">
            <a:avLst/>
          </a:prstGeom>
        </p:spPr>
        <p:txBody>
          <a:bodyPr vert="horz" lIns="90000" tIns="46800" rIns="90000" bIns="4680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00" b="0" i="0" kern="1200" cap="none" baseline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Обширный подраздел </a:t>
            </a:r>
            <a:b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искусственного интеллекта</a:t>
            </a:r>
          </a:p>
        </p:txBody>
      </p:sp>
      <p:sp>
        <p:nvSpPr>
          <p:cNvPr id="36" name="Google Shape;108;p23">
            <a:extLst>
              <a:ext uri="{FF2B5EF4-FFF2-40B4-BE49-F238E27FC236}">
                <a16:creationId xmlns:a16="http://schemas.microsoft.com/office/drawing/2014/main" id="{A540FE6B-66BA-CD43-9F9A-28FEA65C8497}"/>
              </a:ext>
            </a:extLst>
          </p:cNvPr>
          <p:cNvSpPr/>
          <p:nvPr/>
        </p:nvSpPr>
        <p:spPr>
          <a:xfrm>
            <a:off x="6515383" y="2421161"/>
            <a:ext cx="3963625" cy="3963625"/>
          </a:xfrm>
          <a:prstGeom prst="ellipse">
            <a:avLst/>
          </a:prstGeom>
          <a:solidFill>
            <a:srgbClr val="FFFFFF">
              <a:alpha val="0"/>
            </a:srgbClr>
          </a:solidFill>
          <a:ln w="127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" name="Google Shape;112;p23">
            <a:extLst>
              <a:ext uri="{FF2B5EF4-FFF2-40B4-BE49-F238E27FC236}">
                <a16:creationId xmlns:a16="http://schemas.microsoft.com/office/drawing/2014/main" id="{310C1B32-98E6-5740-A70A-85D1E2E49B41}"/>
              </a:ext>
            </a:extLst>
          </p:cNvPr>
          <p:cNvSpPr/>
          <p:nvPr/>
        </p:nvSpPr>
        <p:spPr>
          <a:xfrm rot="10110546">
            <a:off x="4602516" y="987377"/>
            <a:ext cx="7142895" cy="8354791"/>
          </a:xfrm>
          <a:custGeom>
            <a:avLst/>
            <a:gdLst/>
            <a:ahLst/>
            <a:cxnLst/>
            <a:rect l="l" t="t" r="r" b="b"/>
            <a:pathLst>
              <a:path w="16099" h="16956" extrusionOk="0">
                <a:moveTo>
                  <a:pt x="5937" y="1270"/>
                </a:moveTo>
                <a:cubicBezTo>
                  <a:pt x="12140" y="-3924"/>
                  <a:pt x="20692" y="8050"/>
                  <a:pt x="13133" y="14797"/>
                </a:cubicBezTo>
                <a:cubicBezTo>
                  <a:pt x="10361" y="17271"/>
                  <a:pt x="6333" y="17676"/>
                  <a:pt x="3205" y="15714"/>
                </a:cubicBezTo>
                <a:cubicBezTo>
                  <a:pt x="463" y="13994"/>
                  <a:pt x="-908" y="10596"/>
                  <a:pt x="662" y="7916"/>
                </a:cubicBezTo>
                <a:cubicBezTo>
                  <a:pt x="1412" y="6637"/>
                  <a:pt x="2693" y="5862"/>
                  <a:pt x="3563" y="4729"/>
                </a:cubicBezTo>
                <a:cubicBezTo>
                  <a:pt x="4419" y="3613"/>
                  <a:pt x="4856" y="2175"/>
                  <a:pt x="5937" y="1270"/>
                </a:cubicBezTo>
                <a:close/>
              </a:path>
            </a:pathLst>
          </a:custGeom>
          <a:solidFill>
            <a:srgbClr val="FFFFFF">
              <a:alpha val="0"/>
            </a:srgbClr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" name="Google Shape;113;p23">
            <a:extLst>
              <a:ext uri="{FF2B5EF4-FFF2-40B4-BE49-F238E27FC236}">
                <a16:creationId xmlns:a16="http://schemas.microsoft.com/office/drawing/2014/main" id="{2712F931-AF21-9D49-B8C0-5308379CF5D5}"/>
              </a:ext>
            </a:extLst>
          </p:cNvPr>
          <p:cNvSpPr/>
          <p:nvPr/>
        </p:nvSpPr>
        <p:spPr>
          <a:xfrm rot="4281639" flipH="1">
            <a:off x="5215647" y="2070734"/>
            <a:ext cx="5820036" cy="6211963"/>
          </a:xfrm>
          <a:custGeom>
            <a:avLst/>
            <a:gdLst/>
            <a:ahLst/>
            <a:cxnLst/>
            <a:rect l="l" t="t" r="r" b="b"/>
            <a:pathLst>
              <a:path w="16099" h="16956" extrusionOk="0">
                <a:moveTo>
                  <a:pt x="5937" y="1270"/>
                </a:moveTo>
                <a:cubicBezTo>
                  <a:pt x="12140" y="-3924"/>
                  <a:pt x="20692" y="8050"/>
                  <a:pt x="13133" y="14797"/>
                </a:cubicBezTo>
                <a:cubicBezTo>
                  <a:pt x="10361" y="17271"/>
                  <a:pt x="6333" y="17676"/>
                  <a:pt x="3205" y="15714"/>
                </a:cubicBezTo>
                <a:cubicBezTo>
                  <a:pt x="463" y="13994"/>
                  <a:pt x="-908" y="10596"/>
                  <a:pt x="662" y="7916"/>
                </a:cubicBezTo>
                <a:cubicBezTo>
                  <a:pt x="1412" y="6637"/>
                  <a:pt x="2693" y="5862"/>
                  <a:pt x="3563" y="4729"/>
                </a:cubicBezTo>
                <a:cubicBezTo>
                  <a:pt x="4419" y="3613"/>
                  <a:pt x="4856" y="2175"/>
                  <a:pt x="5937" y="1270"/>
                </a:cubicBezTo>
                <a:close/>
              </a:path>
            </a:pathLst>
          </a:custGeom>
          <a:solidFill>
            <a:srgbClr val="00B150">
              <a:alpha val="66000"/>
            </a:srgbClr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" name="Google Shape;114;p23">
            <a:extLst>
              <a:ext uri="{FF2B5EF4-FFF2-40B4-BE49-F238E27FC236}">
                <a16:creationId xmlns:a16="http://schemas.microsoft.com/office/drawing/2014/main" id="{6CB8A755-015C-C641-81F3-757F970B584D}"/>
              </a:ext>
            </a:extLst>
          </p:cNvPr>
          <p:cNvSpPr/>
          <p:nvPr/>
        </p:nvSpPr>
        <p:spPr>
          <a:xfrm rot="-7710298" flipH="1">
            <a:off x="5471535" y="3610859"/>
            <a:ext cx="4277233" cy="4565267"/>
          </a:xfrm>
          <a:custGeom>
            <a:avLst/>
            <a:gdLst/>
            <a:ahLst/>
            <a:cxnLst/>
            <a:rect l="l" t="t" r="r" b="b"/>
            <a:pathLst>
              <a:path w="16099" h="16956" extrusionOk="0">
                <a:moveTo>
                  <a:pt x="5937" y="1270"/>
                </a:moveTo>
                <a:cubicBezTo>
                  <a:pt x="12140" y="-3924"/>
                  <a:pt x="20692" y="8050"/>
                  <a:pt x="13133" y="14797"/>
                </a:cubicBezTo>
                <a:cubicBezTo>
                  <a:pt x="10361" y="17271"/>
                  <a:pt x="6333" y="17676"/>
                  <a:pt x="3205" y="15714"/>
                </a:cubicBezTo>
                <a:cubicBezTo>
                  <a:pt x="463" y="13994"/>
                  <a:pt x="-908" y="10596"/>
                  <a:pt x="662" y="7916"/>
                </a:cubicBezTo>
                <a:cubicBezTo>
                  <a:pt x="1412" y="6637"/>
                  <a:pt x="2693" y="5862"/>
                  <a:pt x="3563" y="4729"/>
                </a:cubicBezTo>
                <a:cubicBezTo>
                  <a:pt x="4419" y="3613"/>
                  <a:pt x="4856" y="2175"/>
                  <a:pt x="5937" y="1270"/>
                </a:cubicBez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" name="Google Shape;115;p23">
            <a:extLst>
              <a:ext uri="{FF2B5EF4-FFF2-40B4-BE49-F238E27FC236}">
                <a16:creationId xmlns:a16="http://schemas.microsoft.com/office/drawing/2014/main" id="{E207444C-5677-AF43-BCB9-45EF17D3E1FB}"/>
              </a:ext>
            </a:extLst>
          </p:cNvPr>
          <p:cNvSpPr/>
          <p:nvPr/>
        </p:nvSpPr>
        <p:spPr>
          <a:xfrm rot="-7974886" flipH="1">
            <a:off x="5999686" y="5163912"/>
            <a:ext cx="2996275" cy="3198047"/>
          </a:xfrm>
          <a:custGeom>
            <a:avLst/>
            <a:gdLst/>
            <a:ahLst/>
            <a:cxnLst/>
            <a:rect l="l" t="t" r="r" b="b"/>
            <a:pathLst>
              <a:path w="16099" h="16956" extrusionOk="0">
                <a:moveTo>
                  <a:pt x="5937" y="1270"/>
                </a:moveTo>
                <a:cubicBezTo>
                  <a:pt x="12140" y="-3924"/>
                  <a:pt x="20692" y="8050"/>
                  <a:pt x="13133" y="14797"/>
                </a:cubicBezTo>
                <a:cubicBezTo>
                  <a:pt x="10361" y="17271"/>
                  <a:pt x="6333" y="17676"/>
                  <a:pt x="3205" y="15714"/>
                </a:cubicBezTo>
                <a:cubicBezTo>
                  <a:pt x="463" y="13994"/>
                  <a:pt x="-908" y="10596"/>
                  <a:pt x="662" y="7916"/>
                </a:cubicBezTo>
                <a:cubicBezTo>
                  <a:pt x="1412" y="6637"/>
                  <a:pt x="2693" y="5862"/>
                  <a:pt x="3563" y="4729"/>
                </a:cubicBezTo>
                <a:cubicBezTo>
                  <a:pt x="4419" y="3613"/>
                  <a:pt x="4856" y="2175"/>
                  <a:pt x="5937" y="1270"/>
                </a:cubicBezTo>
                <a:close/>
              </a:path>
            </a:pathLst>
          </a:custGeom>
          <a:solidFill>
            <a:srgbClr val="FFFFFF">
              <a:alpha val="0"/>
            </a:srgbClr>
          </a:solidFill>
          <a:ln w="12700" cap="flat" cmpd="sng">
            <a:solidFill>
              <a:srgbClr val="00B15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" name="Google Shape;118;p23">
            <a:extLst>
              <a:ext uri="{FF2B5EF4-FFF2-40B4-BE49-F238E27FC236}">
                <a16:creationId xmlns:a16="http://schemas.microsoft.com/office/drawing/2014/main" id="{03BD9A4C-BFE2-EA4D-89BE-8099776AE19B}"/>
              </a:ext>
            </a:extLst>
          </p:cNvPr>
          <p:cNvSpPr txBox="1"/>
          <p:nvPr/>
        </p:nvSpPr>
        <p:spPr>
          <a:xfrm>
            <a:off x="6974915" y="1491871"/>
            <a:ext cx="2159365" cy="447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75000"/>
              </a:lnSpc>
              <a:buClr>
                <a:srgbClr val="C16329"/>
              </a:buClr>
              <a:buSzPts val="1300"/>
            </a:pPr>
            <a:r>
              <a:rPr lang="ru" sz="1733" b="1">
                <a:solidFill>
                  <a:srgbClr val="00B150"/>
                </a:solidFill>
                <a:latin typeface="+mj-lt"/>
                <a:ea typeface="Proxima Nova"/>
                <a:cs typeface="Proxima Nova"/>
                <a:sym typeface="Proxima Nova"/>
              </a:rPr>
              <a:t>ИСКУССТВЕННЫЙ</a:t>
            </a:r>
            <a:br>
              <a:rPr lang="ru" sz="1733" b="1">
                <a:solidFill>
                  <a:srgbClr val="00B150"/>
                </a:solidFill>
                <a:latin typeface="+mj-lt"/>
                <a:ea typeface="Proxima Nova"/>
                <a:cs typeface="Proxima Nova"/>
                <a:sym typeface="Proxima Nova"/>
              </a:rPr>
            </a:br>
            <a:r>
              <a:rPr lang="ru" sz="1733" b="1">
                <a:solidFill>
                  <a:srgbClr val="00B150"/>
                </a:solidFill>
                <a:latin typeface="+mj-lt"/>
                <a:ea typeface="Proxima Nova"/>
                <a:cs typeface="Proxima Nova"/>
                <a:sym typeface="Proxima Nova"/>
              </a:rPr>
              <a:t>ИНТЕЛЛЕКТ</a:t>
            </a:r>
            <a:endParaRPr sz="1467">
              <a:solidFill>
                <a:srgbClr val="00B150"/>
              </a:solidFill>
              <a:latin typeface="+mj-lt"/>
            </a:endParaRPr>
          </a:p>
        </p:txBody>
      </p:sp>
      <p:sp>
        <p:nvSpPr>
          <p:cNvPr id="48" name="Google Shape;119;p23">
            <a:extLst>
              <a:ext uri="{FF2B5EF4-FFF2-40B4-BE49-F238E27FC236}">
                <a16:creationId xmlns:a16="http://schemas.microsoft.com/office/drawing/2014/main" id="{EA0BC1C1-7CE5-DC41-8472-2CA4BD6D5241}"/>
              </a:ext>
            </a:extLst>
          </p:cNvPr>
          <p:cNvSpPr txBox="1"/>
          <p:nvPr/>
        </p:nvSpPr>
        <p:spPr>
          <a:xfrm>
            <a:off x="6974915" y="2800109"/>
            <a:ext cx="2159365" cy="447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75000"/>
              </a:lnSpc>
              <a:buClr>
                <a:srgbClr val="9E2B30"/>
              </a:buClr>
              <a:buSzPts val="1300"/>
            </a:pPr>
            <a:r>
              <a:rPr lang="ru" sz="1733" b="1" dirty="0">
                <a:solidFill>
                  <a:schemeClr val="bg1"/>
                </a:solidFill>
                <a:latin typeface="+mj-lt"/>
                <a:ea typeface="Proxima Nova"/>
                <a:cs typeface="Proxima Nova"/>
                <a:sym typeface="Proxima Nova"/>
              </a:rPr>
              <a:t>МАШИННОЕ</a:t>
            </a:r>
            <a:br>
              <a:rPr lang="ru" sz="1733" b="1" dirty="0">
                <a:solidFill>
                  <a:schemeClr val="bg1"/>
                </a:solidFill>
                <a:latin typeface="+mj-lt"/>
                <a:ea typeface="Proxima Nova"/>
                <a:cs typeface="Proxima Nova"/>
                <a:sym typeface="Proxima Nova"/>
              </a:rPr>
            </a:br>
            <a:r>
              <a:rPr lang="ru" sz="1733" b="1" dirty="0">
                <a:solidFill>
                  <a:schemeClr val="bg1"/>
                </a:solidFill>
                <a:latin typeface="+mj-lt"/>
                <a:ea typeface="Proxima Nova"/>
                <a:cs typeface="Proxima Nova"/>
                <a:sym typeface="Proxima Nova"/>
              </a:rPr>
              <a:t>ОБУЧЕНИЕ</a:t>
            </a:r>
            <a:endParaRPr sz="1467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0" name="Google Shape;120;p23">
            <a:extLst>
              <a:ext uri="{FF2B5EF4-FFF2-40B4-BE49-F238E27FC236}">
                <a16:creationId xmlns:a16="http://schemas.microsoft.com/office/drawing/2014/main" id="{9E72AA75-9223-BE44-8086-240D7F7A80A1}"/>
              </a:ext>
            </a:extLst>
          </p:cNvPr>
          <p:cNvSpPr txBox="1"/>
          <p:nvPr/>
        </p:nvSpPr>
        <p:spPr>
          <a:xfrm>
            <a:off x="6974915" y="4268241"/>
            <a:ext cx="1572961" cy="447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75000"/>
              </a:lnSpc>
              <a:buClr>
                <a:srgbClr val="9E2B30"/>
              </a:buClr>
              <a:buSzPts val="1300"/>
            </a:pPr>
            <a:r>
              <a:rPr lang="ru" sz="1733" b="1" dirty="0">
                <a:solidFill>
                  <a:srgbClr val="00B150"/>
                </a:solidFill>
                <a:latin typeface="+mj-lt"/>
                <a:ea typeface="Proxima Nova"/>
                <a:cs typeface="Proxima Nova"/>
                <a:sym typeface="Proxima Nova"/>
              </a:rPr>
              <a:t>НЕЙРОННЫЕ СЕТИ</a:t>
            </a:r>
            <a:endParaRPr sz="1467" dirty="0">
              <a:solidFill>
                <a:srgbClr val="00B150"/>
              </a:solidFill>
              <a:latin typeface="+mj-lt"/>
            </a:endParaRPr>
          </a:p>
        </p:txBody>
      </p:sp>
      <p:sp>
        <p:nvSpPr>
          <p:cNvPr id="51" name="Google Shape;121;p23">
            <a:extLst>
              <a:ext uri="{FF2B5EF4-FFF2-40B4-BE49-F238E27FC236}">
                <a16:creationId xmlns:a16="http://schemas.microsoft.com/office/drawing/2014/main" id="{8C1BD4C9-326E-F444-AE24-FB53A39DE8AC}"/>
              </a:ext>
            </a:extLst>
          </p:cNvPr>
          <p:cNvSpPr txBox="1"/>
          <p:nvPr/>
        </p:nvSpPr>
        <p:spPr>
          <a:xfrm>
            <a:off x="6974915" y="6039863"/>
            <a:ext cx="1572961" cy="447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75000"/>
              </a:lnSpc>
              <a:buClr>
                <a:srgbClr val="002B30"/>
              </a:buClr>
              <a:buSzPts val="1300"/>
            </a:pPr>
            <a:r>
              <a:rPr lang="ru" sz="1733" b="1" dirty="0">
                <a:solidFill>
                  <a:srgbClr val="00B150"/>
                </a:solidFill>
                <a:latin typeface="+mj-lt"/>
                <a:ea typeface="Proxima Nova"/>
                <a:cs typeface="Proxima Nova"/>
                <a:sym typeface="Proxima Nova"/>
              </a:rPr>
              <a:t>ГЛУБОКОЕ</a:t>
            </a:r>
            <a:br>
              <a:rPr lang="ru" sz="1733" b="1" dirty="0">
                <a:solidFill>
                  <a:srgbClr val="00B150"/>
                </a:solidFill>
                <a:latin typeface="+mj-lt"/>
                <a:ea typeface="Proxima Nova"/>
                <a:cs typeface="Proxima Nova"/>
                <a:sym typeface="Proxima Nova"/>
              </a:rPr>
            </a:br>
            <a:r>
              <a:rPr lang="ru" sz="1733" b="1" dirty="0">
                <a:solidFill>
                  <a:srgbClr val="00B150"/>
                </a:solidFill>
                <a:latin typeface="+mj-lt"/>
                <a:ea typeface="Proxima Nova"/>
                <a:cs typeface="Proxima Nova"/>
                <a:sym typeface="Proxima Nova"/>
              </a:rPr>
              <a:t>ОБУЧЕНИЕ</a:t>
            </a:r>
            <a:endParaRPr sz="1467" dirty="0">
              <a:solidFill>
                <a:srgbClr val="00B150"/>
              </a:solidFill>
              <a:latin typeface="+mj-lt"/>
            </a:endParaRPr>
          </a:p>
        </p:txBody>
      </p:sp>
      <p:pic>
        <p:nvPicPr>
          <p:cNvPr id="5" name="Рисунок 4" descr="Голова с шестеренками">
            <a:extLst>
              <a:ext uri="{FF2B5EF4-FFF2-40B4-BE49-F238E27FC236}">
                <a16:creationId xmlns:a16="http://schemas.microsoft.com/office/drawing/2014/main" id="{429DB0FB-7E3F-F542-839F-169A569CF9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6761" y="2963433"/>
            <a:ext cx="567884" cy="56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782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ириус.лето">
            <a:extLst>
              <a:ext uri="{FF2B5EF4-FFF2-40B4-BE49-F238E27FC236}">
                <a16:creationId xmlns:a16="http://schemas.microsoft.com/office/drawing/2014/main" id="{0CEAFF86-132A-DC42-B1BE-1791658DAF8B}"/>
              </a:ext>
            </a:extLst>
          </p:cNvPr>
          <p:cNvSpPr txBox="1">
            <a:spLocks/>
          </p:cNvSpPr>
          <p:nvPr/>
        </p:nvSpPr>
        <p:spPr>
          <a:xfrm>
            <a:off x="688582" y="249079"/>
            <a:ext cx="1866460" cy="441432"/>
          </a:xfrm>
          <a:prstGeom prst="rect">
            <a:avLst/>
          </a:prstGeom>
        </p:spPr>
        <p:txBody>
          <a:bodyPr/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1" i="0" u="none" strike="noStrike" cap="none" spc="-90" baseline="0">
                <a:solidFill>
                  <a:srgbClr val="000000"/>
                </a:solidFill>
                <a:uFillTx/>
                <a:latin typeface="Navigo" panose="02070503070706040303" pitchFamily="18" charset="0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defTabSz="1219169"/>
            <a:r>
              <a:rPr lang="ru-RU" sz="2250" kern="0" spc="-45" dirty="0">
                <a:solidFill>
                  <a:srgbClr val="2F57F6"/>
                </a:solidFill>
              </a:rPr>
              <a:t>Альянс ИИ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D51352A-B70A-4542-8702-2F56D0FF6FEF}"/>
              </a:ext>
            </a:extLst>
          </p:cNvPr>
          <p:cNvSpPr/>
          <p:nvPr/>
        </p:nvSpPr>
        <p:spPr>
          <a:xfrm>
            <a:off x="688582" y="537652"/>
            <a:ext cx="81061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69" hangingPunct="0"/>
            <a:r>
              <a:rPr lang="ru-RU" sz="14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Navigo Light" panose="02070503070706040303" pitchFamily="18" charset="0"/>
                <a:sym typeface="Helvetica Neue"/>
              </a:rPr>
              <a:t>Альянс в сфере искусственного интеллекта основан в 2019 году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34EC02E-7AED-0647-AB75-1ED9265EA6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913" y="4750663"/>
            <a:ext cx="1534648" cy="859403"/>
          </a:xfrm>
          <a:prstGeom prst="rect">
            <a:avLst/>
          </a:prstGeom>
        </p:spPr>
      </p:pic>
      <p:sp>
        <p:nvSpPr>
          <p:cNvPr id="23" name="Сириус.лето">
            <a:extLst>
              <a:ext uri="{FF2B5EF4-FFF2-40B4-BE49-F238E27FC236}">
                <a16:creationId xmlns:a16="http://schemas.microsoft.com/office/drawing/2014/main" id="{AD4656B3-0E1E-3E4B-B206-1AFB3FE59908}"/>
              </a:ext>
            </a:extLst>
          </p:cNvPr>
          <p:cNvSpPr txBox="1">
            <a:spLocks/>
          </p:cNvSpPr>
          <p:nvPr/>
        </p:nvSpPr>
        <p:spPr>
          <a:xfrm>
            <a:off x="905538" y="1224561"/>
            <a:ext cx="2236589" cy="414598"/>
          </a:xfrm>
          <a:prstGeom prst="rect">
            <a:avLst/>
          </a:prstGeom>
        </p:spPr>
        <p:txBody>
          <a:bodyPr/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1" i="0" u="none" strike="noStrike" cap="none" spc="-90" baseline="0">
                <a:solidFill>
                  <a:srgbClr val="000000"/>
                </a:solidFill>
                <a:uFillTx/>
                <a:latin typeface="Navigo" panose="02070503070706040303" pitchFamily="18" charset="0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defTabSz="1219169"/>
            <a:r>
              <a:rPr lang="ru-RU" sz="1600" b="0" kern="0" spc="-45" dirty="0">
                <a:solidFill>
                  <a:srgbClr val="2F57F6"/>
                </a:solidFill>
              </a:rPr>
              <a:t>Миссия Альянса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7134F134-15C5-B947-A090-3C8E2728AB25}"/>
              </a:ext>
            </a:extLst>
          </p:cNvPr>
          <p:cNvSpPr/>
          <p:nvPr/>
        </p:nvSpPr>
        <p:spPr>
          <a:xfrm>
            <a:off x="905538" y="1514756"/>
            <a:ext cx="4431337" cy="607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69" hangingPunct="0"/>
            <a:r>
              <a:rPr lang="ru-RU" sz="11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Navigo Light" panose="02070503070706040303" pitchFamily="18" charset="0"/>
                <a:sym typeface="Helvetica Neue"/>
              </a:rPr>
              <a:t>Быть центром развития искусственного интеллекта в России </a:t>
            </a:r>
            <a:br>
              <a:rPr lang="ru-RU" sz="11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Navigo Light" panose="02070503070706040303" pitchFamily="18" charset="0"/>
                <a:sym typeface="Helvetica Neue"/>
              </a:rPr>
            </a:br>
            <a:r>
              <a:rPr lang="ru-RU" sz="11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Navigo Light" panose="02070503070706040303" pitchFamily="18" charset="0"/>
                <a:sym typeface="Helvetica Neue"/>
              </a:rPr>
              <a:t>и обеспечивать технологическое лидерство РФ и компаний-участников Альянса в сфере искусственного интеллекта.</a:t>
            </a:r>
          </a:p>
        </p:txBody>
      </p:sp>
      <p:sp>
        <p:nvSpPr>
          <p:cNvPr id="25" name="Сириус.лето">
            <a:extLst>
              <a:ext uri="{FF2B5EF4-FFF2-40B4-BE49-F238E27FC236}">
                <a16:creationId xmlns:a16="http://schemas.microsoft.com/office/drawing/2014/main" id="{9984A12F-316E-F444-9A76-3E701A071ECF}"/>
              </a:ext>
            </a:extLst>
          </p:cNvPr>
          <p:cNvSpPr txBox="1">
            <a:spLocks/>
          </p:cNvSpPr>
          <p:nvPr/>
        </p:nvSpPr>
        <p:spPr>
          <a:xfrm>
            <a:off x="905538" y="2346493"/>
            <a:ext cx="2236589" cy="414598"/>
          </a:xfrm>
          <a:prstGeom prst="rect">
            <a:avLst/>
          </a:prstGeom>
        </p:spPr>
        <p:txBody>
          <a:bodyPr/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1" i="0" u="none" strike="noStrike" cap="none" spc="-90" baseline="0">
                <a:solidFill>
                  <a:srgbClr val="000000"/>
                </a:solidFill>
                <a:uFillTx/>
                <a:latin typeface="Navigo" panose="02070503070706040303" pitchFamily="18" charset="0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defTabSz="1219169"/>
            <a:r>
              <a:rPr lang="ru-RU" sz="1600" b="0" kern="0" spc="-45" dirty="0">
                <a:solidFill>
                  <a:srgbClr val="2F57F6"/>
                </a:solidFill>
              </a:rPr>
              <a:t>Цели Альянса</a:t>
            </a: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766FEE25-CE28-334C-B6BD-F07EBDC5A9F7}"/>
              </a:ext>
            </a:extLst>
          </p:cNvPr>
          <p:cNvSpPr/>
          <p:nvPr/>
        </p:nvSpPr>
        <p:spPr>
          <a:xfrm>
            <a:off x="988990" y="2727082"/>
            <a:ext cx="260160" cy="260160"/>
          </a:xfrm>
          <a:prstGeom prst="ellipse">
            <a:avLst/>
          </a:prstGeom>
          <a:solidFill>
            <a:schemeClr val="bg1"/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Navigo Light" panose="02070503070706040303" pitchFamily="18" charset="0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ru-RU" sz="120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Navigo Light" panose="02070503070706040303" pitchFamily="18" charset="0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7F418276-653F-5649-87BA-08AB25616F0F}"/>
              </a:ext>
            </a:extLst>
          </p:cNvPr>
          <p:cNvSpPr/>
          <p:nvPr/>
        </p:nvSpPr>
        <p:spPr>
          <a:xfrm>
            <a:off x="988990" y="3528134"/>
            <a:ext cx="260160" cy="260160"/>
          </a:xfrm>
          <a:prstGeom prst="ellipse">
            <a:avLst/>
          </a:prstGeom>
          <a:solidFill>
            <a:schemeClr val="bg1"/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chemeClr val="accent1"/>
                </a:solidFill>
                <a:latin typeface="Navigo Light" panose="02070503070706040303" pitchFamily="18" charset="0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ru-RU" sz="120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Navigo Light" panose="02070503070706040303" pitchFamily="18" charset="0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3AF41F04-120F-B545-BB08-5A7397A6632D}"/>
              </a:ext>
            </a:extLst>
          </p:cNvPr>
          <p:cNvSpPr/>
          <p:nvPr/>
        </p:nvSpPr>
        <p:spPr>
          <a:xfrm>
            <a:off x="1293291" y="2727082"/>
            <a:ext cx="4520705" cy="780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69" hangingPunct="0"/>
            <a:r>
              <a:rPr lang="ru-RU" sz="11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Navigo Light" panose="02070503070706040303" pitchFamily="18" charset="0"/>
                <a:sym typeface="Helvetica Neue"/>
              </a:rPr>
              <a:t>Содействовать ускоренному развитию ИИ в России:</a:t>
            </a:r>
          </a:p>
          <a:p>
            <a:pPr defTabSz="1219169" hangingPunct="0"/>
            <a:r>
              <a:rPr lang="ru-RU" sz="11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Navigo Light" panose="02070503070706040303" pitchFamily="18" charset="0"/>
                <a:sym typeface="Helvetica Neue"/>
              </a:rPr>
              <a:t>– в образовании</a:t>
            </a:r>
          </a:p>
          <a:p>
            <a:pPr defTabSz="1219169" hangingPunct="0"/>
            <a:r>
              <a:rPr lang="ru-RU" sz="11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Navigo Light" panose="02070503070706040303" pitchFamily="18" charset="0"/>
                <a:sym typeface="Helvetica Neue"/>
              </a:rPr>
              <a:t>– в научных исследованиях</a:t>
            </a:r>
          </a:p>
          <a:p>
            <a:pPr defTabSz="1219169" hangingPunct="0"/>
            <a:r>
              <a:rPr lang="ru-RU" sz="11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Navigo Light" panose="02070503070706040303" pitchFamily="18" charset="0"/>
                <a:sym typeface="Helvetica Neue"/>
              </a:rPr>
              <a:t>– в практическом применении ИИ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D446BEE7-DA27-2B49-871C-2E62F51C47B9}"/>
              </a:ext>
            </a:extLst>
          </p:cNvPr>
          <p:cNvSpPr/>
          <p:nvPr/>
        </p:nvSpPr>
        <p:spPr>
          <a:xfrm>
            <a:off x="1293291" y="3540062"/>
            <a:ext cx="4866615" cy="260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69" hangingPunct="0"/>
            <a:r>
              <a:rPr lang="ru-RU" sz="11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Navigo Light" panose="02070503070706040303" pitchFamily="18" charset="0"/>
                <a:sym typeface="Helvetica Neue"/>
              </a:rPr>
              <a:t>Развивать конкурентный рынок российских решений ИИ</a:t>
            </a:r>
          </a:p>
        </p:txBody>
      </p:sp>
      <p:sp>
        <p:nvSpPr>
          <p:cNvPr id="34" name="Сириус.лето">
            <a:extLst>
              <a:ext uri="{FF2B5EF4-FFF2-40B4-BE49-F238E27FC236}">
                <a16:creationId xmlns:a16="http://schemas.microsoft.com/office/drawing/2014/main" id="{F5741BF9-89F9-8D40-82D4-0B10D4629000}"/>
              </a:ext>
            </a:extLst>
          </p:cNvPr>
          <p:cNvSpPr txBox="1">
            <a:spLocks/>
          </p:cNvSpPr>
          <p:nvPr/>
        </p:nvSpPr>
        <p:spPr>
          <a:xfrm>
            <a:off x="905538" y="4085293"/>
            <a:ext cx="4109282" cy="414598"/>
          </a:xfrm>
          <a:prstGeom prst="rect">
            <a:avLst/>
          </a:prstGeom>
        </p:spPr>
        <p:txBody>
          <a:bodyPr/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1" i="0" u="none" strike="noStrike" cap="none" spc="-90" baseline="0">
                <a:solidFill>
                  <a:srgbClr val="000000"/>
                </a:solidFill>
                <a:uFillTx/>
                <a:latin typeface="Navigo" panose="02070503070706040303" pitchFamily="18" charset="0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defTabSz="1219169"/>
            <a:r>
              <a:rPr lang="ru-RU" sz="1600" b="0" kern="0" spc="-45" dirty="0">
                <a:solidFill>
                  <a:srgbClr val="2F57F6"/>
                </a:solidFill>
              </a:rPr>
              <a:t>Основатели-участники Альянса</a:t>
            </a: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9513FB9B-D34A-1B49-B260-EE0D4A0C6E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90" y="4906036"/>
            <a:ext cx="803485" cy="414598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D40F2948-531C-0849-B2A8-709AF8C1CB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627" y="4541241"/>
            <a:ext cx="602251" cy="239696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BD4FF9B-0634-1C48-B310-77BA8D25F1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979" y="4530148"/>
            <a:ext cx="699363" cy="257342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E4F3657C-1DD5-D344-AE0F-737C44E5DA9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91" y="4528503"/>
            <a:ext cx="953485" cy="25734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087EB8F-4B45-434D-B41F-E56F4F8ECBF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123" y="4900192"/>
            <a:ext cx="1094940" cy="470824"/>
          </a:xfrm>
          <a:prstGeom prst="rect">
            <a:avLst/>
          </a:prstGeom>
        </p:spPr>
      </p:pic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92D78DE5-13E6-F643-BFFF-E0DCD2D4A86F}"/>
              </a:ext>
            </a:extLst>
          </p:cNvPr>
          <p:cNvSpPr/>
          <p:nvPr/>
        </p:nvSpPr>
        <p:spPr>
          <a:xfrm>
            <a:off x="905538" y="5700652"/>
            <a:ext cx="4109282" cy="607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69" hangingPunct="0"/>
            <a:r>
              <a:rPr lang="ru-RU" sz="1100" b="1" kern="0" dirty="0">
                <a:solidFill>
                  <a:srgbClr val="000000">
                    <a:lumMod val="95000"/>
                    <a:lumOff val="5000"/>
                  </a:srgbClr>
                </a:solidFill>
                <a:latin typeface="Navigo Light" panose="02070503070706040303" pitchFamily="18" charset="0"/>
                <a:sym typeface="Helvetica Neue"/>
              </a:rPr>
              <a:t>Альянс – открытая структура. Мы понимаем, что для развития ИИ в России необходимо объединять усилия компаний, лучше всего разбирающихся в этой сфере.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EEFD07CC-CD24-6F46-B714-235A054A1FCD}"/>
              </a:ext>
            </a:extLst>
          </p:cNvPr>
          <p:cNvSpPr/>
          <p:nvPr/>
        </p:nvSpPr>
        <p:spPr>
          <a:xfrm>
            <a:off x="6333139" y="5869559"/>
            <a:ext cx="5173759" cy="433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69" hangingPunct="0"/>
            <a:r>
              <a:rPr lang="ru-RU" sz="11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Navigo Light" panose="02070503070706040303" pitchFamily="18" charset="0"/>
                <a:sym typeface="Helvetica Neue"/>
              </a:rPr>
              <a:t>Если вам интересно сотрудничать и вы готовы вкладывать усилия в развитие ИИ </a:t>
            </a:r>
            <a:br>
              <a:rPr lang="ru-RU" sz="11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Navigo Light" panose="02070503070706040303" pitchFamily="18" charset="0"/>
                <a:sym typeface="Helvetica Neue"/>
              </a:rPr>
            </a:br>
            <a:r>
              <a:rPr lang="ru-RU" sz="11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Navigo Light" panose="02070503070706040303" pitchFamily="18" charset="0"/>
                <a:sym typeface="Helvetica Neue"/>
              </a:rPr>
              <a:t>в России, напишите нам на </a:t>
            </a:r>
            <a:r>
              <a:rPr lang="en" sz="1100" u="sng" kern="0" dirty="0" err="1">
                <a:solidFill>
                  <a:srgbClr val="2E57F5"/>
                </a:solidFill>
                <a:latin typeface="Navigo Light" panose="02070503070706040303" pitchFamily="18" charset="0"/>
                <a:sym typeface="Helvetica Neue"/>
              </a:rPr>
              <a:t>info@alliance-ai.ru</a:t>
            </a:r>
            <a:r>
              <a:rPr lang="en" sz="11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Navigo Light" panose="02070503070706040303" pitchFamily="18" charset="0"/>
                <a:sym typeface="Helvetica Neue"/>
              </a:rPr>
              <a:t>. </a:t>
            </a:r>
          </a:p>
        </p:txBody>
      </p:sp>
      <p:sp>
        <p:nvSpPr>
          <p:cNvPr id="52" name="Сириус.лето">
            <a:extLst>
              <a:ext uri="{FF2B5EF4-FFF2-40B4-BE49-F238E27FC236}">
                <a16:creationId xmlns:a16="http://schemas.microsoft.com/office/drawing/2014/main" id="{F50F5A6E-C6B0-3847-9532-CCA80D1D7672}"/>
              </a:ext>
            </a:extLst>
          </p:cNvPr>
          <p:cNvSpPr txBox="1">
            <a:spLocks/>
          </p:cNvSpPr>
          <p:nvPr/>
        </p:nvSpPr>
        <p:spPr>
          <a:xfrm>
            <a:off x="5805280" y="1224561"/>
            <a:ext cx="2236589" cy="414598"/>
          </a:xfrm>
          <a:prstGeom prst="rect">
            <a:avLst/>
          </a:prstGeom>
        </p:spPr>
        <p:txBody>
          <a:bodyPr/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1" i="0" u="none" strike="noStrike" cap="none" spc="-90" baseline="0">
                <a:solidFill>
                  <a:srgbClr val="000000"/>
                </a:solidFill>
                <a:uFillTx/>
                <a:latin typeface="Navigo" panose="02070503070706040303" pitchFamily="18" charset="0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defTabSz="1219169"/>
            <a:r>
              <a:rPr lang="ru-RU" sz="1600" b="0" kern="0" spc="-45" dirty="0">
                <a:solidFill>
                  <a:srgbClr val="2F57F6"/>
                </a:solidFill>
              </a:rPr>
              <a:t>Направления работы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F61373A5-CF4C-B447-B28E-83EEA6665FC4}"/>
              </a:ext>
            </a:extLst>
          </p:cNvPr>
          <p:cNvSpPr/>
          <p:nvPr/>
        </p:nvSpPr>
        <p:spPr>
          <a:xfrm>
            <a:off x="5805280" y="1631567"/>
            <a:ext cx="25228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69" hangingPunct="0"/>
            <a:r>
              <a:rPr lang="ru-RU" sz="1200" b="1" kern="0" dirty="0">
                <a:solidFill>
                  <a:srgbClr val="000000">
                    <a:lumMod val="95000"/>
                    <a:lumOff val="5000"/>
                  </a:srgbClr>
                </a:solidFill>
                <a:latin typeface="Navigo Light" panose="02070503070706040303" pitchFamily="18" charset="0"/>
                <a:sym typeface="Helvetica Neue"/>
              </a:rPr>
              <a:t>Нормативное регулирование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B8AF743D-BC3F-C94B-8CB2-78E72FBD597B}"/>
              </a:ext>
            </a:extLst>
          </p:cNvPr>
          <p:cNvSpPr/>
          <p:nvPr/>
        </p:nvSpPr>
        <p:spPr>
          <a:xfrm>
            <a:off x="5805280" y="1870126"/>
            <a:ext cx="2838902" cy="953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69" hangingPunct="0"/>
            <a:r>
              <a:rPr lang="ru-RU" sz="1100" kern="0" dirty="0">
                <a:solidFill>
                  <a:srgbClr val="434040"/>
                </a:solidFill>
                <a:latin typeface="Navigo Light" panose="02070503070706040303" pitchFamily="18" charset="0"/>
                <a:sym typeface="Helvetica Neue"/>
              </a:rPr>
              <a:t>Экспериментальные правовые режимы, развитие законодательства о персональных данных, разработка концепций регулирования ИИ, этика применения </a:t>
            </a:r>
            <a:br>
              <a:rPr lang="ru-RU" sz="1100" kern="0" dirty="0">
                <a:solidFill>
                  <a:srgbClr val="434040"/>
                </a:solidFill>
                <a:latin typeface="Navigo Light" panose="02070503070706040303" pitchFamily="18" charset="0"/>
                <a:sym typeface="Helvetica Neue"/>
              </a:rPr>
            </a:br>
            <a:r>
              <a:rPr lang="ru-RU" sz="1100" kern="0" dirty="0">
                <a:solidFill>
                  <a:srgbClr val="434040"/>
                </a:solidFill>
                <a:latin typeface="Navigo Light" panose="02070503070706040303" pitchFamily="18" charset="0"/>
                <a:sym typeface="Helvetica Neue"/>
              </a:rPr>
              <a:t>и техническая стандартизация ИИ.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1EDCE0A2-80B0-584F-9B32-60B7774D7391}"/>
              </a:ext>
            </a:extLst>
          </p:cNvPr>
          <p:cNvSpPr/>
          <p:nvPr/>
        </p:nvSpPr>
        <p:spPr>
          <a:xfrm>
            <a:off x="8803007" y="1631567"/>
            <a:ext cx="25228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69" hangingPunct="0"/>
            <a:r>
              <a:rPr lang="ru-RU" sz="1200" b="1" kern="0" dirty="0">
                <a:solidFill>
                  <a:srgbClr val="000000">
                    <a:lumMod val="95000"/>
                    <a:lumOff val="5000"/>
                  </a:srgbClr>
                </a:solidFill>
                <a:latin typeface="Navigo Light" panose="02070503070706040303" pitchFamily="18" charset="0"/>
                <a:sym typeface="Helvetica Neue"/>
              </a:rPr>
              <a:t>Образование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10A670D1-B2B1-724D-9419-3C5D40A5F732}"/>
              </a:ext>
            </a:extLst>
          </p:cNvPr>
          <p:cNvSpPr/>
          <p:nvPr/>
        </p:nvSpPr>
        <p:spPr>
          <a:xfrm>
            <a:off x="8803007" y="1870126"/>
            <a:ext cx="2838902" cy="953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69" hangingPunct="0"/>
            <a:r>
              <a:rPr lang="ru-RU" sz="1100" kern="0" dirty="0">
                <a:solidFill>
                  <a:srgbClr val="434040"/>
                </a:solidFill>
                <a:latin typeface="Navigo Light" panose="02070503070706040303" pitchFamily="18" charset="0"/>
                <a:sym typeface="Helvetica Neue"/>
              </a:rPr>
              <a:t>Проработка механизма профессионально-общественной аккредитации образовательных программ в сфере ИИ, повышение квалификации преподавателей, формирование списка новых профессий.</a:t>
            </a: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DA1DD4BC-5ACD-A445-8926-F6BBBE082388}"/>
              </a:ext>
            </a:extLst>
          </p:cNvPr>
          <p:cNvSpPr/>
          <p:nvPr/>
        </p:nvSpPr>
        <p:spPr>
          <a:xfrm>
            <a:off x="5805280" y="2954769"/>
            <a:ext cx="25228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69" hangingPunct="0"/>
            <a:r>
              <a:rPr lang="ru-RU" sz="1200" b="1" kern="0" dirty="0">
                <a:solidFill>
                  <a:srgbClr val="000000">
                    <a:lumMod val="95000"/>
                    <a:lumOff val="5000"/>
                  </a:srgbClr>
                </a:solidFill>
                <a:latin typeface="Navigo Light" panose="02070503070706040303" pitchFamily="18" charset="0"/>
                <a:sym typeface="Helvetica Neue"/>
              </a:rPr>
              <a:t>Коммуникация</a:t>
            </a: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107999C5-9B84-5941-85A7-78BF2452DBBB}"/>
              </a:ext>
            </a:extLst>
          </p:cNvPr>
          <p:cNvSpPr/>
          <p:nvPr/>
        </p:nvSpPr>
        <p:spPr>
          <a:xfrm>
            <a:off x="5805280" y="3200640"/>
            <a:ext cx="2838902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69" hangingPunct="0"/>
            <a:r>
              <a:rPr lang="ru-RU" sz="1100" kern="0" dirty="0">
                <a:solidFill>
                  <a:srgbClr val="434040"/>
                </a:solidFill>
                <a:latin typeface="Navigo Light" panose="02070503070706040303" pitchFamily="18" charset="0"/>
                <a:sym typeface="Helvetica Neue"/>
              </a:rPr>
              <a:t>– Распространение достоверной информации</a:t>
            </a:r>
          </a:p>
          <a:p>
            <a:pPr defTabSz="1219169" hangingPunct="0"/>
            <a:r>
              <a:rPr lang="ru-RU" sz="1100" kern="0" dirty="0">
                <a:solidFill>
                  <a:srgbClr val="434040"/>
                </a:solidFill>
                <a:latin typeface="Navigo Light" panose="02070503070706040303" pitchFamily="18" charset="0"/>
                <a:sym typeface="Helvetica Neue"/>
              </a:rPr>
              <a:t>– Помощь в обмене опытом между специалистами</a:t>
            </a:r>
          </a:p>
          <a:p>
            <a:pPr defTabSz="1219169" hangingPunct="0"/>
            <a:r>
              <a:rPr lang="ru-RU" sz="1100" kern="0" dirty="0">
                <a:solidFill>
                  <a:srgbClr val="434040"/>
                </a:solidFill>
                <a:latin typeface="Navigo Light" panose="02070503070706040303" pitchFamily="18" charset="0"/>
                <a:sym typeface="Helvetica Neue"/>
              </a:rPr>
              <a:t>– Создание площадки для взаимодействия организаций, исследователей и компаний </a:t>
            </a:r>
            <a:br>
              <a:rPr lang="ru-RU" sz="1100" kern="0" dirty="0">
                <a:solidFill>
                  <a:srgbClr val="434040"/>
                </a:solidFill>
                <a:latin typeface="Navigo Light" panose="02070503070706040303" pitchFamily="18" charset="0"/>
                <a:sym typeface="Helvetica Neue"/>
              </a:rPr>
            </a:br>
            <a:r>
              <a:rPr lang="ru-RU" sz="1100" kern="0" dirty="0">
                <a:solidFill>
                  <a:srgbClr val="434040"/>
                </a:solidFill>
                <a:latin typeface="Navigo Light" panose="02070503070706040303" pitchFamily="18" charset="0"/>
                <a:sym typeface="Helvetica Neue"/>
              </a:rPr>
              <a:t>в сфере ИИ.</a:t>
            </a: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00BA0A25-D69E-CC46-AAC9-058F7BB4A1D3}"/>
              </a:ext>
            </a:extLst>
          </p:cNvPr>
          <p:cNvSpPr/>
          <p:nvPr/>
        </p:nvSpPr>
        <p:spPr>
          <a:xfrm>
            <a:off x="8803007" y="4614871"/>
            <a:ext cx="25228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69" hangingPunct="0"/>
            <a:r>
              <a:rPr lang="ru-RU" sz="1200" b="1" kern="0" dirty="0">
                <a:solidFill>
                  <a:srgbClr val="000000">
                    <a:lumMod val="95000"/>
                    <a:lumOff val="5000"/>
                  </a:srgbClr>
                </a:solidFill>
                <a:latin typeface="Navigo Light" panose="02070503070706040303" pitchFamily="18" charset="0"/>
                <a:sym typeface="Helvetica Neue"/>
              </a:rPr>
              <a:t>Практика и внедрение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B9802046-61F3-7441-8189-F3D98E42D0B9}"/>
              </a:ext>
            </a:extLst>
          </p:cNvPr>
          <p:cNvSpPr/>
          <p:nvPr/>
        </p:nvSpPr>
        <p:spPr>
          <a:xfrm>
            <a:off x="8803007" y="4853431"/>
            <a:ext cx="27554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69" hangingPunct="0"/>
            <a:r>
              <a:rPr lang="ru-RU" sz="1100" kern="0" dirty="0">
                <a:solidFill>
                  <a:srgbClr val="434040"/>
                </a:solidFill>
                <a:latin typeface="Navigo Light" panose="02070503070706040303" pitchFamily="18" charset="0"/>
                <a:sym typeface="Helvetica Neue"/>
              </a:rPr>
              <a:t>Создание </a:t>
            </a:r>
            <a:r>
              <a:rPr lang="en" sz="1100" kern="0" dirty="0">
                <a:solidFill>
                  <a:srgbClr val="434040"/>
                </a:solidFill>
                <a:latin typeface="Navigo Light" panose="02070503070706040303" pitchFamily="18" charset="0"/>
                <a:sym typeface="Helvetica Neue"/>
              </a:rPr>
              <a:t>AI </a:t>
            </a:r>
            <a:r>
              <a:rPr lang="ru-RU" sz="1100" kern="0" dirty="0">
                <a:solidFill>
                  <a:srgbClr val="434040"/>
                </a:solidFill>
                <a:latin typeface="Navigo Light" panose="02070503070706040303" pitchFamily="18" charset="0"/>
                <a:sym typeface="Helvetica Neue"/>
              </a:rPr>
              <a:t>библиотеки решений, продуктов и внедрений, а также учреждение и вручение всероссийской премии.</a:t>
            </a: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456D11E5-82E1-794A-9EDA-6FDA07D629C6}"/>
              </a:ext>
            </a:extLst>
          </p:cNvPr>
          <p:cNvSpPr/>
          <p:nvPr/>
        </p:nvSpPr>
        <p:spPr>
          <a:xfrm>
            <a:off x="5805280" y="4614871"/>
            <a:ext cx="25228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69" hangingPunct="0"/>
            <a:r>
              <a:rPr lang="ru-RU" sz="1200" b="1" kern="0" dirty="0">
                <a:solidFill>
                  <a:srgbClr val="000000">
                    <a:lumMod val="95000"/>
                    <a:lumOff val="5000"/>
                  </a:srgbClr>
                </a:solidFill>
                <a:latin typeface="Navigo Light" panose="02070503070706040303" pitchFamily="18" charset="0"/>
                <a:sym typeface="Helvetica Neue"/>
              </a:rPr>
              <a:t>Данные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3C0169E1-9CA6-6F4E-82B9-DAEE0DFA2EB1}"/>
              </a:ext>
            </a:extLst>
          </p:cNvPr>
          <p:cNvSpPr/>
          <p:nvPr/>
        </p:nvSpPr>
        <p:spPr>
          <a:xfrm>
            <a:off x="5805280" y="4853431"/>
            <a:ext cx="28389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69" hangingPunct="0"/>
            <a:r>
              <a:rPr lang="ru-RU" sz="1100" kern="0" dirty="0">
                <a:solidFill>
                  <a:srgbClr val="434040"/>
                </a:solidFill>
                <a:latin typeface="Navigo Light" panose="02070503070706040303" pitchFamily="18" charset="0"/>
                <a:sym typeface="Helvetica Neue"/>
              </a:rPr>
              <a:t>Публикация наборов данных, создание </a:t>
            </a:r>
            <a:r>
              <a:rPr lang="ru-RU" sz="1100" kern="0" dirty="0" err="1">
                <a:solidFill>
                  <a:srgbClr val="434040"/>
                </a:solidFill>
                <a:latin typeface="Navigo Light" panose="02070503070706040303" pitchFamily="18" charset="0"/>
                <a:sym typeface="Helvetica Neue"/>
              </a:rPr>
              <a:t>маркетплейса</a:t>
            </a:r>
            <a:r>
              <a:rPr lang="ru-RU" sz="1100" kern="0" dirty="0">
                <a:solidFill>
                  <a:srgbClr val="434040"/>
                </a:solidFill>
                <a:latin typeface="Navigo Light" panose="02070503070706040303" pitchFamily="18" charset="0"/>
                <a:sym typeface="Helvetica Neue"/>
              </a:rPr>
              <a:t> размеченных данных, проведение мероприятий для специалистов по разметке.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B6DF551B-185A-A746-8058-0E357ABC0FFC}"/>
              </a:ext>
            </a:extLst>
          </p:cNvPr>
          <p:cNvSpPr/>
          <p:nvPr/>
        </p:nvSpPr>
        <p:spPr>
          <a:xfrm>
            <a:off x="8803007" y="2954769"/>
            <a:ext cx="25228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69" hangingPunct="0"/>
            <a:r>
              <a:rPr lang="ru-RU" sz="1200" b="1" kern="0" dirty="0">
                <a:solidFill>
                  <a:srgbClr val="000000">
                    <a:lumMod val="95000"/>
                    <a:lumOff val="5000"/>
                  </a:srgbClr>
                </a:solidFill>
                <a:latin typeface="Navigo Light" panose="02070503070706040303" pitchFamily="18" charset="0"/>
                <a:sym typeface="Helvetica Neue"/>
              </a:rPr>
              <a:t>Содействие привлечению инвестиций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A4A366A3-25B2-AD43-A86C-90EE159480C5}"/>
              </a:ext>
            </a:extLst>
          </p:cNvPr>
          <p:cNvSpPr/>
          <p:nvPr/>
        </p:nvSpPr>
        <p:spPr>
          <a:xfrm>
            <a:off x="8803007" y="3369917"/>
            <a:ext cx="275540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69" hangingPunct="0"/>
            <a:r>
              <a:rPr lang="ru-RU" sz="1100" kern="0" dirty="0">
                <a:solidFill>
                  <a:srgbClr val="434040"/>
                </a:solidFill>
                <a:latin typeface="Navigo Light" panose="02070503070706040303" pitchFamily="18" charset="0"/>
                <a:sym typeface="Helvetica Neue"/>
              </a:rPr>
              <a:t>Популяризация инвестиций в ИИ </a:t>
            </a:r>
            <a:br>
              <a:rPr lang="ru-RU" sz="1100" kern="0" dirty="0">
                <a:solidFill>
                  <a:srgbClr val="434040"/>
                </a:solidFill>
                <a:latin typeface="Navigo Light" panose="02070503070706040303" pitchFamily="18" charset="0"/>
                <a:sym typeface="Helvetica Neue"/>
              </a:rPr>
            </a:br>
            <a:r>
              <a:rPr lang="ru-RU" sz="1100" kern="0" dirty="0">
                <a:solidFill>
                  <a:srgbClr val="434040"/>
                </a:solidFill>
                <a:latin typeface="Navigo Light" panose="02070503070706040303" pitchFamily="18" charset="0"/>
                <a:sym typeface="Helvetica Neue"/>
              </a:rPr>
              <a:t>для российских частных инвесторов, бизнес-ангелов, венчурных и прямых фондов. Создание площадки и «единого окна» для международных инвестиций </a:t>
            </a:r>
            <a:br>
              <a:rPr lang="ru-RU" sz="1100" kern="0" dirty="0">
                <a:solidFill>
                  <a:srgbClr val="434040"/>
                </a:solidFill>
                <a:latin typeface="Navigo Light" panose="02070503070706040303" pitchFamily="18" charset="0"/>
                <a:sym typeface="Helvetica Neue"/>
              </a:rPr>
            </a:br>
            <a:r>
              <a:rPr lang="ru-RU" sz="1100" kern="0" dirty="0">
                <a:solidFill>
                  <a:srgbClr val="434040"/>
                </a:solidFill>
                <a:latin typeface="Navigo Light" panose="02070503070706040303" pitchFamily="18" charset="0"/>
                <a:sym typeface="Helvetica Neue"/>
              </a:rPr>
              <a:t>и партнёров.</a:t>
            </a:r>
          </a:p>
        </p:txBody>
      </p: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id="{7E30885E-E136-8144-A011-912BE83F6A25}"/>
              </a:ext>
            </a:extLst>
          </p:cNvPr>
          <p:cNvCxnSpPr>
            <a:cxnSpLocks/>
          </p:cNvCxnSpPr>
          <p:nvPr/>
        </p:nvCxnSpPr>
        <p:spPr>
          <a:xfrm>
            <a:off x="5470698" y="1224561"/>
            <a:ext cx="0" cy="5276091"/>
          </a:xfrm>
          <a:prstGeom prst="line">
            <a:avLst/>
          </a:prstGeom>
          <a:noFill/>
          <a:ln w="12700" cap="flat">
            <a:solidFill>
              <a:schemeClr val="bg2">
                <a:lumMod val="9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6" name="Открывающая квадратная скобка 65">
            <a:extLst>
              <a:ext uri="{FF2B5EF4-FFF2-40B4-BE49-F238E27FC236}">
                <a16:creationId xmlns:a16="http://schemas.microsoft.com/office/drawing/2014/main" id="{011220F1-C285-374F-8AA1-F7E18FBAFE26}"/>
              </a:ext>
            </a:extLst>
          </p:cNvPr>
          <p:cNvSpPr/>
          <p:nvPr/>
        </p:nvSpPr>
        <p:spPr>
          <a:xfrm>
            <a:off x="807670" y="5677893"/>
            <a:ext cx="61913" cy="607040"/>
          </a:xfrm>
          <a:prstGeom prst="leftBracket">
            <a:avLst/>
          </a:prstGeom>
          <a:noFill/>
          <a:ln w="19050" cap="flat">
            <a:solidFill>
              <a:schemeClr val="accent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68" name="Открывающая квадратная скобка 67">
            <a:extLst>
              <a:ext uri="{FF2B5EF4-FFF2-40B4-BE49-F238E27FC236}">
                <a16:creationId xmlns:a16="http://schemas.microsoft.com/office/drawing/2014/main" id="{774DC077-F4AD-6441-95E4-5F4E15FAC316}"/>
              </a:ext>
            </a:extLst>
          </p:cNvPr>
          <p:cNvSpPr/>
          <p:nvPr/>
        </p:nvSpPr>
        <p:spPr>
          <a:xfrm rot="10800000">
            <a:off x="4946337" y="5677893"/>
            <a:ext cx="61913" cy="607040"/>
          </a:xfrm>
          <a:prstGeom prst="leftBracket">
            <a:avLst/>
          </a:prstGeom>
          <a:noFill/>
          <a:ln w="19050" cap="flat">
            <a:solidFill>
              <a:schemeClr val="accent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pic>
        <p:nvPicPr>
          <p:cNvPr id="14" name="Рисунок 13" descr="Отправить">
            <a:extLst>
              <a:ext uri="{FF2B5EF4-FFF2-40B4-BE49-F238E27FC236}">
                <a16:creationId xmlns:a16="http://schemas.microsoft.com/office/drawing/2014/main" id="{23EBAE11-F923-E54B-B4A4-E3A63C8F2F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900000">
            <a:off x="5818341" y="5826073"/>
            <a:ext cx="484346" cy="48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74628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16">
            <a:extLst>
              <a:ext uri="{FF2B5EF4-FFF2-40B4-BE49-F238E27FC236}">
                <a16:creationId xmlns:a16="http://schemas.microsoft.com/office/drawing/2014/main" id="{6689DE69-A2ED-504B-ACAA-45FAE75028AF}"/>
              </a:ext>
            </a:extLst>
          </p:cNvPr>
          <p:cNvSpPr/>
          <p:nvPr/>
        </p:nvSpPr>
        <p:spPr>
          <a:xfrm>
            <a:off x="597005" y="2381780"/>
            <a:ext cx="59156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Название</a:t>
            </a:r>
            <a:br>
              <a:rPr lang="ru-RU" sz="1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«Основы искусственного интеллекта и анализа данных»</a:t>
            </a:r>
          </a:p>
        </p:txBody>
      </p:sp>
      <p:sp>
        <p:nvSpPr>
          <p:cNvPr id="392" name="Title 1">
            <a:extLst>
              <a:ext uri="{FF2B5EF4-FFF2-40B4-BE49-F238E27FC236}">
                <a16:creationId xmlns:a16="http://schemas.microsoft.com/office/drawing/2014/main" id="{AABEA32C-9D7F-CF4B-B315-B642F4DD132E}"/>
              </a:ext>
            </a:extLst>
          </p:cNvPr>
          <p:cNvSpPr txBox="1">
            <a:spLocks/>
          </p:cNvSpPr>
          <p:nvPr/>
        </p:nvSpPr>
        <p:spPr>
          <a:xfrm>
            <a:off x="597005" y="0"/>
            <a:ext cx="9000000" cy="861565"/>
          </a:xfrm>
          <a:prstGeom prst="rect">
            <a:avLst/>
          </a:prstGeom>
        </p:spPr>
        <p:txBody>
          <a:bodyPr vert="horz" lIns="90000" tIns="46800" rIns="90000" bIns="4680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00" b="0" i="0" kern="1200" cap="none" baseline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pPr lvl="0">
              <a:defRPr/>
            </a:pPr>
            <a:r>
              <a:rPr lang="ru-RU" sz="2400" b="1" dirty="0">
                <a:solidFill>
                  <a:srgbClr val="11A74C"/>
                </a:solidFill>
                <a:cs typeface="Calibri" panose="020F0502020204030204" pitchFamily="34" charset="0"/>
              </a:rPr>
              <a:t>Модули по ИИ в углублённой программе информатики </a:t>
            </a:r>
            <a:endParaRPr kumimoji="0" lang="ru-RU" sz="2400" b="1" u="none" strike="noStrike" kern="1200" cap="none" spc="0" normalizeH="0" baseline="0" noProof="0" dirty="0">
              <a:ln>
                <a:noFill/>
              </a:ln>
              <a:solidFill>
                <a:srgbClr val="11A74C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  <p:sp>
        <p:nvSpPr>
          <p:cNvPr id="15" name="Прямоугольник 16">
            <a:extLst>
              <a:ext uri="{FF2B5EF4-FFF2-40B4-BE49-F238E27FC236}">
                <a16:creationId xmlns:a16="http://schemas.microsoft.com/office/drawing/2014/main" id="{6F9AC2F0-0236-5F4C-A739-6708BD9278ED}"/>
              </a:ext>
            </a:extLst>
          </p:cNvPr>
          <p:cNvSpPr/>
          <p:nvPr/>
        </p:nvSpPr>
        <p:spPr>
          <a:xfrm>
            <a:off x="597005" y="1217484"/>
            <a:ext cx="88710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Предлагаем реализовать специальный модуль объемом </a:t>
            </a:r>
            <a:r>
              <a:rPr lang="ru-RU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 8 </a:t>
            </a:r>
            <a:r>
              <a:rPr lang="ru-RU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ак</a:t>
            </a:r>
            <a:r>
              <a:rPr lang="ru-RU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часов 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в 2020-21 учебном году</a:t>
            </a:r>
          </a:p>
        </p:txBody>
      </p:sp>
      <p:sp>
        <p:nvSpPr>
          <p:cNvPr id="9" name="Прямоугольник 16">
            <a:extLst>
              <a:ext uri="{FF2B5EF4-FFF2-40B4-BE49-F238E27FC236}">
                <a16:creationId xmlns:a16="http://schemas.microsoft.com/office/drawing/2014/main" id="{E3EB1322-3070-904C-A58F-A921A08B1BF7}"/>
              </a:ext>
            </a:extLst>
          </p:cNvPr>
          <p:cNvSpPr/>
          <p:nvPr/>
        </p:nvSpPr>
        <p:spPr>
          <a:xfrm>
            <a:off x="597005" y="3645895"/>
            <a:ext cx="59156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Классы реализации</a:t>
            </a:r>
            <a:br>
              <a:rPr lang="ru-RU" sz="1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Не менее, чем </a:t>
            </a: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два класса 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обучающихся из </a:t>
            </a: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8-9 классов</a:t>
            </a:r>
          </a:p>
        </p:txBody>
      </p:sp>
      <p:sp>
        <p:nvSpPr>
          <p:cNvPr id="12" name="Прямоугольник 16">
            <a:extLst>
              <a:ext uri="{FF2B5EF4-FFF2-40B4-BE49-F238E27FC236}">
                <a16:creationId xmlns:a16="http://schemas.microsoft.com/office/drawing/2014/main" id="{2088C028-012D-9749-A33E-2B5CC728AE86}"/>
              </a:ext>
            </a:extLst>
          </p:cNvPr>
          <p:cNvSpPr/>
          <p:nvPr/>
        </p:nvSpPr>
        <p:spPr>
          <a:xfrm>
            <a:off x="597005" y="4910010"/>
            <a:ext cx="485467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По итогам</a:t>
            </a:r>
            <a:br>
              <a:rPr lang="ru-RU" sz="1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Экспертиза реализации Модуля, развитие школы </a:t>
            </a:r>
            <a:b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как опорной площадки по реализации контента ИИ</a:t>
            </a:r>
            <a:endParaRPr lang="ru-RU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1F8124C1-73B1-D546-BD05-9CA54494227C}"/>
              </a:ext>
            </a:extLst>
          </p:cNvPr>
          <p:cNvCxnSpPr>
            <a:cxnSpLocks/>
          </p:cNvCxnSpPr>
          <p:nvPr/>
        </p:nvCxnSpPr>
        <p:spPr>
          <a:xfrm>
            <a:off x="6089367" y="2322262"/>
            <a:ext cx="0" cy="3661850"/>
          </a:xfrm>
          <a:prstGeom prst="line">
            <a:avLst/>
          </a:prstGeom>
          <a:noFill/>
          <a:ln w="12700" cap="flat">
            <a:solidFill>
              <a:schemeClr val="bg2">
                <a:lumMod val="9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8E061C3-A6A3-784B-ABB2-62F0837E3470}"/>
              </a:ext>
            </a:extLst>
          </p:cNvPr>
          <p:cNvSpPr/>
          <p:nvPr/>
        </p:nvSpPr>
        <p:spPr>
          <a:xfrm>
            <a:off x="7331719" y="2443336"/>
            <a:ext cx="40461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" sz="1600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Учителя пройдут курсы повышения квалификации от МГПУ как партнёра Альянса AI</a:t>
            </a:r>
            <a:endParaRPr lang="ru-RU" sz="1600" dirty="0"/>
          </a:p>
        </p:txBody>
      </p:sp>
      <p:pic>
        <p:nvPicPr>
          <p:cNvPr id="6" name="Рисунок 5" descr="Академическая шапочка">
            <a:extLst>
              <a:ext uri="{FF2B5EF4-FFF2-40B4-BE49-F238E27FC236}">
                <a16:creationId xmlns:a16="http://schemas.microsoft.com/office/drawing/2014/main" id="{414DFBE9-1BC4-034E-9D6C-A6839AF9E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41691" y="2383818"/>
            <a:ext cx="719065" cy="719065"/>
          </a:xfrm>
          <a:prstGeom prst="rect">
            <a:avLst/>
          </a:prstGeom>
        </p:spPr>
      </p:pic>
      <p:sp>
        <p:nvSpPr>
          <p:cNvPr id="19" name="Прямоугольник 16">
            <a:extLst>
              <a:ext uri="{FF2B5EF4-FFF2-40B4-BE49-F238E27FC236}">
                <a16:creationId xmlns:a16="http://schemas.microsoft.com/office/drawing/2014/main" id="{F618002A-EFA4-CB4D-B175-EEBDEDF96E9E}"/>
              </a:ext>
            </a:extLst>
          </p:cNvPr>
          <p:cNvSpPr/>
          <p:nvPr/>
        </p:nvSpPr>
        <p:spPr>
          <a:xfrm>
            <a:off x="6592692" y="3654169"/>
            <a:ext cx="500230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Требования к площадке</a:t>
            </a:r>
          </a:p>
          <a:p>
            <a:br>
              <a:rPr lang="ru-RU" sz="1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EDF96A5-CA3E-6240-BA87-7A3322E8AC4F}"/>
              </a:ext>
            </a:extLst>
          </p:cNvPr>
          <p:cNvSpPr/>
          <p:nvPr/>
        </p:nvSpPr>
        <p:spPr>
          <a:xfrm>
            <a:off x="7331719" y="4232902"/>
            <a:ext cx="43194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техническое и программное оснащение классов для проведения занятий; </a:t>
            </a:r>
          </a:p>
          <a:p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навыки учителей в области программирования </a:t>
            </a:r>
            <a:b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на языке </a:t>
            </a:r>
            <a:r>
              <a:rPr lang="en" sz="1600" dirty="0">
                <a:latin typeface="Calibri" panose="020F0502020204030204" pitchFamily="34" charset="0"/>
                <a:cs typeface="Calibri" panose="020F0502020204030204" pitchFamily="34" charset="0"/>
              </a:rPr>
              <a:t>Python (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диагностическое онлайн-тестирование)</a:t>
            </a:r>
          </a:p>
        </p:txBody>
      </p:sp>
      <p:pic>
        <p:nvPicPr>
          <p:cNvPr id="8" name="Рисунок 7" descr="Маркеры-галочки">
            <a:extLst>
              <a:ext uri="{FF2B5EF4-FFF2-40B4-BE49-F238E27FC236}">
                <a16:creationId xmlns:a16="http://schemas.microsoft.com/office/drawing/2014/main" id="{29C9E666-80CE-E049-B25A-D1108B58E3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33605" y="4318121"/>
            <a:ext cx="457200" cy="457200"/>
          </a:xfrm>
          <a:prstGeom prst="rect">
            <a:avLst/>
          </a:prstGeom>
        </p:spPr>
      </p:pic>
      <p:pic>
        <p:nvPicPr>
          <p:cNvPr id="22" name="Рисунок 21" descr="Маркеры-галочки">
            <a:extLst>
              <a:ext uri="{FF2B5EF4-FFF2-40B4-BE49-F238E27FC236}">
                <a16:creationId xmlns:a16="http://schemas.microsoft.com/office/drawing/2014/main" id="{34260793-5C66-8F42-B8A5-E5E65E16B7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33605" y="5035752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428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4F0EA68-A842-214C-B6C5-FE5AB9EA16E7}"/>
              </a:ext>
            </a:extLst>
          </p:cNvPr>
          <p:cNvSpPr/>
          <p:nvPr/>
        </p:nvSpPr>
        <p:spPr>
          <a:xfrm>
            <a:off x="4132162" y="5090254"/>
            <a:ext cx="8059838" cy="11574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2" name="Title 1">
            <a:extLst>
              <a:ext uri="{FF2B5EF4-FFF2-40B4-BE49-F238E27FC236}">
                <a16:creationId xmlns:a16="http://schemas.microsoft.com/office/drawing/2014/main" id="{AABEA32C-9D7F-CF4B-B315-B642F4DD132E}"/>
              </a:ext>
            </a:extLst>
          </p:cNvPr>
          <p:cNvSpPr txBox="1">
            <a:spLocks/>
          </p:cNvSpPr>
          <p:nvPr/>
        </p:nvSpPr>
        <p:spPr>
          <a:xfrm>
            <a:off x="597005" y="0"/>
            <a:ext cx="9000000" cy="861565"/>
          </a:xfrm>
          <a:prstGeom prst="rect">
            <a:avLst/>
          </a:prstGeom>
        </p:spPr>
        <p:txBody>
          <a:bodyPr vert="horz" lIns="90000" tIns="46800" rIns="90000" bIns="4680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00" b="0" i="0" kern="1200" cap="none" baseline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pPr lvl="0">
              <a:defRPr/>
            </a:pPr>
            <a:r>
              <a:rPr lang="ru-RU" sz="2400" b="1" dirty="0">
                <a:solidFill>
                  <a:srgbClr val="11A74C"/>
                </a:solidFill>
                <a:cs typeface="Calibri" panose="020F0502020204030204" pitchFamily="34" charset="0"/>
              </a:rPr>
              <a:t>Модуль по ИИ</a:t>
            </a:r>
            <a:endParaRPr kumimoji="0" lang="ru-RU" sz="2400" b="1" u="none" strike="noStrike" kern="1200" cap="none" spc="0" normalizeH="0" baseline="0" noProof="0" dirty="0">
              <a:ln>
                <a:noFill/>
              </a:ln>
              <a:solidFill>
                <a:srgbClr val="11A74C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  <p:sp>
        <p:nvSpPr>
          <p:cNvPr id="15" name="Прямоугольник 16">
            <a:extLst>
              <a:ext uri="{FF2B5EF4-FFF2-40B4-BE49-F238E27FC236}">
                <a16:creationId xmlns:a16="http://schemas.microsoft.com/office/drawing/2014/main" id="{6F9AC2F0-0236-5F4C-A739-6708BD9278ED}"/>
              </a:ext>
            </a:extLst>
          </p:cNvPr>
          <p:cNvSpPr/>
          <p:nvPr/>
        </p:nvSpPr>
        <p:spPr>
          <a:xfrm>
            <a:off x="597005" y="1217484"/>
            <a:ext cx="88710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Модуль подготовлен при участии экспертов Сбербанка в сфере ИИ, </a:t>
            </a:r>
            <a:b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материалы прошли экспертизу Министерства Просвещения РФ</a:t>
            </a:r>
          </a:p>
        </p:txBody>
      </p:sp>
      <p:pic>
        <p:nvPicPr>
          <p:cNvPr id="14" name="Google Shape;147;p27">
            <a:extLst>
              <a:ext uri="{FF2B5EF4-FFF2-40B4-BE49-F238E27FC236}">
                <a16:creationId xmlns:a16="http://schemas.microsoft.com/office/drawing/2014/main" id="{43B70595-5C90-1547-90AB-AE4A4FD7E26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-7169" b="-11507"/>
          <a:stretch/>
        </p:blipFill>
        <p:spPr>
          <a:xfrm>
            <a:off x="694481" y="2442258"/>
            <a:ext cx="11629422" cy="229133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Прямоугольник 16">
            <a:extLst>
              <a:ext uri="{FF2B5EF4-FFF2-40B4-BE49-F238E27FC236}">
                <a16:creationId xmlns:a16="http://schemas.microsoft.com/office/drawing/2014/main" id="{0C270A54-952E-A14F-A1D3-675D9DB9E4D0}"/>
              </a:ext>
            </a:extLst>
          </p:cNvPr>
          <p:cNvSpPr/>
          <p:nvPr/>
        </p:nvSpPr>
        <p:spPr>
          <a:xfrm>
            <a:off x="4486100" y="5335465"/>
            <a:ext cx="71233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Задания по программированию на </a:t>
            </a:r>
            <a:r>
              <a:rPr lang="en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Python 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можно решать в тренажёре по программированию на платформе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СберКласс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8432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id="{82F13605-C434-1544-A441-9E57D8205ABD}"/>
              </a:ext>
            </a:extLst>
          </p:cNvPr>
          <p:cNvSpPr/>
          <p:nvPr/>
        </p:nvSpPr>
        <p:spPr>
          <a:xfrm>
            <a:off x="1551008" y="1932972"/>
            <a:ext cx="9039827" cy="450255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39700" dist="38100" dir="8100000" algn="tr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2" name="Title 1">
            <a:extLst>
              <a:ext uri="{FF2B5EF4-FFF2-40B4-BE49-F238E27FC236}">
                <a16:creationId xmlns:a16="http://schemas.microsoft.com/office/drawing/2014/main" id="{AABEA32C-9D7F-CF4B-B315-B642F4DD132E}"/>
              </a:ext>
            </a:extLst>
          </p:cNvPr>
          <p:cNvSpPr txBox="1">
            <a:spLocks/>
          </p:cNvSpPr>
          <p:nvPr/>
        </p:nvSpPr>
        <p:spPr>
          <a:xfrm>
            <a:off x="597005" y="0"/>
            <a:ext cx="9000000" cy="861565"/>
          </a:xfrm>
          <a:prstGeom prst="rect">
            <a:avLst/>
          </a:prstGeom>
        </p:spPr>
        <p:txBody>
          <a:bodyPr vert="horz" lIns="90000" tIns="46800" rIns="90000" bIns="4680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00" b="0" i="0" kern="1200" cap="none" baseline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pPr lvl="0">
              <a:defRPr/>
            </a:pPr>
            <a:r>
              <a:rPr lang="ru-RU" sz="2400" b="1" dirty="0">
                <a:solidFill>
                  <a:srgbClr val="11A74C"/>
                </a:solidFill>
                <a:cs typeface="Calibri" panose="020F0502020204030204" pitchFamily="34" charset="0"/>
              </a:rPr>
              <a:t>Обучение</a:t>
            </a:r>
            <a:endParaRPr kumimoji="0" lang="ru-RU" sz="2400" b="1" u="none" strike="noStrike" kern="1200" cap="none" spc="0" normalizeH="0" baseline="0" noProof="0" dirty="0">
              <a:ln>
                <a:noFill/>
              </a:ln>
              <a:solidFill>
                <a:srgbClr val="11A74C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  <p:sp>
        <p:nvSpPr>
          <p:cNvPr id="15" name="Прямоугольник 16">
            <a:extLst>
              <a:ext uri="{FF2B5EF4-FFF2-40B4-BE49-F238E27FC236}">
                <a16:creationId xmlns:a16="http://schemas.microsoft.com/office/drawing/2014/main" id="{6F9AC2F0-0236-5F4C-A739-6708BD9278ED}"/>
              </a:ext>
            </a:extLst>
          </p:cNvPr>
          <p:cNvSpPr/>
          <p:nvPr/>
        </p:nvSpPr>
        <p:spPr>
          <a:xfrm>
            <a:off x="597004" y="1217484"/>
            <a:ext cx="95655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В партнерстве с МГПУ Альянс проводит онлайн-обучение учителей для реализации модуля</a:t>
            </a:r>
          </a:p>
        </p:txBody>
      </p:sp>
      <p:sp>
        <p:nvSpPr>
          <p:cNvPr id="7" name="Прямоугольник 16">
            <a:extLst>
              <a:ext uri="{FF2B5EF4-FFF2-40B4-BE49-F238E27FC236}">
                <a16:creationId xmlns:a16="http://schemas.microsoft.com/office/drawing/2014/main" id="{6D633E25-68EB-A846-AD98-F96D5B6CB4D1}"/>
              </a:ext>
            </a:extLst>
          </p:cNvPr>
          <p:cNvSpPr/>
          <p:nvPr/>
        </p:nvSpPr>
        <p:spPr>
          <a:xfrm>
            <a:off x="1899672" y="2340161"/>
            <a:ext cx="4566722" cy="1405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ru-RU" sz="2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Обучение</a:t>
            </a:r>
          </a:p>
          <a:p>
            <a:pPr>
              <a:spcAft>
                <a:spcPts val="400"/>
              </a:spcAft>
            </a:pPr>
            <a: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  <a:t>по дополнительной профессиональной </a:t>
            </a:r>
            <a:b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  <a:t>программе повышения квалификации «Искусственный интеллект: основы теории </a:t>
            </a:r>
            <a:b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  <a:t>и методика обучения в основной школе»</a:t>
            </a:r>
          </a:p>
        </p:txBody>
      </p:sp>
      <p:sp>
        <p:nvSpPr>
          <p:cNvPr id="9" name="Прямоугольник 16">
            <a:extLst>
              <a:ext uri="{FF2B5EF4-FFF2-40B4-BE49-F238E27FC236}">
                <a16:creationId xmlns:a16="http://schemas.microsoft.com/office/drawing/2014/main" id="{DFE05FB2-BF49-004C-8502-6E920987D469}"/>
              </a:ext>
            </a:extLst>
          </p:cNvPr>
          <p:cNvSpPr/>
          <p:nvPr/>
        </p:nvSpPr>
        <p:spPr>
          <a:xfrm>
            <a:off x="6669461" y="2340161"/>
            <a:ext cx="4566722" cy="1302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ru-RU" sz="2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Продолжительность</a:t>
            </a:r>
          </a:p>
          <a:p>
            <a:pPr>
              <a:spcAft>
                <a:spcPts val="400"/>
              </a:spcAft>
            </a:pPr>
            <a:r>
              <a:rPr lang="ru-RU" sz="2500" dirty="0">
                <a:latin typeface="+mj-lt"/>
                <a:cs typeface="Calibri" panose="020F0502020204030204" pitchFamily="34" charset="0"/>
              </a:rPr>
              <a:t>26</a:t>
            </a:r>
            <a: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  <a:t> академических часов, </a:t>
            </a:r>
          </a:p>
          <a:p>
            <a:pPr>
              <a:spcAft>
                <a:spcPts val="400"/>
              </a:spcAft>
            </a:pPr>
            <a: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  <a:t>около </a:t>
            </a:r>
            <a:r>
              <a:rPr lang="ru-RU" sz="2500" dirty="0">
                <a:latin typeface="+mj-lt"/>
                <a:cs typeface="Calibri" panose="020F0502020204030204" pitchFamily="34" charset="0"/>
              </a:rPr>
              <a:t>1,5</a:t>
            </a:r>
            <a: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  <a:t> месяцев</a:t>
            </a:r>
          </a:p>
        </p:txBody>
      </p:sp>
      <p:sp>
        <p:nvSpPr>
          <p:cNvPr id="10" name="Прямоугольник 16">
            <a:extLst>
              <a:ext uri="{FF2B5EF4-FFF2-40B4-BE49-F238E27FC236}">
                <a16:creationId xmlns:a16="http://schemas.microsoft.com/office/drawing/2014/main" id="{4401C0EA-8F1E-D54B-A135-1DF4D1485350}"/>
              </a:ext>
            </a:extLst>
          </p:cNvPr>
          <p:cNvSpPr/>
          <p:nvPr/>
        </p:nvSpPr>
        <p:spPr>
          <a:xfrm>
            <a:off x="1899672" y="4584504"/>
            <a:ext cx="4566722" cy="974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ru-RU" sz="2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 окончании курса</a:t>
            </a:r>
          </a:p>
          <a:p>
            <a:pPr>
              <a:spcAft>
                <a:spcPts val="400"/>
              </a:spcAft>
            </a:pPr>
            <a: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  <a:t>Свидетельство о прохождении </a:t>
            </a:r>
            <a:b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  <a:t>курсов повышения квалификации</a:t>
            </a:r>
          </a:p>
        </p:txBody>
      </p:sp>
      <p:sp>
        <p:nvSpPr>
          <p:cNvPr id="11" name="Прямоугольник 16">
            <a:extLst>
              <a:ext uri="{FF2B5EF4-FFF2-40B4-BE49-F238E27FC236}">
                <a16:creationId xmlns:a16="http://schemas.microsoft.com/office/drawing/2014/main" id="{075DA525-3767-9C49-92BD-75A3472FD723}"/>
              </a:ext>
            </a:extLst>
          </p:cNvPr>
          <p:cNvSpPr/>
          <p:nvPr/>
        </p:nvSpPr>
        <p:spPr>
          <a:xfrm>
            <a:off x="6669461" y="4584504"/>
            <a:ext cx="4566722" cy="943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ru-RU" sz="2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 организации</a:t>
            </a:r>
          </a:p>
          <a:p>
            <a:pPr>
              <a:spcAft>
                <a:spcPts val="400"/>
              </a:spcAft>
            </a:pPr>
            <a:r>
              <a:rPr lang="ru-RU" sz="1500" b="1" dirty="0">
                <a:latin typeface="Calibri" panose="020F0502020204030204" pitchFamily="34" charset="0"/>
                <a:cs typeface="Calibri" panose="020F0502020204030204" pitchFamily="34" charset="0"/>
              </a:rPr>
              <a:t>не более двух </a:t>
            </a:r>
            <a: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  <a:t>кандидатов из числа </a:t>
            </a:r>
            <a:b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  <a:t>учителей предмета информатики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3AD44267-2159-E44B-A0B5-BC4B71C19258}"/>
              </a:ext>
            </a:extLst>
          </p:cNvPr>
          <p:cNvCxnSpPr>
            <a:cxnSpLocks/>
          </p:cNvCxnSpPr>
          <p:nvPr/>
        </p:nvCxnSpPr>
        <p:spPr>
          <a:xfrm>
            <a:off x="1899672" y="4211255"/>
            <a:ext cx="3899244" cy="0"/>
          </a:xfrm>
          <a:prstGeom prst="line">
            <a:avLst/>
          </a:prstGeom>
          <a:noFill/>
          <a:ln w="12700" cap="flat">
            <a:solidFill>
              <a:schemeClr val="bg2">
                <a:lumMod val="9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09DF50BB-13C3-5649-A8B4-B8C3BFD94375}"/>
              </a:ext>
            </a:extLst>
          </p:cNvPr>
          <p:cNvCxnSpPr>
            <a:cxnSpLocks/>
          </p:cNvCxnSpPr>
          <p:nvPr/>
        </p:nvCxnSpPr>
        <p:spPr>
          <a:xfrm>
            <a:off x="6377651" y="4211255"/>
            <a:ext cx="3622870" cy="0"/>
          </a:xfrm>
          <a:prstGeom prst="line">
            <a:avLst/>
          </a:prstGeom>
          <a:noFill/>
          <a:ln w="12700" cap="flat">
            <a:solidFill>
              <a:schemeClr val="bg2">
                <a:lumMod val="9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3E1F6DFB-DEB1-3C49-9FCD-58149AE37B15}"/>
              </a:ext>
            </a:extLst>
          </p:cNvPr>
          <p:cNvCxnSpPr>
            <a:cxnSpLocks/>
          </p:cNvCxnSpPr>
          <p:nvPr/>
        </p:nvCxnSpPr>
        <p:spPr>
          <a:xfrm flipV="1">
            <a:off x="6096000" y="2334637"/>
            <a:ext cx="0" cy="3765221"/>
          </a:xfrm>
          <a:prstGeom prst="line">
            <a:avLst/>
          </a:prstGeom>
          <a:noFill/>
          <a:ln w="12700" cap="flat">
            <a:solidFill>
              <a:schemeClr val="bg2">
                <a:lumMod val="9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82174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Скругленный прямоугольник 13">
            <a:extLst>
              <a:ext uri="{FF2B5EF4-FFF2-40B4-BE49-F238E27FC236}">
                <a16:creationId xmlns:a16="http://schemas.microsoft.com/office/drawing/2014/main" id="{BE017C7A-C99E-4DEA-896B-E6A7BD29F090}"/>
              </a:ext>
            </a:extLst>
          </p:cNvPr>
          <p:cNvSpPr/>
          <p:nvPr/>
        </p:nvSpPr>
        <p:spPr>
          <a:xfrm>
            <a:off x="8228351" y="2334994"/>
            <a:ext cx="3060597" cy="160376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39700" dist="38100" dir="8100000" algn="tr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13">
            <a:extLst>
              <a:ext uri="{FF2B5EF4-FFF2-40B4-BE49-F238E27FC236}">
                <a16:creationId xmlns:a16="http://schemas.microsoft.com/office/drawing/2014/main" id="{51FB398E-0FA0-4582-91EC-1C0459B30F8F}"/>
              </a:ext>
            </a:extLst>
          </p:cNvPr>
          <p:cNvSpPr/>
          <p:nvPr/>
        </p:nvSpPr>
        <p:spPr>
          <a:xfrm>
            <a:off x="4400933" y="2340259"/>
            <a:ext cx="3060597" cy="160376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39700" dist="38100" dir="8100000" algn="tr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2" name="Title 1">
            <a:extLst>
              <a:ext uri="{FF2B5EF4-FFF2-40B4-BE49-F238E27FC236}">
                <a16:creationId xmlns:a16="http://schemas.microsoft.com/office/drawing/2014/main" id="{AABEA32C-9D7F-CF4B-B315-B642F4DD132E}"/>
              </a:ext>
            </a:extLst>
          </p:cNvPr>
          <p:cNvSpPr txBox="1">
            <a:spLocks/>
          </p:cNvSpPr>
          <p:nvPr/>
        </p:nvSpPr>
        <p:spPr>
          <a:xfrm>
            <a:off x="597005" y="0"/>
            <a:ext cx="9000000" cy="861565"/>
          </a:xfrm>
          <a:prstGeom prst="rect">
            <a:avLst/>
          </a:prstGeom>
        </p:spPr>
        <p:txBody>
          <a:bodyPr vert="horz" lIns="90000" tIns="46800" rIns="90000" bIns="4680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00" b="0" i="0" kern="1200" cap="none" baseline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pPr lvl="0">
              <a:defRPr/>
            </a:pPr>
            <a:r>
              <a:rPr lang="ru-RU" sz="2400" b="1" dirty="0">
                <a:solidFill>
                  <a:srgbClr val="11A74C"/>
                </a:solidFill>
                <a:cs typeface="Calibri" panose="020F0502020204030204" pitchFamily="34" charset="0"/>
              </a:rPr>
              <a:t>Внедрение ИИ в школьную программу</a:t>
            </a:r>
            <a:endParaRPr kumimoji="0" lang="ru-RU" sz="2400" b="1" u="none" strike="noStrike" kern="1200" cap="none" spc="0" normalizeH="0" baseline="0" noProof="0" dirty="0">
              <a:ln>
                <a:noFill/>
              </a:ln>
              <a:solidFill>
                <a:srgbClr val="11A74C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  <p:sp>
        <p:nvSpPr>
          <p:cNvPr id="15" name="Прямоугольник 16">
            <a:extLst>
              <a:ext uri="{FF2B5EF4-FFF2-40B4-BE49-F238E27FC236}">
                <a16:creationId xmlns:a16="http://schemas.microsoft.com/office/drawing/2014/main" id="{6F9AC2F0-0236-5F4C-A739-6708BD9278ED}"/>
              </a:ext>
            </a:extLst>
          </p:cNvPr>
          <p:cNvSpPr/>
          <p:nvPr/>
        </p:nvSpPr>
        <p:spPr>
          <a:xfrm>
            <a:off x="597004" y="1217484"/>
            <a:ext cx="95655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Рабочая программа по «Информатике» с модулями по ИИ повышает уровень учащихся</a:t>
            </a:r>
          </a:p>
        </p:txBody>
      </p:sp>
      <p:sp>
        <p:nvSpPr>
          <p:cNvPr id="7" name="Прямоугольник 16">
            <a:extLst>
              <a:ext uri="{FF2B5EF4-FFF2-40B4-BE49-F238E27FC236}">
                <a16:creationId xmlns:a16="http://schemas.microsoft.com/office/drawing/2014/main" id="{6D633E25-68EB-A846-AD98-F96D5B6CB4D1}"/>
              </a:ext>
            </a:extLst>
          </p:cNvPr>
          <p:cNvSpPr/>
          <p:nvPr/>
        </p:nvSpPr>
        <p:spPr>
          <a:xfrm>
            <a:off x="597003" y="1829697"/>
            <a:ext cx="79798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ru-RU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Образовательные кейсы для различных предметных областей</a:t>
            </a: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86A53FEA-0B24-D645-BA02-C2F70A5A5A1E}"/>
              </a:ext>
            </a:extLst>
          </p:cNvPr>
          <p:cNvSpPr/>
          <p:nvPr/>
        </p:nvSpPr>
        <p:spPr>
          <a:xfrm>
            <a:off x="441079" y="2342440"/>
            <a:ext cx="3060597" cy="160376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39700" dist="38100" dir="8100000" algn="tr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6">
            <a:extLst>
              <a:ext uri="{FF2B5EF4-FFF2-40B4-BE49-F238E27FC236}">
                <a16:creationId xmlns:a16="http://schemas.microsoft.com/office/drawing/2014/main" id="{05D2FF52-719C-C446-A6A0-4C6D639BA902}"/>
              </a:ext>
            </a:extLst>
          </p:cNvPr>
          <p:cNvSpPr/>
          <p:nvPr/>
        </p:nvSpPr>
        <p:spPr>
          <a:xfrm>
            <a:off x="441078" y="2398968"/>
            <a:ext cx="30605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</a:pPr>
            <a:r>
              <a:rPr lang="ru-RU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Физика</a:t>
            </a:r>
          </a:p>
        </p:txBody>
      </p:sp>
      <p:sp>
        <p:nvSpPr>
          <p:cNvPr id="21" name="Прямоугольник 16">
            <a:extLst>
              <a:ext uri="{FF2B5EF4-FFF2-40B4-BE49-F238E27FC236}">
                <a16:creationId xmlns:a16="http://schemas.microsoft.com/office/drawing/2014/main" id="{03901070-1164-4243-8F5E-E2B500EC0E1F}"/>
              </a:ext>
            </a:extLst>
          </p:cNvPr>
          <p:cNvSpPr/>
          <p:nvPr/>
        </p:nvSpPr>
        <p:spPr>
          <a:xfrm>
            <a:off x="659423" y="2776656"/>
            <a:ext cx="262390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</a:pP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Использование алгоритмов искусственного интеллекта </a:t>
            </a:r>
            <a:b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для снижения побочных шумов в телекоммуникационных технологиях</a:t>
            </a:r>
          </a:p>
        </p:txBody>
      </p:sp>
      <p:sp>
        <p:nvSpPr>
          <p:cNvPr id="23" name="Прямоугольник 16">
            <a:extLst>
              <a:ext uri="{FF2B5EF4-FFF2-40B4-BE49-F238E27FC236}">
                <a16:creationId xmlns:a16="http://schemas.microsoft.com/office/drawing/2014/main" id="{758F4AEA-BBFD-4246-B931-72607B3A2592}"/>
              </a:ext>
            </a:extLst>
          </p:cNvPr>
          <p:cNvSpPr/>
          <p:nvPr/>
        </p:nvSpPr>
        <p:spPr>
          <a:xfrm>
            <a:off x="4268497" y="2382535"/>
            <a:ext cx="30605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</a:pPr>
            <a:r>
              <a:rPr lang="ru-RU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Биология</a:t>
            </a:r>
          </a:p>
        </p:txBody>
      </p:sp>
      <p:sp>
        <p:nvSpPr>
          <p:cNvPr id="24" name="Прямоугольник 16">
            <a:extLst>
              <a:ext uri="{FF2B5EF4-FFF2-40B4-BE49-F238E27FC236}">
                <a16:creationId xmlns:a16="http://schemas.microsoft.com/office/drawing/2014/main" id="{B73AC945-74F4-984C-A545-B50873ECDA92}"/>
              </a:ext>
            </a:extLst>
          </p:cNvPr>
          <p:cNvSpPr/>
          <p:nvPr/>
        </p:nvSpPr>
        <p:spPr>
          <a:xfrm>
            <a:off x="4544569" y="2824921"/>
            <a:ext cx="26239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</a:pP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Использование нейросети </a:t>
            </a:r>
            <a:b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для моделирования микробного сообщества </a:t>
            </a:r>
            <a:b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Прямоугольник 16">
            <a:extLst>
              <a:ext uri="{FF2B5EF4-FFF2-40B4-BE49-F238E27FC236}">
                <a16:creationId xmlns:a16="http://schemas.microsoft.com/office/drawing/2014/main" id="{1E8AB7CC-3179-974B-A583-4098E2E5CB58}"/>
              </a:ext>
            </a:extLst>
          </p:cNvPr>
          <p:cNvSpPr/>
          <p:nvPr/>
        </p:nvSpPr>
        <p:spPr>
          <a:xfrm>
            <a:off x="8228351" y="2398968"/>
            <a:ext cx="30605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</a:pPr>
            <a:r>
              <a:rPr lang="ru-RU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География</a:t>
            </a: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2D68D4CC-2EC1-3C42-94F6-8F374CDBE2E1}"/>
              </a:ext>
            </a:extLst>
          </p:cNvPr>
          <p:cNvSpPr/>
          <p:nvPr/>
        </p:nvSpPr>
        <p:spPr>
          <a:xfrm>
            <a:off x="8512199" y="2771520"/>
            <a:ext cx="24769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</a:pP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Использование ИИ </a:t>
            </a:r>
            <a:b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для анализа ДЗЗ и анализа распределения объектов </a:t>
            </a:r>
            <a:b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в пространстве</a:t>
            </a:r>
          </a:p>
        </p:txBody>
      </p:sp>
      <p:sp>
        <p:nvSpPr>
          <p:cNvPr id="29" name="Прямоугольник 16">
            <a:extLst>
              <a:ext uri="{FF2B5EF4-FFF2-40B4-BE49-F238E27FC236}">
                <a16:creationId xmlns:a16="http://schemas.microsoft.com/office/drawing/2014/main" id="{B9B9BF0B-B425-B743-B659-477143094E51}"/>
              </a:ext>
            </a:extLst>
          </p:cNvPr>
          <p:cNvSpPr/>
          <p:nvPr/>
        </p:nvSpPr>
        <p:spPr>
          <a:xfrm>
            <a:off x="597002" y="4134392"/>
            <a:ext cx="10691946" cy="2780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600"/>
              </a:spcAft>
            </a:pPr>
            <a:r>
              <a:rPr lang="ru-RU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Основы алгоритмизации и языка 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Python</a:t>
            </a:r>
            <a:r>
              <a:rPr lang="ru-RU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— составляющая ЕГЭ по «Информатике»  </a:t>
            </a:r>
          </a:p>
          <a:p>
            <a:pPr>
              <a:spcAft>
                <a:spcPts val="1600"/>
              </a:spcAft>
            </a:pPr>
            <a:r>
              <a:rPr lang="ru-RU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Тренажеры, симуляторы, лучшие практики, кружки и ресурсы по изучению ИИ</a:t>
            </a:r>
          </a:p>
          <a:p>
            <a:pPr>
              <a:spcAft>
                <a:spcPts val="1600"/>
              </a:spcAft>
            </a:pPr>
            <a:r>
              <a:rPr lang="ru-RU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Контент ИИ как проф. ориентация к современным программам вузов</a:t>
            </a:r>
          </a:p>
          <a:p>
            <a:pPr>
              <a:spcAft>
                <a:spcPts val="1600"/>
              </a:spcAft>
            </a:pPr>
            <a:r>
              <a:rPr lang="ru-RU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Изучение модулей ИИ — залог для участия в престижных олимпиадах школьников</a:t>
            </a:r>
          </a:p>
          <a:p>
            <a:pPr>
              <a:spcAft>
                <a:spcPts val="1600"/>
              </a:spcAft>
            </a:pPr>
            <a:r>
              <a:rPr lang="ru-RU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Программы ДПО</a:t>
            </a:r>
          </a:p>
          <a:p>
            <a:pPr>
              <a:spcAft>
                <a:spcPts val="1600"/>
              </a:spcAft>
            </a:pPr>
            <a:endParaRPr lang="ru-RU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" name="Рисунок 29" descr="Маркеры-галочки">
            <a:extLst>
              <a:ext uri="{FF2B5EF4-FFF2-40B4-BE49-F238E27FC236}">
                <a16:creationId xmlns:a16="http://schemas.microsoft.com/office/drawing/2014/main" id="{F76F73E2-A16A-3D41-8A6C-F9F76CEAEB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711" y="4134392"/>
            <a:ext cx="311846" cy="311846"/>
          </a:xfrm>
          <a:prstGeom prst="rect">
            <a:avLst/>
          </a:prstGeom>
        </p:spPr>
      </p:pic>
      <p:pic>
        <p:nvPicPr>
          <p:cNvPr id="31" name="Рисунок 30" descr="Маркеры-галочки">
            <a:extLst>
              <a:ext uri="{FF2B5EF4-FFF2-40B4-BE49-F238E27FC236}">
                <a16:creationId xmlns:a16="http://schemas.microsoft.com/office/drawing/2014/main" id="{C775BBD5-37A1-DD4C-9F1F-884063C549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711" y="4623292"/>
            <a:ext cx="311846" cy="311846"/>
          </a:xfrm>
          <a:prstGeom prst="rect">
            <a:avLst/>
          </a:prstGeom>
        </p:spPr>
      </p:pic>
      <p:pic>
        <p:nvPicPr>
          <p:cNvPr id="32" name="Рисунок 31" descr="Маркеры-галочки">
            <a:extLst>
              <a:ext uri="{FF2B5EF4-FFF2-40B4-BE49-F238E27FC236}">
                <a16:creationId xmlns:a16="http://schemas.microsoft.com/office/drawing/2014/main" id="{F0369516-7222-614D-9AB4-ADDCD6F806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8934" y="5112192"/>
            <a:ext cx="311846" cy="311846"/>
          </a:xfrm>
          <a:prstGeom prst="rect">
            <a:avLst/>
          </a:prstGeom>
        </p:spPr>
      </p:pic>
      <p:pic>
        <p:nvPicPr>
          <p:cNvPr id="33" name="Рисунок 32" descr="Маркеры-галочки">
            <a:extLst>
              <a:ext uri="{FF2B5EF4-FFF2-40B4-BE49-F238E27FC236}">
                <a16:creationId xmlns:a16="http://schemas.microsoft.com/office/drawing/2014/main" id="{CF708963-C4A2-FC4A-A828-B6EF0E0CC5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711" y="5569724"/>
            <a:ext cx="311846" cy="311846"/>
          </a:xfrm>
          <a:prstGeom prst="rect">
            <a:avLst/>
          </a:prstGeom>
        </p:spPr>
      </p:pic>
      <p:pic>
        <p:nvPicPr>
          <p:cNvPr id="28" name="Рисунок 27" descr="Маркеры-галочки">
            <a:extLst>
              <a:ext uri="{FF2B5EF4-FFF2-40B4-BE49-F238E27FC236}">
                <a16:creationId xmlns:a16="http://schemas.microsoft.com/office/drawing/2014/main" id="{42B20246-5806-4447-9F61-A88A3DE5E9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5156" y="1842409"/>
            <a:ext cx="311846" cy="311846"/>
          </a:xfrm>
          <a:prstGeom prst="rect">
            <a:avLst/>
          </a:prstGeom>
        </p:spPr>
      </p:pic>
      <p:pic>
        <p:nvPicPr>
          <p:cNvPr id="36" name="Рисунок 35" descr="Маркеры-галочки">
            <a:extLst>
              <a:ext uri="{FF2B5EF4-FFF2-40B4-BE49-F238E27FC236}">
                <a16:creationId xmlns:a16="http://schemas.microsoft.com/office/drawing/2014/main" id="{A3B90BBC-110A-4EC2-BACC-FCCF3EA967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711" y="6077201"/>
            <a:ext cx="311846" cy="31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274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4CCCD3-A28F-FF47-A6F5-23F9152A9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3429000"/>
            <a:ext cx="10188574" cy="646331"/>
          </a:xfrm>
        </p:spPr>
        <p:txBody>
          <a:bodyPr/>
          <a:lstStyle/>
          <a:p>
            <a:r>
              <a:rPr lang="ru-RU" sz="4000" b="1" dirty="0"/>
              <a:t>Контакты</a:t>
            </a:r>
            <a:endParaRPr lang="ru-RU" b="1" dirty="0">
              <a:highlight>
                <a:srgbClr val="008080"/>
              </a:highlight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2E617E-E222-AB47-A9CB-BAA6AC0766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7374" y="4184373"/>
            <a:ext cx="10663720" cy="2803844"/>
          </a:xfrm>
        </p:spPr>
        <p:txBody>
          <a:bodyPr/>
          <a:lstStyle/>
          <a:p>
            <a:r>
              <a:rPr lang="ru-RU" b="1" dirty="0"/>
              <a:t>Максимов Михаил Александрович</a:t>
            </a:r>
            <a:r>
              <a:rPr lang="ru-RU" dirty="0"/>
              <a:t>, Дивизион «Цифровые платформы образования» ПАО Сбербанк, </a:t>
            </a:r>
            <a:r>
              <a:rPr lang="en-US" dirty="0">
                <a:solidFill>
                  <a:srgbClr val="2E57F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MAMaksimov@sberbank.ru</a:t>
            </a:r>
            <a:endParaRPr lang="ru-RU" dirty="0">
              <a:solidFill>
                <a:srgbClr val="2E57F5"/>
              </a:solidFill>
            </a:endParaRPr>
          </a:p>
          <a:p>
            <a:r>
              <a:rPr lang="ru-RU" b="1" dirty="0"/>
              <a:t>Ершов Сергей Александрович</a:t>
            </a:r>
            <a:r>
              <a:rPr lang="ru-RU" dirty="0"/>
              <a:t>, Дивизион «Цифровые платформы образования» ПАО Сбербанк, </a:t>
            </a:r>
            <a:r>
              <a:rPr lang="en-US" dirty="0">
                <a:solidFill>
                  <a:srgbClr val="2E57F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SAErshov@sberbank.ru</a:t>
            </a:r>
            <a:endParaRPr lang="ru-RU" dirty="0">
              <a:solidFill>
                <a:srgbClr val="2E57F5"/>
              </a:solidFill>
            </a:endParaRPr>
          </a:p>
          <a:p>
            <a:r>
              <a:rPr lang="ru-RU" b="1" dirty="0" err="1"/>
              <a:t>Сатикова</a:t>
            </a:r>
            <a:r>
              <a:rPr lang="ru-RU" b="1" dirty="0"/>
              <a:t> Дария</a:t>
            </a:r>
            <a:r>
              <a:rPr lang="en-US" b="1" dirty="0"/>
              <a:t> </a:t>
            </a:r>
            <a:r>
              <a:rPr lang="ru-RU" b="1" dirty="0"/>
              <a:t>Маратовна</a:t>
            </a:r>
            <a:r>
              <a:rPr lang="ru-RU" dirty="0"/>
              <a:t>, Благотворительный фонд Сбербанка «Вклад в будущее», </a:t>
            </a:r>
            <a:r>
              <a:rPr lang="en-US" dirty="0">
                <a:solidFill>
                  <a:srgbClr val="2E57F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satikova@vbudushee.ru</a:t>
            </a:r>
            <a:endParaRPr lang="ru-RU" dirty="0">
              <a:solidFill>
                <a:srgbClr val="2E57F5"/>
              </a:solidFill>
            </a:endParaRPr>
          </a:p>
          <a:p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0C1F4DF-4CD0-48E0-9BDD-59869897D0F5}"/>
              </a:ext>
            </a:extLst>
          </p:cNvPr>
          <p:cNvSpPr txBox="1">
            <a:spLocks/>
          </p:cNvSpPr>
          <p:nvPr/>
        </p:nvSpPr>
        <p:spPr>
          <a:xfrm>
            <a:off x="587374" y="1911626"/>
            <a:ext cx="10663721" cy="64633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i="0" kern="1200" cap="none" baseline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ru-RU" sz="4000" b="1" dirty="0"/>
              <a:t>Форма для участия в отборе в пилотном проекте</a:t>
            </a:r>
            <a:endParaRPr lang="ru-RU" b="1" dirty="0"/>
          </a:p>
        </p:txBody>
      </p:sp>
      <p:sp>
        <p:nvSpPr>
          <p:cNvPr id="5" name="Текст 2">
            <a:extLst>
              <a:ext uri="{FF2B5EF4-FFF2-40B4-BE49-F238E27FC236}">
                <a16:creationId xmlns:a16="http://schemas.microsoft.com/office/drawing/2014/main" id="{E8F94915-3A18-4F53-9C50-E3FCAEFF6066}"/>
              </a:ext>
            </a:extLst>
          </p:cNvPr>
          <p:cNvSpPr txBox="1">
            <a:spLocks/>
          </p:cNvSpPr>
          <p:nvPr/>
        </p:nvSpPr>
        <p:spPr>
          <a:xfrm>
            <a:off x="587375" y="2621636"/>
            <a:ext cx="7561261" cy="4801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lang="en-US" sz="2400" b="0" i="0" kern="1200" cap="none" baseline="0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2E57F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http://bit.do/aiform</a:t>
            </a:r>
            <a:endParaRPr lang="ru-RU" sz="2800" dirty="0">
              <a:solidFill>
                <a:srgbClr val="2E57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846192"/>
      </p:ext>
    </p:extLst>
  </p:cSld>
  <p:clrMapOvr>
    <a:masterClrMapping/>
  </p:clrMapOvr>
</p:sld>
</file>

<file path=ppt/theme/theme1.xml><?xml version="1.0" encoding="utf-8"?>
<a:theme xmlns:a="http://schemas.openxmlformats.org/drawingml/2006/main" name="Титулы_СБ">
  <a:themeElements>
    <a:clrScheme name="шаблон СБ 1">
      <a:dk1>
        <a:srgbClr val="000000"/>
      </a:dk1>
      <a:lt1>
        <a:srgbClr val="FFFFFF"/>
      </a:lt1>
      <a:dk2>
        <a:srgbClr val="006F3C"/>
      </a:dk2>
      <a:lt2>
        <a:srgbClr val="999999"/>
      </a:lt2>
      <a:accent1>
        <a:srgbClr val="11A74C"/>
      </a:accent1>
      <a:accent2>
        <a:srgbClr val="7DC244"/>
      </a:accent2>
      <a:accent3>
        <a:srgbClr val="DC0F00"/>
      </a:accent3>
      <a:accent4>
        <a:srgbClr val="139884"/>
      </a:accent4>
      <a:accent5>
        <a:srgbClr val="EB7F2E"/>
      </a:accent5>
      <a:accent6>
        <a:srgbClr val="0C8CBB"/>
      </a:accent6>
      <a:hlink>
        <a:srgbClr val="71C7C4"/>
      </a:hlink>
      <a:folHlink>
        <a:srgbClr val="F6AC25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-СБ-16-9" id="{139DC356-87A8-4CA5-A90F-96BAD60E2965}" vid="{22A53204-ED80-4269-9A04-24C44FF7FB65}"/>
    </a:ext>
  </a:ext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итулы_СБ">
  <a:themeElements>
    <a:clrScheme name="шаблон СБ 1">
      <a:dk1>
        <a:srgbClr val="000000"/>
      </a:dk1>
      <a:lt1>
        <a:srgbClr val="FFFFFF"/>
      </a:lt1>
      <a:dk2>
        <a:srgbClr val="006F3C"/>
      </a:dk2>
      <a:lt2>
        <a:srgbClr val="999999"/>
      </a:lt2>
      <a:accent1>
        <a:srgbClr val="11A74C"/>
      </a:accent1>
      <a:accent2>
        <a:srgbClr val="7DC244"/>
      </a:accent2>
      <a:accent3>
        <a:srgbClr val="DC0F00"/>
      </a:accent3>
      <a:accent4>
        <a:srgbClr val="139884"/>
      </a:accent4>
      <a:accent5>
        <a:srgbClr val="EB7F2E"/>
      </a:accent5>
      <a:accent6>
        <a:srgbClr val="0C8CBB"/>
      </a:accent6>
      <a:hlink>
        <a:srgbClr val="71C7C4"/>
      </a:hlink>
      <a:folHlink>
        <a:srgbClr val="F6AC25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-СБ-16-9" id="{139DC356-87A8-4CA5-A90F-96BAD60E2965}" vid="{22A53204-ED80-4269-9A04-24C44FF7FB65}"/>
    </a:ext>
  </a:extLst>
</a:theme>
</file>

<file path=ppt/theme/theme3.xml><?xml version="1.0" encoding="utf-8"?>
<a:theme xmlns:a="http://schemas.openxmlformats.org/drawingml/2006/main" name="2_Титулы_СБ">
  <a:themeElements>
    <a:clrScheme name="шаблон СБ 1">
      <a:dk1>
        <a:srgbClr val="000000"/>
      </a:dk1>
      <a:lt1>
        <a:srgbClr val="FFFFFF"/>
      </a:lt1>
      <a:dk2>
        <a:srgbClr val="006F3C"/>
      </a:dk2>
      <a:lt2>
        <a:srgbClr val="999999"/>
      </a:lt2>
      <a:accent1>
        <a:srgbClr val="11A74C"/>
      </a:accent1>
      <a:accent2>
        <a:srgbClr val="7DC244"/>
      </a:accent2>
      <a:accent3>
        <a:srgbClr val="DC0F00"/>
      </a:accent3>
      <a:accent4>
        <a:srgbClr val="139884"/>
      </a:accent4>
      <a:accent5>
        <a:srgbClr val="EB7F2E"/>
      </a:accent5>
      <a:accent6>
        <a:srgbClr val="0C8CBB"/>
      </a:accent6>
      <a:hlink>
        <a:srgbClr val="71C7C4"/>
      </a:hlink>
      <a:folHlink>
        <a:srgbClr val="F6AC25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-СБ-16-9" id="{139DC356-87A8-4CA5-A90F-96BAD60E2965}" vid="{22A53204-ED80-4269-9A04-24C44FF7FB65}"/>
    </a:ext>
  </a:extLst>
</a:theme>
</file>

<file path=ppt/theme/theme4.xml><?xml version="1.0" encoding="utf-8"?>
<a:theme xmlns:a="http://schemas.openxmlformats.org/drawingml/2006/main" name="3_Титулы_СБ">
  <a:themeElements>
    <a:clrScheme name="шаблон СБ 1">
      <a:dk1>
        <a:srgbClr val="000000"/>
      </a:dk1>
      <a:lt1>
        <a:srgbClr val="FFFFFF"/>
      </a:lt1>
      <a:dk2>
        <a:srgbClr val="006F3C"/>
      </a:dk2>
      <a:lt2>
        <a:srgbClr val="999999"/>
      </a:lt2>
      <a:accent1>
        <a:srgbClr val="11A74C"/>
      </a:accent1>
      <a:accent2>
        <a:srgbClr val="7DC244"/>
      </a:accent2>
      <a:accent3>
        <a:srgbClr val="DC0F00"/>
      </a:accent3>
      <a:accent4>
        <a:srgbClr val="139884"/>
      </a:accent4>
      <a:accent5>
        <a:srgbClr val="EB7F2E"/>
      </a:accent5>
      <a:accent6>
        <a:srgbClr val="0C8CBB"/>
      </a:accent6>
      <a:hlink>
        <a:srgbClr val="71C7C4"/>
      </a:hlink>
      <a:folHlink>
        <a:srgbClr val="F6AC25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-СБ-16-9" id="{139DC356-87A8-4CA5-A90F-96BAD60E2965}" vid="{22A53204-ED80-4269-9A04-24C44FF7FB65}"/>
    </a:ext>
  </a:extLst>
</a:theme>
</file>

<file path=ppt/theme/theme5.xml><?xml version="1.0" encoding="utf-8"?>
<a:theme xmlns:a="http://schemas.openxmlformats.org/drawingml/2006/main" name="4_Титулы_СБ">
  <a:themeElements>
    <a:clrScheme name="шаблон СБ 1">
      <a:dk1>
        <a:srgbClr val="000000"/>
      </a:dk1>
      <a:lt1>
        <a:srgbClr val="FFFFFF"/>
      </a:lt1>
      <a:dk2>
        <a:srgbClr val="006F3C"/>
      </a:dk2>
      <a:lt2>
        <a:srgbClr val="999999"/>
      </a:lt2>
      <a:accent1>
        <a:srgbClr val="11A74C"/>
      </a:accent1>
      <a:accent2>
        <a:srgbClr val="7DC244"/>
      </a:accent2>
      <a:accent3>
        <a:srgbClr val="DC0F00"/>
      </a:accent3>
      <a:accent4>
        <a:srgbClr val="139884"/>
      </a:accent4>
      <a:accent5>
        <a:srgbClr val="EB7F2E"/>
      </a:accent5>
      <a:accent6>
        <a:srgbClr val="0C8CBB"/>
      </a:accent6>
      <a:hlink>
        <a:srgbClr val="71C7C4"/>
      </a:hlink>
      <a:folHlink>
        <a:srgbClr val="F6AC25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-СБ-16-9" id="{139DC356-87A8-4CA5-A90F-96BAD60E2965}" vid="{22A53204-ED80-4269-9A04-24C44FF7FB65}"/>
    </a:ext>
  </a:extLst>
</a:theme>
</file>

<file path=ppt/theme/theme6.xml><?xml version="1.0" encoding="utf-8"?>
<a:theme xmlns:a="http://schemas.openxmlformats.org/drawingml/2006/main" name="5_Титулы_СБ">
  <a:themeElements>
    <a:clrScheme name="шаблон СБ 1">
      <a:dk1>
        <a:srgbClr val="000000"/>
      </a:dk1>
      <a:lt1>
        <a:srgbClr val="FFFFFF"/>
      </a:lt1>
      <a:dk2>
        <a:srgbClr val="006F3C"/>
      </a:dk2>
      <a:lt2>
        <a:srgbClr val="999999"/>
      </a:lt2>
      <a:accent1>
        <a:srgbClr val="11A74C"/>
      </a:accent1>
      <a:accent2>
        <a:srgbClr val="7DC244"/>
      </a:accent2>
      <a:accent3>
        <a:srgbClr val="DC0F00"/>
      </a:accent3>
      <a:accent4>
        <a:srgbClr val="139884"/>
      </a:accent4>
      <a:accent5>
        <a:srgbClr val="EB7F2E"/>
      </a:accent5>
      <a:accent6>
        <a:srgbClr val="0C8CBB"/>
      </a:accent6>
      <a:hlink>
        <a:srgbClr val="71C7C4"/>
      </a:hlink>
      <a:folHlink>
        <a:srgbClr val="F6AC25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-СБ-16-9" id="{139DC356-87A8-4CA5-A90F-96BAD60E2965}" vid="{22A53204-ED80-4269-9A04-24C44FF7FB65}"/>
    </a:ext>
  </a:extLst>
</a:theme>
</file>

<file path=ppt/theme/theme7.xml><?xml version="1.0" encoding="utf-8"?>
<a:theme xmlns:a="http://schemas.openxmlformats.org/drawingml/2006/main" name="6_Титулы_СБ">
  <a:themeElements>
    <a:clrScheme name="шаблон СБ 1">
      <a:dk1>
        <a:srgbClr val="000000"/>
      </a:dk1>
      <a:lt1>
        <a:srgbClr val="FFFFFF"/>
      </a:lt1>
      <a:dk2>
        <a:srgbClr val="006F3C"/>
      </a:dk2>
      <a:lt2>
        <a:srgbClr val="999999"/>
      </a:lt2>
      <a:accent1>
        <a:srgbClr val="11A74C"/>
      </a:accent1>
      <a:accent2>
        <a:srgbClr val="7DC244"/>
      </a:accent2>
      <a:accent3>
        <a:srgbClr val="DC0F00"/>
      </a:accent3>
      <a:accent4>
        <a:srgbClr val="139884"/>
      </a:accent4>
      <a:accent5>
        <a:srgbClr val="EB7F2E"/>
      </a:accent5>
      <a:accent6>
        <a:srgbClr val="0C8CBB"/>
      </a:accent6>
      <a:hlink>
        <a:srgbClr val="71C7C4"/>
      </a:hlink>
      <a:folHlink>
        <a:srgbClr val="F6AC25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-СБ-16-9" id="{139DC356-87A8-4CA5-A90F-96BAD60E2965}" vid="{22A53204-ED80-4269-9A04-24C44FF7FB65}"/>
    </a:ext>
  </a:extLst>
</a:theme>
</file>

<file path=ppt/theme/theme8.xml><?xml version="1.0" encoding="utf-8"?>
<a:theme xmlns:a="http://schemas.openxmlformats.org/drawingml/2006/main" name="7_Титулы_СБ">
  <a:themeElements>
    <a:clrScheme name="шаблон СБ 1">
      <a:dk1>
        <a:srgbClr val="000000"/>
      </a:dk1>
      <a:lt1>
        <a:srgbClr val="FFFFFF"/>
      </a:lt1>
      <a:dk2>
        <a:srgbClr val="006F3C"/>
      </a:dk2>
      <a:lt2>
        <a:srgbClr val="999999"/>
      </a:lt2>
      <a:accent1>
        <a:srgbClr val="11A74C"/>
      </a:accent1>
      <a:accent2>
        <a:srgbClr val="7DC244"/>
      </a:accent2>
      <a:accent3>
        <a:srgbClr val="DC0F00"/>
      </a:accent3>
      <a:accent4>
        <a:srgbClr val="139884"/>
      </a:accent4>
      <a:accent5>
        <a:srgbClr val="EB7F2E"/>
      </a:accent5>
      <a:accent6>
        <a:srgbClr val="0C8CBB"/>
      </a:accent6>
      <a:hlink>
        <a:srgbClr val="71C7C4"/>
      </a:hlink>
      <a:folHlink>
        <a:srgbClr val="F6AC25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-СБ-16-9" id="{139DC356-87A8-4CA5-A90F-96BAD60E2965}" vid="{22A53204-ED80-4269-9A04-24C44FF7FB65}"/>
    </a:ext>
  </a:extLst>
</a:theme>
</file>

<file path=ppt/theme/theme9.xml><?xml version="1.0" encoding="utf-8"?>
<a:theme xmlns:a="http://schemas.openxmlformats.org/drawingml/2006/main" name="21_BasicWhite">
  <a:themeElements>
    <a:clrScheme name="Пользовательские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F57F6"/>
      </a:accent1>
      <a:accent2>
        <a:srgbClr val="ED7D31"/>
      </a:accent2>
      <a:accent3>
        <a:srgbClr val="A5A5A5"/>
      </a:accent3>
      <a:accent4>
        <a:srgbClr val="FFC000"/>
      </a:accent4>
      <a:accent5>
        <a:srgbClr val="00A2FF"/>
      </a:accent5>
      <a:accent6>
        <a:srgbClr val="70AD47"/>
      </a:accent6>
      <a:hlink>
        <a:srgbClr val="008AFF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</TotalTime>
  <Words>572</Words>
  <Application>Microsoft Office PowerPoint</Application>
  <PresentationFormat>Широкоэкранный</PresentationFormat>
  <Paragraphs>100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9</vt:i4>
      </vt:variant>
    </vt:vector>
  </HeadingPairs>
  <TitlesOfParts>
    <vt:vector size="29" baseType="lpstr">
      <vt:lpstr>Arial</vt:lpstr>
      <vt:lpstr>Calibri</vt:lpstr>
      <vt:lpstr>Calibri Light</vt:lpstr>
      <vt:lpstr>Corbel</vt:lpstr>
      <vt:lpstr>Helvetica Neue</vt:lpstr>
      <vt:lpstr>Helvetica Neue Medium</vt:lpstr>
      <vt:lpstr>Navigo</vt:lpstr>
      <vt:lpstr>Navigo Light</vt:lpstr>
      <vt:lpstr>Open Sans</vt:lpstr>
      <vt:lpstr>Proxima Nova</vt:lpstr>
      <vt:lpstr>Times New Roman</vt:lpstr>
      <vt:lpstr>Титулы_СБ</vt:lpstr>
      <vt:lpstr>1_Титулы_СБ</vt:lpstr>
      <vt:lpstr>2_Титулы_СБ</vt:lpstr>
      <vt:lpstr>3_Титулы_СБ</vt:lpstr>
      <vt:lpstr>4_Титулы_СБ</vt:lpstr>
      <vt:lpstr>5_Титулы_СБ</vt:lpstr>
      <vt:lpstr>6_Титулы_СБ</vt:lpstr>
      <vt:lpstr>7_Титулы_СБ</vt:lpstr>
      <vt:lpstr>21_BasicWhite</vt:lpstr>
      <vt:lpstr>СберКласс. Искусственный интеллект  в информатике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Образы цифровой платформы  для цифрового университета</dc:title>
  <dc:creator>Evgeniy Zak</dc:creator>
  <cp:lastModifiedBy>Michael</cp:lastModifiedBy>
  <cp:revision>84</cp:revision>
  <cp:lastPrinted>2020-08-22T04:52:50Z</cp:lastPrinted>
  <dcterms:created xsi:type="dcterms:W3CDTF">2020-08-21T21:27:57Z</dcterms:created>
  <dcterms:modified xsi:type="dcterms:W3CDTF">2020-11-20T08:25:00Z</dcterms:modified>
</cp:coreProperties>
</file>