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7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</p:sldIdLst>
  <p:sldSz cx="24384000" cy="13716000"/>
  <p:notesSz cx="6858000" cy="9144000"/>
  <p:custDataLst>
    <p:tags r:id="rId28"/>
  </p:custDataLst>
  <p:defaultTextStyle>
    <a:lvl1pPr algn="ctr" defTabSz="584200">
      <a:defRPr sz="5000">
        <a:latin typeface="+mn-lt"/>
        <a:ea typeface="+mn-ea"/>
        <a:cs typeface="+mn-cs"/>
        <a:sym typeface="Helvetica Light"/>
      </a:defRPr>
    </a:lvl1pPr>
    <a:lvl2pPr indent="228600" algn="ctr" defTabSz="584200">
      <a:defRPr sz="5000">
        <a:latin typeface="+mn-lt"/>
        <a:ea typeface="+mn-ea"/>
        <a:cs typeface="+mn-cs"/>
        <a:sym typeface="Helvetica Light"/>
      </a:defRPr>
    </a:lvl2pPr>
    <a:lvl3pPr indent="457200" algn="ctr" defTabSz="584200">
      <a:defRPr sz="5000">
        <a:latin typeface="+mn-lt"/>
        <a:ea typeface="+mn-ea"/>
        <a:cs typeface="+mn-cs"/>
        <a:sym typeface="Helvetica Light"/>
      </a:defRPr>
    </a:lvl3pPr>
    <a:lvl4pPr indent="685800" algn="ctr" defTabSz="584200">
      <a:defRPr sz="5000">
        <a:latin typeface="+mn-lt"/>
        <a:ea typeface="+mn-ea"/>
        <a:cs typeface="+mn-cs"/>
        <a:sym typeface="Helvetica Light"/>
      </a:defRPr>
    </a:lvl4pPr>
    <a:lvl5pPr indent="914400" algn="ctr" defTabSz="584200">
      <a:defRPr sz="5000">
        <a:latin typeface="+mn-lt"/>
        <a:ea typeface="+mn-ea"/>
        <a:cs typeface="+mn-cs"/>
        <a:sym typeface="Helvetica Light"/>
      </a:defRPr>
    </a:lvl5pPr>
    <a:lvl6pPr indent="1143000" algn="ctr" defTabSz="584200">
      <a:defRPr sz="5000">
        <a:latin typeface="+mn-lt"/>
        <a:ea typeface="+mn-ea"/>
        <a:cs typeface="+mn-cs"/>
        <a:sym typeface="Helvetica Light"/>
      </a:defRPr>
    </a:lvl6pPr>
    <a:lvl7pPr indent="1371600" algn="ctr" defTabSz="584200">
      <a:defRPr sz="5000">
        <a:latin typeface="+mn-lt"/>
        <a:ea typeface="+mn-ea"/>
        <a:cs typeface="+mn-cs"/>
        <a:sym typeface="Helvetica Light"/>
      </a:defRPr>
    </a:lvl7pPr>
    <a:lvl8pPr indent="1600200" algn="ctr" defTabSz="584200">
      <a:defRPr sz="5000">
        <a:latin typeface="+mn-lt"/>
        <a:ea typeface="+mn-ea"/>
        <a:cs typeface="+mn-cs"/>
        <a:sym typeface="Helvetica Light"/>
      </a:defRPr>
    </a:lvl8pPr>
    <a:lvl9pPr indent="1828800" algn="ctr" defTabSz="584200">
      <a:defRPr sz="5000"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9" name="Shape 2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37177762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to-01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59AE6788-4733-4D45-899C-B0C4A6348C77}" type="datetimeFigureOut">
              <a:rPr lang="ru-RU" smtClean="0"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9C976AED-9687-4DBD-B4EA-3E4C931AD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21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59AE6788-4733-4D45-899C-B0C4A6348C77}" type="datetimeFigureOut">
              <a:rPr lang="ru-RU" smtClean="0"/>
              <a:t>15.05.2015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9C976AED-9687-4DBD-B4EA-3E4C931AD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0467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xfrm>
            <a:off x="4833937" y="4536281"/>
            <a:ext cx="14716126" cy="464343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1200"/>
              <a:t>Текст заголовка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>
            <a:spLocks noGrp="1"/>
          </p:cNvSpPr>
          <p:nvPr>
            <p:ph type="title"/>
          </p:nvPr>
        </p:nvSpPr>
        <p:spPr>
          <a:xfrm>
            <a:off x="4387453" y="892968"/>
            <a:ext cx="7500938" cy="5607845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 lvl="0">
              <a:defRPr sz="1800"/>
            </a:pPr>
            <a:r>
              <a:rPr sz="8400"/>
              <a:t>Текст заголовка</a:t>
            </a:r>
          </a:p>
        </p:txBody>
      </p:sp>
      <p:sp>
        <p:nvSpPr>
          <p:cNvPr id="13" name="Shape 13"/>
          <p:cNvSpPr>
            <a:spLocks noGrp="1"/>
          </p:cNvSpPr>
          <p:nvPr>
            <p:ph type="body" idx="1"/>
          </p:nvPr>
        </p:nvSpPr>
        <p:spPr>
          <a:xfrm>
            <a:off x="4387453" y="6697265"/>
            <a:ext cx="7500938" cy="576857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 lvl="0">
              <a:defRPr sz="1800"/>
            </a:pPr>
            <a:r>
              <a:rPr sz="4400"/>
              <a:t>Уровень текста 1</a:t>
            </a:r>
          </a:p>
          <a:p>
            <a:pPr lvl="1">
              <a:defRPr sz="1800"/>
            </a:pPr>
            <a:r>
              <a:rPr sz="4400"/>
              <a:t>Уровень текста 2</a:t>
            </a:r>
          </a:p>
          <a:p>
            <a:pPr lvl="2">
              <a:defRPr sz="1800"/>
            </a:pPr>
            <a:r>
              <a:rPr sz="4400"/>
              <a:t>Уровень текста 3</a:t>
            </a:r>
          </a:p>
          <a:p>
            <a:pPr lvl="3">
              <a:defRPr sz="1800"/>
            </a:pPr>
            <a:r>
              <a:rPr sz="4400"/>
              <a:t>Уровень текста 4</a:t>
            </a:r>
          </a:p>
          <a:p>
            <a:pPr lvl="4">
              <a:defRPr sz="1800"/>
            </a:pPr>
            <a:r>
              <a:rPr sz="4400"/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в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1200"/>
              <a:t>Текст заголовка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1200"/>
              <a:t>Текст заголовка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5000"/>
              <a:t>Уровень текста 1</a:t>
            </a:r>
          </a:p>
          <a:p>
            <a:pPr lvl="1">
              <a:defRPr sz="1800"/>
            </a:pPr>
            <a:r>
              <a:rPr sz="5000"/>
              <a:t>Уровень текста 2</a:t>
            </a:r>
          </a:p>
          <a:p>
            <a:pPr lvl="2">
              <a:defRPr sz="1800"/>
            </a:pPr>
            <a:r>
              <a:rPr sz="5000"/>
              <a:t>Уровень текста 3</a:t>
            </a:r>
          </a:p>
          <a:p>
            <a:pPr lvl="3">
              <a:defRPr sz="1800"/>
            </a:pPr>
            <a:r>
              <a:rPr sz="5000"/>
              <a:t>Уровень текста 4</a:t>
            </a:r>
          </a:p>
          <a:p>
            <a:pPr lvl="4">
              <a:defRPr sz="1800"/>
            </a:pPr>
            <a:r>
              <a:rPr sz="5000"/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1200"/>
              <a:t>Текст заголовка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xfrm>
            <a:off x="4387453" y="3661171"/>
            <a:ext cx="7500938" cy="8840392"/>
          </a:xfrm>
          <a:prstGeom prst="rect">
            <a:avLst/>
          </a:prstGeom>
        </p:spPr>
        <p:txBody>
          <a:bodyPr/>
          <a:lstStyle>
            <a:lvl1pPr marL="465364" indent="-465364">
              <a:spcBef>
                <a:spcPts val="3200"/>
              </a:spcBef>
              <a:defRPr sz="3800"/>
            </a:lvl1pPr>
            <a:lvl2pPr marL="808264" indent="-465364">
              <a:spcBef>
                <a:spcPts val="3200"/>
              </a:spcBef>
              <a:defRPr sz="3800"/>
            </a:lvl2pPr>
            <a:lvl3pPr marL="1151164" indent="-465364">
              <a:spcBef>
                <a:spcPts val="3200"/>
              </a:spcBef>
              <a:defRPr sz="3800"/>
            </a:lvl3pPr>
            <a:lvl4pPr marL="1494064" indent="-465364">
              <a:spcBef>
                <a:spcPts val="3200"/>
              </a:spcBef>
              <a:defRPr sz="3800"/>
            </a:lvl4pPr>
            <a:lvl5pPr marL="1836964" indent="-465364">
              <a:spcBef>
                <a:spcPts val="3200"/>
              </a:spcBef>
              <a:defRPr sz="3800"/>
            </a:lvl5pPr>
          </a:lstStyle>
          <a:p>
            <a:pPr lvl="0">
              <a:defRPr sz="1800"/>
            </a:pPr>
            <a:r>
              <a:rPr sz="3800"/>
              <a:t>Уровень текста 1</a:t>
            </a:r>
          </a:p>
          <a:p>
            <a:pPr lvl="1">
              <a:defRPr sz="1800"/>
            </a:pPr>
            <a:r>
              <a:rPr sz="3800"/>
              <a:t>Уровень текста 2</a:t>
            </a:r>
          </a:p>
          <a:p>
            <a:pPr lvl="2">
              <a:defRPr sz="1800"/>
            </a:pPr>
            <a:r>
              <a:rPr sz="3800"/>
              <a:t>Уровень текста 3</a:t>
            </a:r>
          </a:p>
          <a:p>
            <a:pPr lvl="3">
              <a:defRPr sz="1800"/>
            </a:pPr>
            <a:r>
              <a:rPr sz="3800"/>
              <a:t>Уровень текста 4</a:t>
            </a:r>
          </a:p>
          <a:p>
            <a:pPr lvl="4">
              <a:defRPr sz="1800"/>
            </a:pPr>
            <a:r>
              <a:rPr sz="3800"/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387453" y="1785937"/>
            <a:ext cx="15609094" cy="10144126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5000"/>
              <a:t>Уровень текста 1</a:t>
            </a:r>
          </a:p>
          <a:p>
            <a:pPr lvl="1">
              <a:defRPr sz="1800"/>
            </a:pPr>
            <a:r>
              <a:rPr sz="5000"/>
              <a:t>Уровень текста 2</a:t>
            </a:r>
          </a:p>
          <a:p>
            <a:pPr lvl="2">
              <a:defRPr sz="1800"/>
            </a:pPr>
            <a:r>
              <a:rPr sz="5000"/>
              <a:t>Уровень текста 3</a:t>
            </a:r>
          </a:p>
          <a:p>
            <a:pPr lvl="3">
              <a:defRPr sz="1800"/>
            </a:pPr>
            <a:r>
              <a:rPr sz="5000"/>
              <a:t>Уровень текста 4</a:t>
            </a:r>
          </a:p>
          <a:p>
            <a:pPr lvl="4">
              <a:defRPr sz="1800"/>
            </a:pPr>
            <a:r>
              <a:rPr sz="5000"/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Кавыч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387453" y="625078"/>
            <a:ext cx="15609094" cy="3036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11200"/>
              <a:t>Текст заголовка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387453" y="3661171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5000"/>
              <a:t>Уровень текста 1</a:t>
            </a:r>
          </a:p>
          <a:p>
            <a:pPr lvl="1">
              <a:defRPr sz="1800"/>
            </a:pPr>
            <a:r>
              <a:rPr sz="5000"/>
              <a:t>Уровень текста 2</a:t>
            </a:r>
          </a:p>
          <a:p>
            <a:pPr lvl="2">
              <a:defRPr sz="1800"/>
            </a:pPr>
            <a:r>
              <a:rPr sz="5000"/>
              <a:t>Уровень текста 3</a:t>
            </a:r>
          </a:p>
          <a:p>
            <a:pPr lvl="3">
              <a:defRPr sz="1800"/>
            </a:pPr>
            <a:r>
              <a:rPr sz="5000"/>
              <a:t>Уровень текста 4</a:t>
            </a:r>
          </a:p>
          <a:p>
            <a:pPr lvl="4">
              <a:defRPr sz="1800"/>
            </a:pPr>
            <a:r>
              <a:rPr sz="5000"/>
              <a:t>Уровень текста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ransition spd="med"/>
  <p:timing>
    <p:tnLst>
      <p:par>
        <p:cTn id="1" dur="indefinite" restart="never" nodeType="tmRoot"/>
      </p:par>
    </p:tnLst>
  </p:timing>
  <p:txStyles>
    <p:titleStyle>
      <a:lvl1pPr algn="ctr" defTabSz="584200">
        <a:defRPr sz="112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112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112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112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112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112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112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112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11200">
          <a:latin typeface="+mn-lt"/>
          <a:ea typeface="+mn-ea"/>
          <a:cs typeface="+mn-cs"/>
          <a:sym typeface="Helvetica Light"/>
        </a:defRPr>
      </a:lvl9pPr>
    </p:titleStyle>
    <p:bodyStyle>
      <a:lvl1pPr marL="6173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1pPr>
      <a:lvl2pPr marL="10618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2pPr>
      <a:lvl3pPr marL="15063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3pPr>
      <a:lvl4pPr marL="19508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4pPr>
      <a:lvl5pPr marL="23953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5pPr>
      <a:lvl6pPr marL="28398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6pPr>
      <a:lvl7pPr marL="32843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7pPr>
      <a:lvl8pPr marL="37288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8pPr>
      <a:lvl9pPr marL="41733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Методология_Организаторы maket for PPTX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94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58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6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79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56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93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3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0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93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39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23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78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03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54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99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58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3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20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09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92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27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48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3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54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850914158c34e86f33bc1db5e25ff9559e977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0</Words>
  <Application>Microsoft Office PowerPoint</Application>
  <PresentationFormat>Произвольный</PresentationFormat>
  <Paragraphs>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Helvetica Light</vt:lpstr>
      <vt:lpstr>Helvetica Neue</vt:lpstr>
      <vt:lpstr>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Alik Sayfutdinov</dc:creator>
  <cp:lastModifiedBy>Alik Sayfutdinov</cp:lastModifiedBy>
  <cp:revision>14</cp:revision>
  <dcterms:modified xsi:type="dcterms:W3CDTF">2015-05-15T13:14:45Z</dcterms:modified>
</cp:coreProperties>
</file>