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6" r:id="rId3"/>
    <p:sldId id="265" r:id="rId4"/>
    <p:sldId id="266" r:id="rId5"/>
    <p:sldId id="268" r:id="rId6"/>
    <p:sldId id="267" r:id="rId7"/>
    <p:sldId id="264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274" r:id="rId25"/>
    <p:sldId id="269" r:id="rId26"/>
    <p:sldId id="270" r:id="rId27"/>
    <p:sldId id="271" r:id="rId28"/>
    <p:sldId id="272" r:id="rId29"/>
    <p:sldId id="281" r:id="rId30"/>
    <p:sldId id="285" r:id="rId31"/>
    <p:sldId id="286" r:id="rId32"/>
    <p:sldId id="293" r:id="rId33"/>
    <p:sldId id="294" r:id="rId34"/>
    <p:sldId id="297" r:id="rId35"/>
    <p:sldId id="296" r:id="rId36"/>
    <p:sldId id="295" r:id="rId37"/>
    <p:sldId id="328" r:id="rId38"/>
    <p:sldId id="33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0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yky_yfstcvm.png"/>
          <p:cNvPicPr>
            <a:picLocks noChangeAspect="1"/>
          </p:cNvPicPr>
          <p:nvPr/>
        </p:nvPicPr>
        <p:blipFill>
          <a:blip r:embed="rId2" cstate="print"/>
          <a:srcRect b="3655"/>
          <a:stretch>
            <a:fillRect/>
          </a:stretch>
        </p:blipFill>
        <p:spPr>
          <a:xfrm>
            <a:off x="1072892" y="0"/>
            <a:ext cx="69982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925.JPG"/>
          <p:cNvPicPr>
            <a:picLocks noChangeAspect="1"/>
          </p:cNvPicPr>
          <p:nvPr/>
        </p:nvPicPr>
        <p:blipFill>
          <a:blip r:embed="rId2" cstate="print"/>
          <a:srcRect l="6828" t="11553" r="3538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924.JPG"/>
          <p:cNvPicPr>
            <a:picLocks noChangeAspect="1"/>
          </p:cNvPicPr>
          <p:nvPr/>
        </p:nvPicPr>
        <p:blipFill>
          <a:blip r:embed="rId2" cstate="print"/>
          <a:srcRect l="9706" t="25910" r="14959"/>
          <a:stretch>
            <a:fillRect/>
          </a:stretch>
        </p:blipFill>
        <p:spPr>
          <a:xfrm>
            <a:off x="0" y="0"/>
            <a:ext cx="9144000" cy="6858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910.JPG"/>
          <p:cNvPicPr>
            <a:picLocks noChangeAspect="1"/>
          </p:cNvPicPr>
          <p:nvPr/>
        </p:nvPicPr>
        <p:blipFill>
          <a:blip r:embed="rId2" cstate="print"/>
          <a:srcRect l="15457" t="16401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895.JPG"/>
          <p:cNvPicPr>
            <a:picLocks noChangeAspect="1"/>
          </p:cNvPicPr>
          <p:nvPr/>
        </p:nvPicPr>
        <p:blipFill>
          <a:blip r:embed="rId2" cstate="print"/>
          <a:srcRect l="6963" t="16802" r="983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930.JPG"/>
          <p:cNvPicPr>
            <a:picLocks noChangeAspect="1"/>
          </p:cNvPicPr>
          <p:nvPr/>
        </p:nvPicPr>
        <p:blipFill>
          <a:blip r:embed="rId2" cstate="print"/>
          <a:srcRect l="1744" t="13595" r="1075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si-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636912"/>
            <a:ext cx="9144001" cy="38213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28800"/>
            <a:ext cx="6156176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70C0"/>
                </a:solidFill>
              </a:rPr>
              <a:t>ВОЛЕЙБОЛ</a:t>
            </a:r>
            <a:endParaRPr lang="ru-RU" sz="8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_0472.JPG"/>
          <p:cNvPicPr>
            <a:picLocks noChangeAspect="1"/>
          </p:cNvPicPr>
          <p:nvPr/>
        </p:nvPicPr>
        <p:blipFill>
          <a:blip r:embed="rId2" cstate="print"/>
          <a:srcRect l="16138" t="29240" r="20968"/>
          <a:stretch>
            <a:fillRect/>
          </a:stretch>
        </p:blipFill>
        <p:spPr>
          <a:xfrm>
            <a:off x="0" y="-465"/>
            <a:ext cx="9144000" cy="6858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456.JPG"/>
          <p:cNvPicPr>
            <a:picLocks noChangeAspect="1"/>
          </p:cNvPicPr>
          <p:nvPr/>
        </p:nvPicPr>
        <p:blipFill>
          <a:blip r:embed="rId2" cstate="print"/>
          <a:srcRect l="12694" r="9703"/>
          <a:stretch>
            <a:fillRect/>
          </a:stretch>
        </p:blipFill>
        <p:spPr>
          <a:xfrm>
            <a:off x="-1" y="0"/>
            <a:ext cx="915759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479.JPG"/>
          <p:cNvPicPr>
            <a:picLocks noChangeAspect="1"/>
          </p:cNvPicPr>
          <p:nvPr/>
        </p:nvPicPr>
        <p:blipFill>
          <a:blip r:embed="rId2" cstate="print"/>
          <a:srcRect l="1834" r="6688"/>
          <a:stretch>
            <a:fillRect/>
          </a:stretch>
        </p:blipFill>
        <p:spPr>
          <a:xfrm>
            <a:off x="-276948" y="0"/>
            <a:ext cx="94103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si-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636912"/>
            <a:ext cx="9144001" cy="38213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28800"/>
            <a:ext cx="6156176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70C0"/>
                </a:solidFill>
              </a:rPr>
              <a:t>БАСКЕТБОЛ</a:t>
            </a:r>
            <a:endParaRPr lang="ru-RU" sz="8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Региональный финал Всероссийских спортивных игр школьников «Президентские спортивные игры»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(15-17 мая 2015г., г. Нижнекамск)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400" b="1" dirty="0" smtClean="0"/>
              <a:t>Итоги соревнований </a:t>
            </a:r>
          </a:p>
          <a:p>
            <a:pPr marL="0" indent="0" algn="just">
              <a:buNone/>
            </a:pPr>
            <a:endParaRPr lang="ru-RU" sz="2400" b="1" dirty="0" smtClean="0"/>
          </a:p>
          <a:p>
            <a:pPr marL="0" indent="0" algn="just">
              <a:buNone/>
            </a:pPr>
            <a:r>
              <a:rPr lang="ru-RU" sz="2400" b="1" dirty="0" smtClean="0"/>
              <a:t>1 место- МБОУ «Средняя общеобразовательная школа №10 с углубленным изучением отдельных предметов» Нижнекамского муниципального района</a:t>
            </a:r>
          </a:p>
          <a:p>
            <a:pPr marL="0" indent="0" algn="just">
              <a:buNone/>
            </a:pPr>
            <a:endParaRPr lang="ru-RU" sz="2400" b="1" dirty="0" smtClean="0"/>
          </a:p>
          <a:p>
            <a:pPr marL="0" indent="0" algn="just">
              <a:buNone/>
            </a:pPr>
            <a:r>
              <a:rPr lang="ru-RU" sz="2400" b="1" dirty="0" smtClean="0"/>
              <a:t>2 место – МБОУ «Средняя общеобразовательная школа №31» </a:t>
            </a:r>
          </a:p>
          <a:p>
            <a:pPr marL="0" indent="0" algn="just">
              <a:buNone/>
            </a:pPr>
            <a:r>
              <a:rPr lang="ru-RU" sz="2400" b="1" dirty="0" smtClean="0"/>
              <a:t>г. Набережные Челны</a:t>
            </a:r>
          </a:p>
          <a:p>
            <a:pPr marL="0" indent="0" algn="just">
              <a:buNone/>
            </a:pPr>
            <a:endParaRPr lang="ru-RU" sz="2400" b="1" dirty="0"/>
          </a:p>
          <a:p>
            <a:pPr marL="0" indent="0" algn="just">
              <a:buNone/>
            </a:pPr>
            <a:r>
              <a:rPr lang="ru-RU" sz="2400" b="1" dirty="0" smtClean="0"/>
              <a:t>3 место – МБОУ «Гимназия №122» г. Казань</a:t>
            </a:r>
          </a:p>
          <a:p>
            <a:pPr marL="0" indent="0" algn="just">
              <a:buNone/>
            </a:pPr>
            <a:r>
              <a:rPr lang="ru-RU" sz="2400" b="1" dirty="0"/>
              <a:t> </a:t>
            </a:r>
            <a:r>
              <a:rPr lang="ru-RU" sz="2400" b="1" dirty="0" smtClean="0"/>
              <a:t>                  МАОУ «Средняя общеобразовательная школа №2» </a:t>
            </a:r>
            <a:r>
              <a:rPr lang="ru-RU" sz="2400" b="1" dirty="0" err="1" smtClean="0"/>
              <a:t>Лениногорского</a:t>
            </a:r>
            <a:r>
              <a:rPr lang="ru-RU" sz="2400" b="1" dirty="0" smtClean="0"/>
              <a:t> муниципального района</a:t>
            </a:r>
          </a:p>
          <a:p>
            <a:pPr marL="0" indent="0" algn="ctr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4895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1221.JPG"/>
          <p:cNvPicPr>
            <a:picLocks noChangeAspect="1"/>
          </p:cNvPicPr>
          <p:nvPr/>
        </p:nvPicPr>
        <p:blipFill>
          <a:blip r:embed="rId2" cstate="print"/>
          <a:srcRect l="4164" r="66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228.JPG"/>
          <p:cNvPicPr>
            <a:picLocks noChangeAspect="1"/>
          </p:cNvPicPr>
          <p:nvPr/>
        </p:nvPicPr>
        <p:blipFill>
          <a:blip r:embed="rId2" cstate="print"/>
          <a:srcRect l="2681" t="4851" r="19236" b="76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231.JPG"/>
          <p:cNvPicPr>
            <a:picLocks noChangeAspect="1"/>
          </p:cNvPicPr>
          <p:nvPr/>
        </p:nvPicPr>
        <p:blipFill>
          <a:blip r:embed="rId2" cstate="print"/>
          <a:srcRect r="14199"/>
          <a:stretch>
            <a:fillRect/>
          </a:stretch>
        </p:blipFill>
        <p:spPr>
          <a:xfrm rot="16200000">
            <a:off x="1143001" y="782005"/>
            <a:ext cx="6857998" cy="5293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245.JPG"/>
          <p:cNvPicPr>
            <a:picLocks noChangeAspect="1"/>
          </p:cNvPicPr>
          <p:nvPr/>
        </p:nvPicPr>
        <p:blipFill>
          <a:blip r:embed="rId2" cstate="print"/>
          <a:srcRect l="20075" t="22413" r="20863" b="1124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si-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636912"/>
            <a:ext cx="9144001" cy="38213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28800"/>
            <a:ext cx="6156176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70C0"/>
                </a:solidFill>
              </a:rPr>
              <a:t>ПЛАВАНИЕ</a:t>
            </a:r>
            <a:endParaRPr lang="ru-RU" sz="8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8911.JPG"/>
          <p:cNvPicPr>
            <a:picLocks noChangeAspect="1"/>
          </p:cNvPicPr>
          <p:nvPr/>
        </p:nvPicPr>
        <p:blipFill>
          <a:blip r:embed="rId2" cstate="print"/>
          <a:srcRect l="4132" r="625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8931.JPG"/>
          <p:cNvPicPr>
            <a:picLocks noChangeAspect="1"/>
          </p:cNvPicPr>
          <p:nvPr/>
        </p:nvPicPr>
        <p:blipFill>
          <a:blip r:embed="rId2" cstate="print"/>
          <a:srcRect l="18393" r="9051" b="19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940.JPG"/>
          <p:cNvPicPr>
            <a:picLocks noChangeAspect="1"/>
          </p:cNvPicPr>
          <p:nvPr/>
        </p:nvPicPr>
        <p:blipFill>
          <a:blip r:embed="rId2" cstate="print"/>
          <a:srcRect l="1794" r="747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8977.JPG"/>
          <p:cNvPicPr>
            <a:picLocks noChangeAspect="1"/>
          </p:cNvPicPr>
          <p:nvPr/>
        </p:nvPicPr>
        <p:blipFill>
          <a:blip r:embed="rId2" cstate="print"/>
          <a:srcRect l="2263" r="27550" b="2283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si-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636912"/>
            <a:ext cx="9144001" cy="38213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40768"/>
            <a:ext cx="5796136" cy="288032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70C0"/>
                </a:solidFill>
              </a:rPr>
              <a:t>ПУЛЕВАЯ </a:t>
            </a:r>
            <a:br>
              <a:rPr lang="ru-RU" sz="8000" b="1" dirty="0" smtClean="0">
                <a:solidFill>
                  <a:srgbClr val="0070C0"/>
                </a:solidFill>
              </a:rPr>
            </a:br>
            <a:r>
              <a:rPr lang="ru-RU" sz="8000" b="1" dirty="0" smtClean="0">
                <a:solidFill>
                  <a:srgbClr val="0070C0"/>
                </a:solidFill>
              </a:rPr>
              <a:t>СТРЕЛЬБА</a:t>
            </a:r>
            <a:endParaRPr lang="ru-RU" sz="8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783.JPG"/>
          <p:cNvPicPr>
            <a:picLocks noChangeAspect="1"/>
          </p:cNvPicPr>
          <p:nvPr/>
        </p:nvPicPr>
        <p:blipFill>
          <a:blip r:embed="rId2" cstate="print"/>
          <a:srcRect l="6460" r="18075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427.JPG"/>
          <p:cNvPicPr>
            <a:picLocks noChangeAspect="1"/>
          </p:cNvPicPr>
          <p:nvPr/>
        </p:nvPicPr>
        <p:blipFill>
          <a:blip r:embed="rId2" cstate="print"/>
          <a:srcRect l="4326"/>
          <a:stretch>
            <a:fillRect/>
          </a:stretch>
        </p:blipFill>
        <p:spPr>
          <a:xfrm>
            <a:off x="-13943" y="238336"/>
            <a:ext cx="9157943" cy="6381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432.JPG"/>
          <p:cNvPicPr>
            <a:picLocks noChangeAspect="1"/>
          </p:cNvPicPr>
          <p:nvPr/>
        </p:nvPicPr>
        <p:blipFill>
          <a:blip r:embed="rId2" cstate="print"/>
          <a:srcRect l="11356" t="7819" r="5980"/>
          <a:stretch>
            <a:fillRect/>
          </a:stretch>
        </p:blipFill>
        <p:spPr>
          <a:xfrm>
            <a:off x="-6802" y="-1"/>
            <a:ext cx="9150802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si-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636912"/>
            <a:ext cx="9144001" cy="38213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40768"/>
            <a:ext cx="5796136" cy="288032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70C0"/>
                </a:solidFill>
              </a:rPr>
              <a:t>ЛЕГКАЯ </a:t>
            </a:r>
            <a:br>
              <a:rPr lang="ru-RU" sz="8000" b="1" dirty="0" smtClean="0">
                <a:solidFill>
                  <a:srgbClr val="0070C0"/>
                </a:solidFill>
              </a:rPr>
            </a:br>
            <a:r>
              <a:rPr lang="ru-RU" sz="8000" b="1" dirty="0" smtClean="0">
                <a:solidFill>
                  <a:srgbClr val="0070C0"/>
                </a:solidFill>
              </a:rPr>
              <a:t>АТЛЕТИКА</a:t>
            </a:r>
            <a:endParaRPr lang="ru-RU" sz="8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7769.JPG"/>
          <p:cNvPicPr>
            <a:picLocks noChangeAspect="1"/>
          </p:cNvPicPr>
          <p:nvPr/>
        </p:nvPicPr>
        <p:blipFill>
          <a:blip r:embed="rId2" cstate="print"/>
          <a:srcRect t="10692" b="11883"/>
          <a:stretch>
            <a:fillRect/>
          </a:stretch>
        </p:blipFill>
        <p:spPr>
          <a:xfrm>
            <a:off x="1617000" y="0"/>
            <a:ext cx="5910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7774.JPG"/>
          <p:cNvPicPr>
            <a:picLocks noChangeAspect="1"/>
          </p:cNvPicPr>
          <p:nvPr/>
        </p:nvPicPr>
        <p:blipFill>
          <a:blip r:embed="rId2" cstate="print"/>
          <a:srcRect t="3878" b="10407"/>
          <a:stretch>
            <a:fillRect/>
          </a:stretch>
        </p:blipFill>
        <p:spPr>
          <a:xfrm>
            <a:off x="1571625" y="0"/>
            <a:ext cx="60007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77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77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4" y="0"/>
            <a:ext cx="91413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psi- (1).png"/>
          <p:cNvPicPr>
            <a:picLocks noChangeAspect="1"/>
          </p:cNvPicPr>
          <p:nvPr/>
        </p:nvPicPr>
        <p:blipFill>
          <a:blip r:embed="rId2" cstate="print"/>
          <a:srcRect l="56416"/>
          <a:stretch>
            <a:fillRect/>
          </a:stretch>
        </p:blipFill>
        <p:spPr>
          <a:xfrm>
            <a:off x="7236296" y="5226713"/>
            <a:ext cx="1701230" cy="1631287"/>
          </a:xfrm>
          <a:prstGeom prst="ellipse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59024" y="285728"/>
            <a:ext cx="8570694" cy="492922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</a:rPr>
              <a:t>Победители финала регионального этапа Всероссийских спортивных игр школьников </a:t>
            </a:r>
          </a:p>
          <a:p>
            <a:pPr algn="ctr"/>
            <a:r>
              <a:rPr lang="ru-RU" sz="4400" b="1" dirty="0" smtClean="0">
                <a:solidFill>
                  <a:srgbClr val="0070C0"/>
                </a:solidFill>
              </a:rPr>
              <a:t>«Президентские спортивные игры»</a:t>
            </a:r>
            <a:endParaRPr lang="ru-RU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2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214290"/>
            <a:ext cx="86439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Команда МБОУ «Средняя общеобразовательная школа № 10» Нижнекамского муниципального района будет представлять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Республику Татарстан на Всероссийских спортивных играх школьников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«Президентские спортивные игры».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Желаем команде ярких побед!!!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выбор\IMG_7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91618"/>
            <a:ext cx="4071966" cy="2380324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</p:pic>
      <p:pic>
        <p:nvPicPr>
          <p:cNvPr id="6147" name="Picture 3" descr="E:\выбор\IMG_7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14818"/>
            <a:ext cx="4071966" cy="2500330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</p:pic>
      <p:pic>
        <p:nvPicPr>
          <p:cNvPr id="6148" name="Picture 4" descr="E:\выбор\IMG_7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691618"/>
            <a:ext cx="4071966" cy="2380324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</p:pic>
      <p:pic>
        <p:nvPicPr>
          <p:cNvPr id="6149" name="Picture 5" descr="E:\выбор\IMG_78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214818"/>
            <a:ext cx="4071966" cy="2500330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</p:pic>
      <p:pic>
        <p:nvPicPr>
          <p:cNvPr id="7" name="Picture 4" descr="E:\выбор\IMG_7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7719" y="1691618"/>
            <a:ext cx="4331523" cy="2532724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8777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7814.JPG"/>
          <p:cNvPicPr>
            <a:picLocks noChangeAspect="1"/>
          </p:cNvPicPr>
          <p:nvPr/>
        </p:nvPicPr>
        <p:blipFill>
          <a:blip r:embed="rId2" cstate="print"/>
          <a:srcRect l="4465" r="2007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834.JPG"/>
          <p:cNvPicPr>
            <a:picLocks noChangeAspect="1"/>
          </p:cNvPicPr>
          <p:nvPr/>
        </p:nvPicPr>
        <p:blipFill>
          <a:blip r:embed="rId2" cstate="print"/>
          <a:srcRect l="12943" r="1077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818.JPG"/>
          <p:cNvPicPr>
            <a:picLocks noChangeAspect="1"/>
          </p:cNvPicPr>
          <p:nvPr/>
        </p:nvPicPr>
        <p:blipFill>
          <a:blip r:embed="rId2" cstate="print"/>
          <a:srcRect l="1963" r="22150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800.JPG"/>
          <p:cNvPicPr>
            <a:picLocks noChangeAspect="1"/>
          </p:cNvPicPr>
          <p:nvPr/>
        </p:nvPicPr>
        <p:blipFill>
          <a:blip r:embed="rId2" cstate="print"/>
          <a:srcRect l="17307" t="27484" r="30961" b="3835"/>
          <a:stretch>
            <a:fillRect/>
          </a:stretch>
        </p:blipFill>
        <p:spPr>
          <a:xfrm>
            <a:off x="-1" y="0"/>
            <a:ext cx="92013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si-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636912"/>
            <a:ext cx="9144001" cy="38213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340768"/>
            <a:ext cx="6408712" cy="288032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70C0"/>
                </a:solidFill>
              </a:rPr>
              <a:t>НАСТОЛЬНЫЙ </a:t>
            </a:r>
            <a:br>
              <a:rPr lang="ru-RU" sz="8000" b="1" dirty="0" smtClean="0">
                <a:solidFill>
                  <a:srgbClr val="0070C0"/>
                </a:solidFill>
              </a:rPr>
            </a:br>
            <a:r>
              <a:rPr lang="ru-RU" sz="8000" b="1" dirty="0" smtClean="0">
                <a:solidFill>
                  <a:srgbClr val="0070C0"/>
                </a:solidFill>
              </a:rPr>
              <a:t>ТЕННИС</a:t>
            </a:r>
            <a:endParaRPr lang="ru-RU" sz="8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899.JPG"/>
          <p:cNvPicPr>
            <a:picLocks noChangeAspect="1"/>
          </p:cNvPicPr>
          <p:nvPr/>
        </p:nvPicPr>
        <p:blipFill>
          <a:blip r:embed="rId2" cstate="print"/>
          <a:srcRect l="7476" t="11964" r="4731"/>
          <a:stretch>
            <a:fillRect/>
          </a:stretch>
        </p:blipFill>
        <p:spPr>
          <a:xfrm>
            <a:off x="0" y="-18972"/>
            <a:ext cx="9144000" cy="6876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120</Words>
  <Application>Microsoft Office PowerPoint</Application>
  <PresentationFormat>Экран (4:3)</PresentationFormat>
  <Paragraphs>22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Региональный финал Всероссийских спортивных игр школьников «Президентские спортивные игры» (15-17 мая 2015г., г. Нижнекамск)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НАСТОЛЬНЫЙ  ТЕННИС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ВОЛЕЙБОЛ</vt:lpstr>
      <vt:lpstr>Презентация PowerPoint</vt:lpstr>
      <vt:lpstr>Презентация PowerPoint</vt:lpstr>
      <vt:lpstr>Презентация PowerPoint</vt:lpstr>
      <vt:lpstr>БАСКЕТБОЛ</vt:lpstr>
      <vt:lpstr>Презентация PowerPoint</vt:lpstr>
      <vt:lpstr>Презентация PowerPoint</vt:lpstr>
      <vt:lpstr>Презентация PowerPoint</vt:lpstr>
      <vt:lpstr>Презентация PowerPoint</vt:lpstr>
      <vt:lpstr>ПЛАВАНИЕ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ПУЛЕВАЯ  СТРЕЛЬБА</vt:lpstr>
      <vt:lpstr>Презентация PowerPoint</vt:lpstr>
      <vt:lpstr>Презентация PowerPoint</vt:lpstr>
      <vt:lpstr>ЛЕГКАЯ  АТЛЕТИКА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Соркина</cp:lastModifiedBy>
  <cp:revision>49</cp:revision>
  <dcterms:created xsi:type="dcterms:W3CDTF">2015-05-16T05:37:33Z</dcterms:created>
  <dcterms:modified xsi:type="dcterms:W3CDTF">2015-05-18T10:53:12Z</dcterms:modified>
</cp:coreProperties>
</file>