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handoutMasterIdLst>
    <p:handoutMasterId r:id="rId44"/>
  </p:handoutMasterIdLst>
  <p:sldIdLst>
    <p:sldId id="266" r:id="rId2"/>
    <p:sldId id="620" r:id="rId3"/>
    <p:sldId id="622" r:id="rId4"/>
    <p:sldId id="561" r:id="rId5"/>
    <p:sldId id="689" r:id="rId6"/>
    <p:sldId id="624" r:id="rId7"/>
    <p:sldId id="698" r:id="rId8"/>
    <p:sldId id="560" r:id="rId9"/>
    <p:sldId id="574" r:id="rId10"/>
    <p:sldId id="627" r:id="rId11"/>
    <p:sldId id="562" r:id="rId12"/>
    <p:sldId id="567" r:id="rId13"/>
    <p:sldId id="657" r:id="rId14"/>
    <p:sldId id="675" r:id="rId15"/>
    <p:sldId id="671" r:id="rId16"/>
    <p:sldId id="660" r:id="rId17"/>
    <p:sldId id="665" r:id="rId18"/>
    <p:sldId id="637" r:id="rId19"/>
    <p:sldId id="566" r:id="rId20"/>
    <p:sldId id="686" r:id="rId21"/>
    <p:sldId id="687" r:id="rId22"/>
    <p:sldId id="639" r:id="rId23"/>
    <p:sldId id="640" r:id="rId24"/>
    <p:sldId id="695" r:id="rId25"/>
    <p:sldId id="679" r:id="rId26"/>
    <p:sldId id="644" r:id="rId27"/>
    <p:sldId id="668" r:id="rId28"/>
    <p:sldId id="676" r:id="rId29"/>
    <p:sldId id="677" r:id="rId30"/>
    <p:sldId id="645" r:id="rId31"/>
    <p:sldId id="651" r:id="rId32"/>
    <p:sldId id="652" r:id="rId33"/>
    <p:sldId id="680" r:id="rId34"/>
    <p:sldId id="616" r:id="rId35"/>
    <p:sldId id="646" r:id="rId36"/>
    <p:sldId id="649" r:id="rId37"/>
    <p:sldId id="654" r:id="rId38"/>
    <p:sldId id="681" r:id="rId39"/>
    <p:sldId id="656" r:id="rId40"/>
    <p:sldId id="696" r:id="rId41"/>
    <p:sldId id="659" r:id="rId42"/>
  </p:sldIdLst>
  <p:sldSz cx="9144000" cy="6858000" type="screen4x3"/>
  <p:notesSz cx="6669088" cy="9928225"/>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25A5"/>
    <a:srgbClr val="A163CF"/>
    <a:srgbClr val="AA72D4"/>
    <a:srgbClr val="B889DB"/>
    <a:srgbClr val="6600FF"/>
    <a:srgbClr val="3333CC"/>
    <a:srgbClr val="6666FF"/>
    <a:srgbClr val="21AF28"/>
  </p:clrMru>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476" autoAdjust="0"/>
    <p:restoredTop sz="92606" autoAdjust="0"/>
  </p:normalViewPr>
  <p:slideViewPr>
    <p:cSldViewPr>
      <p:cViewPr varScale="1">
        <p:scale>
          <a:sx n="74" d="100"/>
          <a:sy n="74" d="100"/>
        </p:scale>
        <p:origin x="-28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7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89250" cy="496888"/>
          </a:xfrm>
          <a:prstGeom prst="rect">
            <a:avLst/>
          </a:prstGeom>
        </p:spPr>
        <p:txBody>
          <a:bodyPr vert="horz" lIns="91436" tIns="45719" rIns="91436" bIns="45719" rtlCol="0"/>
          <a:lstStyle>
            <a:lvl1pPr algn="l">
              <a:defRPr sz="1200">
                <a:latin typeface="Arial" pitchFamily="34" charset="0"/>
                <a:cs typeface="+mn-cs"/>
              </a:defRPr>
            </a:lvl1pPr>
          </a:lstStyle>
          <a:p>
            <a:pPr>
              <a:defRPr/>
            </a:pPr>
            <a:endParaRPr lang="ru-RU"/>
          </a:p>
        </p:txBody>
      </p:sp>
      <p:sp>
        <p:nvSpPr>
          <p:cNvPr id="3" name="Дата 2"/>
          <p:cNvSpPr>
            <a:spLocks noGrp="1"/>
          </p:cNvSpPr>
          <p:nvPr>
            <p:ph type="dt" sz="quarter" idx="1"/>
          </p:nvPr>
        </p:nvSpPr>
        <p:spPr>
          <a:xfrm>
            <a:off x="3778250" y="0"/>
            <a:ext cx="2889250" cy="496888"/>
          </a:xfrm>
          <a:prstGeom prst="rect">
            <a:avLst/>
          </a:prstGeom>
        </p:spPr>
        <p:txBody>
          <a:bodyPr vert="horz" lIns="91436" tIns="45719" rIns="91436" bIns="45719" rtlCol="0"/>
          <a:lstStyle>
            <a:lvl1pPr algn="r">
              <a:defRPr sz="1200">
                <a:latin typeface="Arial" pitchFamily="34" charset="0"/>
                <a:cs typeface="+mn-cs"/>
              </a:defRPr>
            </a:lvl1pPr>
          </a:lstStyle>
          <a:p>
            <a:pPr>
              <a:defRPr/>
            </a:pPr>
            <a:fld id="{B420B201-9A53-46F4-8EA9-3AFE4308A523}" type="datetimeFigureOut">
              <a:rPr lang="ru-RU"/>
              <a:pPr>
                <a:defRPr/>
              </a:pPr>
              <a:t>27.08.2010</a:t>
            </a:fld>
            <a:endParaRPr lang="ru-RU"/>
          </a:p>
        </p:txBody>
      </p:sp>
      <p:sp>
        <p:nvSpPr>
          <p:cNvPr id="4" name="Нижний колонтитул 3"/>
          <p:cNvSpPr>
            <a:spLocks noGrp="1"/>
          </p:cNvSpPr>
          <p:nvPr>
            <p:ph type="ftr" sz="quarter" idx="2"/>
          </p:nvPr>
        </p:nvSpPr>
        <p:spPr>
          <a:xfrm>
            <a:off x="0" y="9429750"/>
            <a:ext cx="2889250" cy="496888"/>
          </a:xfrm>
          <a:prstGeom prst="rect">
            <a:avLst/>
          </a:prstGeom>
        </p:spPr>
        <p:txBody>
          <a:bodyPr vert="horz" lIns="91436" tIns="45719" rIns="91436" bIns="45719" rtlCol="0" anchor="b"/>
          <a:lstStyle>
            <a:lvl1pPr algn="l">
              <a:defRPr sz="1200">
                <a:latin typeface="Arial" pitchFamily="34" charset="0"/>
                <a:cs typeface="+mn-cs"/>
              </a:defRPr>
            </a:lvl1pPr>
          </a:lstStyle>
          <a:p>
            <a:pPr>
              <a:defRPr/>
            </a:pPr>
            <a:endParaRPr lang="ru-RU"/>
          </a:p>
        </p:txBody>
      </p:sp>
      <p:sp>
        <p:nvSpPr>
          <p:cNvPr id="5" name="Номер слайда 4"/>
          <p:cNvSpPr>
            <a:spLocks noGrp="1"/>
          </p:cNvSpPr>
          <p:nvPr>
            <p:ph type="sldNum" sz="quarter" idx="3"/>
          </p:nvPr>
        </p:nvSpPr>
        <p:spPr>
          <a:xfrm>
            <a:off x="3778250" y="9429750"/>
            <a:ext cx="2889250" cy="496888"/>
          </a:xfrm>
          <a:prstGeom prst="rect">
            <a:avLst/>
          </a:prstGeom>
        </p:spPr>
        <p:txBody>
          <a:bodyPr vert="horz" lIns="91436" tIns="45719" rIns="91436" bIns="45719" rtlCol="0" anchor="b"/>
          <a:lstStyle>
            <a:lvl1pPr algn="r">
              <a:defRPr sz="1200">
                <a:latin typeface="Arial" pitchFamily="34" charset="0"/>
                <a:cs typeface="+mn-cs"/>
              </a:defRPr>
            </a:lvl1pPr>
          </a:lstStyle>
          <a:p>
            <a:pPr>
              <a:defRPr/>
            </a:pPr>
            <a:fld id="{0EAB69A6-0B06-4979-A344-08CF225A698C}"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89250" cy="496888"/>
          </a:xfrm>
          <a:prstGeom prst="rect">
            <a:avLst/>
          </a:prstGeom>
        </p:spPr>
        <p:txBody>
          <a:bodyPr vert="horz" lIns="91436" tIns="45719" rIns="91436" bIns="45719"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778250" y="0"/>
            <a:ext cx="2889250" cy="496888"/>
          </a:xfrm>
          <a:prstGeom prst="rect">
            <a:avLst/>
          </a:prstGeom>
        </p:spPr>
        <p:txBody>
          <a:bodyPr vert="horz" lIns="91436" tIns="45719" rIns="91436" bIns="45719" rtlCol="0"/>
          <a:lstStyle>
            <a:lvl1pPr algn="r" fontAlgn="auto">
              <a:spcBef>
                <a:spcPts val="0"/>
              </a:spcBef>
              <a:spcAft>
                <a:spcPts val="0"/>
              </a:spcAft>
              <a:defRPr sz="1200">
                <a:latin typeface="+mn-lt"/>
                <a:cs typeface="+mn-cs"/>
              </a:defRPr>
            </a:lvl1pPr>
          </a:lstStyle>
          <a:p>
            <a:pPr>
              <a:defRPr/>
            </a:pPr>
            <a:fld id="{1B52D28C-3ADD-463B-A2A8-A04C4C653B36}" type="datetimeFigureOut">
              <a:rPr lang="ru-RU"/>
              <a:pPr>
                <a:defRPr/>
              </a:pPr>
              <a:t>27.08.2010</a:t>
            </a:fld>
            <a:endParaRPr lang="ru-RU"/>
          </a:p>
        </p:txBody>
      </p:sp>
      <p:sp>
        <p:nvSpPr>
          <p:cNvPr id="4" name="Образ слайда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36" tIns="45719" rIns="91436" bIns="45719" rtlCol="0" anchor="ctr"/>
          <a:lstStyle/>
          <a:p>
            <a:pPr lvl="0"/>
            <a:endParaRPr lang="ru-RU" noProof="0" smtClean="0"/>
          </a:p>
        </p:txBody>
      </p:sp>
      <p:sp>
        <p:nvSpPr>
          <p:cNvPr id="5" name="Заметки 4"/>
          <p:cNvSpPr>
            <a:spLocks noGrp="1"/>
          </p:cNvSpPr>
          <p:nvPr>
            <p:ph type="body" sz="quarter" idx="3"/>
          </p:nvPr>
        </p:nvSpPr>
        <p:spPr>
          <a:xfrm>
            <a:off x="666750" y="4716463"/>
            <a:ext cx="5335588" cy="4467225"/>
          </a:xfrm>
          <a:prstGeom prst="rect">
            <a:avLst/>
          </a:prstGeom>
        </p:spPr>
        <p:txBody>
          <a:bodyPr vert="horz" lIns="91436" tIns="45719" rIns="91436" bIns="45719"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29750"/>
            <a:ext cx="2889250" cy="496888"/>
          </a:xfrm>
          <a:prstGeom prst="rect">
            <a:avLst/>
          </a:prstGeom>
        </p:spPr>
        <p:txBody>
          <a:bodyPr vert="horz" lIns="91436" tIns="45719" rIns="91436" bIns="45719"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778250" y="9429750"/>
            <a:ext cx="2889250" cy="496888"/>
          </a:xfrm>
          <a:prstGeom prst="rect">
            <a:avLst/>
          </a:prstGeom>
        </p:spPr>
        <p:txBody>
          <a:bodyPr vert="horz" lIns="91436" tIns="45719" rIns="91436" bIns="45719" rtlCol="0" anchor="b"/>
          <a:lstStyle>
            <a:lvl1pPr algn="r" fontAlgn="auto">
              <a:spcBef>
                <a:spcPts val="0"/>
              </a:spcBef>
              <a:spcAft>
                <a:spcPts val="0"/>
              </a:spcAft>
              <a:defRPr sz="1200">
                <a:latin typeface="+mn-lt"/>
                <a:cs typeface="+mn-cs"/>
              </a:defRPr>
            </a:lvl1pPr>
          </a:lstStyle>
          <a:p>
            <a:pPr>
              <a:defRPr/>
            </a:pPr>
            <a:fld id="{1E4449CC-3AEF-48FE-85E4-119F0F699BAF}"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раз слайда 1"/>
          <p:cNvSpPr>
            <a:spLocks noGrp="1" noRot="1" noChangeAspect="1" noTextEdit="1"/>
          </p:cNvSpPr>
          <p:nvPr>
            <p:ph type="sldImg"/>
          </p:nvPr>
        </p:nvSpPr>
        <p:spPr bwMode="auto">
          <a:noFill/>
          <a:ln>
            <a:solidFill>
              <a:srgbClr val="000000"/>
            </a:solidFill>
            <a:miter lim="800000"/>
            <a:headEnd/>
            <a:tailEnd/>
          </a:ln>
        </p:spPr>
      </p:sp>
      <p:sp>
        <p:nvSpPr>
          <p:cNvPr id="16386" name="Заметки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Номер слайда 3"/>
          <p:cNvSpPr>
            <a:spLocks noGrp="1"/>
          </p:cNvSpPr>
          <p:nvPr>
            <p:ph type="sldNum" sz="quarter" idx="5"/>
          </p:nvPr>
        </p:nvSpPr>
        <p:spPr/>
        <p:txBody>
          <a:bodyPr/>
          <a:lstStyle/>
          <a:p>
            <a:pPr>
              <a:defRPr/>
            </a:pPr>
            <a:fld id="{BC4033E0-8043-43AE-A446-B305B2529F4D}" type="slidenum">
              <a:rPr lang="ru-RU" smtClean="0"/>
              <a:pPr>
                <a:defRPr/>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Образ слайда 1"/>
          <p:cNvSpPr>
            <a:spLocks noGrp="1" noRot="1" noChangeAspect="1" noTextEdit="1"/>
          </p:cNvSpPr>
          <p:nvPr>
            <p:ph type="sldImg"/>
          </p:nvPr>
        </p:nvSpPr>
        <p:spPr bwMode="auto">
          <a:noFill/>
          <a:ln>
            <a:solidFill>
              <a:srgbClr val="000000"/>
            </a:solidFill>
            <a:miter lim="800000"/>
            <a:headEnd/>
            <a:tailEnd/>
          </a:ln>
        </p:spPr>
      </p:sp>
      <p:sp>
        <p:nvSpPr>
          <p:cNvPr id="50178" name="Заметки 2"/>
          <p:cNvSpPr>
            <a:spLocks noGrp="1"/>
          </p:cNvSpPr>
          <p:nvPr>
            <p:ph type="body" idx="1"/>
          </p:nvPr>
        </p:nvSpPr>
        <p:spPr bwMode="auto">
          <a:noFill/>
        </p:spPr>
        <p:txBody>
          <a:bodyPr wrap="square" numCol="1" anchor="t" anchorCtr="0" compatLnSpc="1">
            <a:prstTxWarp prst="textNoShape">
              <a:avLst/>
            </a:prstTxWarp>
          </a:bodyPr>
          <a:lstStyle/>
          <a:p>
            <a:r>
              <a:rPr lang="en-US" b="1" smtClean="0"/>
              <a:t>393658</a:t>
            </a:r>
            <a:endParaRPr lang="ru-RU" smtClean="0"/>
          </a:p>
        </p:txBody>
      </p:sp>
      <p:sp>
        <p:nvSpPr>
          <p:cNvPr id="4" name="Номер слайда 3"/>
          <p:cNvSpPr>
            <a:spLocks noGrp="1"/>
          </p:cNvSpPr>
          <p:nvPr>
            <p:ph type="sldNum" sz="quarter" idx="5"/>
          </p:nvPr>
        </p:nvSpPr>
        <p:spPr/>
        <p:txBody>
          <a:bodyPr/>
          <a:lstStyle/>
          <a:p>
            <a:pPr>
              <a:defRPr/>
            </a:pPr>
            <a:fld id="{2F6B835C-93B6-41AC-AD68-48E1255D7187}" type="slidenum">
              <a:rPr lang="ru-RU" smtClean="0"/>
              <a:pPr>
                <a:defRPr/>
              </a:pPr>
              <a:t>25</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Образ слайда 1"/>
          <p:cNvSpPr>
            <a:spLocks noGrp="1" noRot="1" noChangeAspect="1" noTextEdit="1"/>
          </p:cNvSpPr>
          <p:nvPr>
            <p:ph type="sldImg"/>
          </p:nvPr>
        </p:nvSpPr>
        <p:spPr bwMode="auto">
          <a:xfrm>
            <a:off x="852488" y="744538"/>
            <a:ext cx="4964112" cy="3724275"/>
          </a:xfrm>
          <a:noFill/>
          <a:ln>
            <a:solidFill>
              <a:srgbClr val="000000"/>
            </a:solidFill>
            <a:miter lim="800000"/>
            <a:headEnd/>
            <a:tailEnd/>
          </a:ln>
        </p:spPr>
      </p:sp>
      <p:sp>
        <p:nvSpPr>
          <p:cNvPr id="5427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54275" name="Номер слайда 3"/>
          <p:cNvSpPr txBox="1">
            <a:spLocks noGrp="1"/>
          </p:cNvSpPr>
          <p:nvPr/>
        </p:nvSpPr>
        <p:spPr bwMode="auto">
          <a:xfrm>
            <a:off x="3776663" y="9429750"/>
            <a:ext cx="2890837" cy="496888"/>
          </a:xfrm>
          <a:prstGeom prst="rect">
            <a:avLst/>
          </a:prstGeom>
          <a:noFill/>
          <a:ln w="9525">
            <a:noFill/>
            <a:miter lim="800000"/>
            <a:headEnd/>
            <a:tailEnd/>
          </a:ln>
        </p:spPr>
        <p:txBody>
          <a:bodyPr lIns="91773" tIns="45886" rIns="91773" bIns="45886" anchor="b"/>
          <a:lstStyle/>
          <a:p>
            <a:pPr algn="r"/>
            <a:fld id="{6FB9FA03-862B-4E31-942D-E59FC2267341}" type="slidenum">
              <a:rPr lang="ru-RU" sz="1200">
                <a:latin typeface="Calibri" pitchFamily="34" charset="0"/>
              </a:rPr>
              <a:pPr algn="r"/>
              <a:t>28</a:t>
            </a:fld>
            <a:endParaRPr lang="ru-RU"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0CFCE5-D203-48C8-8CB2-9AE0D7D27A7E}" type="slidenum">
              <a:rPr lang="ru-RU" smtClean="0">
                <a:latin typeface="Arial" charset="0"/>
                <a:cs typeface="Arial" charset="0"/>
              </a:rPr>
              <a:pPr fontAlgn="base">
                <a:spcBef>
                  <a:spcPct val="0"/>
                </a:spcBef>
                <a:spcAft>
                  <a:spcPct val="0"/>
                </a:spcAft>
              </a:pPr>
              <a:t>36</a:t>
            </a:fld>
            <a:endParaRPr lang="ru-RU" smtClean="0">
              <a:latin typeface="Arial" charset="0"/>
              <a:cs typeface="Arial" charset="0"/>
            </a:endParaRPr>
          </a:p>
        </p:txBody>
      </p:sp>
      <p:sp>
        <p:nvSpPr>
          <p:cNvPr id="63490" name="Образ слайда 1"/>
          <p:cNvSpPr>
            <a:spLocks noGrp="1" noRot="1" noChangeAspect="1" noTextEdit="1"/>
          </p:cNvSpPr>
          <p:nvPr>
            <p:ph type="sldImg"/>
          </p:nvPr>
        </p:nvSpPr>
        <p:spPr bwMode="auto">
          <a:noFill/>
          <a:ln>
            <a:solidFill>
              <a:srgbClr val="000000"/>
            </a:solidFill>
            <a:miter lim="800000"/>
            <a:headEnd/>
            <a:tailEnd/>
          </a:ln>
        </p:spPr>
      </p:sp>
      <p:sp>
        <p:nvSpPr>
          <p:cNvPr id="6349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latin typeface="Arial" charset="0"/>
            </a:endParaRPr>
          </a:p>
        </p:txBody>
      </p:sp>
      <p:sp>
        <p:nvSpPr>
          <p:cNvPr id="4" name="Номер слайда 3"/>
          <p:cNvSpPr txBox="1">
            <a:spLocks noGrp="1"/>
          </p:cNvSpPr>
          <p:nvPr/>
        </p:nvSpPr>
        <p:spPr>
          <a:xfrm>
            <a:off x="3778250" y="9429750"/>
            <a:ext cx="2889250" cy="496888"/>
          </a:xfrm>
          <a:prstGeom prst="rect">
            <a:avLst/>
          </a:prstGeom>
          <a:noFill/>
        </p:spPr>
        <p:txBody>
          <a:bodyPr lIns="90855" tIns="45427" rIns="90855" bIns="45427" anchor="b"/>
          <a:lstStyle/>
          <a:p>
            <a:pPr algn="r" fontAlgn="auto">
              <a:spcBef>
                <a:spcPts val="0"/>
              </a:spcBef>
              <a:spcAft>
                <a:spcPts val="0"/>
              </a:spcAft>
              <a:defRPr/>
            </a:pPr>
            <a:fld id="{ACC07DC4-34F1-4466-9661-D1335FA31DB2}" type="slidenum">
              <a:rPr lang="ru-RU" sz="1200">
                <a:latin typeface="+mn-lt"/>
                <a:cs typeface="+mn-cs"/>
              </a:rPr>
              <a:pPr algn="r" fontAlgn="auto">
                <a:spcBef>
                  <a:spcPts val="0"/>
                </a:spcBef>
                <a:spcAft>
                  <a:spcPts val="0"/>
                </a:spcAft>
                <a:defRPr/>
              </a:pPr>
              <a:t>36</a:t>
            </a:fld>
            <a:endParaRPr lang="ru-RU" sz="1200" dirty="0">
              <a:latin typeface="+mn-lt"/>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Образ слайда 1"/>
          <p:cNvSpPr>
            <a:spLocks noGrp="1" noRot="1" noChangeAspect="1" noTextEdit="1"/>
          </p:cNvSpPr>
          <p:nvPr>
            <p:ph type="sldImg"/>
          </p:nvPr>
        </p:nvSpPr>
        <p:spPr bwMode="auto">
          <a:noFill/>
          <a:ln>
            <a:solidFill>
              <a:srgbClr val="000000"/>
            </a:solidFill>
            <a:miter lim="800000"/>
            <a:headEnd/>
            <a:tailEnd/>
          </a:ln>
        </p:spPr>
      </p:sp>
      <p:sp>
        <p:nvSpPr>
          <p:cNvPr id="6861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638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8EE01F-BDCC-474E-B351-38235A552126}" type="slidenum">
              <a:rPr lang="ru-RU" smtClean="0"/>
              <a:pPr fontAlgn="base">
                <a:spcBef>
                  <a:spcPct val="0"/>
                </a:spcBef>
                <a:spcAft>
                  <a:spcPct val="0"/>
                </a:spcAft>
                <a:defRPr/>
              </a:pPr>
              <a:t>40</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noTextEdit="1"/>
          </p:cNvSpPr>
          <p:nvPr>
            <p:ph type="sldImg"/>
          </p:nvPr>
        </p:nvSpPr>
        <p:spPr bwMode="auto">
          <a:noFill/>
          <a:ln>
            <a:solidFill>
              <a:srgbClr val="000000"/>
            </a:solidFill>
            <a:miter lim="800000"/>
            <a:headEnd/>
            <a:tailEnd/>
          </a:ln>
        </p:spPr>
      </p:sp>
      <p:sp>
        <p:nvSpPr>
          <p:cNvPr id="21506"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93D98073-345A-445C-BA1E-3F50B2975FFF}" type="slidenum">
              <a:rPr lang="ru-RU" smtClean="0"/>
              <a:pPr>
                <a:defRPr/>
              </a:pPr>
              <a:t>5</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Образ слайда 1"/>
          <p:cNvSpPr>
            <a:spLocks noGrp="1" noRot="1" noChangeAspect="1" noTextEdit="1"/>
          </p:cNvSpPr>
          <p:nvPr>
            <p:ph type="sldImg"/>
          </p:nvPr>
        </p:nvSpPr>
        <p:spPr bwMode="auto">
          <a:noFill/>
          <a:ln>
            <a:solidFill>
              <a:srgbClr val="000000"/>
            </a:solidFill>
            <a:miter lim="800000"/>
            <a:headEnd/>
            <a:tailEnd/>
          </a:ln>
        </p:spPr>
      </p:sp>
      <p:sp>
        <p:nvSpPr>
          <p:cNvPr id="24578"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07D66CDE-2F10-4DE0-AED0-496891229127}" type="slidenum">
              <a:rPr lang="ru-RU" smtClean="0"/>
              <a:pPr>
                <a:defRPr/>
              </a:pPr>
              <a:t>8</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раз слайда 1"/>
          <p:cNvSpPr>
            <a:spLocks noGrp="1" noRot="1" noChangeAspect="1" noTextEdit="1"/>
          </p:cNvSpPr>
          <p:nvPr>
            <p:ph type="sldImg"/>
          </p:nvPr>
        </p:nvSpPr>
        <p:spPr bwMode="auto">
          <a:noFill/>
          <a:ln>
            <a:solidFill>
              <a:srgbClr val="000000"/>
            </a:solidFill>
            <a:miter lim="800000"/>
            <a:headEnd/>
            <a:tailEnd/>
          </a:ln>
        </p:spPr>
      </p:sp>
      <p:sp>
        <p:nvSpPr>
          <p:cNvPr id="2765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638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2B9D21-1CE5-46DC-A86D-DEB02A218DAD}" type="slidenum">
              <a:rPr lang="ru-RU" smtClean="0"/>
              <a:pPr fontAlgn="base">
                <a:spcBef>
                  <a:spcPct val="0"/>
                </a:spcBef>
                <a:spcAft>
                  <a:spcPct val="0"/>
                </a:spcAft>
                <a:defRPr/>
              </a:pPr>
              <a:t>9</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раз слайда 1"/>
          <p:cNvSpPr>
            <a:spLocks noGrp="1" noRot="1" noChangeAspect="1" noTextEdit="1"/>
          </p:cNvSpPr>
          <p:nvPr>
            <p:ph type="sldImg"/>
          </p:nvPr>
        </p:nvSpPr>
        <p:spPr bwMode="auto">
          <a:noFill/>
          <a:ln>
            <a:solidFill>
              <a:srgbClr val="000000"/>
            </a:solidFill>
            <a:miter lim="800000"/>
            <a:headEnd/>
            <a:tailEnd/>
          </a:ln>
        </p:spPr>
      </p:sp>
      <p:sp>
        <p:nvSpPr>
          <p:cNvPr id="2969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638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74ACFD-ADE3-43C5-B8E9-56478EA6A515}" type="slidenum">
              <a:rPr lang="ru-RU" smtClean="0"/>
              <a:pPr fontAlgn="base">
                <a:spcBef>
                  <a:spcPct val="0"/>
                </a:spcBef>
                <a:spcAft>
                  <a:spcPct val="0"/>
                </a:spcAft>
                <a:defRPr/>
              </a:pPr>
              <a:t>10</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Образ слайда 1"/>
          <p:cNvSpPr>
            <a:spLocks noGrp="1" noRot="1" noChangeAspect="1" noTextEdit="1"/>
          </p:cNvSpPr>
          <p:nvPr>
            <p:ph type="sldImg"/>
          </p:nvPr>
        </p:nvSpPr>
        <p:spPr bwMode="auto">
          <a:noFill/>
          <a:ln>
            <a:solidFill>
              <a:srgbClr val="000000"/>
            </a:solidFill>
            <a:miter lim="800000"/>
            <a:headEnd/>
            <a:tailEnd/>
          </a:ln>
        </p:spPr>
      </p:sp>
      <p:sp>
        <p:nvSpPr>
          <p:cNvPr id="3584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638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F6E669-2590-4192-AA3F-E85BD8E1B99D}" type="slidenum">
              <a:rPr lang="ru-RU" smtClean="0"/>
              <a:pPr fontAlgn="base">
                <a:spcBef>
                  <a:spcPct val="0"/>
                </a:spcBef>
                <a:spcAft>
                  <a:spcPct val="0"/>
                </a:spcAft>
                <a:defRPr/>
              </a:pPr>
              <a:t>15</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Образ слайда 1"/>
          <p:cNvSpPr>
            <a:spLocks noGrp="1" noRot="1" noChangeAspect="1" noTextEdit="1"/>
          </p:cNvSpPr>
          <p:nvPr>
            <p:ph type="sldImg"/>
          </p:nvPr>
        </p:nvSpPr>
        <p:spPr bwMode="auto">
          <a:noFill/>
          <a:ln>
            <a:solidFill>
              <a:srgbClr val="000000"/>
            </a:solidFill>
            <a:miter lim="800000"/>
            <a:headEnd/>
            <a:tailEnd/>
          </a:ln>
        </p:spPr>
      </p:sp>
      <p:sp>
        <p:nvSpPr>
          <p:cNvPr id="3891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638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E8FB8A-F718-4C0F-B2DC-FEAC1D476CC0}" type="slidenum">
              <a:rPr lang="ru-RU" smtClean="0"/>
              <a:pPr fontAlgn="base">
                <a:spcBef>
                  <a:spcPct val="0"/>
                </a:spcBef>
                <a:spcAft>
                  <a:spcPct val="0"/>
                </a:spcAft>
                <a:defRPr/>
              </a:pPr>
              <a:t>17</a:t>
            </a:fld>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Insert Singapore Map</a:t>
            </a:r>
          </a:p>
          <a:p>
            <a:pPr eaLnBrk="1" hangingPunct="1">
              <a:spcBef>
                <a:spcPct val="0"/>
              </a:spcBef>
            </a:pPr>
            <a:r>
              <a:rPr lang="en-US" smtClean="0"/>
              <a:t>Hwa Chong Tower Block Picture</a:t>
            </a:r>
          </a:p>
          <a:p>
            <a:pPr eaLnBrk="1" hangingPunct="1">
              <a:spcBef>
                <a:spcPct val="0"/>
              </a:spcBef>
              <a:buFontTx/>
              <a:buChar char="-"/>
            </a:pPr>
            <a:r>
              <a:rPr lang="en-US" smtClean="0"/>
              <a:t>Campus: 100 hectares</a:t>
            </a:r>
          </a:p>
          <a:p>
            <a:pPr eaLnBrk="1" hangingPunct="1">
              <a:spcBef>
                <a:spcPct val="0"/>
              </a:spcBef>
              <a:buFontTx/>
              <a:buChar char="-"/>
            </a:pPr>
            <a:r>
              <a:rPr lang="en-US" smtClean="0"/>
              <a:t>Over 4000students &amp; 450 staff members</a:t>
            </a:r>
          </a:p>
        </p:txBody>
      </p:sp>
      <p:sp>
        <p:nvSpPr>
          <p:cNvPr id="50180" name="Slide Number Placeholder 3"/>
          <p:cNvSpPr>
            <a:spLocks noGrp="1"/>
          </p:cNvSpPr>
          <p:nvPr>
            <p:ph type="sldNum" sz="quarter" idx="5"/>
          </p:nvPr>
        </p:nvSpPr>
        <p:spPr bwMode="auto">
          <a:ln>
            <a:miter lim="800000"/>
            <a:headEnd/>
            <a:tailEnd/>
          </a:ln>
        </p:spPr>
        <p:txBody>
          <a:bodyPr/>
          <a:lstStyle/>
          <a:p>
            <a:pPr>
              <a:defRPr/>
            </a:pPr>
            <a:fld id="{065DA4DC-0BBF-43B0-B33A-B00E9FB94FB7}" type="slidenum">
              <a:rPr lang="en-US"/>
              <a:pPr>
                <a:defRPr/>
              </a:pPr>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Образ слайда 1"/>
          <p:cNvSpPr>
            <a:spLocks noGrp="1" noRot="1" noChangeAspect="1" noTextEdit="1"/>
          </p:cNvSpPr>
          <p:nvPr>
            <p:ph type="sldImg"/>
          </p:nvPr>
        </p:nvSpPr>
        <p:spPr bwMode="auto">
          <a:noFill/>
          <a:ln>
            <a:solidFill>
              <a:srgbClr val="000000"/>
            </a:solidFill>
            <a:miter lim="800000"/>
            <a:headEnd/>
            <a:tailEnd/>
          </a:ln>
        </p:spPr>
      </p:sp>
      <p:sp>
        <p:nvSpPr>
          <p:cNvPr id="4813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638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9AEA99-9B5B-4F88-89A7-17E349E0F19A}" type="slidenum">
              <a:rPr lang="ru-RU" smtClean="0"/>
              <a:pPr fontAlgn="base">
                <a:spcBef>
                  <a:spcPct val="0"/>
                </a:spcBef>
                <a:spcAft>
                  <a:spcPct val="0"/>
                </a:spcAft>
                <a:defRPr/>
              </a:pPr>
              <a:t>24</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566E1E0-9445-4DCE-A621-2FF51190B8E2}" type="datetime1">
              <a:rPr lang="ru-RU"/>
              <a:pPr>
                <a:defRPr/>
              </a:pPr>
              <a:t>27.08.2010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578E9F4-B707-422F-9C86-123C50DDD9E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3EFD8A9-4281-4110-B0BB-D0C02A92D621}" type="datetime1">
              <a:rPr lang="ru-RU"/>
              <a:pPr>
                <a:defRPr/>
              </a:pPr>
              <a:t>27.08.2010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5734F9E-A433-4DA8-BA04-C78344C20886}"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ACFDBF0-22B0-48D4-9D1C-BE1B93A29B15}" type="datetime1">
              <a:rPr lang="ru-RU"/>
              <a:pPr>
                <a:defRPr/>
              </a:pPr>
              <a:t>27.08.2010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D09C38C-D3F3-4F0F-B812-2E1EACC2EE4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85C3A37-06ED-44F8-9E86-5344E718B952}" type="datetime1">
              <a:rPr lang="ru-RU"/>
              <a:pPr>
                <a:defRPr/>
              </a:pPr>
              <a:t>27.08.2010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B1A0A65-0237-42D7-81D7-0F537350D7F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6AF7BC5-94FD-4621-8894-8ADAFF623505}" type="datetime1">
              <a:rPr lang="ru-RU"/>
              <a:pPr>
                <a:defRPr/>
              </a:pPr>
              <a:t>27.08.2010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256F2F3-0A3D-46B7-993D-649469DFA0EB}"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9750F2B-9206-4BBB-BDD8-4FE9BC61EC97}" type="datetime1">
              <a:rPr lang="ru-RU"/>
              <a:pPr>
                <a:defRPr/>
              </a:pPr>
              <a:t>27.08.2010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9490294-1A14-4B82-B33F-3E0C77FFA432}"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64756D5D-4961-4E05-A668-8234EE62E750}" type="datetime1">
              <a:rPr lang="ru-RU"/>
              <a:pPr>
                <a:defRPr/>
              </a:pPr>
              <a:t>27.08.2010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93C7F64-87C1-479B-A1D9-FACB488B40A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2D10D0F7-76BD-4EFA-90BC-051D2F15EF9E}" type="datetime1">
              <a:rPr lang="ru-RU"/>
              <a:pPr>
                <a:defRPr/>
              </a:pPr>
              <a:t>27.08.2010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1E1769B6-A4C4-4EB5-937C-A8DAEE1A7B2D}"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36E127A-EE07-451B-A87B-653A18FBDF63}" type="datetime1">
              <a:rPr lang="ru-RU"/>
              <a:pPr>
                <a:defRPr/>
              </a:pPr>
              <a:t>27.08.2010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EAFA14A0-B241-4CD5-A237-AB1E6CA9B7C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5C946A3-1071-442C-B4BD-AEDA4D94B21C}" type="datetime1">
              <a:rPr lang="ru-RU"/>
              <a:pPr>
                <a:defRPr/>
              </a:pPr>
              <a:t>27.08.2010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E400985-8E5F-43A4-9D3B-E358CEEDE25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D3722F1-7F13-481E-AB71-C1DD9B3A950C}" type="datetime1">
              <a:rPr lang="ru-RU"/>
              <a:pPr>
                <a:defRPr/>
              </a:pPr>
              <a:t>27.08.2010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D00D9CA-E08D-458F-BFD8-BCEFDE7D695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251509F-6FC7-4777-9FB3-1FFB0F74F434}" type="datetime1">
              <a:rPr lang="ru-RU"/>
              <a:pPr>
                <a:defRPr/>
              </a:pPr>
              <a:t>27.08.2010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ahoma" pitchFamily="34" charset="0"/>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E048CF4-45E0-4EB8-999D-BA5389F761F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ahoma" pitchFamily="34" charset="0"/>
        </a:defRPr>
      </a:lvl2pPr>
      <a:lvl3pPr algn="ctr" rtl="0" eaLnBrk="0" fontAlgn="base" hangingPunct="0">
        <a:spcBef>
          <a:spcPct val="0"/>
        </a:spcBef>
        <a:spcAft>
          <a:spcPct val="0"/>
        </a:spcAft>
        <a:defRPr sz="4400">
          <a:solidFill>
            <a:schemeClr val="tx1"/>
          </a:solidFill>
          <a:latin typeface="Tahoma" pitchFamily="34" charset="0"/>
        </a:defRPr>
      </a:lvl3pPr>
      <a:lvl4pPr algn="ctr" rtl="0" eaLnBrk="0" fontAlgn="base" hangingPunct="0">
        <a:spcBef>
          <a:spcPct val="0"/>
        </a:spcBef>
        <a:spcAft>
          <a:spcPct val="0"/>
        </a:spcAft>
        <a:defRPr sz="4400">
          <a:solidFill>
            <a:schemeClr val="tx1"/>
          </a:solidFill>
          <a:latin typeface="Tahoma" pitchFamily="34" charset="0"/>
        </a:defRPr>
      </a:lvl4pPr>
      <a:lvl5pPr algn="ctr" rtl="0" eaLnBrk="0" fontAlgn="base" hangingPunct="0">
        <a:spcBef>
          <a:spcPct val="0"/>
        </a:spcBef>
        <a:spcAft>
          <a:spcPct val="0"/>
        </a:spcAft>
        <a:defRPr sz="4400">
          <a:solidFill>
            <a:schemeClr val="tx1"/>
          </a:solidFill>
          <a:latin typeface="Tahoma" pitchFamily="34" charset="0"/>
        </a:defRPr>
      </a:lvl5pPr>
      <a:lvl6pPr marL="457200" algn="ctr" rtl="0" fontAlgn="base">
        <a:spcBef>
          <a:spcPct val="0"/>
        </a:spcBef>
        <a:spcAft>
          <a:spcPct val="0"/>
        </a:spcAft>
        <a:defRPr sz="4400">
          <a:solidFill>
            <a:schemeClr val="tx1"/>
          </a:solidFill>
          <a:latin typeface="Tahoma" pitchFamily="34" charset="0"/>
        </a:defRPr>
      </a:lvl6pPr>
      <a:lvl7pPr marL="914400" algn="ctr" rtl="0" fontAlgn="base">
        <a:spcBef>
          <a:spcPct val="0"/>
        </a:spcBef>
        <a:spcAft>
          <a:spcPct val="0"/>
        </a:spcAft>
        <a:defRPr sz="4400">
          <a:solidFill>
            <a:schemeClr val="tx1"/>
          </a:solidFill>
          <a:latin typeface="Tahoma" pitchFamily="34" charset="0"/>
        </a:defRPr>
      </a:lvl7pPr>
      <a:lvl8pPr marL="1371600" algn="ctr" rtl="0" fontAlgn="base">
        <a:spcBef>
          <a:spcPct val="0"/>
        </a:spcBef>
        <a:spcAft>
          <a:spcPct val="0"/>
        </a:spcAft>
        <a:defRPr sz="4400">
          <a:solidFill>
            <a:schemeClr val="tx1"/>
          </a:solidFill>
          <a:latin typeface="Tahoma" pitchFamily="34" charset="0"/>
        </a:defRPr>
      </a:lvl8pPr>
      <a:lvl9pPr marL="1828800" algn="ctr" rtl="0" fontAlgn="base">
        <a:spcBef>
          <a:spcPct val="0"/>
        </a:spcBef>
        <a:spcAft>
          <a:spcPct val="0"/>
        </a:spcAft>
        <a:defRPr sz="4400">
          <a:solidFill>
            <a:schemeClr val="tx1"/>
          </a:solidFill>
          <a:latin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png"/><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oleObject" Target="../embeddings/oleObject4.bin"/><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png"/><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3.png"/><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3.png"/><Relationship Id="rId4" Type="http://schemas.openxmlformats.org/officeDocument/2006/relationships/oleObject" Target="../embeddings/oleObject8.bin"/></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3"/>
          <a:srcRect/>
          <a:stretch>
            <a:fillRect/>
          </a:stretch>
        </p:blipFill>
        <p:spPr bwMode="auto">
          <a:xfrm>
            <a:off x="-1588" y="6126163"/>
            <a:ext cx="9144001" cy="803275"/>
          </a:xfrm>
          <a:prstGeom prst="rect">
            <a:avLst/>
          </a:prstGeom>
          <a:noFill/>
          <a:ln w="9525">
            <a:noFill/>
            <a:miter lim="800000"/>
            <a:headEnd/>
            <a:tailEnd/>
          </a:ln>
        </p:spPr>
      </p:pic>
      <p:sp>
        <p:nvSpPr>
          <p:cNvPr id="15362" name="Заголовок 1"/>
          <p:cNvSpPr>
            <a:spLocks noGrp="1"/>
          </p:cNvSpPr>
          <p:nvPr>
            <p:ph type="ctrTitle"/>
          </p:nvPr>
        </p:nvSpPr>
        <p:spPr>
          <a:xfrm>
            <a:off x="250825" y="2565400"/>
            <a:ext cx="8643938" cy="1470025"/>
          </a:xfrm>
        </p:spPr>
        <p:txBody>
          <a:bodyPr/>
          <a:lstStyle/>
          <a:p>
            <a:pPr eaLnBrk="1" hangingPunct="1"/>
            <a:r>
              <a:rPr lang="ru-RU" sz="3200" b="1" smtClean="0">
                <a:solidFill>
                  <a:srgbClr val="2B25A5"/>
                </a:solidFill>
              </a:rPr>
              <a:t>Система образования как основа </a:t>
            </a:r>
            <a:br>
              <a:rPr lang="ru-RU" sz="3200" b="1" smtClean="0">
                <a:solidFill>
                  <a:srgbClr val="2B25A5"/>
                </a:solidFill>
              </a:rPr>
            </a:br>
            <a:r>
              <a:rPr lang="ru-RU" sz="3200" b="1" smtClean="0">
                <a:solidFill>
                  <a:srgbClr val="2B25A5"/>
                </a:solidFill>
              </a:rPr>
              <a:t>социально-экономического </a:t>
            </a:r>
            <a:br>
              <a:rPr lang="ru-RU" sz="3200" b="1" smtClean="0">
                <a:solidFill>
                  <a:srgbClr val="2B25A5"/>
                </a:solidFill>
              </a:rPr>
            </a:br>
            <a:r>
              <a:rPr lang="ru-RU" sz="3200" b="1" smtClean="0">
                <a:solidFill>
                  <a:srgbClr val="2B25A5"/>
                </a:solidFill>
              </a:rPr>
              <a:t>развития региона:  </a:t>
            </a:r>
            <a:br>
              <a:rPr lang="ru-RU" sz="3200" b="1" smtClean="0">
                <a:solidFill>
                  <a:srgbClr val="2B25A5"/>
                </a:solidFill>
              </a:rPr>
            </a:br>
            <a:r>
              <a:rPr lang="ru-RU" sz="3200" b="1" smtClean="0">
                <a:solidFill>
                  <a:srgbClr val="2B25A5"/>
                </a:solidFill>
              </a:rPr>
              <a:t>новая модель Республики Татарстан</a:t>
            </a:r>
          </a:p>
        </p:txBody>
      </p:sp>
      <p:sp>
        <p:nvSpPr>
          <p:cNvPr id="15363" name="Подзаголовок 2"/>
          <p:cNvSpPr>
            <a:spLocks noGrp="1"/>
          </p:cNvSpPr>
          <p:nvPr>
            <p:ph type="subTitle" idx="1"/>
          </p:nvPr>
        </p:nvSpPr>
        <p:spPr>
          <a:xfrm>
            <a:off x="3924300" y="5000625"/>
            <a:ext cx="5219700" cy="857250"/>
          </a:xfrm>
        </p:spPr>
        <p:txBody>
          <a:bodyPr/>
          <a:lstStyle/>
          <a:p>
            <a:pPr algn="r" eaLnBrk="1" hangingPunct="1">
              <a:spcBef>
                <a:spcPct val="0"/>
              </a:spcBef>
            </a:pPr>
            <a:r>
              <a:rPr lang="tt-RU" sz="2000" b="1" smtClean="0">
                <a:solidFill>
                  <a:schemeClr val="tx1"/>
                </a:solidFill>
              </a:rPr>
              <a:t>Министр образования и науки </a:t>
            </a:r>
          </a:p>
          <a:p>
            <a:pPr algn="r" eaLnBrk="1" hangingPunct="1">
              <a:spcBef>
                <a:spcPct val="0"/>
              </a:spcBef>
            </a:pPr>
            <a:r>
              <a:rPr lang="tt-RU" sz="2000" b="1" smtClean="0">
                <a:solidFill>
                  <a:schemeClr val="tx1"/>
                </a:solidFill>
              </a:rPr>
              <a:t>Г</a:t>
            </a:r>
            <a:r>
              <a:rPr lang="ru-RU" sz="2000" b="1" smtClean="0">
                <a:solidFill>
                  <a:schemeClr val="tx1"/>
                </a:solidFill>
              </a:rPr>
              <a:t>ильмутдинов Альберт</a:t>
            </a:r>
            <a:r>
              <a:rPr lang="en-US" sz="2000" b="1" smtClean="0">
                <a:solidFill>
                  <a:schemeClr val="tx1"/>
                </a:solidFill>
              </a:rPr>
              <a:t> </a:t>
            </a:r>
            <a:r>
              <a:rPr lang="ru-RU" sz="2000" b="1" smtClean="0">
                <a:solidFill>
                  <a:schemeClr val="tx1"/>
                </a:solidFill>
              </a:rPr>
              <a:t>Харисович</a:t>
            </a:r>
          </a:p>
        </p:txBody>
      </p:sp>
      <p:pic>
        <p:nvPicPr>
          <p:cNvPr id="15364" name="Picture 4"/>
          <p:cNvPicPr>
            <a:picLocks noChangeAspect="1" noChangeArrowheads="1"/>
          </p:cNvPicPr>
          <p:nvPr/>
        </p:nvPicPr>
        <p:blipFill>
          <a:blip r:embed="rId4"/>
          <a:srcRect/>
          <a:stretch>
            <a:fillRect/>
          </a:stretch>
        </p:blipFill>
        <p:spPr bwMode="auto">
          <a:xfrm>
            <a:off x="250825" y="188913"/>
            <a:ext cx="2065338" cy="2087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684213" y="2335213"/>
            <a:ext cx="8858250" cy="2408237"/>
          </a:xfrm>
          <a:prstGeom prst="rect">
            <a:avLst/>
          </a:prstGeom>
          <a:noFill/>
          <a:ln w="9525">
            <a:noFill/>
            <a:miter lim="800000"/>
            <a:headEnd/>
            <a:tailEnd/>
          </a:ln>
        </p:spPr>
        <p:txBody>
          <a:bodyPr>
            <a:spAutoFit/>
          </a:bodyPr>
          <a:lstStyle/>
          <a:p>
            <a:pPr marL="1081088" indent="-355600">
              <a:defRPr/>
            </a:pPr>
            <a:r>
              <a:rPr lang="ru-RU" sz="2800" b="1" dirty="0">
                <a:solidFill>
                  <a:srgbClr val="FF0000"/>
                </a:solidFill>
                <a:latin typeface="+mj-lt"/>
              </a:rPr>
              <a:t>Ключевые задачи:</a:t>
            </a:r>
          </a:p>
          <a:p>
            <a:pPr marL="1081088" indent="-355600">
              <a:buFont typeface="Arial" charset="0"/>
              <a:buNone/>
              <a:defRPr/>
            </a:pPr>
            <a:endParaRPr lang="ru-RU" sz="1400" b="1" dirty="0">
              <a:solidFill>
                <a:srgbClr val="C00000"/>
              </a:solidFill>
              <a:effectLst>
                <a:outerShdw blurRad="38100" dist="38100" dir="2700000" algn="tl">
                  <a:srgbClr val="C0C0C0"/>
                </a:outerShdw>
              </a:effectLst>
              <a:latin typeface="+mj-lt"/>
              <a:cs typeface="+mn-cs"/>
            </a:endParaRPr>
          </a:p>
          <a:p>
            <a:pPr marL="1081088" indent="-355600">
              <a:lnSpc>
                <a:spcPct val="150000"/>
              </a:lnSpc>
              <a:buFont typeface="Tahoma" pitchFamily="34" charset="0"/>
              <a:buChar char="−"/>
              <a:defRPr/>
            </a:pPr>
            <a:r>
              <a:rPr lang="ru-RU" sz="2800" b="1" dirty="0">
                <a:effectLst>
                  <a:outerShdw blurRad="38100" dist="38100" dir="2700000" algn="tl">
                    <a:srgbClr val="C0C0C0"/>
                  </a:outerShdw>
                </a:effectLst>
                <a:latin typeface="+mj-lt"/>
                <a:cs typeface="+mn-cs"/>
              </a:rPr>
              <a:t>качество образования</a:t>
            </a:r>
          </a:p>
          <a:p>
            <a:pPr marL="1081088" indent="-355600">
              <a:lnSpc>
                <a:spcPct val="150000"/>
              </a:lnSpc>
              <a:buFont typeface="Tahoma" pitchFamily="34" charset="0"/>
              <a:buChar char="−"/>
              <a:defRPr/>
            </a:pPr>
            <a:endParaRPr lang="ru-RU" sz="700" b="1" dirty="0">
              <a:effectLst>
                <a:outerShdw blurRad="38100" dist="38100" dir="2700000" algn="tl">
                  <a:srgbClr val="C0C0C0"/>
                </a:outerShdw>
              </a:effectLst>
              <a:latin typeface="+mj-lt"/>
              <a:cs typeface="+mn-cs"/>
            </a:endParaRPr>
          </a:p>
          <a:p>
            <a:pPr marL="1081088" indent="-355600">
              <a:buFont typeface="Tahoma" pitchFamily="34" charset="0"/>
              <a:buChar char="−"/>
              <a:defRPr/>
            </a:pPr>
            <a:r>
              <a:rPr lang="ru-RU" sz="2800" b="1" dirty="0">
                <a:effectLst>
                  <a:outerShdw blurRad="38100" dist="38100" dir="2700000" algn="tl">
                    <a:srgbClr val="C0C0C0"/>
                  </a:outerShdw>
                </a:effectLst>
                <a:latin typeface="+mj-lt"/>
                <a:cs typeface="+mn-cs"/>
              </a:rPr>
              <a:t> эффективность функционирования</a:t>
            </a:r>
            <a:br>
              <a:rPr lang="ru-RU" sz="2800" b="1" dirty="0">
                <a:effectLst>
                  <a:outerShdw blurRad="38100" dist="38100" dir="2700000" algn="tl">
                    <a:srgbClr val="C0C0C0"/>
                  </a:outerShdw>
                </a:effectLst>
                <a:latin typeface="+mj-lt"/>
                <a:cs typeface="+mn-cs"/>
              </a:rPr>
            </a:br>
            <a:r>
              <a:rPr lang="ru-RU" sz="2800" b="1" dirty="0">
                <a:effectLst>
                  <a:outerShdw blurRad="38100" dist="38100" dir="2700000" algn="tl">
                    <a:srgbClr val="C0C0C0"/>
                  </a:outerShdw>
                </a:effectLst>
                <a:latin typeface="+mj-lt"/>
                <a:cs typeface="+mn-cs"/>
              </a:rPr>
              <a:t>отрасли</a:t>
            </a:r>
          </a:p>
        </p:txBody>
      </p:sp>
      <p:sp>
        <p:nvSpPr>
          <p:cNvPr id="11" name="TextBox 3"/>
          <p:cNvSpPr txBox="1">
            <a:spLocks noChangeArrowheads="1"/>
          </p:cNvSpPr>
          <p:nvPr/>
        </p:nvSpPr>
        <p:spPr bwMode="auto">
          <a:xfrm>
            <a:off x="684213" y="2335213"/>
            <a:ext cx="8858250" cy="2408237"/>
          </a:xfrm>
          <a:prstGeom prst="rect">
            <a:avLst/>
          </a:prstGeom>
          <a:noFill/>
          <a:ln w="9525">
            <a:noFill/>
            <a:miter lim="800000"/>
            <a:headEnd/>
            <a:tailEnd/>
          </a:ln>
        </p:spPr>
        <p:txBody>
          <a:bodyPr>
            <a:spAutoFit/>
          </a:bodyPr>
          <a:lstStyle/>
          <a:p>
            <a:pPr marL="1081088" indent="-355600">
              <a:defRPr/>
            </a:pPr>
            <a:r>
              <a:rPr lang="ru-RU" sz="2800" b="1" dirty="0">
                <a:solidFill>
                  <a:srgbClr val="FF0000"/>
                </a:solidFill>
                <a:latin typeface="+mj-lt"/>
              </a:rPr>
              <a:t>Ключевые задачи:</a:t>
            </a:r>
          </a:p>
          <a:p>
            <a:pPr marL="1081088" indent="-355600">
              <a:buFont typeface="Arial" charset="0"/>
              <a:buNone/>
              <a:defRPr/>
            </a:pPr>
            <a:endParaRPr lang="ru-RU" sz="1400" b="1" dirty="0">
              <a:solidFill>
                <a:srgbClr val="C00000"/>
              </a:solidFill>
              <a:effectLst>
                <a:outerShdw blurRad="38100" dist="38100" dir="2700000" algn="tl">
                  <a:srgbClr val="C0C0C0"/>
                </a:outerShdw>
              </a:effectLst>
              <a:latin typeface="+mj-lt"/>
              <a:cs typeface="+mn-cs"/>
            </a:endParaRPr>
          </a:p>
          <a:p>
            <a:pPr marL="1081088" indent="-355600">
              <a:lnSpc>
                <a:spcPct val="150000"/>
              </a:lnSpc>
              <a:buFont typeface="Tahoma" pitchFamily="34" charset="0"/>
              <a:buChar char="−"/>
              <a:defRPr/>
            </a:pPr>
            <a:r>
              <a:rPr lang="ru-RU" sz="2800" b="1" dirty="0">
                <a:effectLst>
                  <a:outerShdw blurRad="38100" dist="38100" dir="2700000" algn="tl">
                    <a:srgbClr val="C0C0C0"/>
                  </a:outerShdw>
                </a:effectLst>
                <a:latin typeface="+mj-lt"/>
                <a:cs typeface="+mn-cs"/>
              </a:rPr>
              <a:t>качество образования</a:t>
            </a:r>
          </a:p>
          <a:p>
            <a:pPr marL="1081088" indent="-355600">
              <a:lnSpc>
                <a:spcPct val="150000"/>
              </a:lnSpc>
              <a:buFont typeface="Tahoma" pitchFamily="34" charset="0"/>
              <a:buChar char="−"/>
              <a:defRPr/>
            </a:pPr>
            <a:endParaRPr lang="ru-RU" sz="700" b="1" dirty="0">
              <a:effectLst>
                <a:outerShdw blurRad="38100" dist="38100" dir="2700000" algn="tl">
                  <a:srgbClr val="C0C0C0"/>
                </a:outerShdw>
              </a:effectLst>
              <a:latin typeface="+mj-lt"/>
              <a:cs typeface="+mn-cs"/>
            </a:endParaRPr>
          </a:p>
          <a:p>
            <a:pPr marL="1081088" indent="-355600">
              <a:buFont typeface="Tahoma" pitchFamily="34" charset="0"/>
              <a:buChar char="−"/>
              <a:defRPr/>
            </a:pPr>
            <a:r>
              <a:rPr lang="ru-RU" sz="2800" b="1" dirty="0">
                <a:solidFill>
                  <a:schemeClr val="bg1">
                    <a:lumMod val="85000"/>
                  </a:schemeClr>
                </a:solidFill>
                <a:effectLst>
                  <a:outerShdw blurRad="38100" dist="38100" dir="2700000" algn="tl">
                    <a:srgbClr val="C0C0C0"/>
                  </a:outerShdw>
                </a:effectLst>
                <a:latin typeface="+mj-lt"/>
                <a:cs typeface="+mn-cs"/>
              </a:rPr>
              <a:t> эффективность функционирования</a:t>
            </a:r>
            <a:br>
              <a:rPr lang="ru-RU" sz="2800" b="1" dirty="0">
                <a:solidFill>
                  <a:schemeClr val="bg1">
                    <a:lumMod val="85000"/>
                  </a:schemeClr>
                </a:solidFill>
                <a:effectLst>
                  <a:outerShdw blurRad="38100" dist="38100" dir="2700000" algn="tl">
                    <a:srgbClr val="C0C0C0"/>
                  </a:outerShdw>
                </a:effectLst>
                <a:latin typeface="+mj-lt"/>
                <a:cs typeface="+mn-cs"/>
              </a:rPr>
            </a:br>
            <a:r>
              <a:rPr lang="ru-RU" sz="2800" b="1" dirty="0">
                <a:solidFill>
                  <a:schemeClr val="bg1">
                    <a:lumMod val="85000"/>
                  </a:schemeClr>
                </a:solidFill>
                <a:effectLst>
                  <a:outerShdw blurRad="38100" dist="38100" dir="2700000" algn="tl">
                    <a:srgbClr val="C0C0C0"/>
                  </a:outerShdw>
                </a:effectLst>
                <a:latin typeface="+mj-lt"/>
                <a:cs typeface="+mn-cs"/>
              </a:rPr>
              <a:t>отрасли</a:t>
            </a:r>
          </a:p>
        </p:txBody>
      </p:sp>
      <p:pic>
        <p:nvPicPr>
          <p:cNvPr id="28675" name="Picture 2"/>
          <p:cNvPicPr>
            <a:picLocks noChangeAspect="1" noChangeArrowheads="1"/>
          </p:cNvPicPr>
          <p:nvPr/>
        </p:nvPicPr>
        <p:blipFill>
          <a:blip r:embed="rId3"/>
          <a:srcRect/>
          <a:stretch>
            <a:fillRect/>
          </a:stretch>
        </p:blipFill>
        <p:spPr bwMode="auto">
          <a:xfrm>
            <a:off x="-1588" y="6126163"/>
            <a:ext cx="9144001" cy="803275"/>
          </a:xfrm>
          <a:prstGeom prst="rect">
            <a:avLst/>
          </a:prstGeom>
          <a:noFill/>
          <a:ln w="9525">
            <a:noFill/>
            <a:miter lim="800000"/>
            <a:headEnd/>
            <a:tailEnd/>
          </a:ln>
        </p:spPr>
      </p:pic>
      <p:sp>
        <p:nvSpPr>
          <p:cNvPr id="28676" name="Заголовок 1"/>
          <p:cNvSpPr>
            <a:spLocks noGrp="1"/>
          </p:cNvSpPr>
          <p:nvPr>
            <p:ph type="title"/>
          </p:nvPr>
        </p:nvSpPr>
        <p:spPr>
          <a:xfrm>
            <a:off x="0" y="620713"/>
            <a:ext cx="9144000" cy="1512887"/>
          </a:xfrm>
        </p:spPr>
        <p:txBody>
          <a:bodyPr lIns="0" tIns="0" rIns="0" bIns="0"/>
          <a:lstStyle/>
          <a:p>
            <a:pPr marL="571500" indent="-571500" eaLnBrk="1" hangingPunct="1"/>
            <a:r>
              <a:rPr lang="ru-RU" sz="2800" b="1" smtClean="0">
                <a:solidFill>
                  <a:srgbClr val="2B25A5"/>
                </a:solidFill>
              </a:rPr>
              <a:t>Система образования в Республике Татарстан</a:t>
            </a:r>
          </a:p>
        </p:txBody>
      </p:sp>
      <p:pic>
        <p:nvPicPr>
          <p:cNvPr id="28677" name="Picture 4"/>
          <p:cNvPicPr>
            <a:picLocks noChangeAspect="1" noChangeArrowheads="1"/>
          </p:cNvPicPr>
          <p:nvPr/>
        </p:nvPicPr>
        <p:blipFill>
          <a:blip r:embed="rId4"/>
          <a:srcRect/>
          <a:stretch>
            <a:fillRect/>
          </a:stretch>
        </p:blipFill>
        <p:spPr bwMode="auto">
          <a:xfrm>
            <a:off x="250825" y="6135688"/>
            <a:ext cx="714375" cy="722312"/>
          </a:xfrm>
          <a:prstGeom prst="rect">
            <a:avLst/>
          </a:prstGeom>
          <a:noFill/>
          <a:ln w="9525">
            <a:noFill/>
            <a:miter lim="800000"/>
            <a:headEnd/>
            <a:tailEnd/>
          </a:ln>
        </p:spPr>
      </p:pic>
      <p:sp>
        <p:nvSpPr>
          <p:cNvPr id="8" name="Номер слайда 7"/>
          <p:cNvSpPr>
            <a:spLocks noGrp="1"/>
          </p:cNvSpPr>
          <p:nvPr>
            <p:ph type="sldNum" sz="quarter" idx="12"/>
          </p:nvPr>
        </p:nvSpPr>
        <p:spPr/>
        <p:txBody>
          <a:bodyPr/>
          <a:lstStyle/>
          <a:p>
            <a:pPr>
              <a:defRPr/>
            </a:pPr>
            <a:fld id="{44EAFB7A-0417-48F0-B346-4FEF8233CF1E}" type="slidenum">
              <a:rPr lang="ru-RU" smtClean="0"/>
              <a:pPr>
                <a:defRPr/>
              </a:pPr>
              <a:t>10</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2"/>
          <a:srcRect/>
          <a:stretch>
            <a:fillRect/>
          </a:stretch>
        </p:blipFill>
        <p:spPr bwMode="auto">
          <a:xfrm>
            <a:off x="-1588" y="6126163"/>
            <a:ext cx="9144001" cy="803275"/>
          </a:xfrm>
          <a:prstGeom prst="rect">
            <a:avLst/>
          </a:prstGeom>
          <a:noFill/>
          <a:ln w="9525">
            <a:noFill/>
            <a:miter lim="800000"/>
            <a:headEnd/>
            <a:tailEnd/>
          </a:ln>
        </p:spPr>
      </p:pic>
      <p:sp>
        <p:nvSpPr>
          <p:cNvPr id="30722" name="Заголовок 1"/>
          <p:cNvSpPr>
            <a:spLocks noGrp="1"/>
          </p:cNvSpPr>
          <p:nvPr>
            <p:ph type="title"/>
          </p:nvPr>
        </p:nvSpPr>
        <p:spPr>
          <a:xfrm>
            <a:off x="457200" y="-242888"/>
            <a:ext cx="8229600" cy="1660526"/>
          </a:xfrm>
        </p:spPr>
        <p:txBody>
          <a:bodyPr/>
          <a:lstStyle/>
          <a:p>
            <a:pPr marL="571500" indent="-571500" eaLnBrk="1" hangingPunct="1"/>
            <a:r>
              <a:rPr lang="ru-RU" sz="2800" b="1" smtClean="0">
                <a:solidFill>
                  <a:srgbClr val="2B25A5"/>
                </a:solidFill>
              </a:rPr>
              <a:t>Республиканская система мониторинга</a:t>
            </a:r>
          </a:p>
        </p:txBody>
      </p:sp>
      <p:sp>
        <p:nvSpPr>
          <p:cNvPr id="6" name="Содержимое 2"/>
          <p:cNvSpPr txBox="1">
            <a:spLocks/>
          </p:cNvSpPr>
          <p:nvPr/>
        </p:nvSpPr>
        <p:spPr bwMode="auto">
          <a:xfrm>
            <a:off x="250825" y="1052513"/>
            <a:ext cx="8532813" cy="4857750"/>
          </a:xfrm>
          <a:prstGeom prst="rect">
            <a:avLst/>
          </a:prstGeom>
          <a:noFill/>
          <a:ln w="9525">
            <a:noFill/>
            <a:miter lim="800000"/>
            <a:headEnd/>
            <a:tailEnd/>
          </a:ln>
        </p:spPr>
        <p:txBody>
          <a:bodyPr anchor="ctr" anchorCtr="1"/>
          <a:lstStyle/>
          <a:p>
            <a:pPr marL="457200" indent="-457200" algn="ctr" eaLnBrk="0" hangingPunct="0">
              <a:spcBef>
                <a:spcPct val="20000"/>
              </a:spcBef>
              <a:defRPr/>
            </a:pPr>
            <a:r>
              <a:rPr lang="ru-RU" sz="2400" b="1" dirty="0">
                <a:solidFill>
                  <a:srgbClr val="2B25A5"/>
                </a:solidFill>
                <a:latin typeface="+mn-lt"/>
                <a:cs typeface="+mn-cs"/>
              </a:rPr>
              <a:t>Учащиеся</a:t>
            </a:r>
          </a:p>
          <a:p>
            <a:pPr marL="457200" indent="-457200" algn="just" eaLnBrk="0" hangingPunct="0">
              <a:spcBef>
                <a:spcPct val="20000"/>
              </a:spcBef>
              <a:buFont typeface="Tahoma" pitchFamily="34" charset="0"/>
              <a:buChar char="−"/>
              <a:defRPr/>
            </a:pPr>
            <a:r>
              <a:rPr lang="ru-RU" b="1" dirty="0">
                <a:latin typeface="+mn-lt"/>
                <a:cs typeface="+mn-cs"/>
              </a:rPr>
              <a:t>ЕГЭ выпускников школ (11-е классы)</a:t>
            </a:r>
          </a:p>
          <a:p>
            <a:pPr marL="457200" indent="-457200" algn="just" eaLnBrk="0" hangingPunct="0">
              <a:spcBef>
                <a:spcPct val="20000"/>
              </a:spcBef>
              <a:buFont typeface="Tahoma" pitchFamily="34" charset="0"/>
              <a:buChar char="−"/>
              <a:defRPr/>
            </a:pPr>
            <a:r>
              <a:rPr lang="ru-RU" b="1" dirty="0">
                <a:latin typeface="+mn-lt"/>
                <a:cs typeface="+mn-cs"/>
              </a:rPr>
              <a:t>Государственная итоговая аттестация (9-е классы) </a:t>
            </a:r>
          </a:p>
          <a:p>
            <a:pPr marL="457200" indent="-457200" algn="just" eaLnBrk="0" hangingPunct="0">
              <a:spcBef>
                <a:spcPct val="20000"/>
              </a:spcBef>
              <a:buFont typeface="Tahoma" pitchFamily="34" charset="0"/>
              <a:buChar char="−"/>
              <a:defRPr/>
            </a:pPr>
            <a:r>
              <a:rPr lang="ru-RU" b="1" dirty="0">
                <a:latin typeface="+mn-lt"/>
                <a:cs typeface="+mn-cs"/>
              </a:rPr>
              <a:t>Независимая оценка качества образования (4-8-е классы )</a:t>
            </a:r>
          </a:p>
          <a:p>
            <a:pPr marL="457200" indent="-457200" algn="ctr" eaLnBrk="0" hangingPunct="0">
              <a:spcBef>
                <a:spcPct val="20000"/>
              </a:spcBef>
              <a:defRPr/>
            </a:pPr>
            <a:r>
              <a:rPr lang="ru-RU" sz="2400" b="1" dirty="0">
                <a:solidFill>
                  <a:srgbClr val="2B25A5"/>
                </a:solidFill>
                <a:latin typeface="+mn-lt"/>
                <a:cs typeface="+mn-cs"/>
              </a:rPr>
              <a:t>Будущие учителя</a:t>
            </a:r>
            <a:endParaRPr lang="en-US" sz="2400" b="1" dirty="0">
              <a:solidFill>
                <a:srgbClr val="2B25A5"/>
              </a:solidFill>
              <a:latin typeface="+mn-lt"/>
              <a:cs typeface="+mn-cs"/>
            </a:endParaRPr>
          </a:p>
          <a:p>
            <a:pPr marL="457200" indent="-457200" algn="just" eaLnBrk="0" hangingPunct="0">
              <a:spcBef>
                <a:spcPct val="20000"/>
              </a:spcBef>
              <a:buFont typeface="Tahoma" pitchFamily="34" charset="0"/>
              <a:buChar char="−"/>
              <a:defRPr/>
            </a:pPr>
            <a:r>
              <a:rPr lang="ru-RU" b="1" dirty="0">
                <a:latin typeface="+mn-lt"/>
                <a:cs typeface="+mn-cs"/>
              </a:rPr>
              <a:t>Тестирование  первокурсников в формате ЕГЭ (контроль)</a:t>
            </a:r>
          </a:p>
          <a:p>
            <a:pPr marL="457200" indent="-457200" algn="just" eaLnBrk="0" hangingPunct="0">
              <a:spcBef>
                <a:spcPct val="20000"/>
              </a:spcBef>
              <a:buFont typeface="Tahoma" pitchFamily="34" charset="0"/>
              <a:buChar char="−"/>
              <a:defRPr/>
            </a:pPr>
            <a:r>
              <a:rPr lang="ru-RU" b="1" dirty="0">
                <a:latin typeface="+mn-lt"/>
                <a:cs typeface="+mn-cs"/>
              </a:rPr>
              <a:t>Тестирование выпускников педагогических вузов в формате ЕГЭ</a:t>
            </a:r>
          </a:p>
          <a:p>
            <a:pPr marL="457200" indent="-457200" algn="ctr" eaLnBrk="0" hangingPunct="0">
              <a:spcBef>
                <a:spcPct val="20000"/>
              </a:spcBef>
              <a:defRPr/>
            </a:pPr>
            <a:r>
              <a:rPr lang="ru-RU" sz="2400" b="1" dirty="0">
                <a:solidFill>
                  <a:srgbClr val="2B25A5"/>
                </a:solidFill>
                <a:latin typeface="+mn-lt"/>
                <a:cs typeface="+mn-cs"/>
              </a:rPr>
              <a:t>Учителя</a:t>
            </a:r>
          </a:p>
          <a:p>
            <a:pPr marL="457200" indent="-457200" eaLnBrk="0" hangingPunct="0">
              <a:spcBef>
                <a:spcPct val="20000"/>
              </a:spcBef>
              <a:buFontTx/>
              <a:buChar char="−"/>
              <a:defRPr/>
            </a:pPr>
            <a:r>
              <a:rPr lang="ru-RU" b="1" dirty="0">
                <a:latin typeface="+mn-lt"/>
                <a:cs typeface="+mn-cs"/>
              </a:rPr>
              <a:t>Тестирование 	учителей</a:t>
            </a:r>
            <a:r>
              <a:rPr lang="ru-RU" b="1" dirty="0">
                <a:cs typeface="+mn-cs"/>
              </a:rPr>
              <a:t>  	</a:t>
            </a:r>
            <a:r>
              <a:rPr lang="ru-RU" b="1" dirty="0">
                <a:latin typeface="+mn-lt"/>
                <a:cs typeface="+mn-cs"/>
              </a:rPr>
              <a:t>в 	формате 	ЕГЭ</a:t>
            </a:r>
          </a:p>
          <a:p>
            <a:pPr marL="457200" indent="-457200" algn="just" eaLnBrk="0" hangingPunct="0">
              <a:spcBef>
                <a:spcPct val="20000"/>
              </a:spcBef>
              <a:buFontTx/>
              <a:buChar char="−"/>
              <a:defRPr/>
            </a:pPr>
            <a:r>
              <a:rPr lang="ru-RU" b="1" dirty="0">
                <a:latin typeface="+mn-lt"/>
                <a:cs typeface="+mn-cs"/>
              </a:rPr>
              <a:t>Анкетирование 	учащихся</a:t>
            </a:r>
          </a:p>
          <a:p>
            <a:pPr marL="457200" indent="-457200" algn="just" eaLnBrk="0" hangingPunct="0">
              <a:spcBef>
                <a:spcPct val="20000"/>
              </a:spcBef>
              <a:defRPr/>
            </a:pPr>
            <a:endParaRPr lang="ru-RU" b="1" dirty="0">
              <a:latin typeface="+mn-lt"/>
              <a:cs typeface="+mn-cs"/>
            </a:endParaRPr>
          </a:p>
          <a:p>
            <a:pPr marL="711200" indent="-711200" algn="just" eaLnBrk="0" hangingPunct="0">
              <a:spcBef>
                <a:spcPct val="20000"/>
              </a:spcBef>
              <a:defRPr/>
            </a:pPr>
            <a:r>
              <a:rPr lang="ru-RU" sz="2400" b="1" dirty="0">
                <a:solidFill>
                  <a:srgbClr val="FF0000"/>
                </a:solidFill>
                <a:latin typeface="+mn-lt"/>
                <a:cs typeface="+mn-cs"/>
              </a:rPr>
              <a:t>  Цель:   объективная    оценка     достижений	 ВСЕХ 	     участников образовательного  процесса</a:t>
            </a:r>
          </a:p>
        </p:txBody>
      </p:sp>
      <p:pic>
        <p:nvPicPr>
          <p:cNvPr id="30724" name="Picture 4"/>
          <p:cNvPicPr>
            <a:picLocks noChangeAspect="1" noChangeArrowheads="1"/>
          </p:cNvPicPr>
          <p:nvPr/>
        </p:nvPicPr>
        <p:blipFill>
          <a:blip r:embed="rId3"/>
          <a:srcRect/>
          <a:stretch>
            <a:fillRect/>
          </a:stretch>
        </p:blipFill>
        <p:spPr bwMode="auto">
          <a:xfrm>
            <a:off x="250825" y="6135688"/>
            <a:ext cx="714375" cy="722312"/>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pPr>
              <a:defRPr/>
            </a:pPr>
            <a:fld id="{A03A10C0-6021-444C-9F30-908BEAA5B76D}" type="slidenum">
              <a:rPr lang="ru-RU" smtClean="0"/>
              <a:pPr>
                <a:defRPr/>
              </a:pPr>
              <a:t>11</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dissolve">
                                      <p:cBhvr>
                                        <p:cTn id="11" dur="500"/>
                                        <p:tgtEl>
                                          <p:spTgt spid="6">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dissolve">
                                      <p:cBhvr>
                                        <p:cTn id="15" dur="500"/>
                                        <p:tgtEl>
                                          <p:spTgt spid="6">
                                            <p:txEl>
                                              <p:pRg st="2" end="2"/>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dissolve">
                                      <p:cBhvr>
                                        <p:cTn id="19" dur="500"/>
                                        <p:tgtEl>
                                          <p:spTgt spid="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dissolve">
                                      <p:cBhvr>
                                        <p:cTn id="24" dur="500"/>
                                        <p:tgtEl>
                                          <p:spTgt spid="6">
                                            <p:txEl>
                                              <p:pRg st="4" end="4"/>
                                            </p:txEl>
                                          </p:spTgt>
                                        </p:tgtEl>
                                      </p:cBhvr>
                                    </p:animEffect>
                                  </p:childTnLst>
                                </p:cTn>
                              </p:par>
                            </p:childTnLst>
                          </p:cTn>
                        </p:par>
                        <p:par>
                          <p:cTn id="25" fill="hold">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dissolve">
                                      <p:cBhvr>
                                        <p:cTn id="28" dur="500"/>
                                        <p:tgtEl>
                                          <p:spTgt spid="6">
                                            <p:txEl>
                                              <p:pRg st="5" end="5"/>
                                            </p:txEl>
                                          </p:spTgt>
                                        </p:tgtEl>
                                      </p:cBhvr>
                                    </p:animEffect>
                                  </p:childTnLst>
                                </p:cTn>
                              </p:par>
                            </p:childTnLst>
                          </p:cTn>
                        </p:par>
                        <p:par>
                          <p:cTn id="29" fill="hold">
                            <p:stCondLst>
                              <p:cond delay="1000"/>
                            </p:stCondLst>
                            <p:childTnLst>
                              <p:par>
                                <p:cTn id="30" presetID="9" presetClass="entr" presetSubtype="0" fill="hold" grpId="0" nodeType="after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dissolv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dissolve">
                                      <p:cBhvr>
                                        <p:cTn id="37" dur="500"/>
                                        <p:tgtEl>
                                          <p:spTgt spid="6">
                                            <p:txEl>
                                              <p:pRg st="7" end="7"/>
                                            </p:txEl>
                                          </p:spTgt>
                                        </p:tgtEl>
                                      </p:cBhvr>
                                    </p:animEffect>
                                  </p:childTnLst>
                                </p:cTn>
                              </p:par>
                            </p:childTnLst>
                          </p:cTn>
                        </p:par>
                        <p:par>
                          <p:cTn id="38" fill="hold">
                            <p:stCondLst>
                              <p:cond delay="500"/>
                            </p:stCondLst>
                            <p:childTnLst>
                              <p:par>
                                <p:cTn id="39" presetID="9" presetClass="entr" presetSubtype="0" fill="hold" grpId="0" nodeType="after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animEffect transition="in" filter="dissolve">
                                      <p:cBhvr>
                                        <p:cTn id="41" dur="500"/>
                                        <p:tgtEl>
                                          <p:spTgt spid="6">
                                            <p:txEl>
                                              <p:pRg st="8" end="8"/>
                                            </p:txEl>
                                          </p:spTgt>
                                        </p:tgtEl>
                                      </p:cBhvr>
                                    </p:animEffect>
                                  </p:childTnLst>
                                </p:cTn>
                              </p:par>
                            </p:childTnLst>
                          </p:cTn>
                        </p:par>
                        <p:par>
                          <p:cTn id="42" fill="hold">
                            <p:stCondLst>
                              <p:cond delay="1000"/>
                            </p:stCondLst>
                            <p:childTnLst>
                              <p:par>
                                <p:cTn id="43" presetID="9" presetClass="entr" presetSubtype="0" fill="hold" grpId="0" nodeType="afterEffect">
                                  <p:stCondLst>
                                    <p:cond delay="0"/>
                                  </p:stCondLst>
                                  <p:childTnLst>
                                    <p:set>
                                      <p:cBhvr>
                                        <p:cTn id="44" dur="1" fill="hold">
                                          <p:stCondLst>
                                            <p:cond delay="0"/>
                                          </p:stCondLst>
                                        </p:cTn>
                                        <p:tgtEl>
                                          <p:spTgt spid="6">
                                            <p:txEl>
                                              <p:pRg st="9" end="9"/>
                                            </p:txEl>
                                          </p:spTgt>
                                        </p:tgtEl>
                                        <p:attrNameLst>
                                          <p:attrName>style.visibility</p:attrName>
                                        </p:attrNameLst>
                                      </p:cBhvr>
                                      <p:to>
                                        <p:strVal val="visible"/>
                                      </p:to>
                                    </p:set>
                                    <p:animEffect transition="in" filter="dissolve">
                                      <p:cBhvr>
                                        <p:cTn id="45" dur="500"/>
                                        <p:tgtEl>
                                          <p:spTgt spid="6">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6">
                                            <p:txEl>
                                              <p:pRg st="11" end="11"/>
                                            </p:txEl>
                                          </p:spTgt>
                                        </p:tgtEl>
                                        <p:attrNameLst>
                                          <p:attrName>style.visibility</p:attrName>
                                        </p:attrNameLst>
                                      </p:cBhvr>
                                      <p:to>
                                        <p:strVal val="visible"/>
                                      </p:to>
                                    </p:set>
                                    <p:animEffect transition="in" filter="dissolve">
                                      <p:cBhvr>
                                        <p:cTn id="50"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2"/>
          <a:srcRect/>
          <a:stretch>
            <a:fillRect/>
          </a:stretch>
        </p:blipFill>
        <p:spPr bwMode="auto">
          <a:xfrm>
            <a:off x="-1588" y="6126163"/>
            <a:ext cx="9144001" cy="803275"/>
          </a:xfrm>
          <a:prstGeom prst="rect">
            <a:avLst/>
          </a:prstGeom>
          <a:noFill/>
          <a:ln w="9525">
            <a:noFill/>
            <a:miter lim="800000"/>
            <a:headEnd/>
            <a:tailEnd/>
          </a:ln>
        </p:spPr>
      </p:pic>
      <p:sp>
        <p:nvSpPr>
          <p:cNvPr id="31746" name="Заголовок 1"/>
          <p:cNvSpPr>
            <a:spLocks noGrp="1"/>
          </p:cNvSpPr>
          <p:nvPr>
            <p:ph type="title"/>
          </p:nvPr>
        </p:nvSpPr>
        <p:spPr>
          <a:xfrm>
            <a:off x="827088" y="0"/>
            <a:ext cx="7402512" cy="882650"/>
          </a:xfrm>
        </p:spPr>
        <p:txBody>
          <a:bodyPr/>
          <a:lstStyle/>
          <a:p>
            <a:pPr marL="571500" indent="-571500" eaLnBrk="1" hangingPunct="1"/>
            <a:r>
              <a:rPr lang="ru-RU" sz="2800" b="1" smtClean="0">
                <a:solidFill>
                  <a:srgbClr val="2B25A5"/>
                </a:solidFill>
              </a:rPr>
              <a:t>Результаты ЕГЭ, усредненные баллы</a:t>
            </a:r>
          </a:p>
        </p:txBody>
      </p:sp>
      <p:graphicFrame>
        <p:nvGraphicFramePr>
          <p:cNvPr id="2179" name="Group 131"/>
          <p:cNvGraphicFramePr>
            <a:graphicFrameLocks noGrp="1"/>
          </p:cNvGraphicFramePr>
          <p:nvPr/>
        </p:nvGraphicFramePr>
        <p:xfrm>
          <a:off x="323850" y="836613"/>
          <a:ext cx="8496300" cy="4879975"/>
        </p:xfrm>
        <a:graphic>
          <a:graphicData uri="http://schemas.openxmlformats.org/drawingml/2006/table">
            <a:tbl>
              <a:tblPr/>
              <a:tblGrid>
                <a:gridCol w="2477715"/>
                <a:gridCol w="1793478"/>
                <a:gridCol w="1342834"/>
                <a:gridCol w="1204720"/>
                <a:gridCol w="1678197"/>
              </a:tblGrid>
              <a:tr h="424016">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mn-lt"/>
                          <a:cs typeface="Times New Roman" pitchFamily="18" charset="0"/>
                        </a:rPr>
                        <a:t>Предмет</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mn-lt"/>
                          <a:cs typeface="Times New Roman" pitchFamily="18" charset="0"/>
                        </a:rPr>
                        <a:t>Всего кол-во</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mn-lt"/>
                          <a:cs typeface="Times New Roman" pitchFamily="18" charset="0"/>
                        </a:rPr>
                        <a:t> Средний балл ЕГЭ  2009 г.</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i="0" u="none" strike="noStrike" kern="1200" cap="none" normalizeH="0" baseline="0" dirty="0" smtClean="0">
                          <a:ln>
                            <a:noFill/>
                          </a:ln>
                          <a:solidFill>
                            <a:schemeClr val="tx1"/>
                          </a:solidFill>
                          <a:effectLst/>
                          <a:latin typeface="+mn-lt"/>
                          <a:ea typeface="+mn-ea"/>
                          <a:cs typeface="Times New Roman" pitchFamily="18" charset="0"/>
                        </a:rPr>
                        <a:t> Средний балл ЕГЭ 2010 г.</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62189">
                <a:tc vMerge="1">
                  <a:txBody>
                    <a:bodyPr/>
                    <a:lstStyle/>
                    <a:p>
                      <a:endParaRPr lang="ru-RU"/>
                    </a:p>
                  </a:txBody>
                  <a:tcPr/>
                </a:tc>
                <a:tc v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mn-lt"/>
                          <a:cs typeface="Times New Roman" pitchFamily="18" charset="0"/>
                        </a:rPr>
                        <a:t>РФ</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mn-lt"/>
                          <a:cs typeface="Times New Roman" pitchFamily="18" charset="0"/>
                        </a:rPr>
                        <a:t>РТ</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i="0" u="none" strike="noStrike" kern="1200" cap="none" normalizeH="0" baseline="0" dirty="0" smtClean="0">
                          <a:ln>
                            <a:noFill/>
                          </a:ln>
                          <a:solidFill>
                            <a:schemeClr val="tx1"/>
                          </a:solidFill>
                          <a:effectLst/>
                          <a:latin typeface="+mn-lt"/>
                          <a:ea typeface="+mn-ea"/>
                          <a:cs typeface="Times New Roman" pitchFamily="18" charset="0"/>
                        </a:rPr>
                        <a:t>РТ</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64297">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mn-lt"/>
                          <a:cs typeface="Times New Roman" pitchFamily="18" charset="0"/>
                        </a:rPr>
                        <a:t>Русский язык</a:t>
                      </a:r>
                    </a:p>
                  </a:txBody>
                  <a:tcPr marL="72000"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mn-lt"/>
                          <a:cs typeface="Times New Roman" pitchFamily="18" charset="0"/>
                        </a:rPr>
                        <a:t>26591</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mn-lt"/>
                          <a:cs typeface="Times New Roman" pitchFamily="18" charset="0"/>
                        </a:rPr>
                        <a:t>57,2</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D2203E"/>
                          </a:solidFill>
                          <a:effectLst/>
                          <a:latin typeface="+mn-lt"/>
                          <a:cs typeface="Times New Roman" pitchFamily="18" charset="0"/>
                        </a:rPr>
                        <a:t>54,5</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18870F"/>
                          </a:solidFill>
                          <a:effectLst/>
                          <a:latin typeface="+mn-lt"/>
                          <a:cs typeface="Times New Roman" pitchFamily="18" charset="0"/>
                        </a:rPr>
                        <a:t>57,9</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64297">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mn-lt"/>
                          <a:cs typeface="Times New Roman" pitchFamily="18" charset="0"/>
                        </a:rPr>
                        <a:t>Математика</a:t>
                      </a:r>
                    </a:p>
                  </a:txBody>
                  <a:tcPr marL="72000"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mn-lt"/>
                          <a:cs typeface="Times New Roman" pitchFamily="18" charset="0"/>
                        </a:rPr>
                        <a:t>25578</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mn-lt"/>
                          <a:cs typeface="Times New Roman" pitchFamily="18" charset="0"/>
                        </a:rPr>
                        <a:t>44,1</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D2203E"/>
                          </a:solidFill>
                          <a:effectLst/>
                          <a:latin typeface="+mn-lt"/>
                          <a:cs typeface="Times New Roman" pitchFamily="18" charset="0"/>
                        </a:rPr>
                        <a:t>41,9</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18870F"/>
                          </a:solidFill>
                          <a:effectLst/>
                          <a:latin typeface="+mn-lt"/>
                          <a:cs typeface="Times New Roman" pitchFamily="18" charset="0"/>
                        </a:rPr>
                        <a:t>44,9</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83321">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mn-lt"/>
                          <a:cs typeface="Times New Roman" pitchFamily="18" charset="0"/>
                        </a:rPr>
                        <a:t>Обществознание</a:t>
                      </a:r>
                    </a:p>
                  </a:txBody>
                  <a:tcPr marL="72000"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mn-lt"/>
                          <a:cs typeface="Times New Roman" pitchFamily="18" charset="0"/>
                        </a:rPr>
                        <a:t>12412</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mn-lt"/>
                          <a:cs typeface="Times New Roman" pitchFamily="18" charset="0"/>
                        </a:rPr>
                        <a:t>56,7</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D2203E"/>
                          </a:solidFill>
                          <a:effectLst/>
                          <a:latin typeface="+mn-lt"/>
                          <a:cs typeface="Times New Roman" pitchFamily="18" charset="0"/>
                        </a:rPr>
                        <a:t>54,2</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18870F"/>
                          </a:solidFill>
                          <a:effectLst/>
                          <a:latin typeface="+mn-lt"/>
                          <a:cs typeface="Times New Roman" pitchFamily="18" charset="0"/>
                        </a:rPr>
                        <a:t>54,5</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64297">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mn-lt"/>
                          <a:cs typeface="Times New Roman" pitchFamily="18" charset="0"/>
                        </a:rPr>
                        <a:t>Физика</a:t>
                      </a:r>
                    </a:p>
                  </a:txBody>
                  <a:tcPr marL="72000"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mn-lt"/>
                          <a:cs typeface="Times New Roman" pitchFamily="18" charset="0"/>
                        </a:rPr>
                        <a:t>6581</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mn-lt"/>
                          <a:cs typeface="Times New Roman" pitchFamily="18" charset="0"/>
                        </a:rPr>
                        <a:t>48,9</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D2203E"/>
                          </a:solidFill>
                          <a:effectLst/>
                          <a:latin typeface="+mn-lt"/>
                          <a:cs typeface="Times New Roman" pitchFamily="18" charset="0"/>
                        </a:rPr>
                        <a:t>47,7</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18870F"/>
                          </a:solidFill>
                          <a:effectLst/>
                          <a:latin typeface="+mn-lt"/>
                          <a:cs typeface="Times New Roman" pitchFamily="18" charset="0"/>
                        </a:rPr>
                        <a:t>48,9</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64297">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mn-lt"/>
                          <a:cs typeface="Times New Roman" pitchFamily="18" charset="0"/>
                        </a:rPr>
                        <a:t>Биология</a:t>
                      </a:r>
                    </a:p>
                  </a:txBody>
                  <a:tcPr marL="72000"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mn-lt"/>
                          <a:cs typeface="Times New Roman" pitchFamily="18" charset="0"/>
                        </a:rPr>
                        <a:t>4123</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mn-lt"/>
                          <a:cs typeface="Times New Roman" pitchFamily="18" charset="0"/>
                        </a:rPr>
                        <a:t>52,3</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D2203E"/>
                          </a:solidFill>
                          <a:effectLst/>
                          <a:latin typeface="+mn-lt"/>
                          <a:cs typeface="Times New Roman" pitchFamily="18" charset="0"/>
                        </a:rPr>
                        <a:t>51,2</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18870F"/>
                          </a:solidFill>
                          <a:effectLst/>
                          <a:latin typeface="+mn-lt"/>
                          <a:cs typeface="Times New Roman" pitchFamily="18" charset="0"/>
                        </a:rPr>
                        <a:t>55,3</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64297">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mn-lt"/>
                          <a:cs typeface="Times New Roman" pitchFamily="18" charset="0"/>
                        </a:rPr>
                        <a:t>История России</a:t>
                      </a:r>
                    </a:p>
                  </a:txBody>
                  <a:tcPr marL="72000"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mn-lt"/>
                          <a:cs typeface="Times New Roman" pitchFamily="18" charset="0"/>
                        </a:rPr>
                        <a:t>3748</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mn-lt"/>
                          <a:cs typeface="Times New Roman" pitchFamily="18" charset="0"/>
                        </a:rPr>
                        <a:t>48,0</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D2203E"/>
                          </a:solidFill>
                          <a:effectLst/>
                          <a:latin typeface="+mn-lt"/>
                          <a:cs typeface="Times New Roman" pitchFamily="18" charset="0"/>
                        </a:rPr>
                        <a:t>46,2</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18870F"/>
                          </a:solidFill>
                          <a:effectLst/>
                          <a:latin typeface="+mn-lt"/>
                          <a:cs typeface="Times New Roman" pitchFamily="18" charset="0"/>
                        </a:rPr>
                        <a:t>48,0</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64297">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mn-lt"/>
                          <a:cs typeface="Times New Roman" pitchFamily="18" charset="0"/>
                        </a:rPr>
                        <a:t>Химия</a:t>
                      </a:r>
                    </a:p>
                  </a:txBody>
                  <a:tcPr marL="72000"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mn-lt"/>
                          <a:cs typeface="Times New Roman" pitchFamily="18" charset="0"/>
                        </a:rPr>
                        <a:t>2480</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mn-lt"/>
                          <a:cs typeface="Times New Roman" pitchFamily="18" charset="0"/>
                        </a:rPr>
                        <a:t>54,3</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D2203E"/>
                          </a:solidFill>
                          <a:effectLst/>
                          <a:latin typeface="+mn-lt"/>
                          <a:cs typeface="Times New Roman" pitchFamily="18" charset="0"/>
                        </a:rPr>
                        <a:t>51,2</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18870F"/>
                          </a:solidFill>
                          <a:effectLst/>
                          <a:latin typeface="+mn-lt"/>
                          <a:cs typeface="Times New Roman" pitchFamily="18" charset="0"/>
                        </a:rPr>
                        <a:t>55,4</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64297">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mn-lt"/>
                          <a:cs typeface="Times New Roman" pitchFamily="18" charset="0"/>
                        </a:rPr>
                        <a:t>Английский язык</a:t>
                      </a:r>
                    </a:p>
                  </a:txBody>
                  <a:tcPr marL="72000"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mn-lt"/>
                          <a:cs typeface="Times New Roman" pitchFamily="18" charset="0"/>
                        </a:rPr>
                        <a:t>1507</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mn-lt"/>
                          <a:cs typeface="Times New Roman" pitchFamily="18" charset="0"/>
                        </a:rPr>
                        <a:t>59,4</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D2203E"/>
                          </a:solidFill>
                          <a:effectLst/>
                          <a:latin typeface="+mn-lt"/>
                          <a:cs typeface="Times New Roman" pitchFamily="18" charset="0"/>
                        </a:rPr>
                        <a:t>54,1</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0000"/>
                          </a:solidFill>
                          <a:effectLst/>
                          <a:latin typeface="+mn-lt"/>
                          <a:cs typeface="Times New Roman" pitchFamily="18" charset="0"/>
                        </a:rPr>
                        <a:t>53,2</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64297">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mn-lt"/>
                          <a:cs typeface="Times New Roman" pitchFamily="18" charset="0"/>
                        </a:rPr>
                        <a:t>Информатика</a:t>
                      </a:r>
                    </a:p>
                  </a:txBody>
                  <a:tcPr marL="72000"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mn-lt"/>
                          <a:cs typeface="Times New Roman" pitchFamily="18" charset="0"/>
                        </a:rPr>
                        <a:t>1472</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mn-lt"/>
                          <a:cs typeface="Times New Roman" pitchFamily="18" charset="0"/>
                        </a:rPr>
                        <a:t>56,2</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D2203E"/>
                          </a:solidFill>
                          <a:effectLst/>
                          <a:latin typeface="+mn-lt"/>
                          <a:cs typeface="Times New Roman" pitchFamily="18" charset="0"/>
                        </a:rPr>
                        <a:t>55,8</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18870F"/>
                          </a:solidFill>
                          <a:effectLst/>
                          <a:latin typeface="+mn-lt"/>
                          <a:cs typeface="Times New Roman" pitchFamily="18" charset="0"/>
                        </a:rPr>
                        <a:t>64,8</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64297">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mn-lt"/>
                          <a:cs typeface="Times New Roman" pitchFamily="18" charset="0"/>
                        </a:rPr>
                        <a:t>Литература</a:t>
                      </a:r>
                    </a:p>
                  </a:txBody>
                  <a:tcPr marL="72000"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mn-lt"/>
                          <a:cs typeface="Times New Roman" pitchFamily="18" charset="0"/>
                        </a:rPr>
                        <a:t>1404</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mn-lt"/>
                          <a:cs typeface="Times New Roman" pitchFamily="18" charset="0"/>
                        </a:rPr>
                        <a:t>52,4</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D2203E"/>
                          </a:solidFill>
                          <a:effectLst/>
                          <a:latin typeface="+mn-lt"/>
                          <a:cs typeface="Times New Roman" pitchFamily="18" charset="0"/>
                        </a:rPr>
                        <a:t>47,8</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18870F"/>
                          </a:solidFill>
                          <a:effectLst/>
                          <a:latin typeface="+mn-lt"/>
                          <a:cs typeface="Times New Roman" pitchFamily="18" charset="0"/>
                        </a:rPr>
                        <a:t>52,0</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64297">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mn-lt"/>
                          <a:cs typeface="Times New Roman" pitchFamily="18" charset="0"/>
                        </a:rPr>
                        <a:t>География</a:t>
                      </a:r>
                    </a:p>
                  </a:txBody>
                  <a:tcPr marL="72000"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mn-lt"/>
                          <a:cs typeface="Times New Roman" pitchFamily="18" charset="0"/>
                        </a:rPr>
                        <a:t>330</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mn-lt"/>
                          <a:cs typeface="Times New Roman" pitchFamily="18" charset="0"/>
                        </a:rPr>
                        <a:t>49,6</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D2203E"/>
                          </a:solidFill>
                          <a:effectLst/>
                          <a:latin typeface="+mn-lt"/>
                          <a:cs typeface="Times New Roman" pitchFamily="18" charset="0"/>
                        </a:rPr>
                        <a:t>48,5</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18870F"/>
                          </a:solidFill>
                          <a:effectLst/>
                          <a:latin typeface="+mn-lt"/>
                          <a:cs typeface="Times New Roman" pitchFamily="18" charset="0"/>
                        </a:rPr>
                        <a:t>53,4</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64297">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mn-lt"/>
                          <a:cs typeface="Times New Roman" pitchFamily="18" charset="0"/>
                        </a:rPr>
                        <a:t>Немецкий язык</a:t>
                      </a:r>
                    </a:p>
                  </a:txBody>
                  <a:tcPr marL="72000"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mn-lt"/>
                          <a:cs typeface="Times New Roman" pitchFamily="18" charset="0"/>
                        </a:rPr>
                        <a:t>72</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mn-lt"/>
                          <a:cs typeface="Times New Roman" pitchFamily="18" charset="0"/>
                        </a:rPr>
                        <a:t>44,3</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D2203E"/>
                          </a:solidFill>
                          <a:effectLst/>
                          <a:latin typeface="+mn-lt"/>
                          <a:cs typeface="Times New Roman" pitchFamily="18" charset="0"/>
                        </a:rPr>
                        <a:t>37,6</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18870F"/>
                          </a:solidFill>
                          <a:effectLst/>
                          <a:latin typeface="+mn-lt"/>
                          <a:cs typeface="Times New Roman" pitchFamily="18" charset="0"/>
                        </a:rPr>
                        <a:t>48,8</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88944">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mn-lt"/>
                          <a:cs typeface="Times New Roman" pitchFamily="18" charset="0"/>
                        </a:rPr>
                        <a:t>Французский язык</a:t>
                      </a:r>
                    </a:p>
                  </a:txBody>
                  <a:tcPr marL="72000"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mn-lt"/>
                          <a:cs typeface="Times New Roman" pitchFamily="18" charset="0"/>
                        </a:rPr>
                        <a:t>42</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mn-lt"/>
                          <a:cs typeface="Times New Roman" pitchFamily="18" charset="0"/>
                        </a:rPr>
                        <a:t>59,4</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D2203E"/>
                          </a:solidFill>
                          <a:effectLst/>
                          <a:latin typeface="+mn-lt"/>
                          <a:cs typeface="Times New Roman" pitchFamily="18" charset="0"/>
                        </a:rPr>
                        <a:t>55,3</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18870F"/>
                          </a:solidFill>
                          <a:effectLst/>
                          <a:latin typeface="+mn-lt"/>
                          <a:cs typeface="Times New Roman" pitchFamily="18" charset="0"/>
                        </a:rPr>
                        <a:t>61,4</a:t>
                      </a:r>
                    </a:p>
                  </a:txBody>
                  <a:tcPr marL="8792" marR="8792" marT="8792"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31842" name="Picture 4"/>
          <p:cNvPicPr>
            <a:picLocks noChangeAspect="1" noChangeArrowheads="1"/>
          </p:cNvPicPr>
          <p:nvPr/>
        </p:nvPicPr>
        <p:blipFill>
          <a:blip r:embed="rId3"/>
          <a:srcRect/>
          <a:stretch>
            <a:fillRect/>
          </a:stretch>
        </p:blipFill>
        <p:spPr bwMode="auto">
          <a:xfrm>
            <a:off x="250825" y="6135688"/>
            <a:ext cx="714375" cy="722312"/>
          </a:xfrm>
          <a:prstGeom prst="rect">
            <a:avLst/>
          </a:prstGeom>
          <a:noFill/>
          <a:ln w="9525">
            <a:noFill/>
            <a:miter lim="800000"/>
            <a:headEnd/>
            <a:tailEnd/>
          </a:ln>
        </p:spPr>
      </p:pic>
      <p:sp>
        <p:nvSpPr>
          <p:cNvPr id="6" name="Номер слайда 5"/>
          <p:cNvSpPr>
            <a:spLocks noGrp="1"/>
          </p:cNvSpPr>
          <p:nvPr>
            <p:ph type="sldNum" sz="quarter" idx="12"/>
          </p:nvPr>
        </p:nvSpPr>
        <p:spPr/>
        <p:txBody>
          <a:bodyPr/>
          <a:lstStyle/>
          <a:p>
            <a:pPr>
              <a:defRPr/>
            </a:pPr>
            <a:fld id="{37311F2C-67DB-4050-AB89-234C1B0A844C}" type="slidenum">
              <a:rPr lang="ru-RU" smtClean="0"/>
              <a:pPr>
                <a:defRPr/>
              </a:pPr>
              <a:t>12</a:t>
            </a:fld>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noChangeArrowheads="1"/>
          </p:cNvPicPr>
          <p:nvPr/>
        </p:nvPicPr>
        <p:blipFill>
          <a:blip r:embed="rId3"/>
          <a:srcRect/>
          <a:stretch>
            <a:fillRect/>
          </a:stretch>
        </p:blipFill>
        <p:spPr bwMode="auto">
          <a:xfrm>
            <a:off x="-1588" y="6126163"/>
            <a:ext cx="9144001" cy="803275"/>
          </a:xfrm>
          <a:prstGeom prst="rect">
            <a:avLst/>
          </a:prstGeom>
          <a:noFill/>
          <a:ln w="9525">
            <a:noFill/>
            <a:miter lim="800000"/>
            <a:headEnd/>
            <a:tailEnd/>
          </a:ln>
        </p:spPr>
      </p:pic>
      <p:sp>
        <p:nvSpPr>
          <p:cNvPr id="32770" name="Заголовок 1"/>
          <p:cNvSpPr>
            <a:spLocks noGrp="1"/>
          </p:cNvSpPr>
          <p:nvPr>
            <p:ph type="ctrTitle"/>
          </p:nvPr>
        </p:nvSpPr>
        <p:spPr>
          <a:xfrm>
            <a:off x="611188" y="852488"/>
            <a:ext cx="7772400" cy="576262"/>
          </a:xfrm>
        </p:spPr>
        <p:txBody>
          <a:bodyPr/>
          <a:lstStyle/>
          <a:p>
            <a:pPr marL="571500" indent="-571500" eaLnBrk="1" hangingPunct="1"/>
            <a:r>
              <a:rPr lang="ru-RU" sz="2400" b="1" smtClean="0">
                <a:solidFill>
                  <a:srgbClr val="2B25A5"/>
                </a:solidFill>
              </a:rPr>
              <a:t>Сравнение результатов ЕГЭ </a:t>
            </a:r>
            <a:br>
              <a:rPr lang="ru-RU" sz="2400" b="1" smtClean="0">
                <a:solidFill>
                  <a:srgbClr val="2B25A5"/>
                </a:solidFill>
              </a:rPr>
            </a:br>
            <a:r>
              <a:rPr lang="ru-RU" sz="2400" b="1" smtClean="0">
                <a:solidFill>
                  <a:srgbClr val="2B25A5"/>
                </a:solidFill>
              </a:rPr>
              <a:t>2009 и 2010 года (в %)</a:t>
            </a:r>
          </a:p>
        </p:txBody>
      </p:sp>
      <p:graphicFrame>
        <p:nvGraphicFramePr>
          <p:cNvPr id="32771" name="Диаграмма 6"/>
          <p:cNvGraphicFramePr>
            <a:graphicFrameLocks/>
          </p:cNvGraphicFramePr>
          <p:nvPr/>
        </p:nvGraphicFramePr>
        <p:xfrm>
          <a:off x="5219700" y="2636838"/>
          <a:ext cx="3168650" cy="3343275"/>
        </p:xfrm>
        <a:graphic>
          <a:graphicData uri="http://schemas.openxmlformats.org/presentationml/2006/ole">
            <p:oleObj spid="_x0000_s32771" r:id="rId4" imgW="3170195" imgH="3340898" progId="Excel.Chart.8">
              <p:embed/>
            </p:oleObj>
          </a:graphicData>
        </a:graphic>
      </p:graphicFrame>
      <p:graphicFrame>
        <p:nvGraphicFramePr>
          <p:cNvPr id="32772" name="Диаграмма 8"/>
          <p:cNvGraphicFramePr>
            <a:graphicFrameLocks/>
          </p:cNvGraphicFramePr>
          <p:nvPr/>
        </p:nvGraphicFramePr>
        <p:xfrm>
          <a:off x="735013" y="2020888"/>
          <a:ext cx="4391025" cy="3030537"/>
        </p:xfrm>
        <a:graphic>
          <a:graphicData uri="http://schemas.openxmlformats.org/presentationml/2006/ole">
            <p:oleObj spid="_x0000_s32772" r:id="rId5" imgW="4389500" imgH="3029975" progId="Excel.Chart.8">
              <p:embed/>
            </p:oleObj>
          </a:graphicData>
        </a:graphic>
      </p:graphicFrame>
      <p:pic>
        <p:nvPicPr>
          <p:cNvPr id="32773" name="Picture 4"/>
          <p:cNvPicPr>
            <a:picLocks noChangeAspect="1" noChangeArrowheads="1"/>
          </p:cNvPicPr>
          <p:nvPr/>
        </p:nvPicPr>
        <p:blipFill>
          <a:blip r:embed="rId6"/>
          <a:srcRect/>
          <a:stretch>
            <a:fillRect/>
          </a:stretch>
        </p:blipFill>
        <p:spPr bwMode="auto">
          <a:xfrm>
            <a:off x="250825" y="6135688"/>
            <a:ext cx="714375" cy="722312"/>
          </a:xfrm>
          <a:prstGeom prst="rect">
            <a:avLst/>
          </a:prstGeom>
          <a:noFill/>
          <a:ln w="9525">
            <a:noFill/>
            <a:miter lim="800000"/>
            <a:headEnd/>
            <a:tailEnd/>
          </a:ln>
        </p:spPr>
      </p:pic>
      <p:sp>
        <p:nvSpPr>
          <p:cNvPr id="17" name="Номер слайда 7"/>
          <p:cNvSpPr>
            <a:spLocks noGrp="1"/>
          </p:cNvSpPr>
          <p:nvPr>
            <p:ph type="sldNum" sz="quarter" idx="12"/>
          </p:nvPr>
        </p:nvSpPr>
        <p:spPr/>
        <p:txBody>
          <a:bodyPr/>
          <a:lstStyle/>
          <a:p>
            <a:pPr>
              <a:defRPr/>
            </a:pPr>
            <a:fld id="{8AFCDEAD-81D6-4279-9B78-1546D69485CE}" type="slidenum">
              <a:rPr lang="ru-RU" smtClean="0"/>
              <a:pPr>
                <a:defRPr/>
              </a:pPr>
              <a:t>13</a:t>
            </a:fld>
            <a:endParaRPr lang="ru-RU"/>
          </a:p>
        </p:txBody>
      </p:sp>
      <p:sp>
        <p:nvSpPr>
          <p:cNvPr id="10" name="Прямоугольник 9"/>
          <p:cNvSpPr/>
          <p:nvPr/>
        </p:nvSpPr>
        <p:spPr>
          <a:xfrm>
            <a:off x="4643438" y="2060575"/>
            <a:ext cx="4032250" cy="733425"/>
          </a:xfrm>
          <a:prstGeom prst="rect">
            <a:avLst/>
          </a:prstGeom>
        </p:spPr>
        <p:txBody>
          <a:bodyPr>
            <a:spAutoFit/>
          </a:bodyPr>
          <a:lstStyle/>
          <a:p>
            <a:pPr algn="ctr">
              <a:defRPr sz="2160" b="1" i="0" u="none" strike="noStrike" kern="1200" baseline="0">
                <a:solidFill>
                  <a:prstClr val="black"/>
                </a:solidFill>
                <a:latin typeface="+mn-lt"/>
                <a:ea typeface="+mn-ea"/>
                <a:cs typeface="+mn-cs"/>
              </a:defRPr>
            </a:pPr>
            <a:r>
              <a:rPr lang="ru-RU" sz="2160" b="1" dirty="0">
                <a:solidFill>
                  <a:prstClr val="black"/>
                </a:solidFill>
                <a:latin typeface="+mn-lt"/>
                <a:cs typeface="+mn-cs"/>
              </a:rPr>
              <a:t>низкие баллы</a:t>
            </a:r>
          </a:p>
          <a:p>
            <a:pPr algn="ctr">
              <a:defRPr sz="2160" b="1" i="0" u="none" strike="noStrike" kern="1200" baseline="0">
                <a:solidFill>
                  <a:prstClr val="black"/>
                </a:solidFill>
                <a:latin typeface="+mn-lt"/>
                <a:ea typeface="+mn-ea"/>
                <a:cs typeface="+mn-cs"/>
              </a:defRPr>
            </a:pPr>
            <a:r>
              <a:rPr lang="ru-RU" sz="2160" b="1" dirty="0">
                <a:solidFill>
                  <a:prstClr val="black"/>
                </a:solidFill>
                <a:latin typeface="+mn-lt"/>
                <a:cs typeface="+mn-cs"/>
              </a:rPr>
              <a:t>(остались без аттестата)</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3"/>
          <a:srcRect/>
          <a:stretch>
            <a:fillRect/>
          </a:stretch>
        </p:blipFill>
        <p:spPr bwMode="auto">
          <a:xfrm>
            <a:off x="-1588" y="6126163"/>
            <a:ext cx="9144001" cy="803275"/>
          </a:xfrm>
          <a:prstGeom prst="rect">
            <a:avLst/>
          </a:prstGeom>
          <a:noFill/>
          <a:ln w="9525">
            <a:noFill/>
            <a:miter lim="800000"/>
            <a:headEnd/>
            <a:tailEnd/>
          </a:ln>
        </p:spPr>
      </p:pic>
      <p:sp>
        <p:nvSpPr>
          <p:cNvPr id="33794" name="Заголовок 1"/>
          <p:cNvSpPr>
            <a:spLocks noGrp="1"/>
          </p:cNvSpPr>
          <p:nvPr>
            <p:ph type="title"/>
          </p:nvPr>
        </p:nvSpPr>
        <p:spPr>
          <a:xfrm>
            <a:off x="0" y="274638"/>
            <a:ext cx="8748713" cy="1143000"/>
          </a:xfrm>
        </p:spPr>
        <p:txBody>
          <a:bodyPr/>
          <a:lstStyle/>
          <a:p>
            <a:pPr eaLnBrk="1" hangingPunct="1"/>
            <a:r>
              <a:rPr lang="ru-RU" sz="2800" b="1" smtClean="0">
                <a:solidFill>
                  <a:srgbClr val="2B25A5"/>
                </a:solidFill>
              </a:rPr>
              <a:t>Государственная итоговая аттестация учащихся 9-х классов </a:t>
            </a:r>
            <a:br>
              <a:rPr lang="ru-RU" sz="2800" b="1" smtClean="0">
                <a:solidFill>
                  <a:srgbClr val="2B25A5"/>
                </a:solidFill>
              </a:rPr>
            </a:br>
            <a:r>
              <a:rPr lang="ru-RU" sz="2400" b="1" smtClean="0">
                <a:solidFill>
                  <a:srgbClr val="2B25A5"/>
                </a:solidFill>
              </a:rPr>
              <a:t>(более 30 тыс. чел.)</a:t>
            </a:r>
          </a:p>
        </p:txBody>
      </p:sp>
      <p:graphicFrame>
        <p:nvGraphicFramePr>
          <p:cNvPr id="33795" name="Содержимое 4"/>
          <p:cNvGraphicFramePr>
            <a:graphicFrameLocks noGrp="1"/>
          </p:cNvGraphicFramePr>
          <p:nvPr>
            <p:ph idx="1"/>
          </p:nvPr>
        </p:nvGraphicFramePr>
        <p:xfrm>
          <a:off x="179388" y="1557338"/>
          <a:ext cx="8229600" cy="4525962"/>
        </p:xfrm>
        <a:graphic>
          <a:graphicData uri="http://schemas.openxmlformats.org/presentationml/2006/ole">
            <p:oleObj spid="_x0000_s33795" r:id="rId4" imgW="8230313" imgH="4529721" progId="Excel.Chart.8">
              <p:embed/>
            </p:oleObj>
          </a:graphicData>
        </a:graphic>
      </p:graphicFrame>
      <p:sp>
        <p:nvSpPr>
          <p:cNvPr id="4" name="Номер слайда 3"/>
          <p:cNvSpPr>
            <a:spLocks noGrp="1"/>
          </p:cNvSpPr>
          <p:nvPr>
            <p:ph type="sldNum" sz="quarter" idx="12"/>
          </p:nvPr>
        </p:nvSpPr>
        <p:spPr/>
        <p:txBody>
          <a:bodyPr/>
          <a:lstStyle/>
          <a:p>
            <a:pPr>
              <a:defRPr/>
            </a:pPr>
            <a:fld id="{93229490-F3D8-4591-B964-4D4346F2162B}" type="slidenum">
              <a:rPr lang="ru-RU" smtClean="0"/>
              <a:pPr>
                <a:defRPr/>
              </a:pPr>
              <a:t>14</a:t>
            </a:fld>
            <a:endParaRPr lang="ru-RU"/>
          </a:p>
        </p:txBody>
      </p:sp>
      <p:sp>
        <p:nvSpPr>
          <p:cNvPr id="10" name="Номер слайда 3"/>
          <p:cNvSpPr txBox="1">
            <a:spLocks/>
          </p:cNvSpPr>
          <p:nvPr/>
        </p:nvSpPr>
        <p:spPr>
          <a:xfrm>
            <a:off x="6553200" y="6356350"/>
            <a:ext cx="2133600" cy="365125"/>
          </a:xfrm>
          <a:prstGeom prst="rect">
            <a:avLst/>
          </a:prstGeom>
        </p:spPr>
        <p:txBody>
          <a:bodyPr anchor="ctr"/>
          <a:lstStyle/>
          <a:p>
            <a:pPr algn="r" fontAlgn="auto">
              <a:spcBef>
                <a:spcPts val="0"/>
              </a:spcBef>
              <a:spcAft>
                <a:spcPts val="0"/>
              </a:spcAft>
              <a:defRPr/>
            </a:pPr>
            <a:fld id="{C85CEE54-A439-4CC5-9806-BEA9F60B052C}" type="slidenum">
              <a:rPr lang="ru-RU" sz="1200">
                <a:solidFill>
                  <a:schemeClr val="tx1">
                    <a:tint val="75000"/>
                  </a:schemeClr>
                </a:solidFill>
                <a:latin typeface="+mn-lt"/>
                <a:cs typeface="+mn-cs"/>
              </a:rPr>
              <a:pPr algn="r" fontAlgn="auto">
                <a:spcBef>
                  <a:spcPts val="0"/>
                </a:spcBef>
                <a:spcAft>
                  <a:spcPts val="0"/>
                </a:spcAft>
                <a:defRPr/>
              </a:pPr>
              <a:t>14</a:t>
            </a:fld>
            <a:endParaRPr lang="ru-RU" sz="1200">
              <a:solidFill>
                <a:schemeClr val="tx1">
                  <a:tint val="75000"/>
                </a:schemeClr>
              </a:solidFill>
              <a:latin typeface="+mn-lt"/>
              <a:cs typeface="+mn-cs"/>
            </a:endParaRPr>
          </a:p>
        </p:txBody>
      </p:sp>
      <p:pic>
        <p:nvPicPr>
          <p:cNvPr id="33798" name="Picture 4"/>
          <p:cNvPicPr>
            <a:picLocks noChangeAspect="1" noChangeArrowheads="1"/>
          </p:cNvPicPr>
          <p:nvPr/>
        </p:nvPicPr>
        <p:blipFill>
          <a:blip r:embed="rId5"/>
          <a:srcRect/>
          <a:stretch>
            <a:fillRect/>
          </a:stretch>
        </p:blipFill>
        <p:spPr bwMode="auto">
          <a:xfrm>
            <a:off x="250825" y="6135688"/>
            <a:ext cx="714375" cy="722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684213" y="2335213"/>
            <a:ext cx="8858250" cy="2408237"/>
          </a:xfrm>
          <a:prstGeom prst="rect">
            <a:avLst/>
          </a:prstGeom>
          <a:noFill/>
          <a:ln w="9525">
            <a:noFill/>
            <a:miter lim="800000"/>
            <a:headEnd/>
            <a:tailEnd/>
          </a:ln>
        </p:spPr>
        <p:txBody>
          <a:bodyPr>
            <a:spAutoFit/>
          </a:bodyPr>
          <a:lstStyle/>
          <a:p>
            <a:pPr marL="1081088" indent="-355600">
              <a:defRPr/>
            </a:pPr>
            <a:r>
              <a:rPr lang="ru-RU" sz="2800" b="1" dirty="0">
                <a:solidFill>
                  <a:srgbClr val="FF0000"/>
                </a:solidFill>
                <a:latin typeface="+mj-lt"/>
              </a:rPr>
              <a:t>Ключевые задачи:</a:t>
            </a:r>
          </a:p>
          <a:p>
            <a:pPr marL="1081088" indent="-355600">
              <a:buFont typeface="Arial" charset="0"/>
              <a:buNone/>
              <a:defRPr/>
            </a:pPr>
            <a:endParaRPr lang="ru-RU" sz="1400" b="1" dirty="0">
              <a:solidFill>
                <a:srgbClr val="C00000"/>
              </a:solidFill>
              <a:effectLst>
                <a:outerShdw blurRad="38100" dist="38100" dir="2700000" algn="tl">
                  <a:srgbClr val="C0C0C0"/>
                </a:outerShdw>
              </a:effectLst>
              <a:latin typeface="+mj-lt"/>
              <a:cs typeface="+mn-cs"/>
            </a:endParaRPr>
          </a:p>
          <a:p>
            <a:pPr marL="1081088" indent="-355600">
              <a:lnSpc>
                <a:spcPct val="150000"/>
              </a:lnSpc>
              <a:buFont typeface="Tahoma" pitchFamily="34" charset="0"/>
              <a:buChar char="−"/>
              <a:defRPr/>
            </a:pPr>
            <a:r>
              <a:rPr lang="ru-RU" sz="2800" b="1" dirty="0">
                <a:effectLst>
                  <a:outerShdw blurRad="38100" dist="38100" dir="2700000" algn="tl">
                    <a:srgbClr val="C0C0C0"/>
                  </a:outerShdw>
                </a:effectLst>
                <a:latin typeface="+mj-lt"/>
                <a:cs typeface="+mn-cs"/>
              </a:rPr>
              <a:t>качество образования</a:t>
            </a:r>
          </a:p>
          <a:p>
            <a:pPr marL="1081088" indent="-355600">
              <a:lnSpc>
                <a:spcPct val="150000"/>
              </a:lnSpc>
              <a:buFont typeface="Tahoma" pitchFamily="34" charset="0"/>
              <a:buChar char="−"/>
              <a:defRPr/>
            </a:pPr>
            <a:endParaRPr lang="ru-RU" sz="700" b="1" dirty="0">
              <a:effectLst>
                <a:outerShdw blurRad="38100" dist="38100" dir="2700000" algn="tl">
                  <a:srgbClr val="C0C0C0"/>
                </a:outerShdw>
              </a:effectLst>
              <a:latin typeface="+mj-lt"/>
              <a:cs typeface="+mn-cs"/>
            </a:endParaRPr>
          </a:p>
          <a:p>
            <a:pPr marL="1081088" indent="-355600">
              <a:buFont typeface="Tahoma" pitchFamily="34" charset="0"/>
              <a:buChar char="−"/>
              <a:defRPr/>
            </a:pPr>
            <a:r>
              <a:rPr lang="ru-RU" sz="2800" b="1" dirty="0">
                <a:effectLst>
                  <a:outerShdw blurRad="38100" dist="38100" dir="2700000" algn="tl">
                    <a:srgbClr val="C0C0C0"/>
                  </a:outerShdw>
                </a:effectLst>
                <a:latin typeface="+mj-lt"/>
                <a:cs typeface="+mn-cs"/>
              </a:rPr>
              <a:t> эффективность функционирования</a:t>
            </a:r>
            <a:br>
              <a:rPr lang="ru-RU" sz="2800" b="1" dirty="0">
                <a:effectLst>
                  <a:outerShdw blurRad="38100" dist="38100" dir="2700000" algn="tl">
                    <a:srgbClr val="C0C0C0"/>
                  </a:outerShdw>
                </a:effectLst>
                <a:latin typeface="+mj-lt"/>
                <a:cs typeface="+mn-cs"/>
              </a:rPr>
            </a:br>
            <a:r>
              <a:rPr lang="ru-RU" sz="2800" b="1" dirty="0">
                <a:effectLst>
                  <a:outerShdw blurRad="38100" dist="38100" dir="2700000" algn="tl">
                    <a:srgbClr val="C0C0C0"/>
                  </a:outerShdw>
                </a:effectLst>
                <a:latin typeface="+mj-lt"/>
                <a:cs typeface="+mn-cs"/>
              </a:rPr>
              <a:t>отрасли</a:t>
            </a:r>
          </a:p>
        </p:txBody>
      </p:sp>
      <p:sp>
        <p:nvSpPr>
          <p:cNvPr id="11" name="TextBox 3"/>
          <p:cNvSpPr txBox="1">
            <a:spLocks noChangeArrowheads="1"/>
          </p:cNvSpPr>
          <p:nvPr/>
        </p:nvSpPr>
        <p:spPr bwMode="auto">
          <a:xfrm>
            <a:off x="684213" y="2335213"/>
            <a:ext cx="9388475" cy="2408237"/>
          </a:xfrm>
          <a:prstGeom prst="rect">
            <a:avLst/>
          </a:prstGeom>
          <a:noFill/>
          <a:ln w="9525">
            <a:noFill/>
            <a:miter lim="800000"/>
            <a:headEnd/>
            <a:tailEnd/>
          </a:ln>
        </p:spPr>
        <p:txBody>
          <a:bodyPr>
            <a:spAutoFit/>
          </a:bodyPr>
          <a:lstStyle/>
          <a:p>
            <a:pPr marL="1081088" indent="-355600">
              <a:defRPr/>
            </a:pPr>
            <a:r>
              <a:rPr lang="ru-RU" sz="2800" b="1" dirty="0">
                <a:solidFill>
                  <a:srgbClr val="FF0000"/>
                </a:solidFill>
                <a:latin typeface="+mj-lt"/>
              </a:rPr>
              <a:t>Ключевые задачи:</a:t>
            </a:r>
          </a:p>
          <a:p>
            <a:pPr marL="1081088" indent="-355600">
              <a:buFont typeface="Arial" charset="0"/>
              <a:buNone/>
              <a:defRPr/>
            </a:pPr>
            <a:endParaRPr lang="ru-RU" sz="1400" b="1" dirty="0">
              <a:solidFill>
                <a:srgbClr val="C00000"/>
              </a:solidFill>
              <a:effectLst>
                <a:outerShdw blurRad="38100" dist="38100" dir="2700000" algn="tl">
                  <a:srgbClr val="C0C0C0"/>
                </a:outerShdw>
              </a:effectLst>
              <a:latin typeface="+mj-lt"/>
              <a:cs typeface="+mn-cs"/>
            </a:endParaRPr>
          </a:p>
          <a:p>
            <a:pPr marL="1081088" indent="-355600">
              <a:lnSpc>
                <a:spcPct val="150000"/>
              </a:lnSpc>
              <a:buFont typeface="Tahoma" pitchFamily="34" charset="0"/>
              <a:buChar char="−"/>
              <a:defRPr/>
            </a:pPr>
            <a:r>
              <a:rPr lang="ru-RU" sz="2800" b="1" dirty="0">
                <a:solidFill>
                  <a:schemeClr val="bg1">
                    <a:lumMod val="85000"/>
                  </a:schemeClr>
                </a:solidFill>
                <a:effectLst>
                  <a:outerShdw blurRad="38100" dist="38100" dir="2700000" algn="tl">
                    <a:srgbClr val="C0C0C0"/>
                  </a:outerShdw>
                </a:effectLst>
                <a:latin typeface="+mj-lt"/>
                <a:cs typeface="+mn-cs"/>
              </a:rPr>
              <a:t>качество образования</a:t>
            </a:r>
          </a:p>
          <a:p>
            <a:pPr marL="1081088" indent="-355600">
              <a:lnSpc>
                <a:spcPct val="150000"/>
              </a:lnSpc>
              <a:buFont typeface="Tahoma" pitchFamily="34" charset="0"/>
              <a:buChar char="−"/>
              <a:defRPr/>
            </a:pPr>
            <a:endParaRPr lang="ru-RU" sz="700" b="1" dirty="0">
              <a:effectLst>
                <a:outerShdw blurRad="38100" dist="38100" dir="2700000" algn="tl">
                  <a:srgbClr val="C0C0C0"/>
                </a:outerShdw>
              </a:effectLst>
              <a:latin typeface="+mj-lt"/>
              <a:cs typeface="+mn-cs"/>
            </a:endParaRPr>
          </a:p>
          <a:p>
            <a:pPr marL="1081088" indent="-355600">
              <a:buFont typeface="Tahoma" pitchFamily="34" charset="0"/>
              <a:buChar char="−"/>
              <a:defRPr/>
            </a:pPr>
            <a:r>
              <a:rPr lang="ru-RU" sz="2800" b="1" dirty="0">
                <a:effectLst>
                  <a:outerShdw blurRad="38100" dist="38100" dir="2700000" algn="tl">
                    <a:srgbClr val="C0C0C0"/>
                  </a:outerShdw>
                </a:effectLst>
                <a:latin typeface="+mj-lt"/>
                <a:cs typeface="+mn-cs"/>
              </a:rPr>
              <a:t> эффективность функционирования</a:t>
            </a:r>
            <a:br>
              <a:rPr lang="ru-RU" sz="2800" b="1" dirty="0">
                <a:effectLst>
                  <a:outerShdw blurRad="38100" dist="38100" dir="2700000" algn="tl">
                    <a:srgbClr val="C0C0C0"/>
                  </a:outerShdw>
                </a:effectLst>
                <a:latin typeface="+mj-lt"/>
                <a:cs typeface="+mn-cs"/>
              </a:rPr>
            </a:br>
            <a:r>
              <a:rPr lang="ru-RU" sz="2800" b="1" dirty="0">
                <a:effectLst>
                  <a:outerShdw blurRad="38100" dist="38100" dir="2700000" algn="tl">
                    <a:srgbClr val="C0C0C0"/>
                  </a:outerShdw>
                </a:effectLst>
                <a:latin typeface="+mj-lt"/>
                <a:cs typeface="+mn-cs"/>
              </a:rPr>
              <a:t>отрасли</a:t>
            </a:r>
          </a:p>
        </p:txBody>
      </p:sp>
      <p:pic>
        <p:nvPicPr>
          <p:cNvPr id="34819" name="Picture 2"/>
          <p:cNvPicPr>
            <a:picLocks noChangeAspect="1" noChangeArrowheads="1"/>
          </p:cNvPicPr>
          <p:nvPr/>
        </p:nvPicPr>
        <p:blipFill>
          <a:blip r:embed="rId3"/>
          <a:srcRect/>
          <a:stretch>
            <a:fillRect/>
          </a:stretch>
        </p:blipFill>
        <p:spPr bwMode="auto">
          <a:xfrm>
            <a:off x="-1588" y="6126163"/>
            <a:ext cx="9144001" cy="803275"/>
          </a:xfrm>
          <a:prstGeom prst="rect">
            <a:avLst/>
          </a:prstGeom>
          <a:noFill/>
          <a:ln w="9525">
            <a:noFill/>
            <a:miter lim="800000"/>
            <a:headEnd/>
            <a:tailEnd/>
          </a:ln>
        </p:spPr>
      </p:pic>
      <p:sp>
        <p:nvSpPr>
          <p:cNvPr id="34820" name="Заголовок 1"/>
          <p:cNvSpPr>
            <a:spLocks noGrp="1"/>
          </p:cNvSpPr>
          <p:nvPr>
            <p:ph type="title"/>
          </p:nvPr>
        </p:nvSpPr>
        <p:spPr>
          <a:xfrm>
            <a:off x="0" y="620713"/>
            <a:ext cx="9144000" cy="1512887"/>
          </a:xfrm>
        </p:spPr>
        <p:txBody>
          <a:bodyPr lIns="0" tIns="0" rIns="0" bIns="0"/>
          <a:lstStyle/>
          <a:p>
            <a:pPr marL="571500" indent="-571500" eaLnBrk="1" hangingPunct="1"/>
            <a:r>
              <a:rPr lang="ru-RU" sz="2800" b="1" smtClean="0">
                <a:solidFill>
                  <a:srgbClr val="2B25A5"/>
                </a:solidFill>
              </a:rPr>
              <a:t>Система образования в Республике Татарстан</a:t>
            </a:r>
          </a:p>
        </p:txBody>
      </p:sp>
      <p:pic>
        <p:nvPicPr>
          <p:cNvPr id="34821" name="Picture 4"/>
          <p:cNvPicPr>
            <a:picLocks noChangeAspect="1" noChangeArrowheads="1"/>
          </p:cNvPicPr>
          <p:nvPr/>
        </p:nvPicPr>
        <p:blipFill>
          <a:blip r:embed="rId4"/>
          <a:srcRect/>
          <a:stretch>
            <a:fillRect/>
          </a:stretch>
        </p:blipFill>
        <p:spPr bwMode="auto">
          <a:xfrm>
            <a:off x="250825" y="6135688"/>
            <a:ext cx="714375" cy="722312"/>
          </a:xfrm>
          <a:prstGeom prst="rect">
            <a:avLst/>
          </a:prstGeom>
          <a:noFill/>
          <a:ln w="9525">
            <a:noFill/>
            <a:miter lim="800000"/>
            <a:headEnd/>
            <a:tailEnd/>
          </a:ln>
        </p:spPr>
      </p:pic>
      <p:sp>
        <p:nvSpPr>
          <p:cNvPr id="8" name="Номер слайда 7"/>
          <p:cNvSpPr>
            <a:spLocks noGrp="1"/>
          </p:cNvSpPr>
          <p:nvPr>
            <p:ph type="sldNum" sz="quarter" idx="12"/>
          </p:nvPr>
        </p:nvSpPr>
        <p:spPr/>
        <p:txBody>
          <a:bodyPr/>
          <a:lstStyle/>
          <a:p>
            <a:pPr>
              <a:defRPr/>
            </a:pPr>
            <a:fld id="{CE46B189-3F65-4070-A976-3C653B3FDB55}" type="slidenum">
              <a:rPr lang="ru-RU" smtClean="0"/>
              <a:pPr>
                <a:defRPr/>
              </a:pPr>
              <a:t>15</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2"/>
          <a:srcRect/>
          <a:stretch>
            <a:fillRect/>
          </a:stretch>
        </p:blipFill>
        <p:spPr bwMode="auto">
          <a:xfrm>
            <a:off x="-1588" y="6126163"/>
            <a:ext cx="9144001" cy="803275"/>
          </a:xfrm>
          <a:prstGeom prst="rect">
            <a:avLst/>
          </a:prstGeom>
          <a:noFill/>
          <a:ln w="9525">
            <a:noFill/>
            <a:miter lim="800000"/>
            <a:headEnd/>
            <a:tailEnd/>
          </a:ln>
        </p:spPr>
      </p:pic>
      <p:pic>
        <p:nvPicPr>
          <p:cNvPr id="36866" name="Picture 4"/>
          <p:cNvPicPr>
            <a:picLocks noChangeAspect="1" noChangeArrowheads="1"/>
          </p:cNvPicPr>
          <p:nvPr/>
        </p:nvPicPr>
        <p:blipFill>
          <a:blip r:embed="rId3"/>
          <a:srcRect/>
          <a:stretch>
            <a:fillRect/>
          </a:stretch>
        </p:blipFill>
        <p:spPr bwMode="auto">
          <a:xfrm>
            <a:off x="250825" y="6135688"/>
            <a:ext cx="714375" cy="722312"/>
          </a:xfrm>
          <a:prstGeom prst="rect">
            <a:avLst/>
          </a:prstGeom>
          <a:noFill/>
          <a:ln w="9525">
            <a:noFill/>
            <a:miter lim="800000"/>
            <a:headEnd/>
            <a:tailEnd/>
          </a:ln>
        </p:spPr>
      </p:pic>
      <p:sp>
        <p:nvSpPr>
          <p:cNvPr id="36867" name="Заголовок 1"/>
          <p:cNvSpPr>
            <a:spLocks noGrp="1"/>
          </p:cNvSpPr>
          <p:nvPr>
            <p:ph type="title"/>
          </p:nvPr>
        </p:nvSpPr>
        <p:spPr>
          <a:xfrm>
            <a:off x="395288" y="2349500"/>
            <a:ext cx="8229600" cy="1143000"/>
          </a:xfrm>
        </p:spPr>
        <p:txBody>
          <a:bodyPr/>
          <a:lstStyle/>
          <a:p>
            <a:r>
              <a:rPr lang="ru-RU" sz="3600" b="1" smtClean="0">
                <a:solidFill>
                  <a:srgbClr val="2B25A5"/>
                </a:solidFill>
              </a:rPr>
              <a:t>Консолидированный бюджет системы образования Республики Татарстан </a:t>
            </a:r>
            <a:br>
              <a:rPr lang="ru-RU" sz="3600" b="1" smtClean="0">
                <a:solidFill>
                  <a:srgbClr val="2B25A5"/>
                </a:solidFill>
              </a:rPr>
            </a:br>
            <a:r>
              <a:rPr lang="ru-RU" sz="3600" b="1" smtClean="0">
                <a:solidFill>
                  <a:srgbClr val="2B25A5"/>
                </a:solidFill>
              </a:rPr>
              <a:t>27,6  млрд. рублей</a:t>
            </a:r>
            <a:br>
              <a:rPr lang="ru-RU" sz="3600" b="1" smtClean="0">
                <a:solidFill>
                  <a:srgbClr val="2B25A5"/>
                </a:solidFill>
              </a:rPr>
            </a:br>
            <a:r>
              <a:rPr lang="ru-RU" sz="3600" b="1" smtClean="0">
                <a:solidFill>
                  <a:srgbClr val="2B25A5"/>
                </a:solidFill>
              </a:rPr>
              <a:t>(2010 г.)</a:t>
            </a:r>
          </a:p>
        </p:txBody>
      </p:sp>
      <p:sp>
        <p:nvSpPr>
          <p:cNvPr id="3" name="Номер слайда 2"/>
          <p:cNvSpPr>
            <a:spLocks noGrp="1"/>
          </p:cNvSpPr>
          <p:nvPr>
            <p:ph type="sldNum" sz="quarter" idx="12"/>
          </p:nvPr>
        </p:nvSpPr>
        <p:spPr/>
        <p:txBody>
          <a:bodyPr/>
          <a:lstStyle/>
          <a:p>
            <a:pPr>
              <a:defRPr/>
            </a:pPr>
            <a:fld id="{CF8F5049-5026-41B0-ABC9-97D74A860CD9}" type="slidenum">
              <a:rPr lang="ru-RU" smtClean="0"/>
              <a:pPr>
                <a:defRPr/>
              </a:pPr>
              <a:t>16</a:t>
            </a:fld>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spect="1" noChangeArrowheads="1"/>
          </p:cNvPicPr>
          <p:nvPr/>
        </p:nvPicPr>
        <p:blipFill>
          <a:blip r:embed="rId3"/>
          <a:srcRect/>
          <a:stretch>
            <a:fillRect/>
          </a:stretch>
        </p:blipFill>
        <p:spPr bwMode="auto">
          <a:xfrm>
            <a:off x="-1588" y="6126163"/>
            <a:ext cx="9144001" cy="803275"/>
          </a:xfrm>
          <a:prstGeom prst="rect">
            <a:avLst/>
          </a:prstGeom>
          <a:noFill/>
          <a:ln w="9525">
            <a:noFill/>
            <a:miter lim="800000"/>
            <a:headEnd/>
            <a:tailEnd/>
          </a:ln>
        </p:spPr>
      </p:pic>
      <p:sp>
        <p:nvSpPr>
          <p:cNvPr id="37890" name="Заголовок 1"/>
          <p:cNvSpPr>
            <a:spLocks noGrp="1"/>
          </p:cNvSpPr>
          <p:nvPr>
            <p:ph type="title"/>
          </p:nvPr>
        </p:nvSpPr>
        <p:spPr>
          <a:xfrm>
            <a:off x="107950" y="260350"/>
            <a:ext cx="9144000" cy="1512888"/>
          </a:xfrm>
        </p:spPr>
        <p:txBody>
          <a:bodyPr lIns="0" tIns="0" rIns="0" bIns="0"/>
          <a:lstStyle/>
          <a:p>
            <a:pPr marL="571500" indent="-571500" eaLnBrk="1" hangingPunct="1"/>
            <a:r>
              <a:rPr lang="ru-RU" sz="2800" b="1" smtClean="0">
                <a:solidFill>
                  <a:srgbClr val="2B25A5"/>
                </a:solidFill>
              </a:rPr>
              <a:t>Система образования в Республике Татарстан</a:t>
            </a:r>
          </a:p>
        </p:txBody>
      </p:sp>
      <p:sp>
        <p:nvSpPr>
          <p:cNvPr id="3074" name="TextBox 3"/>
          <p:cNvSpPr txBox="1">
            <a:spLocks noChangeArrowheads="1"/>
          </p:cNvSpPr>
          <p:nvPr/>
        </p:nvSpPr>
        <p:spPr bwMode="auto">
          <a:xfrm>
            <a:off x="285750" y="2349500"/>
            <a:ext cx="8858250" cy="2008188"/>
          </a:xfrm>
          <a:prstGeom prst="rect">
            <a:avLst/>
          </a:prstGeom>
          <a:noFill/>
          <a:ln w="9525">
            <a:noFill/>
            <a:miter lim="800000"/>
            <a:headEnd/>
            <a:tailEnd/>
          </a:ln>
        </p:spPr>
        <p:txBody>
          <a:bodyPr>
            <a:spAutoFit/>
          </a:bodyPr>
          <a:lstStyle/>
          <a:p>
            <a:pPr marL="1081088" indent="-355600">
              <a:defRPr/>
            </a:pPr>
            <a:r>
              <a:rPr lang="ru-RU" sz="2800" b="1" dirty="0">
                <a:solidFill>
                  <a:srgbClr val="FF0000"/>
                </a:solidFill>
                <a:latin typeface="+mj-lt"/>
              </a:rPr>
              <a:t>Ключевые решения:</a:t>
            </a:r>
            <a:endParaRPr lang="ru-RU" sz="2800" b="1" dirty="0">
              <a:solidFill>
                <a:srgbClr val="4F6228"/>
              </a:solidFill>
              <a:effectLst>
                <a:outerShdw blurRad="38100" dist="38100" dir="2700000" algn="tl">
                  <a:srgbClr val="C0C0C0"/>
                </a:outerShdw>
              </a:effectLst>
              <a:latin typeface="+mj-lt"/>
              <a:cs typeface="+mn-cs"/>
            </a:endParaRPr>
          </a:p>
          <a:p>
            <a:pPr marL="1081088" indent="-355600">
              <a:spcBef>
                <a:spcPts val="300"/>
              </a:spcBef>
              <a:spcAft>
                <a:spcPts val="300"/>
              </a:spcAft>
              <a:buFont typeface="Tahoma" pitchFamily="34" charset="0"/>
              <a:buChar char="−"/>
              <a:defRPr/>
            </a:pPr>
            <a:r>
              <a:rPr lang="ru-RU" sz="2800" b="1" dirty="0">
                <a:effectLst>
                  <a:outerShdw blurRad="38100" dist="38100" dir="2700000" algn="tl">
                    <a:srgbClr val="C0C0C0"/>
                  </a:outerShdw>
                </a:effectLst>
                <a:latin typeface="+mj-lt"/>
                <a:cs typeface="+mn-cs"/>
              </a:rPr>
              <a:t>учитель</a:t>
            </a:r>
          </a:p>
          <a:p>
            <a:pPr marL="1995488" lvl="2" indent="-355600">
              <a:spcBef>
                <a:spcPts val="300"/>
              </a:spcBef>
              <a:spcAft>
                <a:spcPts val="300"/>
              </a:spcAft>
              <a:buFont typeface="Tahoma" pitchFamily="34" charset="0"/>
              <a:buChar char="−"/>
              <a:defRPr/>
            </a:pPr>
            <a:r>
              <a:rPr lang="ru-RU" sz="2800" b="1" dirty="0">
                <a:effectLst>
                  <a:outerShdw blurRad="38100" dist="38100" dir="2700000" algn="tl">
                    <a:srgbClr val="C0C0C0"/>
                  </a:outerShdw>
                </a:effectLst>
                <a:latin typeface="+mj-lt"/>
                <a:cs typeface="+mn-cs"/>
              </a:rPr>
              <a:t>технологии</a:t>
            </a:r>
          </a:p>
          <a:p>
            <a:pPr marL="2909888" lvl="4" indent="-355600">
              <a:spcBef>
                <a:spcPts val="300"/>
              </a:spcBef>
              <a:spcAft>
                <a:spcPts val="300"/>
              </a:spcAft>
              <a:buFont typeface="Tahoma" pitchFamily="34" charset="0"/>
              <a:buChar char="−"/>
              <a:defRPr/>
            </a:pPr>
            <a:r>
              <a:rPr lang="ru-RU" sz="2800" b="1" dirty="0">
                <a:effectLst>
                  <a:outerShdw blurRad="38100" dist="38100" dir="2700000" algn="tl">
                    <a:srgbClr val="C0C0C0"/>
                  </a:outerShdw>
                </a:effectLst>
                <a:latin typeface="+mj-lt"/>
                <a:cs typeface="+mn-cs"/>
              </a:rPr>
              <a:t>инфраструктура</a:t>
            </a:r>
            <a:endParaRPr lang="ru-RU" sz="2800" b="1" dirty="0">
              <a:latin typeface="+mj-lt"/>
            </a:endParaRPr>
          </a:p>
        </p:txBody>
      </p:sp>
      <p:pic>
        <p:nvPicPr>
          <p:cNvPr id="37892" name="Picture 4"/>
          <p:cNvPicPr>
            <a:picLocks noChangeAspect="1" noChangeArrowheads="1"/>
          </p:cNvPicPr>
          <p:nvPr/>
        </p:nvPicPr>
        <p:blipFill>
          <a:blip r:embed="rId4"/>
          <a:srcRect/>
          <a:stretch>
            <a:fillRect/>
          </a:stretch>
        </p:blipFill>
        <p:spPr bwMode="auto">
          <a:xfrm>
            <a:off x="250825" y="6135688"/>
            <a:ext cx="714375" cy="722312"/>
          </a:xfrm>
          <a:prstGeom prst="rect">
            <a:avLst/>
          </a:prstGeom>
          <a:noFill/>
          <a:ln w="9525">
            <a:noFill/>
            <a:miter lim="800000"/>
            <a:headEnd/>
            <a:tailEnd/>
          </a:ln>
        </p:spPr>
      </p:pic>
      <p:sp>
        <p:nvSpPr>
          <p:cNvPr id="8" name="Номер слайда 7"/>
          <p:cNvSpPr>
            <a:spLocks noGrp="1"/>
          </p:cNvSpPr>
          <p:nvPr>
            <p:ph type="sldNum" sz="quarter" idx="12"/>
          </p:nvPr>
        </p:nvSpPr>
        <p:spPr/>
        <p:txBody>
          <a:bodyPr/>
          <a:lstStyle/>
          <a:p>
            <a:pPr>
              <a:defRPr/>
            </a:pPr>
            <a:fld id="{711B2AD8-27DA-49C6-B822-EB56B5E3F0FE}" type="slidenum">
              <a:rPr lang="ru-RU" smtClean="0"/>
              <a:pPr>
                <a:defRPr/>
              </a:pPr>
              <a:t>17</a:t>
            </a:fld>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p:cNvPicPr>
            <a:picLocks noChangeAspect="1" noChangeArrowheads="1"/>
          </p:cNvPicPr>
          <p:nvPr/>
        </p:nvPicPr>
        <p:blipFill>
          <a:blip r:embed="rId2"/>
          <a:srcRect/>
          <a:stretch>
            <a:fillRect/>
          </a:stretch>
        </p:blipFill>
        <p:spPr bwMode="auto">
          <a:xfrm>
            <a:off x="-1588" y="6126163"/>
            <a:ext cx="9144001" cy="803275"/>
          </a:xfrm>
          <a:prstGeom prst="rect">
            <a:avLst/>
          </a:prstGeom>
          <a:noFill/>
          <a:ln w="9525">
            <a:noFill/>
            <a:miter lim="800000"/>
            <a:headEnd/>
            <a:tailEnd/>
          </a:ln>
        </p:spPr>
      </p:pic>
      <p:sp>
        <p:nvSpPr>
          <p:cNvPr id="39938" name="Заголовок 1"/>
          <p:cNvSpPr>
            <a:spLocks noGrp="1"/>
          </p:cNvSpPr>
          <p:nvPr>
            <p:ph type="title"/>
          </p:nvPr>
        </p:nvSpPr>
        <p:spPr>
          <a:xfrm>
            <a:off x="457200" y="-242888"/>
            <a:ext cx="8229600" cy="1417638"/>
          </a:xfrm>
        </p:spPr>
        <p:txBody>
          <a:bodyPr/>
          <a:lstStyle/>
          <a:p>
            <a:pPr eaLnBrk="1" hangingPunct="1"/>
            <a:r>
              <a:rPr lang="ru-RU" sz="3200" b="1" smtClean="0">
                <a:solidFill>
                  <a:srgbClr val="2B25A5"/>
                </a:solidFill>
              </a:rPr>
              <a:t>Ключевые решения: </a:t>
            </a:r>
            <a:r>
              <a:rPr lang="ru-RU" sz="3200" b="1" smtClean="0">
                <a:solidFill>
                  <a:srgbClr val="FF0000"/>
                </a:solidFill>
              </a:rPr>
              <a:t>Учитель</a:t>
            </a:r>
          </a:p>
        </p:txBody>
      </p:sp>
      <p:sp>
        <p:nvSpPr>
          <p:cNvPr id="39939" name="Содержимое 2"/>
          <p:cNvSpPr>
            <a:spLocks noGrp="1"/>
          </p:cNvSpPr>
          <p:nvPr>
            <p:ph idx="1"/>
          </p:nvPr>
        </p:nvSpPr>
        <p:spPr>
          <a:xfrm>
            <a:off x="250825" y="908050"/>
            <a:ext cx="8281988" cy="4681538"/>
          </a:xfrm>
        </p:spPr>
        <p:txBody>
          <a:bodyPr/>
          <a:lstStyle/>
          <a:p>
            <a:pPr marL="514350" indent="-514350" algn="just">
              <a:buFont typeface="Tahoma" pitchFamily="34" charset="0"/>
              <a:buAutoNum type="arabicPeriod"/>
            </a:pPr>
            <a:r>
              <a:rPr lang="ru-RU" sz="2400" b="1" smtClean="0"/>
              <a:t>Новая система оплаты труда</a:t>
            </a:r>
          </a:p>
          <a:p>
            <a:pPr marL="514350" indent="-514350" algn="just">
              <a:buFont typeface="Tahoma" pitchFamily="34" charset="0"/>
              <a:buAutoNum type="arabicPeriod"/>
            </a:pPr>
            <a:r>
              <a:rPr lang="ru-RU" sz="2400" b="1" smtClean="0"/>
              <a:t>Проект «Наш действующий учитель»</a:t>
            </a:r>
          </a:p>
          <a:p>
            <a:pPr marL="514350" indent="-514350" algn="just">
              <a:buFont typeface="Tahoma" pitchFamily="34" charset="0"/>
              <a:buAutoNum type="arabicPeriod"/>
            </a:pPr>
            <a:r>
              <a:rPr lang="ru-RU" sz="2400" b="1" smtClean="0"/>
              <a:t>«Ноутбук-учителю»</a:t>
            </a:r>
          </a:p>
          <a:p>
            <a:pPr marL="514350" indent="-514350" algn="just">
              <a:buFont typeface="Tahoma" pitchFamily="34" charset="0"/>
              <a:buAutoNum type="arabicPeriod"/>
            </a:pPr>
            <a:r>
              <a:rPr lang="ru-RU" sz="2400" b="1" smtClean="0"/>
              <a:t>Программа Алгарыш: </a:t>
            </a:r>
          </a:p>
          <a:p>
            <a:pPr marL="514350" indent="-514350" algn="just">
              <a:buFont typeface="Arial" charset="0"/>
              <a:buNone/>
            </a:pPr>
            <a:r>
              <a:rPr lang="ru-RU" sz="2400" b="1" smtClean="0"/>
              <a:t>	-	 педагогическая номинация </a:t>
            </a:r>
          </a:p>
          <a:p>
            <a:pPr marL="514350" indent="-514350" algn="just">
              <a:buFont typeface="Arial" charset="0"/>
              <a:buNone/>
            </a:pPr>
            <a:r>
              <a:rPr lang="ru-RU" sz="2400" b="1" smtClean="0"/>
              <a:t>	- 	 «управление в сфере образования»</a:t>
            </a:r>
          </a:p>
          <a:p>
            <a:pPr marL="514350" indent="-514350" algn="just">
              <a:buFont typeface="Arial" charset="0"/>
              <a:buAutoNum type="arabicPeriod" startAt="6"/>
            </a:pPr>
            <a:r>
              <a:rPr lang="ru-RU" sz="2400" b="1" smtClean="0"/>
              <a:t>46 грантов в рамках федерального проекта поддержки молодых педагогов «1000 вакансий»</a:t>
            </a:r>
          </a:p>
          <a:p>
            <a:pPr marL="514350" indent="-514350" algn="just">
              <a:buFont typeface="Arial" charset="0"/>
              <a:buAutoNum type="arabicPeriod" startAt="6"/>
            </a:pPr>
            <a:r>
              <a:rPr lang="ru-RU" sz="2400" b="1" smtClean="0"/>
              <a:t>Проект «Наш новый учитель»</a:t>
            </a:r>
          </a:p>
          <a:p>
            <a:pPr marL="514350" indent="-514350" algn="just">
              <a:buFont typeface="Arial" charset="0"/>
              <a:buAutoNum type="arabicPeriod" startAt="6"/>
            </a:pPr>
            <a:r>
              <a:rPr lang="ru-RU" sz="2400" b="1" smtClean="0"/>
              <a:t>Новая система подготовки, переподготовки и повышения квалификации кадров</a:t>
            </a:r>
          </a:p>
        </p:txBody>
      </p:sp>
      <p:pic>
        <p:nvPicPr>
          <p:cNvPr id="39940" name="Picture 4"/>
          <p:cNvPicPr>
            <a:picLocks noChangeAspect="1" noChangeArrowheads="1"/>
          </p:cNvPicPr>
          <p:nvPr/>
        </p:nvPicPr>
        <p:blipFill>
          <a:blip r:embed="rId3"/>
          <a:srcRect/>
          <a:stretch>
            <a:fillRect/>
          </a:stretch>
        </p:blipFill>
        <p:spPr bwMode="auto">
          <a:xfrm>
            <a:off x="250825" y="6135688"/>
            <a:ext cx="714375" cy="722312"/>
          </a:xfrm>
          <a:prstGeom prst="rect">
            <a:avLst/>
          </a:prstGeom>
          <a:noFill/>
          <a:ln w="9525">
            <a:noFill/>
            <a:miter lim="800000"/>
            <a:headEnd/>
            <a:tailEnd/>
          </a:ln>
        </p:spPr>
      </p:pic>
      <p:sp>
        <p:nvSpPr>
          <p:cNvPr id="7" name="Номер слайда 5"/>
          <p:cNvSpPr>
            <a:spLocks noGrp="1"/>
          </p:cNvSpPr>
          <p:nvPr>
            <p:ph type="sldNum" sz="quarter" idx="12"/>
          </p:nvPr>
        </p:nvSpPr>
        <p:spPr/>
        <p:txBody>
          <a:bodyPr/>
          <a:lstStyle/>
          <a:p>
            <a:pPr>
              <a:defRPr/>
            </a:pPr>
            <a:fld id="{012BA14D-061D-4A7C-A535-FB6AB2877B1D}" type="slidenum">
              <a:rPr lang="ru-RU" smtClean="0"/>
              <a:pPr>
                <a:defRPr/>
              </a:pPr>
              <a:t>18</a:t>
            </a:fld>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2"/>
          <a:srcRect/>
          <a:stretch>
            <a:fillRect/>
          </a:stretch>
        </p:blipFill>
        <p:spPr bwMode="auto">
          <a:xfrm>
            <a:off x="-1588" y="6126163"/>
            <a:ext cx="9144001" cy="803275"/>
          </a:xfrm>
          <a:prstGeom prst="rect">
            <a:avLst/>
          </a:prstGeom>
          <a:noFill/>
          <a:ln w="9525">
            <a:noFill/>
            <a:miter lim="800000"/>
            <a:headEnd/>
            <a:tailEnd/>
          </a:ln>
        </p:spPr>
      </p:pic>
      <p:sp>
        <p:nvSpPr>
          <p:cNvPr id="40962" name="Заголовок 1"/>
          <p:cNvSpPr>
            <a:spLocks noGrp="1"/>
          </p:cNvSpPr>
          <p:nvPr>
            <p:ph type="title"/>
          </p:nvPr>
        </p:nvSpPr>
        <p:spPr>
          <a:xfrm>
            <a:off x="395288" y="333375"/>
            <a:ext cx="8229600" cy="1143000"/>
          </a:xfrm>
        </p:spPr>
        <p:txBody>
          <a:bodyPr/>
          <a:lstStyle/>
          <a:p>
            <a:pPr eaLnBrk="1" hangingPunct="1"/>
            <a:r>
              <a:rPr lang="ru-RU" sz="3200" b="1" smtClean="0">
                <a:solidFill>
                  <a:srgbClr val="2B25A5"/>
                </a:solidFill>
              </a:rPr>
              <a:t>Ключевые решения: </a:t>
            </a:r>
            <a:r>
              <a:rPr lang="ru-RU" sz="3200" b="1" smtClean="0">
                <a:solidFill>
                  <a:srgbClr val="FF0000"/>
                </a:solidFill>
              </a:rPr>
              <a:t>новые технологии в образовании</a:t>
            </a:r>
          </a:p>
        </p:txBody>
      </p:sp>
      <p:sp>
        <p:nvSpPr>
          <p:cNvPr id="3" name="Содержимое 2"/>
          <p:cNvSpPr>
            <a:spLocks noGrp="1"/>
          </p:cNvSpPr>
          <p:nvPr>
            <p:ph idx="1"/>
          </p:nvPr>
        </p:nvSpPr>
        <p:spPr>
          <a:xfrm>
            <a:off x="663575" y="1484313"/>
            <a:ext cx="8229600" cy="4248150"/>
          </a:xfrm>
        </p:spPr>
        <p:txBody>
          <a:bodyPr anchor="ctr" anchorCtr="1"/>
          <a:lstStyle/>
          <a:p>
            <a:pPr marL="457200" indent="-457200">
              <a:lnSpc>
                <a:spcPts val="3600"/>
              </a:lnSpc>
              <a:buFont typeface="Tahoma" pitchFamily="34" charset="0"/>
              <a:buChar char="−"/>
            </a:pPr>
            <a:r>
              <a:rPr lang="ru-RU" sz="2400" b="1" smtClean="0"/>
              <a:t>Электронная школа</a:t>
            </a:r>
          </a:p>
          <a:p>
            <a:pPr marL="457200" indent="-457200">
              <a:lnSpc>
                <a:spcPts val="3600"/>
              </a:lnSpc>
              <a:buFont typeface="Tahoma" pitchFamily="34" charset="0"/>
              <a:buChar char="−"/>
            </a:pPr>
            <a:r>
              <a:rPr lang="ru-RU" sz="2400" b="1" smtClean="0"/>
              <a:t>Новые стандарты образования</a:t>
            </a:r>
          </a:p>
          <a:p>
            <a:pPr marL="457200" indent="-457200">
              <a:lnSpc>
                <a:spcPts val="3600"/>
              </a:lnSpc>
              <a:buFont typeface="Tahoma" pitchFamily="34" charset="0"/>
              <a:buChar char="−"/>
            </a:pPr>
            <a:r>
              <a:rPr lang="ru-RU" sz="2400" b="1" smtClean="0"/>
              <a:t>Инновационные образовательные программы:</a:t>
            </a:r>
          </a:p>
          <a:p>
            <a:pPr marL="1257300" lvl="2" indent="-457200">
              <a:buFont typeface="Tahoma" pitchFamily="34" charset="0"/>
              <a:buAutoNum type="romanUcPeriod"/>
            </a:pPr>
            <a:r>
              <a:rPr lang="ru-RU" sz="2000" b="1" smtClean="0"/>
              <a:t>«Основы лидерства»</a:t>
            </a:r>
          </a:p>
          <a:p>
            <a:pPr marL="1257300" lvl="2" indent="-457200">
              <a:buFont typeface="Tahoma" pitchFamily="34" charset="0"/>
              <a:buAutoNum type="romanUcPeriod"/>
            </a:pPr>
            <a:r>
              <a:rPr lang="ru-RU" sz="2000" b="1" smtClean="0"/>
              <a:t>«Живая инновация»</a:t>
            </a:r>
          </a:p>
          <a:p>
            <a:pPr marL="1257300" lvl="2" indent="-457200">
              <a:buFont typeface="Tahoma" pitchFamily="34" charset="0"/>
              <a:buAutoNum type="romanUcPeriod"/>
            </a:pPr>
            <a:r>
              <a:rPr lang="ru-RU" sz="2000" b="1" smtClean="0"/>
              <a:t>«Слепая десятипальцевая печать»</a:t>
            </a:r>
          </a:p>
          <a:p>
            <a:pPr marL="263525" lvl="1" indent="-263525">
              <a:lnSpc>
                <a:spcPts val="3600"/>
              </a:lnSpc>
              <a:buFont typeface="Tahoma" pitchFamily="34" charset="0"/>
              <a:buChar char="–"/>
            </a:pPr>
            <a:r>
              <a:rPr lang="ru-RU" sz="2400" b="1" smtClean="0"/>
              <a:t>  Номинация «Инновации в образовании» конкурса «50 инновационных идей для РТ» </a:t>
            </a:r>
          </a:p>
        </p:txBody>
      </p:sp>
      <p:pic>
        <p:nvPicPr>
          <p:cNvPr id="40964" name="Picture 4"/>
          <p:cNvPicPr>
            <a:picLocks noChangeAspect="1" noChangeArrowheads="1"/>
          </p:cNvPicPr>
          <p:nvPr/>
        </p:nvPicPr>
        <p:blipFill>
          <a:blip r:embed="rId3"/>
          <a:srcRect/>
          <a:stretch>
            <a:fillRect/>
          </a:stretch>
        </p:blipFill>
        <p:spPr bwMode="auto">
          <a:xfrm>
            <a:off x="250825" y="6135688"/>
            <a:ext cx="714375" cy="722312"/>
          </a:xfrm>
          <a:prstGeom prst="rect">
            <a:avLst/>
          </a:prstGeom>
          <a:noFill/>
          <a:ln w="9525">
            <a:noFill/>
            <a:miter lim="800000"/>
            <a:headEnd/>
            <a:tailEnd/>
          </a:ln>
        </p:spPr>
      </p:pic>
      <p:sp>
        <p:nvSpPr>
          <p:cNvPr id="6" name="Номер слайда 5"/>
          <p:cNvSpPr>
            <a:spLocks noGrp="1"/>
          </p:cNvSpPr>
          <p:nvPr>
            <p:ph type="sldNum" sz="quarter" idx="12"/>
          </p:nvPr>
        </p:nvSpPr>
        <p:spPr/>
        <p:txBody>
          <a:bodyPr/>
          <a:lstStyle/>
          <a:p>
            <a:pPr>
              <a:defRPr/>
            </a:pPr>
            <a:fld id="{15C5FE82-F43E-4598-8079-1C8740A86A34}" type="slidenum">
              <a:rPr lang="ru-RU" smtClean="0"/>
              <a:pPr>
                <a:defRPr/>
              </a:pPr>
              <a:t>19</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ssolv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noChangeArrowheads="1"/>
          </p:cNvPicPr>
          <p:nvPr/>
        </p:nvPicPr>
        <p:blipFill>
          <a:blip r:embed="rId2"/>
          <a:srcRect/>
          <a:stretch>
            <a:fillRect/>
          </a:stretch>
        </p:blipFill>
        <p:spPr bwMode="auto">
          <a:xfrm>
            <a:off x="-1588" y="6126163"/>
            <a:ext cx="9144001" cy="803275"/>
          </a:xfrm>
          <a:prstGeom prst="rect">
            <a:avLst/>
          </a:prstGeom>
          <a:noFill/>
          <a:ln w="9525">
            <a:noFill/>
            <a:miter lim="800000"/>
            <a:headEnd/>
            <a:tailEnd/>
          </a:ln>
        </p:spPr>
      </p:pic>
      <p:sp>
        <p:nvSpPr>
          <p:cNvPr id="17410" name="Заголовок 1"/>
          <p:cNvSpPr>
            <a:spLocks noGrp="1"/>
          </p:cNvSpPr>
          <p:nvPr>
            <p:ph type="title"/>
          </p:nvPr>
        </p:nvSpPr>
        <p:spPr>
          <a:xfrm>
            <a:off x="457200" y="557213"/>
            <a:ext cx="8229600" cy="1143000"/>
          </a:xfrm>
        </p:spPr>
        <p:txBody>
          <a:bodyPr/>
          <a:lstStyle/>
          <a:p>
            <a:pPr eaLnBrk="1" hangingPunct="1"/>
            <a:r>
              <a:rPr lang="ru-RU" sz="3200" b="1" smtClean="0">
                <a:solidFill>
                  <a:srgbClr val="2B25A5"/>
                </a:solidFill>
              </a:rPr>
              <a:t>Ресурсы социально-экономического развития:</a:t>
            </a:r>
          </a:p>
        </p:txBody>
      </p:sp>
      <p:sp>
        <p:nvSpPr>
          <p:cNvPr id="17411" name="Содержимое 2"/>
          <p:cNvSpPr>
            <a:spLocks noGrp="1"/>
          </p:cNvSpPr>
          <p:nvPr>
            <p:ph idx="1"/>
          </p:nvPr>
        </p:nvSpPr>
        <p:spPr>
          <a:xfrm>
            <a:off x="1258888" y="2076450"/>
            <a:ext cx="6742112" cy="3656013"/>
          </a:xfrm>
        </p:spPr>
        <p:txBody>
          <a:bodyPr/>
          <a:lstStyle/>
          <a:p>
            <a:pPr>
              <a:buFont typeface="Tahoma" pitchFamily="34" charset="0"/>
              <a:buChar char="−"/>
            </a:pPr>
            <a:r>
              <a:rPr lang="ru-RU" sz="2800" b="1" smtClean="0"/>
              <a:t> природные</a:t>
            </a:r>
          </a:p>
          <a:p>
            <a:pPr>
              <a:buFont typeface="Tahoma" pitchFamily="34" charset="0"/>
              <a:buChar char="−"/>
            </a:pPr>
            <a:r>
              <a:rPr lang="ru-RU" sz="2800" b="1" smtClean="0"/>
              <a:t> финансовые</a:t>
            </a:r>
          </a:p>
          <a:p>
            <a:pPr>
              <a:buFont typeface="Tahoma" pitchFamily="34" charset="0"/>
              <a:buChar char="−"/>
            </a:pPr>
            <a:r>
              <a:rPr lang="ru-RU" sz="2800" b="1" smtClean="0"/>
              <a:t> материально-технологические</a:t>
            </a:r>
          </a:p>
          <a:p>
            <a:pPr>
              <a:buFont typeface="Tahoma" pitchFamily="34" charset="0"/>
              <a:buChar char="−"/>
            </a:pPr>
            <a:r>
              <a:rPr lang="ru-RU" sz="2800" b="1" smtClean="0"/>
              <a:t> информационные</a:t>
            </a:r>
          </a:p>
          <a:p>
            <a:pPr algn="ctr">
              <a:buFont typeface="Tahoma" pitchFamily="34" charset="0"/>
              <a:buChar char="−"/>
            </a:pPr>
            <a:r>
              <a:rPr lang="ru-RU" sz="2800" b="1" smtClean="0">
                <a:solidFill>
                  <a:srgbClr val="FF0000"/>
                </a:solidFill>
              </a:rPr>
              <a:t> КАДРОВЫЕ</a:t>
            </a:r>
          </a:p>
        </p:txBody>
      </p:sp>
      <p:pic>
        <p:nvPicPr>
          <p:cNvPr id="17412" name="Picture 4"/>
          <p:cNvPicPr>
            <a:picLocks noChangeAspect="1" noChangeArrowheads="1"/>
          </p:cNvPicPr>
          <p:nvPr/>
        </p:nvPicPr>
        <p:blipFill>
          <a:blip r:embed="rId3"/>
          <a:srcRect/>
          <a:stretch>
            <a:fillRect/>
          </a:stretch>
        </p:blipFill>
        <p:spPr bwMode="auto">
          <a:xfrm>
            <a:off x="250825" y="6135688"/>
            <a:ext cx="714375" cy="722312"/>
          </a:xfrm>
          <a:prstGeom prst="rect">
            <a:avLst/>
          </a:prstGeom>
          <a:noFill/>
          <a:ln w="9525">
            <a:noFill/>
            <a:miter lim="800000"/>
            <a:headEnd/>
            <a:tailEnd/>
          </a:ln>
        </p:spPr>
      </p:pic>
      <p:sp>
        <p:nvSpPr>
          <p:cNvPr id="10" name="Номер слайда 5"/>
          <p:cNvSpPr>
            <a:spLocks noGrp="1"/>
          </p:cNvSpPr>
          <p:nvPr>
            <p:ph type="sldNum" sz="quarter" idx="12"/>
          </p:nvPr>
        </p:nvSpPr>
        <p:spPr/>
        <p:txBody>
          <a:bodyPr/>
          <a:lstStyle/>
          <a:p>
            <a:pPr>
              <a:defRPr/>
            </a:pPr>
            <a:fld id="{25050D92-C8E6-465F-96CC-D9A4BC613230}" type="slidenum">
              <a:rPr lang="ru-RU" smtClean="0"/>
              <a:pPr>
                <a:defRPr/>
              </a:pPr>
              <a:t>2</a:t>
            </a:fld>
            <a:endParaRPr lang="ru-RU"/>
          </a:p>
        </p:txBody>
      </p:sp>
      <p:sp>
        <p:nvSpPr>
          <p:cNvPr id="17414" name="Прямоугольник 7"/>
          <p:cNvSpPr>
            <a:spLocks noChangeArrowheads="1"/>
          </p:cNvSpPr>
          <p:nvPr/>
        </p:nvSpPr>
        <p:spPr bwMode="auto">
          <a:xfrm>
            <a:off x="26988" y="4868863"/>
            <a:ext cx="9009062" cy="954087"/>
          </a:xfrm>
          <a:prstGeom prst="rect">
            <a:avLst/>
          </a:prstGeom>
          <a:noFill/>
          <a:ln w="9525">
            <a:noFill/>
            <a:miter lim="800000"/>
            <a:headEnd/>
            <a:tailEnd/>
          </a:ln>
        </p:spPr>
        <p:txBody>
          <a:bodyPr>
            <a:spAutoFit/>
          </a:bodyPr>
          <a:lstStyle/>
          <a:p>
            <a:pPr algn="ctr" eaLnBrk="0" hangingPunct="0">
              <a:spcBef>
                <a:spcPct val="20000"/>
              </a:spcBef>
            </a:pPr>
            <a:r>
              <a:rPr lang="ru-RU" sz="2800" b="1">
                <a:solidFill>
                  <a:srgbClr val="FF0000"/>
                </a:solidFill>
                <a:latin typeface="Tahoma" pitchFamily="34" charset="0"/>
              </a:rPr>
              <a:t>Образование - основа инновационного развития общества</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p:cNvPicPr>
            <a:picLocks noChangeAspect="1" noChangeArrowheads="1"/>
          </p:cNvPicPr>
          <p:nvPr/>
        </p:nvPicPr>
        <p:blipFill>
          <a:blip r:embed="rId2"/>
          <a:srcRect/>
          <a:stretch>
            <a:fillRect/>
          </a:stretch>
        </p:blipFill>
        <p:spPr bwMode="auto">
          <a:xfrm>
            <a:off x="-1588" y="6126163"/>
            <a:ext cx="9144001" cy="803275"/>
          </a:xfrm>
          <a:prstGeom prst="rect">
            <a:avLst/>
          </a:prstGeom>
          <a:noFill/>
          <a:ln w="9525">
            <a:noFill/>
            <a:miter lim="800000"/>
            <a:headEnd/>
            <a:tailEnd/>
          </a:ln>
        </p:spPr>
      </p:pic>
      <p:sp>
        <p:nvSpPr>
          <p:cNvPr id="41986" name="Rectangle 4"/>
          <p:cNvSpPr>
            <a:spLocks noGrp="1" noChangeArrowheads="1"/>
          </p:cNvSpPr>
          <p:nvPr>
            <p:ph type="title"/>
          </p:nvPr>
        </p:nvSpPr>
        <p:spPr>
          <a:xfrm>
            <a:off x="457200" y="419100"/>
            <a:ext cx="8229600" cy="706438"/>
          </a:xfrm>
        </p:spPr>
        <p:txBody>
          <a:bodyPr/>
          <a:lstStyle/>
          <a:p>
            <a:pPr eaLnBrk="1" hangingPunct="1"/>
            <a:r>
              <a:rPr lang="ru-RU" sz="3200" b="1" smtClean="0">
                <a:solidFill>
                  <a:srgbClr val="2B25A5"/>
                </a:solidFill>
              </a:rPr>
              <a:t>Инновационная образовательная</a:t>
            </a:r>
            <a:br>
              <a:rPr lang="ru-RU" sz="3200" b="1" smtClean="0">
                <a:solidFill>
                  <a:srgbClr val="2B25A5"/>
                </a:solidFill>
              </a:rPr>
            </a:br>
            <a:r>
              <a:rPr lang="ru-RU" sz="3200" b="1" smtClean="0">
                <a:solidFill>
                  <a:srgbClr val="2B25A5"/>
                </a:solidFill>
              </a:rPr>
              <a:t>программа «Основы лидерства»</a:t>
            </a:r>
          </a:p>
        </p:txBody>
      </p:sp>
      <p:pic>
        <p:nvPicPr>
          <p:cNvPr id="41987" name="Picture 5" descr="DSC_0048"/>
          <p:cNvPicPr>
            <a:picLocks noChangeAspect="1" noChangeArrowheads="1"/>
          </p:cNvPicPr>
          <p:nvPr/>
        </p:nvPicPr>
        <p:blipFill>
          <a:blip r:embed="rId3"/>
          <a:srcRect/>
          <a:stretch>
            <a:fillRect/>
          </a:stretch>
        </p:blipFill>
        <p:spPr bwMode="auto">
          <a:xfrm>
            <a:off x="395288" y="1773238"/>
            <a:ext cx="4897437" cy="3351212"/>
          </a:xfrm>
          <a:prstGeom prst="rect">
            <a:avLst/>
          </a:prstGeom>
          <a:noFill/>
          <a:ln w="9525">
            <a:noFill/>
            <a:miter lim="800000"/>
            <a:headEnd/>
            <a:tailEnd/>
          </a:ln>
        </p:spPr>
      </p:pic>
      <p:pic>
        <p:nvPicPr>
          <p:cNvPr id="41988" name="Picture 4"/>
          <p:cNvPicPr>
            <a:picLocks noChangeAspect="1" noChangeArrowheads="1"/>
          </p:cNvPicPr>
          <p:nvPr/>
        </p:nvPicPr>
        <p:blipFill>
          <a:blip r:embed="rId4"/>
          <a:srcRect/>
          <a:stretch>
            <a:fillRect/>
          </a:stretch>
        </p:blipFill>
        <p:spPr bwMode="auto">
          <a:xfrm>
            <a:off x="250825" y="6135688"/>
            <a:ext cx="714375" cy="722312"/>
          </a:xfrm>
          <a:prstGeom prst="rect">
            <a:avLst/>
          </a:prstGeom>
          <a:noFill/>
          <a:ln w="9525">
            <a:noFill/>
            <a:miter lim="800000"/>
            <a:headEnd/>
            <a:tailEnd/>
          </a:ln>
        </p:spPr>
      </p:pic>
      <p:sp>
        <p:nvSpPr>
          <p:cNvPr id="8" name="Номер слайда 7"/>
          <p:cNvSpPr>
            <a:spLocks noGrp="1"/>
          </p:cNvSpPr>
          <p:nvPr>
            <p:ph type="sldNum" sz="quarter" idx="12"/>
          </p:nvPr>
        </p:nvSpPr>
        <p:spPr/>
        <p:txBody>
          <a:bodyPr/>
          <a:lstStyle/>
          <a:p>
            <a:pPr>
              <a:defRPr/>
            </a:pPr>
            <a:fld id="{7AD98353-F54A-4840-B315-CDF783AF8106}" type="slidenum">
              <a:rPr lang="ru-RU" smtClean="0"/>
              <a:pPr>
                <a:defRPr/>
              </a:pPr>
              <a:t>20</a:t>
            </a:fld>
            <a:endParaRPr lang="ru-RU"/>
          </a:p>
        </p:txBody>
      </p:sp>
      <p:sp>
        <p:nvSpPr>
          <p:cNvPr id="41990" name="Прямоугольник 11"/>
          <p:cNvSpPr>
            <a:spLocks noChangeArrowheads="1"/>
          </p:cNvSpPr>
          <p:nvPr/>
        </p:nvSpPr>
        <p:spPr bwMode="auto">
          <a:xfrm>
            <a:off x="5364163" y="2205038"/>
            <a:ext cx="3816350" cy="2227262"/>
          </a:xfrm>
          <a:prstGeom prst="rect">
            <a:avLst/>
          </a:prstGeom>
          <a:noFill/>
          <a:ln w="9525">
            <a:noFill/>
            <a:miter lim="800000"/>
            <a:headEnd/>
            <a:tailEnd/>
          </a:ln>
        </p:spPr>
        <p:txBody>
          <a:bodyPr>
            <a:spAutoFit/>
          </a:bodyPr>
          <a:lstStyle/>
          <a:p>
            <a:r>
              <a:rPr lang="ru-RU" sz="2800" b="1">
                <a:solidFill>
                  <a:srgbClr val="000000"/>
                </a:solidFill>
                <a:latin typeface="Tahoma" pitchFamily="34" charset="0"/>
              </a:rPr>
              <a:t>Участники: </a:t>
            </a:r>
            <a:br>
              <a:rPr lang="ru-RU" sz="2800" b="1">
                <a:solidFill>
                  <a:srgbClr val="000000"/>
                </a:solidFill>
                <a:latin typeface="Tahoma" pitchFamily="34" charset="0"/>
              </a:rPr>
            </a:br>
            <a:r>
              <a:rPr lang="ru-RU" sz="2800" b="1">
                <a:solidFill>
                  <a:srgbClr val="000000"/>
                </a:solidFill>
                <a:latin typeface="Tahoma" pitchFamily="34" charset="0"/>
              </a:rPr>
              <a:t>968 учащихся из 11 районов и городов республики</a:t>
            </a:r>
          </a:p>
          <a:p>
            <a:endParaRPr lang="ru-RU" sz="2800" b="1">
              <a:solidFill>
                <a:srgbClr val="000000"/>
              </a:solidFill>
              <a:latin typeface="Tahom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smtClean="0"/>
              <a:t>Hwa Chong Institution</a:t>
            </a:r>
          </a:p>
        </p:txBody>
      </p:sp>
      <p:sp>
        <p:nvSpPr>
          <p:cNvPr id="43010" name="Content Placeholder 2"/>
          <p:cNvSpPr>
            <a:spLocks noGrp="1"/>
          </p:cNvSpPr>
          <p:nvPr>
            <p:ph idx="1"/>
          </p:nvPr>
        </p:nvSpPr>
        <p:spPr/>
        <p:txBody>
          <a:bodyPr/>
          <a:lstStyle/>
          <a:p>
            <a:r>
              <a:rPr lang="en-US" sz="2800" smtClean="0"/>
              <a:t>Founded in</a:t>
            </a:r>
          </a:p>
          <a:p>
            <a:pPr lvl="1">
              <a:buFont typeface="Verdana" pitchFamily="34" charset="0"/>
              <a:buNone/>
            </a:pPr>
            <a:r>
              <a:rPr lang="en-US" sz="1800" smtClean="0"/>
              <a:t>1919 (as The Chinese High School) &amp; 1974 (Hwa Chong Junior College)</a:t>
            </a:r>
          </a:p>
          <a:p>
            <a:r>
              <a:rPr lang="en-US" sz="2800" smtClean="0"/>
              <a:t>Offering high school to pre-university education (13 to 18 years old) for GCE A Level exams</a:t>
            </a:r>
          </a:p>
          <a:p>
            <a:r>
              <a:rPr lang="en-US" sz="2800" smtClean="0"/>
              <a:t>~ 4000 students &amp; 450 staff members</a:t>
            </a:r>
          </a:p>
          <a:p>
            <a:r>
              <a:rPr lang="en-US" sz="2800" smtClean="0">
                <a:solidFill>
                  <a:srgbClr val="FF0000"/>
                </a:solidFill>
              </a:rPr>
              <a:t>School Vision</a:t>
            </a:r>
            <a:br>
              <a:rPr lang="en-US" sz="2800" smtClean="0">
                <a:solidFill>
                  <a:srgbClr val="FF0000"/>
                </a:solidFill>
              </a:rPr>
            </a:br>
            <a:r>
              <a:rPr lang="en-US" sz="2800" b="1" smtClean="0">
                <a:solidFill>
                  <a:srgbClr val="FF0000"/>
                </a:solidFill>
              </a:rPr>
              <a:t>A World Class Institution of Leaders</a:t>
            </a:r>
          </a:p>
          <a:p>
            <a:r>
              <a:rPr lang="en-US" sz="2800" smtClean="0"/>
              <a:t>School Mission</a:t>
            </a:r>
            <a:br>
              <a:rPr lang="en-US" sz="2800" smtClean="0"/>
            </a:br>
            <a:r>
              <a:rPr lang="en-US" sz="1800" i="1" smtClean="0"/>
              <a:t>With our blend of tradition and innovation, we nurture leaders in research, industry and government, who have the integrity, wisdom, passion and vision, to succeed in the global environment and serve our nation. </a:t>
            </a:r>
          </a:p>
          <a:p>
            <a:endParaRPr lang="en-US" sz="2800" smtClean="0"/>
          </a:p>
          <a:p>
            <a:endParaRPr lang="en-US" sz="2800" smtClean="0"/>
          </a:p>
        </p:txBody>
      </p:sp>
      <p:pic>
        <p:nvPicPr>
          <p:cNvPr id="43011" name="Picture 3" descr="calligraphic text high res1"/>
          <p:cNvPicPr>
            <a:picLocks noChangeAspect="1" noChangeArrowheads="1"/>
          </p:cNvPicPr>
          <p:nvPr/>
        </p:nvPicPr>
        <p:blipFill>
          <a:blip r:embed="rId3"/>
          <a:srcRect/>
          <a:stretch>
            <a:fillRect/>
          </a:stretch>
        </p:blipFill>
        <p:spPr bwMode="auto">
          <a:xfrm>
            <a:off x="8027988" y="0"/>
            <a:ext cx="1116012"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ChangeAspect="1" noChangeArrowheads="1"/>
          </p:cNvPicPr>
          <p:nvPr/>
        </p:nvPicPr>
        <p:blipFill>
          <a:blip r:embed="rId2"/>
          <a:srcRect/>
          <a:stretch>
            <a:fillRect/>
          </a:stretch>
        </p:blipFill>
        <p:spPr bwMode="auto">
          <a:xfrm>
            <a:off x="-1588" y="6126163"/>
            <a:ext cx="9144001" cy="803275"/>
          </a:xfrm>
          <a:prstGeom prst="rect">
            <a:avLst/>
          </a:prstGeom>
          <a:noFill/>
          <a:ln w="9525">
            <a:noFill/>
            <a:miter lim="800000"/>
            <a:headEnd/>
            <a:tailEnd/>
          </a:ln>
        </p:spPr>
      </p:pic>
      <p:pic>
        <p:nvPicPr>
          <p:cNvPr id="45058" name="Picture 4"/>
          <p:cNvPicPr>
            <a:picLocks noChangeAspect="1" noChangeArrowheads="1"/>
          </p:cNvPicPr>
          <p:nvPr/>
        </p:nvPicPr>
        <p:blipFill>
          <a:blip r:embed="rId3"/>
          <a:srcRect/>
          <a:stretch>
            <a:fillRect/>
          </a:stretch>
        </p:blipFill>
        <p:spPr bwMode="auto">
          <a:xfrm>
            <a:off x="250825" y="6135688"/>
            <a:ext cx="714375" cy="722312"/>
          </a:xfrm>
          <a:prstGeom prst="rect">
            <a:avLst/>
          </a:prstGeom>
          <a:noFill/>
          <a:ln w="9525">
            <a:noFill/>
            <a:miter lim="800000"/>
            <a:headEnd/>
            <a:tailEnd/>
          </a:ln>
        </p:spPr>
      </p:pic>
      <p:sp>
        <p:nvSpPr>
          <p:cNvPr id="45059" name="Заголовок 1"/>
          <p:cNvSpPr>
            <a:spLocks noGrp="1"/>
          </p:cNvSpPr>
          <p:nvPr>
            <p:ph type="title"/>
          </p:nvPr>
        </p:nvSpPr>
        <p:spPr>
          <a:xfrm>
            <a:off x="179388" y="2446338"/>
            <a:ext cx="8686800" cy="838200"/>
          </a:xfrm>
        </p:spPr>
        <p:txBody>
          <a:bodyPr/>
          <a:lstStyle/>
          <a:p>
            <a:pPr eaLnBrk="1" hangingPunct="1"/>
            <a:r>
              <a:rPr lang="ru-RU" sz="3200" b="1" smtClean="0"/>
              <a:t>Парадигма образования</a:t>
            </a:r>
          </a:p>
        </p:txBody>
      </p:sp>
      <p:sp>
        <p:nvSpPr>
          <p:cNvPr id="5" name="Заголовок 1"/>
          <p:cNvSpPr txBox="1">
            <a:spLocks/>
          </p:cNvSpPr>
          <p:nvPr/>
        </p:nvSpPr>
        <p:spPr bwMode="auto">
          <a:xfrm>
            <a:off x="242888" y="3265488"/>
            <a:ext cx="8686800" cy="838200"/>
          </a:xfrm>
          <a:prstGeom prst="rect">
            <a:avLst/>
          </a:prstGeom>
          <a:noFill/>
          <a:ln w="9525">
            <a:noFill/>
            <a:miter lim="800000"/>
            <a:headEnd/>
            <a:tailEnd/>
          </a:ln>
        </p:spPr>
        <p:txBody>
          <a:bodyPr anchor="ctr"/>
          <a:lstStyle/>
          <a:p>
            <a:pPr algn="ctr">
              <a:tabLst>
                <a:tab pos="2873375" algn="l"/>
              </a:tabLst>
              <a:defRPr/>
            </a:pPr>
            <a:endParaRPr lang="ru-RU" sz="3200" b="1" dirty="0">
              <a:solidFill>
                <a:srgbClr val="7030A0"/>
              </a:solidFill>
              <a:latin typeface="+mj-lt"/>
              <a:ea typeface="+mj-ea"/>
              <a:cs typeface="+mj-cs"/>
            </a:endParaRPr>
          </a:p>
        </p:txBody>
      </p:sp>
      <p:sp>
        <p:nvSpPr>
          <p:cNvPr id="6" name="Содержимое 2"/>
          <p:cNvSpPr txBox="1">
            <a:spLocks/>
          </p:cNvSpPr>
          <p:nvPr/>
        </p:nvSpPr>
        <p:spPr bwMode="auto">
          <a:xfrm>
            <a:off x="250825" y="4127500"/>
            <a:ext cx="8686800" cy="525463"/>
          </a:xfrm>
          <a:prstGeom prst="rect">
            <a:avLst/>
          </a:prstGeom>
          <a:noFill/>
          <a:ln w="9525">
            <a:noFill/>
            <a:miter lim="800000"/>
            <a:headEnd/>
            <a:tailEnd/>
          </a:ln>
        </p:spPr>
        <p:txBody>
          <a:bodyPr>
            <a:normAutofit fontScale="85000" lnSpcReduction="10000"/>
          </a:bodyPr>
          <a:lstStyle/>
          <a:p>
            <a:pPr marL="342900" indent="-342900" algn="just" fontAlgn="auto">
              <a:spcBef>
                <a:spcPct val="20000"/>
              </a:spcBef>
              <a:spcAft>
                <a:spcPts val="0"/>
              </a:spcAft>
              <a:buFont typeface="Arial" pitchFamily="34" charset="0"/>
              <a:buNone/>
              <a:defRPr/>
            </a:pPr>
            <a:r>
              <a:rPr lang="ru-RU" sz="3600" b="1" dirty="0">
                <a:solidFill>
                  <a:srgbClr val="FF0000"/>
                </a:solidFill>
                <a:latin typeface="+mn-lt"/>
                <a:cs typeface="+mn-cs"/>
              </a:rPr>
              <a:t>Знания	+    компетенции	  +  лидерство</a:t>
            </a:r>
          </a:p>
        </p:txBody>
      </p:sp>
      <p:sp>
        <p:nvSpPr>
          <p:cNvPr id="19463" name="TextBox 8"/>
          <p:cNvSpPr txBox="1">
            <a:spLocks noChangeArrowheads="1"/>
          </p:cNvSpPr>
          <p:nvPr/>
        </p:nvSpPr>
        <p:spPr bwMode="auto">
          <a:xfrm>
            <a:off x="152400" y="4706938"/>
            <a:ext cx="8501063" cy="646112"/>
          </a:xfrm>
          <a:prstGeom prst="rect">
            <a:avLst/>
          </a:prstGeom>
          <a:noFill/>
          <a:ln w="9525">
            <a:noFill/>
            <a:miter lim="800000"/>
            <a:headEnd/>
            <a:tailEnd/>
          </a:ln>
        </p:spPr>
        <p:txBody>
          <a:bodyPr>
            <a:spAutoFit/>
          </a:bodyPr>
          <a:lstStyle/>
          <a:p>
            <a:pPr algn="ctr"/>
            <a:endParaRPr lang="ru-RU" b="1">
              <a:solidFill>
                <a:srgbClr val="FF0000"/>
              </a:solidFill>
              <a:latin typeface="Tahoma" pitchFamily="34" charset="0"/>
              <a:cs typeface="Tahoma" pitchFamily="34" charset="0"/>
            </a:endParaRPr>
          </a:p>
          <a:p>
            <a:pPr algn="ctr"/>
            <a:endParaRPr lang="ru-RU" b="1">
              <a:solidFill>
                <a:srgbClr val="FF0000"/>
              </a:solidFill>
              <a:latin typeface="Tahoma" pitchFamily="34" charset="0"/>
              <a:cs typeface="Tahoma" pitchFamily="34" charset="0"/>
            </a:endParaRPr>
          </a:p>
        </p:txBody>
      </p:sp>
      <p:sp>
        <p:nvSpPr>
          <p:cNvPr id="9" name="Номер слайда 8"/>
          <p:cNvSpPr>
            <a:spLocks noGrp="1"/>
          </p:cNvSpPr>
          <p:nvPr>
            <p:ph type="sldNum" sz="quarter" idx="12"/>
          </p:nvPr>
        </p:nvSpPr>
        <p:spPr/>
        <p:txBody>
          <a:bodyPr/>
          <a:lstStyle/>
          <a:p>
            <a:pPr>
              <a:defRPr/>
            </a:pPr>
            <a:fld id="{9AD953D6-1CA4-45E0-B7B4-DA38C068876B}" type="slidenum">
              <a:rPr lang="ru-RU" smtClean="0"/>
              <a:pPr>
                <a:defRPr/>
              </a:pPr>
              <a:t>22</a:t>
            </a:fld>
            <a:endParaRPr lang="ru-RU"/>
          </a:p>
        </p:txBody>
      </p:sp>
      <p:sp>
        <p:nvSpPr>
          <p:cNvPr id="11" name="TextBox 10"/>
          <p:cNvSpPr txBox="1"/>
          <p:nvPr/>
        </p:nvSpPr>
        <p:spPr>
          <a:xfrm>
            <a:off x="179388" y="692150"/>
            <a:ext cx="8677275" cy="1077913"/>
          </a:xfrm>
          <a:prstGeom prst="rect">
            <a:avLst/>
          </a:prstGeom>
          <a:noFill/>
        </p:spPr>
        <p:txBody>
          <a:bodyPr>
            <a:spAutoFit/>
          </a:bodyPr>
          <a:lstStyle/>
          <a:p>
            <a:pPr algn="ctr">
              <a:defRPr/>
            </a:pPr>
            <a:r>
              <a:rPr lang="ru-RU" sz="3200" b="1" dirty="0">
                <a:solidFill>
                  <a:srgbClr val="2B25A5"/>
                </a:solidFill>
                <a:latin typeface="+mj-lt"/>
                <a:ea typeface="+mj-ea"/>
                <a:cs typeface="+mj-cs"/>
              </a:rPr>
              <a:t>Образовательная программа </a:t>
            </a:r>
            <a:br>
              <a:rPr lang="ru-RU" sz="3200" b="1" dirty="0">
                <a:solidFill>
                  <a:srgbClr val="2B25A5"/>
                </a:solidFill>
                <a:latin typeface="+mj-lt"/>
                <a:ea typeface="+mj-ea"/>
                <a:cs typeface="+mj-cs"/>
              </a:rPr>
            </a:br>
            <a:r>
              <a:rPr lang="ru-RU" sz="3200" b="1" dirty="0">
                <a:solidFill>
                  <a:srgbClr val="2B25A5"/>
                </a:solidFill>
                <a:latin typeface="+mj-lt"/>
                <a:ea typeface="+mj-ea"/>
                <a:cs typeface="+mj-cs"/>
              </a:rPr>
              <a:t>«Основы лидерства»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nodePh="1">
                                  <p:stCondLst>
                                    <p:cond delay="0"/>
                                  </p:stCondLst>
                                  <p:endCondLst>
                                    <p:cond evt="begin" delay="0">
                                      <p:tn val="14"/>
                                    </p:cond>
                                  </p:endCondLst>
                                  <p:childTnLst>
                                    <p:set>
                                      <p:cBhvr>
                                        <p:cTn id="15" dur="1" fill="hold">
                                          <p:stCondLst>
                                            <p:cond delay="0"/>
                                          </p:stCondLst>
                                        </p:cTn>
                                        <p:tgtEl>
                                          <p:spTgt spid="19463"/>
                                        </p:tgtEl>
                                        <p:attrNameLst>
                                          <p:attrName>style.visibility</p:attrName>
                                        </p:attrNameLst>
                                      </p:cBhvr>
                                      <p:to>
                                        <p:strVal val="visible"/>
                                      </p:to>
                                    </p:set>
                                    <p:animEffect transition="in" filter="dissolve">
                                      <p:cBhvr>
                                        <p:cTn id="16" dur="5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946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p:cNvPicPr>
            <a:picLocks noChangeAspect="1" noChangeArrowheads="1"/>
          </p:cNvPicPr>
          <p:nvPr/>
        </p:nvPicPr>
        <p:blipFill>
          <a:blip r:embed="rId2"/>
          <a:srcRect/>
          <a:stretch>
            <a:fillRect/>
          </a:stretch>
        </p:blipFill>
        <p:spPr bwMode="auto">
          <a:xfrm>
            <a:off x="-1588" y="6126163"/>
            <a:ext cx="9144001" cy="803275"/>
          </a:xfrm>
          <a:prstGeom prst="rect">
            <a:avLst/>
          </a:prstGeom>
          <a:noFill/>
          <a:ln w="9525">
            <a:noFill/>
            <a:miter lim="800000"/>
            <a:headEnd/>
            <a:tailEnd/>
          </a:ln>
        </p:spPr>
      </p:pic>
      <p:cxnSp>
        <p:nvCxnSpPr>
          <p:cNvPr id="34" name="Прямая со стрелкой 33"/>
          <p:cNvCxnSpPr/>
          <p:nvPr/>
        </p:nvCxnSpPr>
        <p:spPr>
          <a:xfrm>
            <a:off x="6215063" y="4786313"/>
            <a:ext cx="1093787" cy="65881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7" name="Номер слайда 5"/>
          <p:cNvSpPr>
            <a:spLocks noGrp="1"/>
          </p:cNvSpPr>
          <p:nvPr>
            <p:ph type="sldNum" sz="quarter" idx="12"/>
          </p:nvPr>
        </p:nvSpPr>
        <p:spPr/>
        <p:txBody>
          <a:bodyPr/>
          <a:lstStyle/>
          <a:p>
            <a:pPr>
              <a:defRPr/>
            </a:pPr>
            <a:fld id="{0DB21E66-7CBA-4D20-8528-E3C1D059C44D}" type="slidenum">
              <a:rPr lang="ru-RU" smtClean="0"/>
              <a:pPr>
                <a:defRPr/>
              </a:pPr>
              <a:t>23</a:t>
            </a:fld>
            <a:endParaRPr lang="ru-RU"/>
          </a:p>
        </p:txBody>
      </p:sp>
      <p:sp>
        <p:nvSpPr>
          <p:cNvPr id="10" name="Прямоугольник 9"/>
          <p:cNvSpPr/>
          <p:nvPr/>
        </p:nvSpPr>
        <p:spPr>
          <a:xfrm>
            <a:off x="6147647" y="5498068"/>
            <a:ext cx="2528809" cy="52322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ru-RU" sz="2800" b="1" dirty="0">
                <a:solidFill>
                  <a:schemeClr val="bg1"/>
                </a:solidFill>
              </a:rPr>
              <a:t>Учитель </a:t>
            </a:r>
            <a:endParaRPr lang="ru-RU" b="1" dirty="0">
              <a:solidFill>
                <a:schemeClr val="bg1"/>
              </a:solidFill>
            </a:endParaRPr>
          </a:p>
        </p:txBody>
      </p:sp>
      <p:sp>
        <p:nvSpPr>
          <p:cNvPr id="11" name="Прямоугольник 10"/>
          <p:cNvSpPr/>
          <p:nvPr/>
        </p:nvSpPr>
        <p:spPr>
          <a:xfrm>
            <a:off x="4678639" y="4286256"/>
            <a:ext cx="2107939" cy="52322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ru-RU" sz="2800" b="1" dirty="0">
                <a:solidFill>
                  <a:schemeClr val="bg1"/>
                </a:solidFill>
              </a:rPr>
              <a:t>Школа </a:t>
            </a:r>
            <a:endParaRPr lang="ru-RU" b="1" dirty="0">
              <a:solidFill>
                <a:schemeClr val="bg1"/>
              </a:solidFill>
            </a:endParaRPr>
          </a:p>
        </p:txBody>
      </p:sp>
      <p:sp>
        <p:nvSpPr>
          <p:cNvPr id="12" name="Прямоугольник 11"/>
          <p:cNvSpPr/>
          <p:nvPr/>
        </p:nvSpPr>
        <p:spPr>
          <a:xfrm>
            <a:off x="1826576" y="3071810"/>
            <a:ext cx="3888432" cy="52322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ru-RU" sz="2800" b="1" dirty="0">
                <a:solidFill>
                  <a:schemeClr val="bg1"/>
                </a:solidFill>
              </a:rPr>
              <a:t>Муниципалитет </a:t>
            </a:r>
            <a:endParaRPr lang="ru-RU" b="1" dirty="0">
              <a:solidFill>
                <a:schemeClr val="bg1"/>
              </a:solidFill>
            </a:endParaRPr>
          </a:p>
        </p:txBody>
      </p:sp>
      <p:sp>
        <p:nvSpPr>
          <p:cNvPr id="13" name="Прямоугольник 12"/>
          <p:cNvSpPr/>
          <p:nvPr/>
        </p:nvSpPr>
        <p:spPr>
          <a:xfrm>
            <a:off x="214282" y="1714488"/>
            <a:ext cx="3269066" cy="52322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ru-RU" sz="2800" b="1" dirty="0">
                <a:solidFill>
                  <a:schemeClr val="bg1"/>
                </a:solidFill>
              </a:rPr>
              <a:t>Республика</a:t>
            </a:r>
            <a:endParaRPr lang="ru-RU" b="1" dirty="0">
              <a:solidFill>
                <a:schemeClr val="bg1"/>
              </a:solidFill>
            </a:endParaRPr>
          </a:p>
        </p:txBody>
      </p:sp>
      <p:sp>
        <p:nvSpPr>
          <p:cNvPr id="46096" name="Заголовок 15"/>
          <p:cNvSpPr>
            <a:spLocks noGrp="1"/>
          </p:cNvSpPr>
          <p:nvPr>
            <p:ph type="title"/>
          </p:nvPr>
        </p:nvSpPr>
        <p:spPr>
          <a:xfrm>
            <a:off x="468313" y="260350"/>
            <a:ext cx="8229600" cy="1143000"/>
          </a:xfrm>
        </p:spPr>
        <p:txBody>
          <a:bodyPr/>
          <a:lstStyle/>
          <a:p>
            <a:r>
              <a:rPr lang="ru-RU" sz="3200" b="1" smtClean="0">
                <a:solidFill>
                  <a:srgbClr val="2B25A5"/>
                </a:solidFill>
              </a:rPr>
              <a:t>Ключевое решение: </a:t>
            </a:r>
            <a:br>
              <a:rPr lang="ru-RU" sz="3200" b="1" smtClean="0">
                <a:solidFill>
                  <a:srgbClr val="2B25A5"/>
                </a:solidFill>
              </a:rPr>
            </a:br>
            <a:r>
              <a:rPr lang="ru-RU" sz="3200" b="1" smtClean="0">
                <a:solidFill>
                  <a:srgbClr val="FF0000"/>
                </a:solidFill>
              </a:rPr>
              <a:t>новые технологии управления</a:t>
            </a:r>
            <a:br>
              <a:rPr lang="ru-RU" sz="3200" b="1" smtClean="0">
                <a:solidFill>
                  <a:srgbClr val="FF0000"/>
                </a:solidFill>
              </a:rPr>
            </a:br>
            <a:endParaRPr lang="ru-RU" sz="3200" b="1" smtClean="0">
              <a:solidFill>
                <a:srgbClr val="2B25A5"/>
              </a:solidFill>
            </a:endParaRPr>
          </a:p>
        </p:txBody>
      </p:sp>
      <p:cxnSp>
        <p:nvCxnSpPr>
          <p:cNvPr id="15" name="Прямая со стрелкой 14"/>
          <p:cNvCxnSpPr/>
          <p:nvPr/>
        </p:nvCxnSpPr>
        <p:spPr>
          <a:xfrm>
            <a:off x="1849438" y="2238375"/>
            <a:ext cx="1282700" cy="75882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0" name="Прямая со стрелкой 19"/>
          <p:cNvCxnSpPr/>
          <p:nvPr/>
        </p:nvCxnSpPr>
        <p:spPr>
          <a:xfrm>
            <a:off x="4071938" y="3571875"/>
            <a:ext cx="1220787" cy="6492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46099" name="Picture 4"/>
          <p:cNvPicPr>
            <a:picLocks noChangeAspect="1" noChangeArrowheads="1"/>
          </p:cNvPicPr>
          <p:nvPr/>
        </p:nvPicPr>
        <p:blipFill>
          <a:blip r:embed="rId3"/>
          <a:srcRect/>
          <a:stretch>
            <a:fillRect/>
          </a:stretch>
        </p:blipFill>
        <p:spPr bwMode="auto">
          <a:xfrm>
            <a:off x="250825" y="6135688"/>
            <a:ext cx="714375" cy="722312"/>
          </a:xfrm>
          <a:prstGeom prst="rect">
            <a:avLst/>
          </a:prstGeom>
          <a:noFill/>
          <a:ln w="9525">
            <a:noFill/>
            <a:miter lim="800000"/>
            <a:headEnd/>
            <a:tailEnd/>
          </a:ln>
        </p:spPr>
      </p:pic>
      <p:sp>
        <p:nvSpPr>
          <p:cNvPr id="17" name="TextBox 16"/>
          <p:cNvSpPr txBox="1"/>
          <p:nvPr/>
        </p:nvSpPr>
        <p:spPr>
          <a:xfrm>
            <a:off x="357188" y="4786313"/>
            <a:ext cx="4286250" cy="830262"/>
          </a:xfrm>
          <a:prstGeom prst="rect">
            <a:avLst/>
          </a:prstGeom>
          <a:noFill/>
        </p:spPr>
        <p:txBody>
          <a:bodyPr>
            <a:spAutoFit/>
          </a:bodyPr>
          <a:lstStyle/>
          <a:p>
            <a:pPr marL="360363" indent="-360363">
              <a:defRPr/>
            </a:pPr>
            <a:r>
              <a:rPr lang="ru-RU" sz="2400" b="1" dirty="0">
                <a:solidFill>
                  <a:srgbClr val="0070C0"/>
                </a:solidFill>
                <a:latin typeface="+mj-lt"/>
                <a:cs typeface="+mn-cs"/>
              </a:rPr>
              <a:t>+ Объективная система  мониторинга</a:t>
            </a:r>
          </a:p>
        </p:txBody>
      </p:sp>
      <p:sp>
        <p:nvSpPr>
          <p:cNvPr id="14" name="TextBox 13"/>
          <p:cNvSpPr txBox="1"/>
          <p:nvPr/>
        </p:nvSpPr>
        <p:spPr>
          <a:xfrm>
            <a:off x="3635375" y="1196975"/>
            <a:ext cx="5221288" cy="830263"/>
          </a:xfrm>
          <a:prstGeom prst="rect">
            <a:avLst/>
          </a:prstGeom>
          <a:noFill/>
        </p:spPr>
        <p:txBody>
          <a:bodyPr>
            <a:spAutoFit/>
          </a:bodyPr>
          <a:lstStyle/>
          <a:p>
            <a:pPr>
              <a:defRPr/>
            </a:pPr>
            <a:r>
              <a:rPr lang="ru-RU" sz="2400" b="1" dirty="0">
                <a:latin typeface="+mn-lt"/>
                <a:cs typeface="+mn-cs"/>
              </a:rPr>
              <a:t>Вертикально интегрированная </a:t>
            </a:r>
            <a:br>
              <a:rPr lang="ru-RU" sz="2400" b="1" dirty="0">
                <a:latin typeface="+mn-lt"/>
                <a:cs typeface="+mn-cs"/>
              </a:rPr>
            </a:br>
            <a:r>
              <a:rPr lang="ru-RU" sz="2400" b="1" dirty="0">
                <a:latin typeface="+mn-lt"/>
                <a:cs typeface="+mn-cs"/>
              </a:rPr>
              <a:t>контрактная система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500"/>
                                        <p:tgtEl>
                                          <p:spTgt spid="3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dissolv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p:cNvPicPr>
            <a:picLocks noChangeAspect="1" noChangeArrowheads="1"/>
          </p:cNvPicPr>
          <p:nvPr/>
        </p:nvPicPr>
        <p:blipFill>
          <a:blip r:embed="rId3"/>
          <a:srcRect/>
          <a:stretch>
            <a:fillRect/>
          </a:stretch>
        </p:blipFill>
        <p:spPr bwMode="auto">
          <a:xfrm>
            <a:off x="-1588" y="6126163"/>
            <a:ext cx="9144001" cy="803275"/>
          </a:xfrm>
          <a:prstGeom prst="rect">
            <a:avLst/>
          </a:prstGeom>
          <a:noFill/>
          <a:ln w="9525">
            <a:noFill/>
            <a:miter lim="800000"/>
            <a:headEnd/>
            <a:tailEnd/>
          </a:ln>
        </p:spPr>
      </p:pic>
      <p:sp>
        <p:nvSpPr>
          <p:cNvPr id="47106" name="Заголовок 1"/>
          <p:cNvSpPr>
            <a:spLocks noGrp="1"/>
          </p:cNvSpPr>
          <p:nvPr>
            <p:ph type="title"/>
          </p:nvPr>
        </p:nvSpPr>
        <p:spPr>
          <a:xfrm>
            <a:off x="107950" y="260350"/>
            <a:ext cx="9144000" cy="1512888"/>
          </a:xfrm>
        </p:spPr>
        <p:txBody>
          <a:bodyPr lIns="0" tIns="0" rIns="0" bIns="0"/>
          <a:lstStyle/>
          <a:p>
            <a:pPr marL="571500" indent="-571500" eaLnBrk="1" hangingPunct="1"/>
            <a:r>
              <a:rPr lang="ru-RU" sz="2800" b="1" smtClean="0">
                <a:solidFill>
                  <a:srgbClr val="2B25A5"/>
                </a:solidFill>
              </a:rPr>
              <a:t>Система образования в Республике Татарстан</a:t>
            </a:r>
          </a:p>
        </p:txBody>
      </p:sp>
      <p:sp>
        <p:nvSpPr>
          <p:cNvPr id="3074" name="TextBox 3"/>
          <p:cNvSpPr txBox="1">
            <a:spLocks noChangeArrowheads="1"/>
          </p:cNvSpPr>
          <p:nvPr/>
        </p:nvSpPr>
        <p:spPr bwMode="auto">
          <a:xfrm>
            <a:off x="285750" y="3559175"/>
            <a:ext cx="8858250" cy="1514475"/>
          </a:xfrm>
          <a:prstGeom prst="rect">
            <a:avLst/>
          </a:prstGeom>
          <a:noFill/>
          <a:ln w="9525">
            <a:noFill/>
            <a:miter lim="800000"/>
            <a:headEnd/>
            <a:tailEnd/>
          </a:ln>
        </p:spPr>
        <p:txBody>
          <a:bodyPr>
            <a:spAutoFit/>
          </a:bodyPr>
          <a:lstStyle/>
          <a:p>
            <a:pPr marL="1081088" indent="-355600">
              <a:defRPr/>
            </a:pPr>
            <a:r>
              <a:rPr lang="ru-RU" sz="2000" b="1" dirty="0">
                <a:solidFill>
                  <a:srgbClr val="FF0000"/>
                </a:solidFill>
                <a:latin typeface="+mj-lt"/>
              </a:rPr>
              <a:t>Ключевые решения:</a:t>
            </a:r>
            <a:endParaRPr lang="ru-RU" sz="2000" b="1" dirty="0">
              <a:solidFill>
                <a:srgbClr val="4F6228"/>
              </a:solidFill>
              <a:effectLst>
                <a:outerShdw blurRad="38100" dist="38100" dir="2700000" algn="tl">
                  <a:srgbClr val="C0C0C0"/>
                </a:outerShdw>
              </a:effectLst>
              <a:latin typeface="+mj-lt"/>
              <a:cs typeface="+mn-cs"/>
            </a:endParaRPr>
          </a:p>
          <a:p>
            <a:pPr marL="1081088" indent="-355600">
              <a:spcBef>
                <a:spcPts val="300"/>
              </a:spcBef>
              <a:spcAft>
                <a:spcPts val="300"/>
              </a:spcAft>
              <a:buFont typeface="Tahoma" pitchFamily="34" charset="0"/>
              <a:buChar char="−"/>
              <a:defRPr/>
            </a:pPr>
            <a:r>
              <a:rPr lang="ru-RU" sz="2000" b="1" dirty="0">
                <a:effectLst>
                  <a:outerShdw blurRad="38100" dist="38100" dir="2700000" algn="tl">
                    <a:srgbClr val="C0C0C0"/>
                  </a:outerShdw>
                </a:effectLst>
                <a:latin typeface="+mj-lt"/>
                <a:cs typeface="+mn-cs"/>
              </a:rPr>
              <a:t>учитель</a:t>
            </a:r>
          </a:p>
          <a:p>
            <a:pPr marL="1995488" lvl="2" indent="-355600">
              <a:spcBef>
                <a:spcPts val="300"/>
              </a:spcBef>
              <a:spcAft>
                <a:spcPts val="300"/>
              </a:spcAft>
              <a:buFont typeface="Tahoma" pitchFamily="34" charset="0"/>
              <a:buChar char="−"/>
              <a:defRPr/>
            </a:pPr>
            <a:r>
              <a:rPr lang="ru-RU" sz="2000" b="1" dirty="0">
                <a:effectLst>
                  <a:outerShdw blurRad="38100" dist="38100" dir="2700000" algn="tl">
                    <a:srgbClr val="C0C0C0"/>
                  </a:outerShdw>
                </a:effectLst>
                <a:latin typeface="+mj-lt"/>
                <a:cs typeface="+mn-cs"/>
              </a:rPr>
              <a:t>технологии</a:t>
            </a:r>
          </a:p>
          <a:p>
            <a:pPr marL="2909888" lvl="4" indent="-355600">
              <a:spcBef>
                <a:spcPts val="300"/>
              </a:spcBef>
              <a:spcAft>
                <a:spcPts val="300"/>
              </a:spcAft>
              <a:buFont typeface="Tahoma" pitchFamily="34" charset="0"/>
              <a:buChar char="−"/>
              <a:defRPr/>
            </a:pPr>
            <a:r>
              <a:rPr lang="ru-RU" sz="2000" b="1" dirty="0">
                <a:effectLst>
                  <a:outerShdw blurRad="38100" dist="38100" dir="2700000" algn="tl">
                    <a:srgbClr val="C0C0C0"/>
                  </a:outerShdw>
                </a:effectLst>
                <a:latin typeface="+mj-lt"/>
                <a:cs typeface="+mn-cs"/>
              </a:rPr>
              <a:t>инфраструктура</a:t>
            </a:r>
            <a:endParaRPr lang="ru-RU" sz="2000" b="1" dirty="0">
              <a:latin typeface="+mj-lt"/>
            </a:endParaRPr>
          </a:p>
        </p:txBody>
      </p:sp>
      <p:pic>
        <p:nvPicPr>
          <p:cNvPr id="47108" name="Picture 4"/>
          <p:cNvPicPr>
            <a:picLocks noChangeAspect="1" noChangeArrowheads="1"/>
          </p:cNvPicPr>
          <p:nvPr/>
        </p:nvPicPr>
        <p:blipFill>
          <a:blip r:embed="rId4"/>
          <a:srcRect/>
          <a:stretch>
            <a:fillRect/>
          </a:stretch>
        </p:blipFill>
        <p:spPr bwMode="auto">
          <a:xfrm>
            <a:off x="250825" y="6135688"/>
            <a:ext cx="714375" cy="722312"/>
          </a:xfrm>
          <a:prstGeom prst="rect">
            <a:avLst/>
          </a:prstGeom>
          <a:noFill/>
          <a:ln w="9525">
            <a:noFill/>
            <a:miter lim="800000"/>
            <a:headEnd/>
            <a:tailEnd/>
          </a:ln>
        </p:spPr>
      </p:pic>
      <p:sp>
        <p:nvSpPr>
          <p:cNvPr id="8" name="Номер слайда 7"/>
          <p:cNvSpPr>
            <a:spLocks noGrp="1"/>
          </p:cNvSpPr>
          <p:nvPr>
            <p:ph type="sldNum" sz="quarter" idx="12"/>
          </p:nvPr>
        </p:nvSpPr>
        <p:spPr/>
        <p:txBody>
          <a:bodyPr/>
          <a:lstStyle/>
          <a:p>
            <a:pPr>
              <a:defRPr/>
            </a:pPr>
            <a:fld id="{286C7E6E-F4F9-47EF-A62B-A7DEA5C73106}" type="slidenum">
              <a:rPr lang="ru-RU" smtClean="0"/>
              <a:pPr>
                <a:defRPr/>
              </a:pPr>
              <a:t>24</a:t>
            </a:fld>
            <a:endParaRPr lang="ru-RU"/>
          </a:p>
        </p:txBody>
      </p:sp>
      <p:sp>
        <p:nvSpPr>
          <p:cNvPr id="12" name="TextBox 3"/>
          <p:cNvSpPr txBox="1">
            <a:spLocks noChangeArrowheads="1"/>
          </p:cNvSpPr>
          <p:nvPr/>
        </p:nvSpPr>
        <p:spPr bwMode="auto">
          <a:xfrm>
            <a:off x="284163" y="3552825"/>
            <a:ext cx="8858250" cy="1516063"/>
          </a:xfrm>
          <a:prstGeom prst="rect">
            <a:avLst/>
          </a:prstGeom>
          <a:noFill/>
          <a:ln w="9525">
            <a:noFill/>
            <a:miter lim="800000"/>
            <a:headEnd/>
            <a:tailEnd/>
          </a:ln>
        </p:spPr>
        <p:txBody>
          <a:bodyPr>
            <a:spAutoFit/>
          </a:bodyPr>
          <a:lstStyle/>
          <a:p>
            <a:pPr marL="1081088" indent="-355600">
              <a:defRPr/>
            </a:pPr>
            <a:r>
              <a:rPr lang="ru-RU" sz="2000" b="1" dirty="0">
                <a:solidFill>
                  <a:srgbClr val="FF0000"/>
                </a:solidFill>
                <a:latin typeface="+mj-lt"/>
              </a:rPr>
              <a:t>Ключевые решения:</a:t>
            </a:r>
            <a:endParaRPr lang="ru-RU" sz="2000" b="1" dirty="0">
              <a:solidFill>
                <a:srgbClr val="4F6228"/>
              </a:solidFill>
              <a:effectLst>
                <a:outerShdw blurRad="38100" dist="38100" dir="2700000" algn="tl">
                  <a:srgbClr val="C0C0C0"/>
                </a:outerShdw>
              </a:effectLst>
              <a:latin typeface="+mj-lt"/>
              <a:cs typeface="+mn-cs"/>
            </a:endParaRPr>
          </a:p>
          <a:p>
            <a:pPr marL="1081088" indent="-355600">
              <a:spcBef>
                <a:spcPts val="300"/>
              </a:spcBef>
              <a:spcAft>
                <a:spcPts val="300"/>
              </a:spcAft>
              <a:buFont typeface="Tahoma" pitchFamily="34" charset="0"/>
              <a:buChar char="−"/>
              <a:defRPr/>
            </a:pPr>
            <a:r>
              <a:rPr lang="ru-RU" sz="2000" b="1" dirty="0">
                <a:solidFill>
                  <a:schemeClr val="bg1">
                    <a:lumMod val="85000"/>
                  </a:schemeClr>
                </a:solidFill>
                <a:effectLst>
                  <a:outerShdw blurRad="38100" dist="38100" dir="2700000" algn="tl">
                    <a:srgbClr val="C0C0C0"/>
                  </a:outerShdw>
                </a:effectLst>
                <a:latin typeface="+mj-lt"/>
                <a:cs typeface="+mn-cs"/>
              </a:rPr>
              <a:t>учитель</a:t>
            </a:r>
          </a:p>
          <a:p>
            <a:pPr marL="1995488" lvl="2" indent="-355600">
              <a:spcBef>
                <a:spcPts val="300"/>
              </a:spcBef>
              <a:spcAft>
                <a:spcPts val="300"/>
              </a:spcAft>
              <a:buFont typeface="Tahoma" pitchFamily="34" charset="0"/>
              <a:buChar char="−"/>
              <a:defRPr/>
            </a:pPr>
            <a:r>
              <a:rPr lang="ru-RU" sz="2000" b="1" dirty="0">
                <a:solidFill>
                  <a:schemeClr val="bg1">
                    <a:lumMod val="85000"/>
                  </a:schemeClr>
                </a:solidFill>
                <a:effectLst>
                  <a:outerShdw blurRad="38100" dist="38100" dir="2700000" algn="tl">
                    <a:srgbClr val="C0C0C0"/>
                  </a:outerShdw>
                </a:effectLst>
                <a:latin typeface="+mj-lt"/>
                <a:cs typeface="+mn-cs"/>
              </a:rPr>
              <a:t>технологии </a:t>
            </a:r>
          </a:p>
          <a:p>
            <a:pPr marL="2909888" lvl="4" indent="-355600">
              <a:spcBef>
                <a:spcPts val="300"/>
              </a:spcBef>
              <a:spcAft>
                <a:spcPts val="300"/>
              </a:spcAft>
              <a:buFont typeface="Tahoma" pitchFamily="34" charset="0"/>
              <a:buChar char="−"/>
              <a:defRPr/>
            </a:pPr>
            <a:r>
              <a:rPr lang="ru-RU" sz="2000" b="1" dirty="0">
                <a:effectLst>
                  <a:outerShdw blurRad="38100" dist="38100" dir="2700000" algn="tl">
                    <a:srgbClr val="C0C0C0"/>
                  </a:outerShdw>
                </a:effectLst>
                <a:latin typeface="+mj-lt"/>
                <a:cs typeface="+mn-cs"/>
              </a:rPr>
              <a:t>инфраструктура</a:t>
            </a:r>
          </a:p>
        </p:txBody>
      </p:sp>
      <p:sp>
        <p:nvSpPr>
          <p:cNvPr id="13" name="TextBox 3"/>
          <p:cNvSpPr txBox="1">
            <a:spLocks noChangeArrowheads="1"/>
          </p:cNvSpPr>
          <p:nvPr/>
        </p:nvSpPr>
        <p:spPr bwMode="auto">
          <a:xfrm>
            <a:off x="250825" y="1614488"/>
            <a:ext cx="8858250" cy="1477962"/>
          </a:xfrm>
          <a:prstGeom prst="rect">
            <a:avLst/>
          </a:prstGeom>
          <a:noFill/>
          <a:ln w="9525">
            <a:noFill/>
            <a:miter lim="800000"/>
            <a:headEnd/>
            <a:tailEnd/>
          </a:ln>
        </p:spPr>
        <p:txBody>
          <a:bodyPr>
            <a:spAutoFit/>
          </a:bodyPr>
          <a:lstStyle/>
          <a:p>
            <a:pPr marL="1081088" indent="-355600">
              <a:defRPr/>
            </a:pPr>
            <a:r>
              <a:rPr lang="ru-RU" sz="2000" b="1" dirty="0">
                <a:solidFill>
                  <a:srgbClr val="FF0000"/>
                </a:solidFill>
                <a:latin typeface="+mj-lt"/>
              </a:rPr>
              <a:t>Ключевые задачи:</a:t>
            </a:r>
            <a:endParaRPr lang="ru-RU" sz="2000" b="1" dirty="0">
              <a:solidFill>
                <a:srgbClr val="C00000"/>
              </a:solidFill>
              <a:effectLst>
                <a:outerShdw blurRad="38100" dist="38100" dir="2700000" algn="tl">
                  <a:srgbClr val="C0C0C0"/>
                </a:outerShdw>
              </a:effectLst>
              <a:latin typeface="+mj-lt"/>
              <a:cs typeface="+mn-cs"/>
            </a:endParaRPr>
          </a:p>
          <a:p>
            <a:pPr marL="1081088" indent="-355600">
              <a:lnSpc>
                <a:spcPct val="150000"/>
              </a:lnSpc>
              <a:buFont typeface="Tahoma" pitchFamily="34" charset="0"/>
              <a:buChar char="−"/>
              <a:defRPr/>
            </a:pPr>
            <a:r>
              <a:rPr lang="ru-RU" sz="2000" b="1" dirty="0">
                <a:effectLst>
                  <a:outerShdw blurRad="38100" dist="38100" dir="2700000" algn="tl">
                    <a:srgbClr val="C0C0C0"/>
                  </a:outerShdw>
                </a:effectLst>
                <a:latin typeface="+mj-lt"/>
                <a:cs typeface="+mn-cs"/>
              </a:rPr>
              <a:t>качество образования</a:t>
            </a:r>
          </a:p>
          <a:p>
            <a:pPr marL="1081088" indent="-355600">
              <a:buFont typeface="Tahoma" pitchFamily="34" charset="0"/>
              <a:buChar char="−"/>
              <a:defRPr/>
            </a:pPr>
            <a:r>
              <a:rPr lang="ru-RU" sz="2000" b="1" dirty="0">
                <a:effectLst>
                  <a:outerShdw blurRad="38100" dist="38100" dir="2700000" algn="tl">
                    <a:srgbClr val="C0C0C0"/>
                  </a:outerShdw>
                </a:effectLst>
                <a:latin typeface="+mj-lt"/>
                <a:cs typeface="+mn-cs"/>
              </a:rPr>
              <a:t> эффективность функционирования</a:t>
            </a:r>
            <a:br>
              <a:rPr lang="ru-RU" sz="2000" b="1" dirty="0">
                <a:effectLst>
                  <a:outerShdw blurRad="38100" dist="38100" dir="2700000" algn="tl">
                    <a:srgbClr val="C0C0C0"/>
                  </a:outerShdw>
                </a:effectLst>
                <a:latin typeface="+mj-lt"/>
                <a:cs typeface="+mn-cs"/>
              </a:rPr>
            </a:br>
            <a:r>
              <a:rPr lang="ru-RU" sz="2000" b="1" dirty="0">
                <a:effectLst>
                  <a:outerShdw blurRad="38100" dist="38100" dir="2700000" algn="tl">
                    <a:srgbClr val="C0C0C0"/>
                  </a:outerShdw>
                </a:effectLst>
                <a:latin typeface="+mj-lt"/>
                <a:cs typeface="+mn-cs"/>
              </a:rPr>
              <a:t>отрасли</a:t>
            </a:r>
          </a:p>
        </p:txBody>
      </p:sp>
      <p:sp>
        <p:nvSpPr>
          <p:cNvPr id="14" name="TextBox 3"/>
          <p:cNvSpPr txBox="1">
            <a:spLocks noChangeArrowheads="1"/>
          </p:cNvSpPr>
          <p:nvPr/>
        </p:nvSpPr>
        <p:spPr bwMode="auto">
          <a:xfrm>
            <a:off x="250825" y="1614488"/>
            <a:ext cx="8858250" cy="1477962"/>
          </a:xfrm>
          <a:prstGeom prst="rect">
            <a:avLst/>
          </a:prstGeom>
          <a:noFill/>
          <a:ln w="9525">
            <a:noFill/>
            <a:miter lim="800000"/>
            <a:headEnd/>
            <a:tailEnd/>
          </a:ln>
        </p:spPr>
        <p:txBody>
          <a:bodyPr>
            <a:spAutoFit/>
          </a:bodyPr>
          <a:lstStyle/>
          <a:p>
            <a:pPr marL="1081088" indent="-355600">
              <a:defRPr/>
            </a:pPr>
            <a:r>
              <a:rPr lang="ru-RU" sz="2000" b="1" dirty="0">
                <a:solidFill>
                  <a:srgbClr val="FF0000"/>
                </a:solidFill>
                <a:latin typeface="+mj-lt"/>
              </a:rPr>
              <a:t>Ключевые задачи:</a:t>
            </a:r>
            <a:endParaRPr lang="ru-RU" sz="2000" b="1" dirty="0">
              <a:solidFill>
                <a:srgbClr val="C00000"/>
              </a:solidFill>
              <a:effectLst>
                <a:outerShdw blurRad="38100" dist="38100" dir="2700000" algn="tl">
                  <a:srgbClr val="C0C0C0"/>
                </a:outerShdw>
              </a:effectLst>
              <a:latin typeface="+mj-lt"/>
              <a:cs typeface="+mn-cs"/>
            </a:endParaRPr>
          </a:p>
          <a:p>
            <a:pPr marL="1081088" indent="-355600">
              <a:lnSpc>
                <a:spcPct val="150000"/>
              </a:lnSpc>
              <a:buFont typeface="Tahoma" pitchFamily="34" charset="0"/>
              <a:buChar char="−"/>
              <a:defRPr/>
            </a:pPr>
            <a:r>
              <a:rPr lang="ru-RU" sz="2000" b="1" dirty="0">
                <a:solidFill>
                  <a:schemeClr val="bg1">
                    <a:lumMod val="85000"/>
                  </a:schemeClr>
                </a:solidFill>
                <a:effectLst>
                  <a:outerShdw blurRad="38100" dist="38100" dir="2700000" algn="tl">
                    <a:srgbClr val="C0C0C0"/>
                  </a:outerShdw>
                </a:effectLst>
                <a:latin typeface="+mj-lt"/>
                <a:cs typeface="+mn-cs"/>
              </a:rPr>
              <a:t>качество образования</a:t>
            </a:r>
          </a:p>
          <a:p>
            <a:pPr marL="1081088" indent="-355600">
              <a:buFont typeface="Tahoma" pitchFamily="34" charset="0"/>
              <a:buChar char="−"/>
              <a:defRPr/>
            </a:pPr>
            <a:r>
              <a:rPr lang="ru-RU" sz="2000" b="1" dirty="0">
                <a:effectLst>
                  <a:outerShdw blurRad="38100" dist="38100" dir="2700000" algn="tl">
                    <a:srgbClr val="C0C0C0"/>
                  </a:outerShdw>
                </a:effectLst>
                <a:latin typeface="+mj-lt"/>
                <a:cs typeface="+mn-cs"/>
              </a:rPr>
              <a:t> эффективность функционирования</a:t>
            </a:r>
            <a:br>
              <a:rPr lang="ru-RU" sz="2000" b="1" dirty="0">
                <a:effectLst>
                  <a:outerShdw blurRad="38100" dist="38100" dir="2700000" algn="tl">
                    <a:srgbClr val="C0C0C0"/>
                  </a:outerShdw>
                </a:effectLst>
                <a:latin typeface="+mj-lt"/>
                <a:cs typeface="+mn-cs"/>
              </a:rPr>
            </a:br>
            <a:r>
              <a:rPr lang="ru-RU" sz="2000" b="1" dirty="0">
                <a:effectLst>
                  <a:outerShdw blurRad="38100" dist="38100" dir="2700000" algn="tl">
                    <a:srgbClr val="C0C0C0"/>
                  </a:outerShdw>
                </a:effectLst>
                <a:latin typeface="+mj-lt"/>
                <a:cs typeface="+mn-cs"/>
              </a:rPr>
              <a:t>отрасли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p:cNvPicPr>
            <a:picLocks noChangeAspect="1" noChangeArrowheads="1"/>
          </p:cNvPicPr>
          <p:nvPr/>
        </p:nvPicPr>
        <p:blipFill>
          <a:blip r:embed="rId4"/>
          <a:srcRect/>
          <a:stretch>
            <a:fillRect/>
          </a:stretch>
        </p:blipFill>
        <p:spPr bwMode="auto">
          <a:xfrm>
            <a:off x="-1588" y="6126163"/>
            <a:ext cx="9144001" cy="803275"/>
          </a:xfrm>
          <a:prstGeom prst="rect">
            <a:avLst/>
          </a:prstGeom>
          <a:noFill/>
          <a:ln w="9525">
            <a:noFill/>
            <a:miter lim="800000"/>
            <a:headEnd/>
            <a:tailEnd/>
          </a:ln>
        </p:spPr>
      </p:pic>
      <p:sp>
        <p:nvSpPr>
          <p:cNvPr id="49154" name="Заголовок 1"/>
          <p:cNvSpPr>
            <a:spLocks noGrp="1"/>
          </p:cNvSpPr>
          <p:nvPr>
            <p:ph type="title"/>
          </p:nvPr>
        </p:nvSpPr>
        <p:spPr>
          <a:xfrm>
            <a:off x="285750" y="115888"/>
            <a:ext cx="8229600" cy="1143000"/>
          </a:xfrm>
        </p:spPr>
        <p:txBody>
          <a:bodyPr/>
          <a:lstStyle/>
          <a:p>
            <a:pPr eaLnBrk="1" hangingPunct="1"/>
            <a:r>
              <a:rPr lang="ru-RU" sz="3200" b="1" smtClean="0">
                <a:solidFill>
                  <a:srgbClr val="2B25A5"/>
                </a:solidFill>
              </a:rPr>
              <a:t>Учреждения общего образования РТ</a:t>
            </a:r>
          </a:p>
        </p:txBody>
      </p:sp>
      <p:graphicFrame>
        <p:nvGraphicFramePr>
          <p:cNvPr id="49155" name="Содержимое 8"/>
          <p:cNvGraphicFramePr>
            <a:graphicFrameLocks noGrp="1"/>
          </p:cNvGraphicFramePr>
          <p:nvPr>
            <p:ph idx="1"/>
          </p:nvPr>
        </p:nvGraphicFramePr>
        <p:xfrm>
          <a:off x="488950" y="1001713"/>
          <a:ext cx="7683500" cy="4741862"/>
        </p:xfrm>
        <a:graphic>
          <a:graphicData uri="http://schemas.openxmlformats.org/presentationml/2006/ole">
            <p:oleObj spid="_x0000_s49155" r:id="rId5" imgW="7687722" imgH="4743099" progId="Excel.Chart.8">
              <p:embed/>
            </p:oleObj>
          </a:graphicData>
        </a:graphic>
      </p:graphicFrame>
      <p:pic>
        <p:nvPicPr>
          <p:cNvPr id="49156" name="Picture 4"/>
          <p:cNvPicPr>
            <a:picLocks noChangeAspect="1" noChangeArrowheads="1"/>
          </p:cNvPicPr>
          <p:nvPr/>
        </p:nvPicPr>
        <p:blipFill>
          <a:blip r:embed="rId6"/>
          <a:srcRect/>
          <a:stretch>
            <a:fillRect/>
          </a:stretch>
        </p:blipFill>
        <p:spPr bwMode="auto">
          <a:xfrm>
            <a:off x="250825" y="6135688"/>
            <a:ext cx="714375" cy="722312"/>
          </a:xfrm>
          <a:prstGeom prst="rect">
            <a:avLst/>
          </a:prstGeom>
          <a:noFill/>
          <a:ln w="9525">
            <a:noFill/>
            <a:miter lim="800000"/>
            <a:headEnd/>
            <a:tailEnd/>
          </a:ln>
        </p:spPr>
      </p:pic>
      <p:sp>
        <p:nvSpPr>
          <p:cNvPr id="7" name="Номер слайда 5"/>
          <p:cNvSpPr>
            <a:spLocks noGrp="1"/>
          </p:cNvSpPr>
          <p:nvPr>
            <p:ph type="sldNum" sz="quarter" idx="12"/>
          </p:nvPr>
        </p:nvSpPr>
        <p:spPr/>
        <p:txBody>
          <a:bodyPr/>
          <a:lstStyle/>
          <a:p>
            <a:pPr>
              <a:defRPr/>
            </a:pPr>
            <a:fld id="{46A4991F-BE47-4621-986B-B71B7B8AA705}" type="slidenum">
              <a:rPr lang="ru-RU" smtClean="0"/>
              <a:pPr>
                <a:defRPr/>
              </a:pPr>
              <a:t>25</a:t>
            </a:fld>
            <a:endParaRPr lang="ru-RU"/>
          </a:p>
        </p:txBody>
      </p:sp>
      <p:sp>
        <p:nvSpPr>
          <p:cNvPr id="9" name="Прямоугольник 8"/>
          <p:cNvSpPr/>
          <p:nvPr/>
        </p:nvSpPr>
        <p:spPr>
          <a:xfrm>
            <a:off x="642938" y="1071563"/>
            <a:ext cx="7343775"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nvGrpSpPr>
          <p:cNvPr id="49159" name="Группа 11"/>
          <p:cNvGrpSpPr>
            <a:grpSpLocks/>
          </p:cNvGrpSpPr>
          <p:nvPr/>
        </p:nvGrpSpPr>
        <p:grpSpPr bwMode="auto">
          <a:xfrm>
            <a:off x="2357438" y="5391150"/>
            <a:ext cx="4071937" cy="368300"/>
            <a:chOff x="2357422" y="5390618"/>
            <a:chExt cx="4071966" cy="369332"/>
          </a:xfrm>
        </p:grpSpPr>
        <p:sp>
          <p:nvSpPr>
            <p:cNvPr id="10" name="Прямоугольник 9"/>
            <p:cNvSpPr/>
            <p:nvPr/>
          </p:nvSpPr>
          <p:spPr>
            <a:xfrm>
              <a:off x="2357422" y="5500702"/>
              <a:ext cx="142876" cy="142876"/>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ru-RU"/>
            </a:p>
          </p:txBody>
        </p:sp>
        <p:sp>
          <p:nvSpPr>
            <p:cNvPr id="11" name="TextBox 10"/>
            <p:cNvSpPr txBox="1"/>
            <p:nvPr/>
          </p:nvSpPr>
          <p:spPr>
            <a:xfrm>
              <a:off x="2500298" y="5390618"/>
              <a:ext cx="3929090" cy="369332"/>
            </a:xfrm>
            <a:prstGeom prst="rect">
              <a:avLst/>
            </a:prstGeom>
            <a:noFill/>
          </p:spPr>
          <p:txBody>
            <a:bodyPr>
              <a:spAutoFit/>
            </a:bodyPr>
            <a:lstStyle/>
            <a:p>
              <a:pPr>
                <a:defRPr/>
              </a:pPr>
              <a:r>
                <a:rPr lang="ru-RU" b="1" dirty="0">
                  <a:latin typeface="+mn-lt"/>
                </a:rPr>
                <a:t>Малокомплектные школы</a:t>
              </a:r>
              <a:endParaRPr lang="ru-RU" b="1" dirty="0">
                <a:latin typeface="+mn-lt"/>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p:cNvPicPr>
            <a:picLocks noChangeAspect="1" noChangeArrowheads="1"/>
          </p:cNvPicPr>
          <p:nvPr/>
        </p:nvPicPr>
        <p:blipFill>
          <a:blip r:embed="rId3"/>
          <a:srcRect/>
          <a:stretch>
            <a:fillRect/>
          </a:stretch>
        </p:blipFill>
        <p:spPr bwMode="auto">
          <a:xfrm>
            <a:off x="-1588" y="6126163"/>
            <a:ext cx="9144001" cy="803275"/>
          </a:xfrm>
          <a:prstGeom prst="rect">
            <a:avLst/>
          </a:prstGeom>
          <a:noFill/>
          <a:ln w="9525">
            <a:noFill/>
            <a:miter lim="800000"/>
            <a:headEnd/>
            <a:tailEnd/>
          </a:ln>
        </p:spPr>
      </p:pic>
      <p:sp>
        <p:nvSpPr>
          <p:cNvPr id="51202" name="Заголовок 1"/>
          <p:cNvSpPr>
            <a:spLocks noGrp="1"/>
          </p:cNvSpPr>
          <p:nvPr>
            <p:ph type="title"/>
          </p:nvPr>
        </p:nvSpPr>
        <p:spPr/>
        <p:txBody>
          <a:bodyPr/>
          <a:lstStyle/>
          <a:p>
            <a:r>
              <a:rPr lang="ru-RU" sz="2800" b="1" smtClean="0">
                <a:solidFill>
                  <a:srgbClr val="2B25A5"/>
                </a:solidFill>
              </a:rPr>
              <a:t>Прогноз изменения количества учащихся малокомплектных школ</a:t>
            </a:r>
            <a:endParaRPr lang="ru-RU" sz="2800" smtClean="0">
              <a:solidFill>
                <a:srgbClr val="2B25A5"/>
              </a:solidFill>
            </a:endParaRPr>
          </a:p>
        </p:txBody>
      </p:sp>
      <p:graphicFrame>
        <p:nvGraphicFramePr>
          <p:cNvPr id="51203" name="Содержимое 4"/>
          <p:cNvGraphicFramePr>
            <a:graphicFrameLocks noGrp="1"/>
          </p:cNvGraphicFramePr>
          <p:nvPr>
            <p:ph idx="1"/>
          </p:nvPr>
        </p:nvGraphicFramePr>
        <p:xfrm>
          <a:off x="468313" y="1341438"/>
          <a:ext cx="8229600" cy="4525962"/>
        </p:xfrm>
        <a:graphic>
          <a:graphicData uri="http://schemas.openxmlformats.org/presentationml/2006/ole">
            <p:oleObj spid="_x0000_s51203" r:id="rId4" imgW="8230313" imgH="4529721" progId="Excel.Chart.8">
              <p:embed/>
            </p:oleObj>
          </a:graphicData>
        </a:graphic>
      </p:graphicFrame>
      <p:sp>
        <p:nvSpPr>
          <p:cNvPr id="4" name="Номер слайда 3"/>
          <p:cNvSpPr>
            <a:spLocks noGrp="1"/>
          </p:cNvSpPr>
          <p:nvPr>
            <p:ph type="sldNum" sz="quarter" idx="12"/>
          </p:nvPr>
        </p:nvSpPr>
        <p:spPr/>
        <p:txBody>
          <a:bodyPr/>
          <a:lstStyle/>
          <a:p>
            <a:pPr>
              <a:defRPr/>
            </a:pPr>
            <a:fld id="{02B0FDF1-5CFD-4D20-B01E-0F9CC44CA191}" type="slidenum">
              <a:rPr lang="ru-RU" smtClean="0"/>
              <a:pPr>
                <a:defRPr/>
              </a:pPr>
              <a:t>26</a:t>
            </a:fld>
            <a:endParaRPr lang="ru-RU"/>
          </a:p>
        </p:txBody>
      </p:sp>
      <p:pic>
        <p:nvPicPr>
          <p:cNvPr id="51205" name="Picture 4"/>
          <p:cNvPicPr>
            <a:picLocks noChangeAspect="1" noChangeArrowheads="1"/>
          </p:cNvPicPr>
          <p:nvPr/>
        </p:nvPicPr>
        <p:blipFill>
          <a:blip r:embed="rId5"/>
          <a:srcRect/>
          <a:stretch>
            <a:fillRect/>
          </a:stretch>
        </p:blipFill>
        <p:spPr bwMode="auto">
          <a:xfrm>
            <a:off x="250825" y="6135688"/>
            <a:ext cx="714375" cy="722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p:cNvPicPr>
            <a:picLocks noChangeAspect="1" noChangeArrowheads="1"/>
          </p:cNvPicPr>
          <p:nvPr/>
        </p:nvPicPr>
        <p:blipFill>
          <a:blip r:embed="rId2"/>
          <a:srcRect/>
          <a:stretch>
            <a:fillRect/>
          </a:stretch>
        </p:blipFill>
        <p:spPr bwMode="auto">
          <a:xfrm>
            <a:off x="-1588" y="6126163"/>
            <a:ext cx="9144001" cy="803275"/>
          </a:xfrm>
          <a:prstGeom prst="rect">
            <a:avLst/>
          </a:prstGeom>
          <a:noFill/>
          <a:ln w="9525">
            <a:noFill/>
            <a:miter lim="800000"/>
            <a:headEnd/>
            <a:tailEnd/>
          </a:ln>
        </p:spPr>
      </p:pic>
      <p:sp>
        <p:nvSpPr>
          <p:cNvPr id="52226" name="Заголовок 1"/>
          <p:cNvSpPr>
            <a:spLocks noGrp="1"/>
          </p:cNvSpPr>
          <p:nvPr>
            <p:ph type="title"/>
          </p:nvPr>
        </p:nvSpPr>
        <p:spPr>
          <a:xfrm>
            <a:off x="428625" y="500063"/>
            <a:ext cx="8229600" cy="1143000"/>
          </a:xfrm>
        </p:spPr>
        <p:txBody>
          <a:bodyPr/>
          <a:lstStyle/>
          <a:p>
            <a:pPr eaLnBrk="1" hangingPunct="1"/>
            <a:r>
              <a:rPr lang="ru-RU" sz="3200" b="1" smtClean="0">
                <a:solidFill>
                  <a:srgbClr val="2B25A5"/>
                </a:solidFill>
              </a:rPr>
              <a:t>Малокомплектные школы</a:t>
            </a:r>
          </a:p>
        </p:txBody>
      </p:sp>
      <p:sp>
        <p:nvSpPr>
          <p:cNvPr id="52227" name="Содержимое 2"/>
          <p:cNvSpPr>
            <a:spLocks noGrp="1"/>
          </p:cNvSpPr>
          <p:nvPr>
            <p:ph idx="1"/>
          </p:nvPr>
        </p:nvSpPr>
        <p:spPr>
          <a:xfrm>
            <a:off x="755650" y="1557338"/>
            <a:ext cx="7926388" cy="4525962"/>
          </a:xfrm>
        </p:spPr>
        <p:txBody>
          <a:bodyPr/>
          <a:lstStyle/>
          <a:p>
            <a:pPr algn="just">
              <a:lnSpc>
                <a:spcPct val="150000"/>
              </a:lnSpc>
              <a:buFont typeface="Tahoma" pitchFamily="34" charset="0"/>
              <a:buChar char="−"/>
            </a:pPr>
            <a:r>
              <a:rPr lang="ru-RU" sz="2800" b="1" smtClean="0"/>
              <a:t>Стоимость обучения выше в 2-10 раз</a:t>
            </a:r>
          </a:p>
          <a:p>
            <a:pPr algn="just">
              <a:lnSpc>
                <a:spcPct val="150000"/>
              </a:lnSpc>
              <a:buFont typeface="Tahoma" pitchFamily="34" charset="0"/>
              <a:buChar char="−"/>
            </a:pPr>
            <a:endParaRPr lang="ru-RU" sz="2800" b="1" smtClean="0"/>
          </a:p>
          <a:p>
            <a:pPr>
              <a:lnSpc>
                <a:spcPct val="150000"/>
              </a:lnSpc>
              <a:buFont typeface="Tahoma" pitchFamily="34" charset="0"/>
              <a:buChar char="−"/>
            </a:pPr>
            <a:r>
              <a:rPr lang="ru-RU" sz="2800" b="1" smtClean="0"/>
              <a:t>Низкое качество образования</a:t>
            </a:r>
          </a:p>
          <a:p>
            <a:pPr>
              <a:lnSpc>
                <a:spcPct val="150000"/>
              </a:lnSpc>
              <a:buFont typeface="Tahoma" pitchFamily="34" charset="0"/>
              <a:buChar char="−"/>
            </a:pPr>
            <a:endParaRPr lang="ru-RU" sz="2800" b="1" smtClean="0"/>
          </a:p>
          <a:p>
            <a:pPr>
              <a:buFont typeface="Tahoma" pitchFamily="34" charset="0"/>
              <a:buChar char="−"/>
            </a:pPr>
            <a:r>
              <a:rPr lang="ru-RU" sz="2800" b="1" smtClean="0"/>
              <a:t>Несоответствие требованиям нового стандарта</a:t>
            </a:r>
          </a:p>
        </p:txBody>
      </p:sp>
      <p:pic>
        <p:nvPicPr>
          <p:cNvPr id="52228" name="Picture 4"/>
          <p:cNvPicPr>
            <a:picLocks noChangeAspect="1" noChangeArrowheads="1"/>
          </p:cNvPicPr>
          <p:nvPr/>
        </p:nvPicPr>
        <p:blipFill>
          <a:blip r:embed="rId3"/>
          <a:srcRect/>
          <a:stretch>
            <a:fillRect/>
          </a:stretch>
        </p:blipFill>
        <p:spPr bwMode="auto">
          <a:xfrm>
            <a:off x="250825" y="6135688"/>
            <a:ext cx="714375" cy="722312"/>
          </a:xfrm>
          <a:prstGeom prst="rect">
            <a:avLst/>
          </a:prstGeom>
          <a:noFill/>
          <a:ln w="9525">
            <a:noFill/>
            <a:miter lim="800000"/>
            <a:headEnd/>
            <a:tailEnd/>
          </a:ln>
        </p:spPr>
      </p:pic>
      <p:sp>
        <p:nvSpPr>
          <p:cNvPr id="7" name="Номер слайда 5"/>
          <p:cNvSpPr>
            <a:spLocks noGrp="1"/>
          </p:cNvSpPr>
          <p:nvPr>
            <p:ph type="sldNum" sz="quarter" idx="12"/>
          </p:nvPr>
        </p:nvSpPr>
        <p:spPr/>
        <p:txBody>
          <a:bodyPr/>
          <a:lstStyle/>
          <a:p>
            <a:pPr>
              <a:defRPr/>
            </a:pPr>
            <a:fld id="{F781BB52-0023-4F0E-ADFD-628908D69095}" type="slidenum">
              <a:rPr lang="ru-RU" smtClean="0"/>
              <a:pPr>
                <a:defRPr/>
              </a:pPr>
              <a:t>27</a:t>
            </a:fld>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p:cNvPicPr>
            <a:picLocks noChangeAspect="1" noChangeArrowheads="1"/>
          </p:cNvPicPr>
          <p:nvPr/>
        </p:nvPicPr>
        <p:blipFill>
          <a:blip r:embed="rId3"/>
          <a:srcRect/>
          <a:stretch>
            <a:fillRect/>
          </a:stretch>
        </p:blipFill>
        <p:spPr bwMode="auto">
          <a:xfrm>
            <a:off x="-1588" y="6126163"/>
            <a:ext cx="9144001" cy="803275"/>
          </a:xfrm>
          <a:prstGeom prst="rect">
            <a:avLst/>
          </a:prstGeom>
          <a:noFill/>
          <a:ln w="9525">
            <a:noFill/>
            <a:miter lim="800000"/>
            <a:headEnd/>
            <a:tailEnd/>
          </a:ln>
        </p:spPr>
      </p:pic>
      <p:pic>
        <p:nvPicPr>
          <p:cNvPr id="2050" name="Picture 2"/>
          <p:cNvPicPr>
            <a:picLocks noChangeAspect="1" noChangeArrowheads="1"/>
          </p:cNvPicPr>
          <p:nvPr/>
        </p:nvPicPr>
        <p:blipFill>
          <a:blip r:embed="rId4"/>
          <a:srcRect/>
          <a:stretch>
            <a:fillRect/>
          </a:stretch>
        </p:blipFill>
        <p:spPr bwMode="auto">
          <a:xfrm>
            <a:off x="971550" y="1125538"/>
            <a:ext cx="2224088" cy="4913312"/>
          </a:xfrm>
          <a:prstGeom prst="rect">
            <a:avLst/>
          </a:prstGeom>
          <a:noFill/>
          <a:ln w="9525">
            <a:noFill/>
            <a:miter lim="800000"/>
            <a:headEnd/>
            <a:tailEnd/>
          </a:ln>
        </p:spPr>
      </p:pic>
      <p:sp>
        <p:nvSpPr>
          <p:cNvPr id="4" name="Заголовок 3"/>
          <p:cNvSpPr>
            <a:spLocks noGrp="1"/>
          </p:cNvSpPr>
          <p:nvPr>
            <p:ph type="title" idx="4294967295"/>
          </p:nvPr>
        </p:nvSpPr>
        <p:spPr>
          <a:xfrm>
            <a:off x="457200" y="274638"/>
            <a:ext cx="8229600" cy="706437"/>
          </a:xfrm>
        </p:spPr>
        <p:txBody>
          <a:bodyPr>
            <a:noAutofit/>
          </a:bodyPr>
          <a:lstStyle/>
          <a:p>
            <a:pPr>
              <a:defRPr/>
            </a:pPr>
            <a:r>
              <a:rPr lang="ru-RU" sz="2400" b="1" dirty="0" smtClean="0">
                <a:solidFill>
                  <a:srgbClr val="2B25A5"/>
                </a:solidFill>
              </a:rPr>
              <a:t>Сравнение Красноярского края </a:t>
            </a:r>
            <a:br>
              <a:rPr lang="ru-RU" sz="2400" b="1" dirty="0" smtClean="0">
                <a:solidFill>
                  <a:srgbClr val="2B25A5"/>
                </a:solidFill>
              </a:rPr>
            </a:br>
            <a:r>
              <a:rPr lang="ru-RU" sz="2400" b="1" dirty="0" smtClean="0">
                <a:solidFill>
                  <a:srgbClr val="2B25A5"/>
                </a:solidFill>
              </a:rPr>
              <a:t>и Республики Татарстан</a:t>
            </a:r>
            <a:endParaRPr lang="ru-RU" sz="1600" b="1" dirty="0" smtClean="0">
              <a:solidFill>
                <a:srgbClr val="2B25A5"/>
              </a:solidFill>
              <a:effectLst>
                <a:outerShdw blurRad="38100" dist="38100" dir="2700000" algn="tl">
                  <a:srgbClr val="C0C0C0"/>
                </a:outerShdw>
              </a:effectLst>
            </a:endParaRPr>
          </a:p>
        </p:txBody>
      </p:sp>
      <p:pic>
        <p:nvPicPr>
          <p:cNvPr id="53252" name="Picture 4"/>
          <p:cNvPicPr>
            <a:picLocks noChangeAspect="1" noChangeArrowheads="1"/>
          </p:cNvPicPr>
          <p:nvPr/>
        </p:nvPicPr>
        <p:blipFill>
          <a:blip r:embed="rId5"/>
          <a:srcRect/>
          <a:stretch>
            <a:fillRect/>
          </a:stretch>
        </p:blipFill>
        <p:spPr bwMode="auto">
          <a:xfrm>
            <a:off x="250825" y="6135688"/>
            <a:ext cx="714375" cy="722312"/>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pPr>
              <a:defRPr/>
            </a:pPr>
            <a:fld id="{0A90E545-B044-4603-BB11-1E1EF449EE91}" type="slidenum">
              <a:rPr lang="ru-RU" smtClean="0"/>
              <a:pPr>
                <a:defRPr/>
              </a:pPr>
              <a:t>28</a:t>
            </a:fld>
            <a:endParaRPr lang="ru-RU"/>
          </a:p>
        </p:txBody>
      </p:sp>
      <p:pic>
        <p:nvPicPr>
          <p:cNvPr id="126979" name="imgb" descr="http://obrnadzor.tatar.ru/file/Image/maprtnadzor.png"/>
          <p:cNvPicPr>
            <a:picLocks noChangeAspect="1" noChangeArrowheads="1"/>
          </p:cNvPicPr>
          <p:nvPr/>
        </p:nvPicPr>
        <p:blipFill>
          <a:blip r:embed="rId6"/>
          <a:srcRect/>
          <a:stretch>
            <a:fillRect/>
          </a:stretch>
        </p:blipFill>
        <p:spPr bwMode="auto">
          <a:xfrm>
            <a:off x="1258888" y="3068638"/>
            <a:ext cx="1825625" cy="1377950"/>
          </a:xfrm>
          <a:prstGeom prst="rect">
            <a:avLst/>
          </a:prstGeom>
          <a:noFill/>
          <a:ln w="9525">
            <a:noFill/>
            <a:miter lim="800000"/>
            <a:headEnd/>
            <a:tailEnd/>
          </a:ln>
        </p:spPr>
      </p:pic>
      <p:sp>
        <p:nvSpPr>
          <p:cNvPr id="30" name="Скругленная прямоугольная выноска 29"/>
          <p:cNvSpPr/>
          <p:nvPr/>
        </p:nvSpPr>
        <p:spPr>
          <a:xfrm>
            <a:off x="5003800" y="1341438"/>
            <a:ext cx="3384550" cy="1727200"/>
          </a:xfrm>
          <a:prstGeom prst="wedgeRoundRectCallout">
            <a:avLst>
              <a:gd name="adj1" fmla="val -128029"/>
              <a:gd name="adj2" fmla="val -1087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b="1" dirty="0">
                <a:solidFill>
                  <a:schemeClr val="tx1"/>
                </a:solidFill>
              </a:rPr>
              <a:t>Красноярский край:</a:t>
            </a:r>
          </a:p>
          <a:p>
            <a:pPr>
              <a:defRPr/>
            </a:pPr>
            <a:r>
              <a:rPr lang="ru-RU" b="1" dirty="0">
                <a:solidFill>
                  <a:schemeClr val="tx1"/>
                </a:solidFill>
              </a:rPr>
              <a:t>Население</a:t>
            </a:r>
            <a:r>
              <a:rPr lang="ru-RU" b="1" i="1" dirty="0">
                <a:solidFill>
                  <a:schemeClr val="tx1"/>
                </a:solidFill>
              </a:rPr>
              <a:t> </a:t>
            </a:r>
            <a:br>
              <a:rPr lang="ru-RU" b="1" i="1" dirty="0">
                <a:solidFill>
                  <a:schemeClr val="tx1"/>
                </a:solidFill>
              </a:rPr>
            </a:br>
            <a:r>
              <a:rPr lang="ru-RU" b="1" dirty="0">
                <a:solidFill>
                  <a:schemeClr val="tx1"/>
                </a:solidFill>
              </a:rPr>
              <a:t>2 933,7 тыс. человек</a:t>
            </a:r>
          </a:p>
          <a:p>
            <a:pPr>
              <a:defRPr/>
            </a:pPr>
            <a:r>
              <a:rPr lang="ru-RU" b="1" dirty="0">
                <a:solidFill>
                  <a:schemeClr val="tx1"/>
                </a:solidFill>
              </a:rPr>
              <a:t> Площадь </a:t>
            </a:r>
            <a:br>
              <a:rPr lang="ru-RU" b="1" dirty="0">
                <a:solidFill>
                  <a:schemeClr val="tx1"/>
                </a:solidFill>
              </a:rPr>
            </a:br>
            <a:r>
              <a:rPr lang="ru-RU" b="1" dirty="0">
                <a:solidFill>
                  <a:schemeClr val="tx1"/>
                </a:solidFill>
              </a:rPr>
              <a:t>2339,7 тыс. км2 </a:t>
            </a:r>
          </a:p>
        </p:txBody>
      </p:sp>
      <p:sp>
        <p:nvSpPr>
          <p:cNvPr id="31" name="Скругленная прямоугольная выноска 30"/>
          <p:cNvSpPr/>
          <p:nvPr/>
        </p:nvSpPr>
        <p:spPr>
          <a:xfrm>
            <a:off x="5003800" y="3429000"/>
            <a:ext cx="3384550" cy="1728788"/>
          </a:xfrm>
          <a:prstGeom prst="wedgeRoundRectCallout">
            <a:avLst>
              <a:gd name="adj1" fmla="val -119783"/>
              <a:gd name="adj2" fmla="val -2323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b="1" dirty="0">
                <a:solidFill>
                  <a:schemeClr val="tx1"/>
                </a:solidFill>
              </a:rPr>
              <a:t>Республика Татарстан</a:t>
            </a:r>
          </a:p>
          <a:p>
            <a:pPr>
              <a:defRPr/>
            </a:pPr>
            <a:r>
              <a:rPr lang="ru-RU" b="1" dirty="0">
                <a:solidFill>
                  <a:schemeClr val="tx1"/>
                </a:solidFill>
              </a:rPr>
              <a:t>Население </a:t>
            </a:r>
            <a:br>
              <a:rPr lang="ru-RU" b="1" dirty="0">
                <a:solidFill>
                  <a:schemeClr val="tx1"/>
                </a:solidFill>
              </a:rPr>
            </a:br>
            <a:r>
              <a:rPr lang="ru-RU" b="1" dirty="0">
                <a:solidFill>
                  <a:schemeClr val="tx1"/>
                </a:solidFill>
              </a:rPr>
              <a:t>3 772,9 тыс. человек </a:t>
            </a:r>
          </a:p>
          <a:p>
            <a:pPr>
              <a:defRPr/>
            </a:pPr>
            <a:r>
              <a:rPr lang="ru-RU" b="1" dirty="0">
                <a:solidFill>
                  <a:schemeClr val="tx1"/>
                </a:solidFill>
              </a:rPr>
              <a:t>Площадь </a:t>
            </a:r>
            <a:br>
              <a:rPr lang="ru-RU" b="1" dirty="0">
                <a:solidFill>
                  <a:schemeClr val="tx1"/>
                </a:solidFill>
              </a:rPr>
            </a:br>
            <a:r>
              <a:rPr lang="ru-RU" b="1" dirty="0">
                <a:solidFill>
                  <a:schemeClr val="tx1"/>
                </a:solidFill>
              </a:rPr>
              <a:t>68,0 тыс. кв. км2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dissolv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26979"/>
                                        </p:tgtEl>
                                        <p:attrNameLst>
                                          <p:attrName>style.visibility</p:attrName>
                                        </p:attrNameLst>
                                      </p:cBhvr>
                                      <p:to>
                                        <p:strVal val="visible"/>
                                      </p:to>
                                    </p:set>
                                    <p:anim calcmode="lin" valueType="num">
                                      <p:cBhvr additive="base">
                                        <p:cTn id="15" dur="500" fill="hold"/>
                                        <p:tgtEl>
                                          <p:spTgt spid="126979"/>
                                        </p:tgtEl>
                                        <p:attrNameLst>
                                          <p:attrName>ppt_x</p:attrName>
                                        </p:attrNameLst>
                                      </p:cBhvr>
                                      <p:tavLst>
                                        <p:tav tm="0">
                                          <p:val>
                                            <p:strVal val="0-#ppt_w/2"/>
                                          </p:val>
                                        </p:tav>
                                        <p:tav tm="100000">
                                          <p:val>
                                            <p:strVal val="#ppt_x"/>
                                          </p:val>
                                        </p:tav>
                                      </p:tavLst>
                                    </p:anim>
                                    <p:anim calcmode="lin" valueType="num">
                                      <p:cBhvr additive="base">
                                        <p:cTn id="16" dur="500" fill="hold"/>
                                        <p:tgtEl>
                                          <p:spTgt spid="12697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1+#ppt_w/2"/>
                                          </p:val>
                                        </p:tav>
                                        <p:tav tm="100000">
                                          <p:val>
                                            <p:strVal val="#ppt_x"/>
                                          </p:val>
                                        </p:tav>
                                      </p:tavLst>
                                    </p:anim>
                                    <p:anim calcmode="lin" valueType="num">
                                      <p:cBhvr additive="base">
                                        <p:cTn id="20"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p:cNvPicPr>
            <a:picLocks noChangeAspect="1" noChangeArrowheads="1"/>
          </p:cNvPicPr>
          <p:nvPr/>
        </p:nvPicPr>
        <p:blipFill>
          <a:blip r:embed="rId3"/>
          <a:srcRect/>
          <a:stretch>
            <a:fillRect/>
          </a:stretch>
        </p:blipFill>
        <p:spPr bwMode="auto">
          <a:xfrm>
            <a:off x="-1588" y="6126163"/>
            <a:ext cx="9144001" cy="803275"/>
          </a:xfrm>
          <a:prstGeom prst="rect">
            <a:avLst/>
          </a:prstGeom>
          <a:noFill/>
          <a:ln w="9525">
            <a:noFill/>
            <a:miter lim="800000"/>
            <a:headEnd/>
            <a:tailEnd/>
          </a:ln>
        </p:spPr>
      </p:pic>
      <p:sp>
        <p:nvSpPr>
          <p:cNvPr id="55298" name="Заголовок 1"/>
          <p:cNvSpPr>
            <a:spLocks noGrp="1"/>
          </p:cNvSpPr>
          <p:nvPr>
            <p:ph type="title"/>
          </p:nvPr>
        </p:nvSpPr>
        <p:spPr/>
        <p:txBody>
          <a:bodyPr/>
          <a:lstStyle/>
          <a:p>
            <a:r>
              <a:rPr lang="ru-RU" sz="2400" b="1" smtClean="0">
                <a:solidFill>
                  <a:srgbClr val="2B25A5"/>
                </a:solidFill>
              </a:rPr>
              <a:t>Сравнение образовательных систем </a:t>
            </a:r>
            <a:br>
              <a:rPr lang="ru-RU" sz="2400" b="1" smtClean="0">
                <a:solidFill>
                  <a:srgbClr val="2B25A5"/>
                </a:solidFill>
              </a:rPr>
            </a:br>
            <a:r>
              <a:rPr lang="ru-RU" sz="2400" b="1" smtClean="0">
                <a:solidFill>
                  <a:srgbClr val="2B25A5"/>
                </a:solidFill>
              </a:rPr>
              <a:t>Республики Татарстан и Красноярского края</a:t>
            </a:r>
            <a:endParaRPr lang="ru-RU" sz="2400" smtClean="0">
              <a:solidFill>
                <a:srgbClr val="2B25A5"/>
              </a:solidFill>
            </a:endParaRPr>
          </a:p>
        </p:txBody>
      </p:sp>
      <p:graphicFrame>
        <p:nvGraphicFramePr>
          <p:cNvPr id="55299" name="Содержимое 4"/>
          <p:cNvGraphicFramePr>
            <a:graphicFrameLocks noGrp="1"/>
          </p:cNvGraphicFramePr>
          <p:nvPr>
            <p:ph idx="1"/>
          </p:nvPr>
        </p:nvGraphicFramePr>
        <p:xfrm>
          <a:off x="3346450" y="1362075"/>
          <a:ext cx="5740400" cy="4176713"/>
        </p:xfrm>
        <a:graphic>
          <a:graphicData uri="http://schemas.openxmlformats.org/presentationml/2006/ole">
            <p:oleObj spid="_x0000_s55299" r:id="rId4" imgW="5742930" imgH="4182218" progId="Excel.Chart.8">
              <p:embed/>
            </p:oleObj>
          </a:graphicData>
        </a:graphic>
      </p:graphicFrame>
      <p:sp>
        <p:nvSpPr>
          <p:cNvPr id="4" name="Номер слайда 3"/>
          <p:cNvSpPr>
            <a:spLocks noGrp="1"/>
          </p:cNvSpPr>
          <p:nvPr>
            <p:ph type="sldNum" sz="quarter" idx="12"/>
          </p:nvPr>
        </p:nvSpPr>
        <p:spPr/>
        <p:txBody>
          <a:bodyPr/>
          <a:lstStyle/>
          <a:p>
            <a:pPr>
              <a:defRPr/>
            </a:pPr>
            <a:fld id="{34AC7FA8-0A7A-4CBF-BEE7-B568F85C6417}" type="slidenum">
              <a:rPr lang="ru-RU" smtClean="0"/>
              <a:pPr>
                <a:defRPr/>
              </a:pPr>
              <a:t>29</a:t>
            </a:fld>
            <a:endParaRPr lang="ru-RU"/>
          </a:p>
        </p:txBody>
      </p:sp>
      <p:pic>
        <p:nvPicPr>
          <p:cNvPr id="55301" name="Picture 4"/>
          <p:cNvPicPr>
            <a:picLocks noChangeAspect="1" noChangeArrowheads="1"/>
          </p:cNvPicPr>
          <p:nvPr/>
        </p:nvPicPr>
        <p:blipFill>
          <a:blip r:embed="rId5"/>
          <a:srcRect/>
          <a:stretch>
            <a:fillRect/>
          </a:stretch>
        </p:blipFill>
        <p:spPr bwMode="auto">
          <a:xfrm>
            <a:off x="250825" y="6135688"/>
            <a:ext cx="714375" cy="722312"/>
          </a:xfrm>
          <a:prstGeom prst="rect">
            <a:avLst/>
          </a:prstGeom>
          <a:noFill/>
          <a:ln w="9525">
            <a:noFill/>
            <a:miter lim="800000"/>
            <a:headEnd/>
            <a:tailEnd/>
          </a:ln>
        </p:spPr>
      </p:pic>
      <p:graphicFrame>
        <p:nvGraphicFramePr>
          <p:cNvPr id="55302" name="Object 7"/>
          <p:cNvGraphicFramePr>
            <a:graphicFrameLocks/>
          </p:cNvGraphicFramePr>
          <p:nvPr/>
        </p:nvGraphicFramePr>
        <p:xfrm>
          <a:off x="357188" y="2143125"/>
          <a:ext cx="3630612" cy="3960813"/>
        </p:xfrm>
        <a:graphic>
          <a:graphicData uri="http://schemas.openxmlformats.org/presentationml/2006/ole">
            <p:oleObj spid="_x0000_s55302" r:id="rId6" imgW="3627434" imgH="3956647" progId="Excel.Chart.8">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2"/>
          <a:srcRect/>
          <a:stretch>
            <a:fillRect/>
          </a:stretch>
        </p:blipFill>
        <p:spPr bwMode="auto">
          <a:xfrm>
            <a:off x="-1588" y="6126163"/>
            <a:ext cx="9144001" cy="803275"/>
          </a:xfrm>
          <a:prstGeom prst="rect">
            <a:avLst/>
          </a:prstGeom>
          <a:noFill/>
          <a:ln w="9525">
            <a:noFill/>
            <a:miter lim="800000"/>
            <a:headEnd/>
            <a:tailEnd/>
          </a:ln>
        </p:spPr>
      </p:pic>
      <p:sp>
        <p:nvSpPr>
          <p:cNvPr id="18434" name="Заголовок 1"/>
          <p:cNvSpPr>
            <a:spLocks noGrp="1"/>
          </p:cNvSpPr>
          <p:nvPr>
            <p:ph type="title"/>
          </p:nvPr>
        </p:nvSpPr>
        <p:spPr>
          <a:xfrm>
            <a:off x="457200" y="620713"/>
            <a:ext cx="8229600" cy="665162"/>
          </a:xfrm>
        </p:spPr>
        <p:txBody>
          <a:bodyPr/>
          <a:lstStyle/>
          <a:p>
            <a:pPr eaLnBrk="1" hangingPunct="1"/>
            <a:r>
              <a:rPr lang="ru-RU" sz="3200" b="1" smtClean="0">
                <a:solidFill>
                  <a:srgbClr val="2B25A5"/>
                </a:solidFill>
              </a:rPr>
              <a:t>Реформа российского образования</a:t>
            </a:r>
          </a:p>
        </p:txBody>
      </p:sp>
      <p:sp>
        <p:nvSpPr>
          <p:cNvPr id="18435" name="Содержимое 2"/>
          <p:cNvSpPr>
            <a:spLocks noGrp="1"/>
          </p:cNvSpPr>
          <p:nvPr>
            <p:ph idx="1"/>
          </p:nvPr>
        </p:nvSpPr>
        <p:spPr>
          <a:xfrm>
            <a:off x="34925" y="1700213"/>
            <a:ext cx="9144000" cy="4897437"/>
          </a:xfrm>
        </p:spPr>
        <p:txBody>
          <a:bodyPr/>
          <a:lstStyle/>
          <a:p>
            <a:pPr>
              <a:lnSpc>
                <a:spcPts val="3600"/>
              </a:lnSpc>
              <a:buFont typeface="Tahoma" pitchFamily="34" charset="0"/>
              <a:buChar char="−"/>
            </a:pPr>
            <a:r>
              <a:rPr lang="ru-RU" sz="2400" b="1" smtClean="0"/>
              <a:t>приоритетный национальный проект «Образование»</a:t>
            </a:r>
          </a:p>
          <a:p>
            <a:pPr>
              <a:lnSpc>
                <a:spcPts val="3600"/>
              </a:lnSpc>
              <a:buFont typeface="Tahoma" pitchFamily="34" charset="0"/>
              <a:buChar char="−"/>
            </a:pPr>
            <a:r>
              <a:rPr lang="ru-RU" sz="2400" b="1" smtClean="0"/>
              <a:t>независимая итоговая аттестация выпускников (ЕГЭ)</a:t>
            </a:r>
          </a:p>
          <a:p>
            <a:pPr>
              <a:lnSpc>
                <a:spcPts val="3600"/>
              </a:lnSpc>
              <a:buFont typeface="Tahoma" pitchFamily="34" charset="0"/>
              <a:buChar char="−"/>
            </a:pPr>
            <a:r>
              <a:rPr lang="ru-RU" sz="2400" b="1" smtClean="0"/>
              <a:t>федеральные  целевые программы</a:t>
            </a:r>
          </a:p>
          <a:p>
            <a:pPr>
              <a:lnSpc>
                <a:spcPts val="3600"/>
              </a:lnSpc>
              <a:buFont typeface="Tahoma" pitchFamily="34" charset="0"/>
              <a:buChar char="−"/>
            </a:pPr>
            <a:r>
              <a:rPr lang="ru-RU" sz="2400" b="1" smtClean="0"/>
              <a:t>система национальных университетов</a:t>
            </a:r>
          </a:p>
          <a:p>
            <a:pPr>
              <a:lnSpc>
                <a:spcPts val="3600"/>
              </a:lnSpc>
              <a:buFont typeface="Tahoma" pitchFamily="34" charset="0"/>
              <a:buChar char="−"/>
            </a:pPr>
            <a:r>
              <a:rPr lang="ru-RU" sz="2400" b="1" smtClean="0"/>
              <a:t>федеральные государственные образовательные стандарты нового поколения</a:t>
            </a:r>
          </a:p>
          <a:p>
            <a:pPr>
              <a:lnSpc>
                <a:spcPts val="3600"/>
              </a:lnSpc>
              <a:buFont typeface="Tahoma" pitchFamily="34" charset="0"/>
              <a:buChar char="−"/>
            </a:pPr>
            <a:r>
              <a:rPr lang="ru-RU" sz="2400" b="1" smtClean="0">
                <a:solidFill>
                  <a:srgbClr val="FF0000"/>
                </a:solidFill>
              </a:rPr>
              <a:t>национальная инициатива «Наша новая школа»</a:t>
            </a:r>
          </a:p>
        </p:txBody>
      </p:sp>
      <p:pic>
        <p:nvPicPr>
          <p:cNvPr id="18436" name="Picture 4"/>
          <p:cNvPicPr>
            <a:picLocks noChangeAspect="1" noChangeArrowheads="1"/>
          </p:cNvPicPr>
          <p:nvPr/>
        </p:nvPicPr>
        <p:blipFill>
          <a:blip r:embed="rId3"/>
          <a:srcRect/>
          <a:stretch>
            <a:fillRect/>
          </a:stretch>
        </p:blipFill>
        <p:spPr bwMode="auto">
          <a:xfrm>
            <a:off x="250825" y="6135688"/>
            <a:ext cx="714375" cy="722312"/>
          </a:xfrm>
          <a:prstGeom prst="rect">
            <a:avLst/>
          </a:prstGeom>
          <a:noFill/>
          <a:ln w="9525">
            <a:noFill/>
            <a:miter lim="800000"/>
            <a:headEnd/>
            <a:tailEnd/>
          </a:ln>
        </p:spPr>
      </p:pic>
      <p:sp>
        <p:nvSpPr>
          <p:cNvPr id="7" name="Номер слайда 5"/>
          <p:cNvSpPr>
            <a:spLocks noGrp="1"/>
          </p:cNvSpPr>
          <p:nvPr>
            <p:ph type="sldNum" sz="quarter" idx="12"/>
          </p:nvPr>
        </p:nvSpPr>
        <p:spPr/>
        <p:txBody>
          <a:bodyPr/>
          <a:lstStyle/>
          <a:p>
            <a:pPr>
              <a:defRPr/>
            </a:pPr>
            <a:fld id="{18504BF8-4085-44DA-8122-595978AB3E91}" type="slidenum">
              <a:rPr lang="ru-RU" smtClean="0"/>
              <a:pPr>
                <a:defRPr/>
              </a:pPr>
              <a:t>3</a:t>
            </a:fld>
            <a:endParaRPr lang="ru-RU"/>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p:cNvPicPr>
            <a:picLocks noChangeAspect="1" noChangeArrowheads="1"/>
          </p:cNvPicPr>
          <p:nvPr/>
        </p:nvPicPr>
        <p:blipFill>
          <a:blip r:embed="rId2"/>
          <a:srcRect/>
          <a:stretch>
            <a:fillRect/>
          </a:stretch>
        </p:blipFill>
        <p:spPr bwMode="auto">
          <a:xfrm>
            <a:off x="-1588" y="6126163"/>
            <a:ext cx="9144001" cy="803275"/>
          </a:xfrm>
          <a:prstGeom prst="rect">
            <a:avLst/>
          </a:prstGeom>
          <a:noFill/>
          <a:ln w="9525">
            <a:noFill/>
            <a:miter lim="800000"/>
            <a:headEnd/>
            <a:tailEnd/>
          </a:ln>
        </p:spPr>
      </p:pic>
      <p:sp>
        <p:nvSpPr>
          <p:cNvPr id="56322" name="Заголовок 1"/>
          <p:cNvSpPr>
            <a:spLocks noGrp="1"/>
          </p:cNvSpPr>
          <p:nvPr>
            <p:ph type="title"/>
          </p:nvPr>
        </p:nvSpPr>
        <p:spPr>
          <a:xfrm>
            <a:off x="468313" y="0"/>
            <a:ext cx="8229600" cy="1143000"/>
          </a:xfrm>
        </p:spPr>
        <p:txBody>
          <a:bodyPr/>
          <a:lstStyle/>
          <a:p>
            <a:r>
              <a:rPr lang="ru-RU" sz="2800" b="1" smtClean="0">
                <a:solidFill>
                  <a:srgbClr val="2B25A5"/>
                </a:solidFill>
              </a:rPr>
              <a:t>Общественный центр </a:t>
            </a:r>
            <a:br>
              <a:rPr lang="ru-RU" sz="2800" b="1" smtClean="0">
                <a:solidFill>
                  <a:srgbClr val="2B25A5"/>
                </a:solidFill>
              </a:rPr>
            </a:br>
            <a:r>
              <a:rPr lang="ru-RU" sz="2800" b="1" smtClean="0">
                <a:solidFill>
                  <a:srgbClr val="2B25A5"/>
                </a:solidFill>
              </a:rPr>
              <a:t>(д. Мамалай, Сабинский р-н)</a:t>
            </a:r>
          </a:p>
        </p:txBody>
      </p:sp>
      <p:pic>
        <p:nvPicPr>
          <p:cNvPr id="56323" name="Picture 4"/>
          <p:cNvPicPr>
            <a:picLocks noChangeAspect="1" noChangeArrowheads="1"/>
          </p:cNvPicPr>
          <p:nvPr/>
        </p:nvPicPr>
        <p:blipFill>
          <a:blip r:embed="rId3"/>
          <a:srcRect/>
          <a:stretch>
            <a:fillRect/>
          </a:stretch>
        </p:blipFill>
        <p:spPr bwMode="auto">
          <a:xfrm>
            <a:off x="250825" y="6135688"/>
            <a:ext cx="714375" cy="722312"/>
          </a:xfrm>
          <a:prstGeom prst="rect">
            <a:avLst/>
          </a:prstGeom>
          <a:noFill/>
          <a:ln w="9525">
            <a:noFill/>
            <a:miter lim="800000"/>
            <a:headEnd/>
            <a:tailEnd/>
          </a:ln>
        </p:spPr>
      </p:pic>
      <p:sp>
        <p:nvSpPr>
          <p:cNvPr id="7" name="Номер слайда 5"/>
          <p:cNvSpPr>
            <a:spLocks noGrp="1"/>
          </p:cNvSpPr>
          <p:nvPr>
            <p:ph type="sldNum" sz="quarter" idx="12"/>
          </p:nvPr>
        </p:nvSpPr>
        <p:spPr/>
        <p:txBody>
          <a:bodyPr/>
          <a:lstStyle/>
          <a:p>
            <a:pPr>
              <a:defRPr/>
            </a:pPr>
            <a:fld id="{67A35D64-23AF-404D-80AA-5C677F65714E}" type="slidenum">
              <a:rPr lang="ru-RU" smtClean="0"/>
              <a:pPr>
                <a:defRPr/>
              </a:pPr>
              <a:t>30</a:t>
            </a:fld>
            <a:endParaRPr lang="ru-RU"/>
          </a:p>
        </p:txBody>
      </p:sp>
      <p:pic>
        <p:nvPicPr>
          <p:cNvPr id="56325" name="Picture 2"/>
          <p:cNvPicPr>
            <a:picLocks noGrp="1" noChangeAspect="1" noChangeArrowheads="1"/>
          </p:cNvPicPr>
          <p:nvPr>
            <p:ph idx="1"/>
          </p:nvPr>
        </p:nvPicPr>
        <p:blipFill>
          <a:blip r:embed="rId4"/>
          <a:srcRect/>
          <a:stretch>
            <a:fillRect/>
          </a:stretch>
        </p:blipFill>
        <p:spPr>
          <a:xfrm>
            <a:off x="900113" y="1125538"/>
            <a:ext cx="7464425" cy="4957762"/>
          </a:xfrm>
        </p:spPr>
      </p:pic>
      <p:sp>
        <p:nvSpPr>
          <p:cNvPr id="8" name="Прямоугольник 7"/>
          <p:cNvSpPr/>
          <p:nvPr/>
        </p:nvSpPr>
        <p:spPr>
          <a:xfrm>
            <a:off x="1331913" y="2852738"/>
            <a:ext cx="1439862"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Детский сад</a:t>
            </a:r>
          </a:p>
        </p:txBody>
      </p:sp>
      <p:sp>
        <p:nvSpPr>
          <p:cNvPr id="9" name="Прямоугольник 8"/>
          <p:cNvSpPr/>
          <p:nvPr/>
        </p:nvSpPr>
        <p:spPr>
          <a:xfrm>
            <a:off x="3132138" y="5516563"/>
            <a:ext cx="1439862" cy="649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err="1"/>
              <a:t>Начальнаяшкола</a:t>
            </a:r>
            <a:endParaRPr lang="ru-RU" dirty="0"/>
          </a:p>
        </p:txBody>
      </p:sp>
      <p:sp>
        <p:nvSpPr>
          <p:cNvPr id="10" name="Прямоугольник 9"/>
          <p:cNvSpPr/>
          <p:nvPr/>
        </p:nvSpPr>
        <p:spPr>
          <a:xfrm>
            <a:off x="5148263" y="2636838"/>
            <a:ext cx="1439862"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ФАП</a:t>
            </a:r>
          </a:p>
        </p:txBody>
      </p:sp>
      <p:sp>
        <p:nvSpPr>
          <p:cNvPr id="11" name="Прямоугольник 10"/>
          <p:cNvSpPr/>
          <p:nvPr/>
        </p:nvSpPr>
        <p:spPr>
          <a:xfrm>
            <a:off x="2987675" y="1700213"/>
            <a:ext cx="2376488" cy="649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Клуб, спортзал</a:t>
            </a:r>
          </a:p>
        </p:txBody>
      </p:sp>
      <p:cxnSp>
        <p:nvCxnSpPr>
          <p:cNvPr id="13" name="Прямая со стрелкой 12"/>
          <p:cNvCxnSpPr>
            <a:stCxn id="9" idx="0"/>
          </p:cNvCxnSpPr>
          <p:nvPr/>
        </p:nvCxnSpPr>
        <p:spPr>
          <a:xfrm rot="5400000" flipH="1" flipV="1">
            <a:off x="3455988" y="5121275"/>
            <a:ext cx="792162" cy="1588"/>
          </a:xfrm>
          <a:prstGeom prst="straightConnector1">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8" idx="2"/>
          </p:cNvCxnSpPr>
          <p:nvPr/>
        </p:nvCxnSpPr>
        <p:spPr>
          <a:xfrm rot="5400000">
            <a:off x="1727201" y="3752850"/>
            <a:ext cx="576262" cy="71437"/>
          </a:xfrm>
          <a:prstGeom prst="straightConnector1">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rot="16200000" flipH="1">
            <a:off x="3870326" y="2655887"/>
            <a:ext cx="647700" cy="34925"/>
          </a:xfrm>
          <a:prstGeom prst="straightConnector1">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10" idx="2"/>
          </p:cNvCxnSpPr>
          <p:nvPr/>
        </p:nvCxnSpPr>
        <p:spPr>
          <a:xfrm rot="5400000">
            <a:off x="5471319" y="3393282"/>
            <a:ext cx="504825" cy="287337"/>
          </a:xfrm>
          <a:prstGeom prst="straightConnector1">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p:cNvPicPr>
            <a:picLocks noChangeAspect="1" noChangeArrowheads="1"/>
          </p:cNvPicPr>
          <p:nvPr/>
        </p:nvPicPr>
        <p:blipFill>
          <a:blip r:embed="rId2"/>
          <a:srcRect/>
          <a:stretch>
            <a:fillRect/>
          </a:stretch>
        </p:blipFill>
        <p:spPr bwMode="auto">
          <a:xfrm>
            <a:off x="-1588" y="6126163"/>
            <a:ext cx="9144001" cy="803275"/>
          </a:xfrm>
          <a:prstGeom prst="rect">
            <a:avLst/>
          </a:prstGeom>
          <a:noFill/>
          <a:ln w="9525">
            <a:noFill/>
            <a:miter lim="800000"/>
            <a:headEnd/>
            <a:tailEnd/>
          </a:ln>
        </p:spPr>
      </p:pic>
      <p:pic>
        <p:nvPicPr>
          <p:cNvPr id="57346" name="Picture 4"/>
          <p:cNvPicPr>
            <a:picLocks noChangeAspect="1" noChangeArrowheads="1"/>
          </p:cNvPicPr>
          <p:nvPr/>
        </p:nvPicPr>
        <p:blipFill>
          <a:blip r:embed="rId3"/>
          <a:srcRect/>
          <a:stretch>
            <a:fillRect/>
          </a:stretch>
        </p:blipFill>
        <p:spPr bwMode="auto">
          <a:xfrm>
            <a:off x="250825" y="6135688"/>
            <a:ext cx="714375" cy="722312"/>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pPr>
              <a:defRPr/>
            </a:pPr>
            <a:fld id="{78AEBAF1-B8ED-4F2E-9E85-0716761E701B}" type="slidenum">
              <a:rPr lang="ru-RU" smtClean="0"/>
              <a:pPr>
                <a:defRPr/>
              </a:pPr>
              <a:t>31</a:t>
            </a:fld>
            <a:endParaRPr lang="ru-RU"/>
          </a:p>
        </p:txBody>
      </p:sp>
      <p:sp>
        <p:nvSpPr>
          <p:cNvPr id="8" name="Прямоугольник 7"/>
          <p:cNvSpPr/>
          <p:nvPr/>
        </p:nvSpPr>
        <p:spPr>
          <a:xfrm>
            <a:off x="-36513" y="188913"/>
            <a:ext cx="9288463" cy="6554787"/>
          </a:xfrm>
          <a:prstGeom prst="rect">
            <a:avLst/>
          </a:prstGeom>
        </p:spPr>
        <p:txBody>
          <a:bodyPr>
            <a:spAutoFit/>
          </a:bodyPr>
          <a:lstStyle/>
          <a:p>
            <a:pPr fontAlgn="b">
              <a:buFont typeface="Tahoma" pitchFamily="34" charset="0"/>
              <a:buChar char="−"/>
              <a:defRPr/>
            </a:pPr>
            <a:r>
              <a:rPr lang="ru-RU" sz="2800" b="1" dirty="0">
                <a:solidFill>
                  <a:srgbClr val="2B25A5"/>
                </a:solidFill>
                <a:latin typeface="Tahoma" pitchFamily="34" charset="0"/>
              </a:rPr>
              <a:t> Школьный автобус: </a:t>
            </a:r>
            <a:br>
              <a:rPr lang="ru-RU" sz="2800" b="1" dirty="0">
                <a:solidFill>
                  <a:srgbClr val="2B25A5"/>
                </a:solidFill>
                <a:latin typeface="Tahoma" pitchFamily="34" charset="0"/>
              </a:rPr>
            </a:br>
            <a:endParaRPr lang="ru-RU" sz="2800" b="1" dirty="0">
              <a:solidFill>
                <a:srgbClr val="2B25A5"/>
              </a:solidFill>
              <a:latin typeface="Tahoma" pitchFamily="34" charset="0"/>
            </a:endParaRPr>
          </a:p>
          <a:p>
            <a:pPr lvl="1" fontAlgn="b">
              <a:buFont typeface="Tahoma" pitchFamily="34" charset="0"/>
              <a:buChar char="−"/>
              <a:defRPr/>
            </a:pPr>
            <a:r>
              <a:rPr lang="ru-RU" sz="2800" b="1" dirty="0">
                <a:latin typeface="+mn-lt"/>
                <a:cs typeface="+mn-cs"/>
              </a:rPr>
              <a:t>  акция «</a:t>
            </a:r>
            <a:r>
              <a:rPr lang="ru-RU" sz="2800" b="1" dirty="0" err="1">
                <a:latin typeface="+mn-lt"/>
                <a:cs typeface="+mn-cs"/>
              </a:rPr>
              <a:t>Татнефти</a:t>
            </a:r>
            <a:r>
              <a:rPr lang="ru-RU" sz="2800" b="1" dirty="0">
                <a:latin typeface="+mn-lt"/>
                <a:cs typeface="+mn-cs"/>
              </a:rPr>
              <a:t>»</a:t>
            </a:r>
          </a:p>
          <a:p>
            <a:pPr fontAlgn="b">
              <a:buFont typeface="Tahoma" pitchFamily="34" charset="0"/>
              <a:buChar char="−"/>
              <a:defRPr/>
            </a:pPr>
            <a:endParaRPr lang="ru-RU" sz="2800" b="1" dirty="0">
              <a:solidFill>
                <a:srgbClr val="2B25A5"/>
              </a:solidFill>
              <a:latin typeface="Tahoma" pitchFamily="34" charset="0"/>
            </a:endParaRPr>
          </a:p>
          <a:p>
            <a:pPr fontAlgn="b">
              <a:buFont typeface="Tahoma" pitchFamily="34" charset="0"/>
              <a:buChar char="−"/>
              <a:defRPr/>
            </a:pPr>
            <a:r>
              <a:rPr lang="ru-RU" sz="2800" b="1" dirty="0">
                <a:solidFill>
                  <a:srgbClr val="2B25A5"/>
                </a:solidFill>
                <a:latin typeface="Tahoma" pitchFamily="34" charset="0"/>
              </a:rPr>
              <a:t> Дистанционное обучение в малокомплектных   	</a:t>
            </a:r>
          </a:p>
          <a:p>
            <a:pPr fontAlgn="b">
              <a:buFont typeface="Tahoma" pitchFamily="34" charset="0"/>
              <a:buChar char="−"/>
              <a:defRPr/>
            </a:pPr>
            <a:endParaRPr lang="ru-RU" sz="2800" b="1" dirty="0">
              <a:solidFill>
                <a:srgbClr val="2B25A5"/>
              </a:solidFill>
              <a:latin typeface="Tahoma" pitchFamily="34" charset="0"/>
            </a:endParaRPr>
          </a:p>
          <a:p>
            <a:pPr lvl="1" fontAlgn="b">
              <a:buFont typeface="Tahoma" pitchFamily="34" charset="0"/>
              <a:buChar char="−"/>
              <a:defRPr/>
            </a:pPr>
            <a:r>
              <a:rPr lang="ru-RU" sz="2800" b="1" dirty="0">
                <a:latin typeface="+mn-lt"/>
                <a:cs typeface="+mn-cs"/>
              </a:rPr>
              <a:t>  </a:t>
            </a:r>
            <a:r>
              <a:rPr lang="ru-RU" sz="2800" b="1" dirty="0" err="1">
                <a:latin typeface="+mn-lt"/>
                <a:cs typeface="+mn-cs"/>
              </a:rPr>
              <a:t>Апастовский</a:t>
            </a:r>
            <a:r>
              <a:rPr lang="ru-RU" sz="2800" b="1" dirty="0">
                <a:latin typeface="+mn-lt"/>
                <a:cs typeface="+mn-cs"/>
              </a:rPr>
              <a:t>, </a:t>
            </a:r>
            <a:r>
              <a:rPr lang="ru-RU" sz="2800" b="1" dirty="0" err="1">
                <a:latin typeface="+mn-lt"/>
                <a:cs typeface="+mn-cs"/>
              </a:rPr>
              <a:t>Верхнеуслонский</a:t>
            </a:r>
            <a:r>
              <a:rPr lang="ru-RU" sz="2800" b="1" dirty="0">
                <a:latin typeface="+mn-lt"/>
                <a:cs typeface="+mn-cs"/>
              </a:rPr>
              <a:t>,</a:t>
            </a:r>
            <a:br>
              <a:rPr lang="ru-RU" sz="2800" b="1" dirty="0">
                <a:latin typeface="+mn-lt"/>
                <a:cs typeface="+mn-cs"/>
              </a:rPr>
            </a:br>
            <a:r>
              <a:rPr lang="ru-RU" sz="2800" b="1" dirty="0">
                <a:latin typeface="+mn-lt"/>
                <a:cs typeface="+mn-cs"/>
              </a:rPr>
              <a:t> 	</a:t>
            </a:r>
            <a:r>
              <a:rPr lang="ru-RU" sz="2800" b="1" dirty="0" err="1">
                <a:latin typeface="+mn-lt"/>
                <a:cs typeface="+mn-cs"/>
              </a:rPr>
              <a:t>Камскоустьинский</a:t>
            </a:r>
            <a:r>
              <a:rPr lang="ru-RU" sz="2800" b="1" dirty="0">
                <a:latin typeface="+mn-lt"/>
                <a:cs typeface="+mn-cs"/>
              </a:rPr>
              <a:t>, </a:t>
            </a:r>
            <a:r>
              <a:rPr lang="ru-RU" sz="2800" b="1" dirty="0" err="1">
                <a:latin typeface="+mn-lt"/>
                <a:cs typeface="+mn-cs"/>
              </a:rPr>
              <a:t>Мамадышский</a:t>
            </a:r>
            <a:r>
              <a:rPr lang="ru-RU" sz="2800" b="1" dirty="0">
                <a:latin typeface="+mn-lt"/>
                <a:cs typeface="+mn-cs"/>
              </a:rPr>
              <a:t> районы</a:t>
            </a:r>
          </a:p>
          <a:p>
            <a:pPr lvl="1" fontAlgn="b">
              <a:buFont typeface="Tahoma" pitchFamily="34" charset="0"/>
              <a:buChar char="−"/>
              <a:defRPr/>
            </a:pPr>
            <a:endParaRPr lang="ru-RU" sz="2800" b="1" dirty="0">
              <a:latin typeface="+mn-lt"/>
              <a:cs typeface="+mn-cs"/>
            </a:endParaRPr>
          </a:p>
          <a:p>
            <a:pPr lvl="1" fontAlgn="b">
              <a:buFont typeface="Tahoma" pitchFamily="34" charset="0"/>
              <a:buChar char="−"/>
              <a:defRPr/>
            </a:pPr>
            <a:r>
              <a:rPr lang="ru-RU" sz="2800" b="1" dirty="0">
                <a:latin typeface="+mn-lt"/>
                <a:cs typeface="+mn-cs"/>
              </a:rPr>
              <a:t>  14 малокомплектных школ</a:t>
            </a:r>
          </a:p>
          <a:p>
            <a:pPr lvl="1" fontAlgn="b">
              <a:buFont typeface="Tahoma" pitchFamily="34" charset="0"/>
              <a:buChar char="−"/>
              <a:defRPr/>
            </a:pPr>
            <a:endParaRPr lang="ru-RU" sz="2800" b="1" dirty="0">
              <a:latin typeface="+mn-lt"/>
              <a:cs typeface="+mn-cs"/>
            </a:endParaRPr>
          </a:p>
          <a:p>
            <a:pPr lvl="1" fontAlgn="b">
              <a:buFont typeface="Tahoma" pitchFamily="34" charset="0"/>
              <a:buChar char="−"/>
              <a:defRPr/>
            </a:pPr>
            <a:r>
              <a:rPr lang="ru-RU" sz="2800" b="1" dirty="0">
                <a:latin typeface="+mn-lt"/>
                <a:cs typeface="+mn-cs"/>
              </a:rPr>
              <a:t>  191 учащийся 8-11 классов</a:t>
            </a:r>
          </a:p>
          <a:p>
            <a:pPr fontAlgn="b">
              <a:buFont typeface="Tahoma" pitchFamily="34" charset="0"/>
              <a:buChar char="−"/>
              <a:defRPr/>
            </a:pPr>
            <a:endParaRPr lang="ru-RU" sz="2800" b="1" dirty="0">
              <a:solidFill>
                <a:srgbClr val="2B25A5"/>
              </a:solidFill>
              <a:latin typeface="Tahoma" pitchFamily="34" charset="0"/>
            </a:endParaRPr>
          </a:p>
          <a:p>
            <a:pPr fontAlgn="b">
              <a:buFont typeface="Arial" pitchFamily="34" charset="0"/>
              <a:buChar char="•"/>
              <a:defRPr/>
            </a:pPr>
            <a:endParaRPr lang="ru-RU" sz="2800" b="1" dirty="0">
              <a:solidFill>
                <a:srgbClr val="7030A0"/>
              </a:solidFill>
              <a:latin typeface="Tahoma" pitchFamily="34" charset="0"/>
              <a:cs typeface="+mn-cs"/>
            </a:endParaRPr>
          </a:p>
        </p:txBody>
      </p:sp>
      <p:sp>
        <p:nvSpPr>
          <p:cNvPr id="57349" name="Прямоугольник 9"/>
          <p:cNvSpPr>
            <a:spLocks noChangeArrowheads="1"/>
          </p:cNvSpPr>
          <p:nvPr/>
        </p:nvSpPr>
        <p:spPr bwMode="auto">
          <a:xfrm>
            <a:off x="323850" y="2257425"/>
            <a:ext cx="1749425" cy="523875"/>
          </a:xfrm>
          <a:prstGeom prst="rect">
            <a:avLst/>
          </a:prstGeom>
          <a:noFill/>
          <a:ln w="9525">
            <a:noFill/>
            <a:miter lim="800000"/>
            <a:headEnd/>
            <a:tailEnd/>
          </a:ln>
        </p:spPr>
        <p:txBody>
          <a:bodyPr wrap="none">
            <a:spAutoFit/>
          </a:bodyPr>
          <a:lstStyle/>
          <a:p>
            <a:pPr fontAlgn="b"/>
            <a:r>
              <a:rPr lang="ru-RU" sz="2800" b="1">
                <a:solidFill>
                  <a:srgbClr val="2B25A5"/>
                </a:solidFill>
                <a:latin typeface="Tahoma" pitchFamily="34" charset="0"/>
              </a:rPr>
              <a:t>школах:</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p:cNvPicPr>
            <a:picLocks noChangeAspect="1" noChangeArrowheads="1"/>
          </p:cNvPicPr>
          <p:nvPr/>
        </p:nvPicPr>
        <p:blipFill>
          <a:blip r:embed="rId2"/>
          <a:srcRect/>
          <a:stretch>
            <a:fillRect/>
          </a:stretch>
        </p:blipFill>
        <p:spPr bwMode="auto">
          <a:xfrm>
            <a:off x="-1588" y="6126163"/>
            <a:ext cx="9144001" cy="803275"/>
          </a:xfrm>
          <a:prstGeom prst="rect">
            <a:avLst/>
          </a:prstGeom>
          <a:noFill/>
          <a:ln w="9525">
            <a:noFill/>
            <a:miter lim="800000"/>
            <a:headEnd/>
            <a:tailEnd/>
          </a:ln>
        </p:spPr>
      </p:pic>
      <p:sp>
        <p:nvSpPr>
          <p:cNvPr id="58370" name="Заголовок 1"/>
          <p:cNvSpPr>
            <a:spLocks noGrp="1"/>
          </p:cNvSpPr>
          <p:nvPr>
            <p:ph type="title"/>
          </p:nvPr>
        </p:nvSpPr>
        <p:spPr>
          <a:xfrm>
            <a:off x="468313" y="714375"/>
            <a:ext cx="8229600" cy="1143000"/>
          </a:xfrm>
        </p:spPr>
        <p:txBody>
          <a:bodyPr/>
          <a:lstStyle/>
          <a:p>
            <a:pPr eaLnBrk="1" hangingPunct="1"/>
            <a:r>
              <a:rPr lang="ru-RU" sz="3200" b="1" smtClean="0">
                <a:solidFill>
                  <a:srgbClr val="2B25A5"/>
                </a:solidFill>
              </a:rPr>
              <a:t>Эксперимент ЕГПУ по дистанционной подготовке к ЕГЭ</a:t>
            </a:r>
          </a:p>
        </p:txBody>
      </p:sp>
      <p:sp>
        <p:nvSpPr>
          <p:cNvPr id="58371" name="Содержимое 2"/>
          <p:cNvSpPr>
            <a:spLocks noGrp="1"/>
          </p:cNvSpPr>
          <p:nvPr>
            <p:ph idx="1"/>
          </p:nvPr>
        </p:nvSpPr>
        <p:spPr>
          <a:xfrm>
            <a:off x="468313" y="2403475"/>
            <a:ext cx="8229600" cy="3097213"/>
          </a:xfrm>
        </p:spPr>
        <p:txBody>
          <a:bodyPr/>
          <a:lstStyle/>
          <a:p>
            <a:pPr marL="0" indent="0" algn="just">
              <a:buFont typeface="Arial" charset="0"/>
              <a:buNone/>
            </a:pPr>
            <a:r>
              <a:rPr lang="ru-RU" sz="2800" b="1" smtClean="0"/>
              <a:t>	Участники: 270 выпускников 11-х классов г. Елабуга</a:t>
            </a:r>
          </a:p>
          <a:p>
            <a:pPr marL="0" indent="0" algn="just">
              <a:buFont typeface="Arial" charset="0"/>
              <a:buNone/>
            </a:pPr>
            <a:endParaRPr lang="ru-RU" sz="2800" b="1" smtClean="0"/>
          </a:p>
          <a:p>
            <a:pPr marL="0" indent="0" algn="just">
              <a:buFont typeface="Arial" charset="0"/>
              <a:buNone/>
            </a:pPr>
            <a:r>
              <a:rPr lang="ru-RU" sz="2800" b="1" smtClean="0"/>
              <a:t>	Результаты: средний балл результатов ЕГЭ повысился на 8-10 пунктов</a:t>
            </a:r>
          </a:p>
          <a:p>
            <a:pPr marL="0" indent="0" algn="just">
              <a:buFont typeface="Tahoma" pitchFamily="34" charset="0"/>
              <a:buChar char="−"/>
            </a:pPr>
            <a:endParaRPr lang="ru-RU" sz="2800" b="1" smtClean="0"/>
          </a:p>
        </p:txBody>
      </p:sp>
      <p:pic>
        <p:nvPicPr>
          <p:cNvPr id="58372" name="Picture 4"/>
          <p:cNvPicPr>
            <a:picLocks noChangeAspect="1" noChangeArrowheads="1"/>
          </p:cNvPicPr>
          <p:nvPr/>
        </p:nvPicPr>
        <p:blipFill>
          <a:blip r:embed="rId3"/>
          <a:srcRect/>
          <a:stretch>
            <a:fillRect/>
          </a:stretch>
        </p:blipFill>
        <p:spPr bwMode="auto">
          <a:xfrm>
            <a:off x="250825" y="6135688"/>
            <a:ext cx="714375" cy="722312"/>
          </a:xfrm>
          <a:prstGeom prst="rect">
            <a:avLst/>
          </a:prstGeom>
          <a:noFill/>
          <a:ln w="9525">
            <a:noFill/>
            <a:miter lim="800000"/>
            <a:headEnd/>
            <a:tailEnd/>
          </a:ln>
        </p:spPr>
      </p:pic>
      <p:sp>
        <p:nvSpPr>
          <p:cNvPr id="7" name="Номер слайда 5"/>
          <p:cNvSpPr>
            <a:spLocks noGrp="1"/>
          </p:cNvSpPr>
          <p:nvPr>
            <p:ph type="sldNum" sz="quarter" idx="12"/>
          </p:nvPr>
        </p:nvSpPr>
        <p:spPr/>
        <p:txBody>
          <a:bodyPr/>
          <a:lstStyle/>
          <a:p>
            <a:pPr>
              <a:defRPr/>
            </a:pPr>
            <a:fld id="{F129FFD7-40BF-4ECE-9A29-FB104B1A6F74}" type="slidenum">
              <a:rPr lang="ru-RU" smtClean="0"/>
              <a:pPr>
                <a:defRPr/>
              </a:pPr>
              <a:t>32</a:t>
            </a:fld>
            <a:endParaRPr lang="ru-RU"/>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p:cNvPicPr>
            <a:picLocks noChangeAspect="1" noChangeArrowheads="1"/>
          </p:cNvPicPr>
          <p:nvPr/>
        </p:nvPicPr>
        <p:blipFill>
          <a:blip r:embed="rId2"/>
          <a:srcRect/>
          <a:stretch>
            <a:fillRect/>
          </a:stretch>
        </p:blipFill>
        <p:spPr bwMode="auto">
          <a:xfrm>
            <a:off x="-1588" y="6126163"/>
            <a:ext cx="9144001" cy="803275"/>
          </a:xfrm>
          <a:prstGeom prst="rect">
            <a:avLst/>
          </a:prstGeom>
          <a:noFill/>
          <a:ln w="9525">
            <a:noFill/>
            <a:miter lim="800000"/>
            <a:headEnd/>
            <a:tailEnd/>
          </a:ln>
        </p:spPr>
      </p:pic>
      <p:sp>
        <p:nvSpPr>
          <p:cNvPr id="59394" name="Заголовок 1"/>
          <p:cNvSpPr>
            <a:spLocks noGrp="1"/>
          </p:cNvSpPr>
          <p:nvPr>
            <p:ph type="title"/>
          </p:nvPr>
        </p:nvSpPr>
        <p:spPr>
          <a:xfrm>
            <a:off x="395288" y="476250"/>
            <a:ext cx="8569325" cy="1143000"/>
          </a:xfrm>
        </p:spPr>
        <p:txBody>
          <a:bodyPr/>
          <a:lstStyle/>
          <a:p>
            <a:pPr eaLnBrk="1" hangingPunct="1"/>
            <a:r>
              <a:rPr lang="ru-RU" sz="3200" b="1" smtClean="0">
                <a:solidFill>
                  <a:srgbClr val="2B25A5"/>
                </a:solidFill>
              </a:rPr>
              <a:t>Ключевые решения:  </a:t>
            </a:r>
            <a:r>
              <a:rPr lang="ru-RU" sz="3200" b="1" smtClean="0">
                <a:solidFill>
                  <a:srgbClr val="FF0000"/>
                </a:solidFill>
              </a:rPr>
              <a:t>Развитие инфраструктуры образования РТ</a:t>
            </a:r>
          </a:p>
        </p:txBody>
      </p:sp>
      <p:sp>
        <p:nvSpPr>
          <p:cNvPr id="3" name="Содержимое 2"/>
          <p:cNvSpPr>
            <a:spLocks noGrp="1"/>
          </p:cNvSpPr>
          <p:nvPr>
            <p:ph idx="1"/>
          </p:nvPr>
        </p:nvSpPr>
        <p:spPr>
          <a:xfrm>
            <a:off x="611188" y="1844675"/>
            <a:ext cx="8229600" cy="3455988"/>
          </a:xfrm>
        </p:spPr>
        <p:txBody>
          <a:bodyPr/>
          <a:lstStyle/>
          <a:p>
            <a:pPr marL="360363" indent="-360363">
              <a:buFont typeface="Tahoma" pitchFamily="34" charset="0"/>
              <a:buChar char="−"/>
              <a:defRPr/>
            </a:pPr>
            <a:r>
              <a:rPr lang="ru-RU" sz="2400" b="1" dirty="0" smtClean="0"/>
              <a:t>Зональная сеть специализированных  гимназий и лицеев-интернатов</a:t>
            </a:r>
          </a:p>
          <a:p>
            <a:pPr marL="0" indent="0">
              <a:buFont typeface="Tahoma" pitchFamily="34" charset="0"/>
              <a:buChar char="−"/>
              <a:defRPr/>
            </a:pPr>
            <a:endParaRPr lang="ru-RU" sz="2400" b="1" dirty="0" smtClean="0"/>
          </a:p>
          <a:p>
            <a:pPr marL="360363" indent="-360363">
              <a:buFont typeface="Tahoma" pitchFamily="34" charset="0"/>
              <a:buChar char="−"/>
              <a:defRPr/>
            </a:pPr>
            <a:r>
              <a:rPr lang="ru-RU" sz="2400" b="1" dirty="0" smtClean="0"/>
              <a:t>Загородный круглогодичный лагерь для   одарённых детей</a:t>
            </a:r>
          </a:p>
          <a:p>
            <a:pPr marL="0" indent="0">
              <a:buFont typeface="Arial" charset="0"/>
              <a:buNone/>
              <a:defRPr/>
            </a:pPr>
            <a:endParaRPr lang="ru-RU" sz="2400" b="1" dirty="0" smtClean="0"/>
          </a:p>
          <a:p>
            <a:pPr marL="0" indent="0">
              <a:buFont typeface="Tahoma" pitchFamily="34" charset="0"/>
              <a:buChar char="−"/>
              <a:defRPr/>
            </a:pPr>
            <a:r>
              <a:rPr lang="ru-RU" sz="2400" b="1" dirty="0" smtClean="0"/>
              <a:t>  Сеть научно-технических кружков</a:t>
            </a:r>
          </a:p>
          <a:p>
            <a:pPr marL="0" indent="0">
              <a:buFont typeface="Tahoma" pitchFamily="34" charset="0"/>
              <a:buChar char="−"/>
              <a:defRPr/>
            </a:pPr>
            <a:endParaRPr lang="ru-RU" sz="2400" b="1" dirty="0" smtClean="0"/>
          </a:p>
          <a:p>
            <a:pPr marL="0" indent="0">
              <a:buFont typeface="Tahoma" pitchFamily="34" charset="0"/>
              <a:buChar char="−"/>
              <a:defRPr/>
            </a:pPr>
            <a:r>
              <a:rPr lang="ru-RU" sz="2400" b="1" dirty="0" smtClean="0"/>
              <a:t>  Центры образования</a:t>
            </a:r>
            <a:endParaRPr lang="ru-RU" sz="2400" b="1" dirty="0"/>
          </a:p>
        </p:txBody>
      </p:sp>
      <p:pic>
        <p:nvPicPr>
          <p:cNvPr id="59396" name="Picture 4"/>
          <p:cNvPicPr>
            <a:picLocks noChangeAspect="1" noChangeArrowheads="1"/>
          </p:cNvPicPr>
          <p:nvPr/>
        </p:nvPicPr>
        <p:blipFill>
          <a:blip r:embed="rId3"/>
          <a:srcRect/>
          <a:stretch>
            <a:fillRect/>
          </a:stretch>
        </p:blipFill>
        <p:spPr bwMode="auto">
          <a:xfrm>
            <a:off x="250825" y="6135688"/>
            <a:ext cx="714375" cy="722312"/>
          </a:xfrm>
          <a:prstGeom prst="rect">
            <a:avLst/>
          </a:prstGeom>
          <a:noFill/>
          <a:ln w="9525">
            <a:noFill/>
            <a:miter lim="800000"/>
            <a:headEnd/>
            <a:tailEnd/>
          </a:ln>
        </p:spPr>
      </p:pic>
      <p:sp>
        <p:nvSpPr>
          <p:cNvPr id="7" name="Номер слайда 5"/>
          <p:cNvSpPr>
            <a:spLocks noGrp="1"/>
          </p:cNvSpPr>
          <p:nvPr>
            <p:ph type="sldNum" sz="quarter" idx="12"/>
          </p:nvPr>
        </p:nvSpPr>
        <p:spPr/>
        <p:txBody>
          <a:bodyPr/>
          <a:lstStyle/>
          <a:p>
            <a:pPr>
              <a:defRPr/>
            </a:pPr>
            <a:fld id="{3632B041-A6C6-4DCC-861C-BD5DC1B47CB8}" type="slidenum">
              <a:rPr lang="ru-RU" smtClean="0"/>
              <a:pPr>
                <a:defRPr/>
              </a:pPr>
              <a:t>33</a:t>
            </a:fld>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p:cNvPicPr>
            <a:picLocks noChangeAspect="1" noChangeArrowheads="1"/>
          </p:cNvPicPr>
          <p:nvPr/>
        </p:nvPicPr>
        <p:blipFill>
          <a:blip r:embed="rId2"/>
          <a:srcRect/>
          <a:stretch>
            <a:fillRect/>
          </a:stretch>
        </p:blipFill>
        <p:spPr bwMode="auto">
          <a:xfrm>
            <a:off x="-1588" y="6126163"/>
            <a:ext cx="9144001" cy="803275"/>
          </a:xfrm>
          <a:prstGeom prst="rect">
            <a:avLst/>
          </a:prstGeom>
          <a:noFill/>
          <a:ln w="9525">
            <a:noFill/>
            <a:miter lim="800000"/>
            <a:headEnd/>
            <a:tailEnd/>
          </a:ln>
        </p:spPr>
      </p:pic>
      <p:sp>
        <p:nvSpPr>
          <p:cNvPr id="60418" name="Rectangle 2"/>
          <p:cNvSpPr>
            <a:spLocks noGrp="1" noChangeArrowheads="1"/>
          </p:cNvSpPr>
          <p:nvPr>
            <p:ph type="title"/>
          </p:nvPr>
        </p:nvSpPr>
        <p:spPr>
          <a:xfrm>
            <a:off x="457200" y="188913"/>
            <a:ext cx="8229600" cy="1143000"/>
          </a:xfrm>
        </p:spPr>
        <p:txBody>
          <a:bodyPr/>
          <a:lstStyle/>
          <a:p>
            <a:r>
              <a:rPr lang="ru-RU" sz="2800" b="1" smtClean="0">
                <a:solidFill>
                  <a:srgbClr val="2B25A5"/>
                </a:solidFill>
              </a:rPr>
              <a:t>Поликультурная образовательная модель Татарстана</a:t>
            </a:r>
          </a:p>
        </p:txBody>
      </p:sp>
      <p:sp>
        <p:nvSpPr>
          <p:cNvPr id="60419" name="Rectangle 3"/>
          <p:cNvSpPr>
            <a:spLocks noGrp="1" noChangeArrowheads="1"/>
          </p:cNvSpPr>
          <p:nvPr>
            <p:ph type="body" idx="1"/>
          </p:nvPr>
        </p:nvSpPr>
        <p:spPr>
          <a:xfrm>
            <a:off x="538163" y="1285875"/>
            <a:ext cx="8281987" cy="5184775"/>
          </a:xfrm>
        </p:spPr>
        <p:txBody>
          <a:bodyPr/>
          <a:lstStyle/>
          <a:p>
            <a:pPr algn="just">
              <a:lnSpc>
                <a:spcPct val="80000"/>
              </a:lnSpc>
              <a:buFont typeface="Tahoma" pitchFamily="34" charset="0"/>
              <a:buChar char="−"/>
            </a:pPr>
            <a:r>
              <a:rPr lang="ru-RU" sz="2400" b="1" smtClean="0"/>
              <a:t>создание системы раннего изучения языков в дошкольных образовательных учрежденях</a:t>
            </a:r>
          </a:p>
          <a:p>
            <a:pPr algn="just">
              <a:lnSpc>
                <a:spcPct val="80000"/>
              </a:lnSpc>
              <a:buFont typeface="Tahoma" pitchFamily="34" charset="0"/>
              <a:buChar char="−"/>
            </a:pPr>
            <a:endParaRPr lang="ru-RU" sz="2400" b="1" smtClean="0"/>
          </a:p>
          <a:p>
            <a:pPr algn="just">
              <a:lnSpc>
                <a:spcPct val="80000"/>
              </a:lnSpc>
              <a:buFont typeface="Tahoma" pitchFamily="34" charset="0"/>
              <a:buChar char="−"/>
            </a:pPr>
            <a:r>
              <a:rPr lang="ru-RU" sz="2400" b="1" smtClean="0"/>
              <a:t>внедрение билингвального обучения с переходом на полилингвальное образование</a:t>
            </a:r>
          </a:p>
          <a:p>
            <a:pPr algn="just">
              <a:lnSpc>
                <a:spcPct val="80000"/>
              </a:lnSpc>
              <a:buFont typeface="Tahoma" pitchFamily="34" charset="0"/>
              <a:buChar char="−"/>
            </a:pPr>
            <a:endParaRPr lang="ru-RU" sz="2400" b="1" smtClean="0"/>
          </a:p>
          <a:p>
            <a:pPr algn="just">
              <a:lnSpc>
                <a:spcPct val="80000"/>
              </a:lnSpc>
              <a:buFont typeface="Tahoma" pitchFamily="34" charset="0"/>
              <a:buChar char="−"/>
            </a:pPr>
            <a:r>
              <a:rPr lang="ru-RU" sz="2400" b="1" smtClean="0"/>
              <a:t>изучение русскоязычными учащимися татарского языка, как государственного, на основе  общеевропейских компетенций владения языком</a:t>
            </a:r>
          </a:p>
          <a:p>
            <a:pPr algn="just">
              <a:lnSpc>
                <a:spcPct val="80000"/>
              </a:lnSpc>
              <a:buFont typeface="Tahoma" pitchFamily="34" charset="0"/>
              <a:buChar char="−"/>
            </a:pPr>
            <a:endParaRPr lang="ru-RU" sz="2400" b="1" smtClean="0"/>
          </a:p>
          <a:p>
            <a:pPr algn="just">
              <a:lnSpc>
                <a:spcPct val="80000"/>
              </a:lnSpc>
              <a:buFont typeface="Tahoma" pitchFamily="34" charset="0"/>
              <a:buChar char="−"/>
            </a:pPr>
            <a:r>
              <a:rPr lang="ru-RU" sz="2400" b="1" smtClean="0"/>
              <a:t>совершенствование учебно-методической базы преподавания татарского языка и внедрение новых учебно-методических комплектов</a:t>
            </a:r>
          </a:p>
          <a:p>
            <a:pPr algn="just">
              <a:lnSpc>
                <a:spcPct val="80000"/>
              </a:lnSpc>
              <a:buFont typeface="Tahoma" pitchFamily="34" charset="0"/>
              <a:buChar char="−"/>
            </a:pPr>
            <a:endParaRPr lang="ru-RU" sz="2400" b="1" smtClean="0"/>
          </a:p>
          <a:p>
            <a:pPr algn="just">
              <a:lnSpc>
                <a:spcPct val="80000"/>
              </a:lnSpc>
              <a:buFont typeface="Arial" charset="0"/>
              <a:buNone/>
            </a:pPr>
            <a:endParaRPr lang="ru-RU" sz="2400" smtClean="0"/>
          </a:p>
          <a:p>
            <a:pPr algn="just">
              <a:lnSpc>
                <a:spcPct val="80000"/>
              </a:lnSpc>
              <a:buFont typeface="Tahoma" pitchFamily="34" charset="0"/>
              <a:buChar char="−"/>
            </a:pPr>
            <a:endParaRPr lang="ru-RU" sz="2400" smtClean="0"/>
          </a:p>
        </p:txBody>
      </p:sp>
      <p:pic>
        <p:nvPicPr>
          <p:cNvPr id="60420" name="Picture 4"/>
          <p:cNvPicPr>
            <a:picLocks noChangeAspect="1" noChangeArrowheads="1"/>
          </p:cNvPicPr>
          <p:nvPr/>
        </p:nvPicPr>
        <p:blipFill>
          <a:blip r:embed="rId3"/>
          <a:srcRect/>
          <a:stretch>
            <a:fillRect/>
          </a:stretch>
        </p:blipFill>
        <p:spPr bwMode="auto">
          <a:xfrm>
            <a:off x="250825" y="6135688"/>
            <a:ext cx="714375" cy="722312"/>
          </a:xfrm>
          <a:prstGeom prst="rect">
            <a:avLst/>
          </a:prstGeom>
          <a:noFill/>
          <a:ln w="9525">
            <a:noFill/>
            <a:miter lim="800000"/>
            <a:headEnd/>
            <a:tailEnd/>
          </a:ln>
        </p:spPr>
      </p:pic>
      <p:sp>
        <p:nvSpPr>
          <p:cNvPr id="8" name="Номер слайда 7"/>
          <p:cNvSpPr>
            <a:spLocks noGrp="1"/>
          </p:cNvSpPr>
          <p:nvPr>
            <p:ph type="sldNum" sz="quarter" idx="12"/>
          </p:nvPr>
        </p:nvSpPr>
        <p:spPr/>
        <p:txBody>
          <a:bodyPr/>
          <a:lstStyle/>
          <a:p>
            <a:pPr>
              <a:defRPr/>
            </a:pPr>
            <a:fld id="{B6255AB3-D580-4743-8E34-04CE928ED447}" type="slidenum">
              <a:rPr lang="ru-RU" smtClean="0"/>
              <a:pPr>
                <a:defRPr/>
              </a:pPr>
              <a:t>34</a:t>
            </a:fld>
            <a:endParaRPr lang="ru-RU"/>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p:cNvPicPr>
            <a:picLocks noChangeAspect="1" noChangeArrowheads="1"/>
          </p:cNvPicPr>
          <p:nvPr/>
        </p:nvPicPr>
        <p:blipFill>
          <a:blip r:embed="rId3"/>
          <a:srcRect/>
          <a:stretch>
            <a:fillRect/>
          </a:stretch>
        </p:blipFill>
        <p:spPr bwMode="auto">
          <a:xfrm>
            <a:off x="-1588" y="6126163"/>
            <a:ext cx="9144001" cy="803275"/>
          </a:xfrm>
          <a:prstGeom prst="rect">
            <a:avLst/>
          </a:prstGeom>
          <a:noFill/>
          <a:ln w="9525">
            <a:noFill/>
            <a:miter lim="800000"/>
            <a:headEnd/>
            <a:tailEnd/>
          </a:ln>
        </p:spPr>
      </p:pic>
      <p:sp>
        <p:nvSpPr>
          <p:cNvPr id="61442" name="Rectangle 2"/>
          <p:cNvSpPr>
            <a:spLocks noGrp="1" noChangeArrowheads="1"/>
          </p:cNvSpPr>
          <p:nvPr>
            <p:ph type="ctrTitle"/>
          </p:nvPr>
        </p:nvSpPr>
        <p:spPr>
          <a:xfrm>
            <a:off x="0" y="-171450"/>
            <a:ext cx="8599488" cy="1243013"/>
          </a:xfrm>
        </p:spPr>
        <p:txBody>
          <a:bodyPr/>
          <a:lstStyle/>
          <a:p>
            <a:pPr eaLnBrk="1" hangingPunct="1"/>
            <a:r>
              <a:rPr lang="ru-RU" sz="3200" b="1" smtClean="0">
                <a:solidFill>
                  <a:srgbClr val="2B25A5"/>
                </a:solidFill>
              </a:rPr>
              <a:t>Дошкольное образование</a:t>
            </a:r>
            <a:endParaRPr lang="ru-RU" sz="3200" b="1" smtClean="0"/>
          </a:p>
        </p:txBody>
      </p:sp>
      <p:graphicFrame>
        <p:nvGraphicFramePr>
          <p:cNvPr id="61443" name="Object 5"/>
          <p:cNvGraphicFramePr>
            <a:graphicFrameLocks noChangeAspect="1"/>
          </p:cNvGraphicFramePr>
          <p:nvPr/>
        </p:nvGraphicFramePr>
        <p:xfrm>
          <a:off x="0" y="857250"/>
          <a:ext cx="8755063" cy="5827713"/>
        </p:xfrm>
        <a:graphic>
          <a:graphicData uri="http://schemas.openxmlformats.org/presentationml/2006/ole">
            <p:oleObj spid="_x0000_s61443" r:id="rId4" imgW="8754615" imgH="5828281" progId="Excel.Chart.8">
              <p:embed/>
            </p:oleObj>
          </a:graphicData>
        </a:graphic>
      </p:graphicFrame>
      <p:pic>
        <p:nvPicPr>
          <p:cNvPr id="61444" name="Picture 4"/>
          <p:cNvPicPr>
            <a:picLocks noChangeAspect="1" noChangeArrowheads="1"/>
          </p:cNvPicPr>
          <p:nvPr/>
        </p:nvPicPr>
        <p:blipFill>
          <a:blip r:embed="rId5"/>
          <a:srcRect/>
          <a:stretch>
            <a:fillRect/>
          </a:stretch>
        </p:blipFill>
        <p:spPr bwMode="auto">
          <a:xfrm>
            <a:off x="250825" y="6135688"/>
            <a:ext cx="714375" cy="722312"/>
          </a:xfrm>
          <a:prstGeom prst="rect">
            <a:avLst/>
          </a:prstGeom>
          <a:noFill/>
          <a:ln w="9525">
            <a:noFill/>
            <a:miter lim="800000"/>
            <a:headEnd/>
            <a:tailEnd/>
          </a:ln>
        </p:spPr>
      </p:pic>
      <p:sp>
        <p:nvSpPr>
          <p:cNvPr id="7" name="Номер слайда 5"/>
          <p:cNvSpPr>
            <a:spLocks noGrp="1"/>
          </p:cNvSpPr>
          <p:nvPr>
            <p:ph type="sldNum" sz="quarter" idx="12"/>
          </p:nvPr>
        </p:nvSpPr>
        <p:spPr/>
        <p:txBody>
          <a:bodyPr/>
          <a:lstStyle/>
          <a:p>
            <a:pPr>
              <a:defRPr/>
            </a:pPr>
            <a:fld id="{6A489588-E3DA-4613-AD81-9195BAFDEE8D}" type="slidenum">
              <a:rPr lang="ru-RU" smtClean="0"/>
              <a:pPr>
                <a:defRPr/>
              </a:pPr>
              <a:t>35</a:t>
            </a:fld>
            <a:endParaRPr lang="ru-RU"/>
          </a:p>
        </p:txBody>
      </p:sp>
      <p:sp>
        <p:nvSpPr>
          <p:cNvPr id="10" name="Прямоугольник 9"/>
          <p:cNvSpPr/>
          <p:nvPr/>
        </p:nvSpPr>
        <p:spPr>
          <a:xfrm>
            <a:off x="-214313" y="928688"/>
            <a:ext cx="9461501" cy="369887"/>
          </a:xfrm>
          <a:prstGeom prst="rect">
            <a:avLst/>
          </a:prstGeom>
        </p:spPr>
        <p:txBody>
          <a:bodyPr>
            <a:spAutoFit/>
          </a:bodyPr>
          <a:lstStyle/>
          <a:p>
            <a:pPr algn="ctr">
              <a:defRPr/>
            </a:pPr>
            <a:r>
              <a:rPr lang="ru-RU" b="1" dirty="0">
                <a:solidFill>
                  <a:prstClr val="black"/>
                </a:solidFill>
                <a:latin typeface="Tahoma"/>
                <a:ea typeface="+mj-ea"/>
                <a:cs typeface="+mj-cs"/>
              </a:rPr>
              <a:t>Доля очередности к общей численности детского населения, %</a:t>
            </a:r>
            <a:endParaRPr lang="ru-RU" dirty="0">
              <a:cs typeface="+mn-cs"/>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p:cNvPicPr>
            <a:picLocks noChangeAspect="1" noChangeArrowheads="1"/>
          </p:cNvPicPr>
          <p:nvPr/>
        </p:nvPicPr>
        <p:blipFill>
          <a:blip r:embed="rId3"/>
          <a:srcRect/>
          <a:stretch>
            <a:fillRect/>
          </a:stretch>
        </p:blipFill>
        <p:spPr bwMode="auto">
          <a:xfrm>
            <a:off x="-1588" y="6126163"/>
            <a:ext cx="9144001" cy="803275"/>
          </a:xfrm>
          <a:prstGeom prst="rect">
            <a:avLst/>
          </a:prstGeom>
          <a:noFill/>
          <a:ln w="9525">
            <a:noFill/>
            <a:miter lim="800000"/>
            <a:headEnd/>
            <a:tailEnd/>
          </a:ln>
        </p:spPr>
      </p:pic>
      <p:sp>
        <p:nvSpPr>
          <p:cNvPr id="62466" name="Заголовок 1"/>
          <p:cNvSpPr>
            <a:spLocks noGrp="1"/>
          </p:cNvSpPr>
          <p:nvPr>
            <p:ph type="title" idx="4294967295"/>
          </p:nvPr>
        </p:nvSpPr>
        <p:spPr>
          <a:xfrm>
            <a:off x="285750" y="142875"/>
            <a:ext cx="8572500" cy="1000125"/>
          </a:xfrm>
        </p:spPr>
        <p:txBody>
          <a:bodyPr/>
          <a:lstStyle/>
          <a:p>
            <a:pPr marL="571500" indent="-571500" eaLnBrk="1" hangingPunct="1"/>
            <a:r>
              <a:rPr lang="ru-RU" sz="2800" b="1" smtClean="0">
                <a:solidFill>
                  <a:srgbClr val="2B25A5"/>
                </a:solidFill>
              </a:rPr>
              <a:t>Государственно-частное партнерство</a:t>
            </a:r>
            <a:br>
              <a:rPr lang="ru-RU" sz="2800" b="1" smtClean="0">
                <a:solidFill>
                  <a:srgbClr val="2B25A5"/>
                </a:solidFill>
              </a:rPr>
            </a:br>
            <a:r>
              <a:rPr lang="ru-RU" sz="2800" b="1" smtClean="0">
                <a:solidFill>
                  <a:srgbClr val="2B25A5"/>
                </a:solidFill>
              </a:rPr>
              <a:t>в дошкольном образовании</a:t>
            </a:r>
          </a:p>
        </p:txBody>
      </p:sp>
      <p:grpSp>
        <p:nvGrpSpPr>
          <p:cNvPr id="62467" name="Группа 12"/>
          <p:cNvGrpSpPr>
            <a:grpSpLocks/>
          </p:cNvGrpSpPr>
          <p:nvPr/>
        </p:nvGrpSpPr>
        <p:grpSpPr bwMode="auto">
          <a:xfrm>
            <a:off x="1000125" y="1214438"/>
            <a:ext cx="7000875" cy="4286250"/>
            <a:chOff x="2857510" y="1785938"/>
            <a:chExt cx="3143250" cy="2590800"/>
          </a:xfrm>
        </p:grpSpPr>
        <p:sp>
          <p:nvSpPr>
            <p:cNvPr id="16" name="Блок-схема: альтернативный процесс 15"/>
            <p:cNvSpPr/>
            <p:nvPr/>
          </p:nvSpPr>
          <p:spPr>
            <a:xfrm>
              <a:off x="2857510" y="1785938"/>
              <a:ext cx="3143250" cy="571500"/>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2400" b="1" dirty="0">
                  <a:latin typeface="+mj-lt"/>
                </a:rPr>
                <a:t>ЧАСТНЫЙ ДЕТСКИЙ САД</a:t>
              </a:r>
            </a:p>
          </p:txBody>
        </p:sp>
        <p:sp>
          <p:nvSpPr>
            <p:cNvPr id="17" name="Блок-схема: альтернативный процесс 16"/>
            <p:cNvSpPr/>
            <p:nvPr/>
          </p:nvSpPr>
          <p:spPr>
            <a:xfrm>
              <a:off x="2857510" y="2463800"/>
              <a:ext cx="3143250" cy="571500"/>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2400" b="1" dirty="0">
                  <a:solidFill>
                    <a:srgbClr val="FFFFFF"/>
                  </a:solidFill>
                  <a:latin typeface="+mj-lt"/>
                </a:rPr>
                <a:t>ДОШКОЛЬНАЯ ГРУППА</a:t>
              </a:r>
              <a:endParaRPr lang="ru-RU" dirty="0">
                <a:solidFill>
                  <a:srgbClr val="FFFFFF"/>
                </a:solidFill>
                <a:latin typeface="+mj-lt"/>
              </a:endParaRPr>
            </a:p>
          </p:txBody>
        </p:sp>
        <p:sp>
          <p:nvSpPr>
            <p:cNvPr id="18" name="Блок-схема: альтернативный процесс 17"/>
            <p:cNvSpPr/>
            <p:nvPr/>
          </p:nvSpPr>
          <p:spPr>
            <a:xfrm>
              <a:off x="2857510" y="3124200"/>
              <a:ext cx="3143250" cy="571500"/>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2400" b="1" dirty="0">
                  <a:latin typeface="+mj-lt"/>
                </a:rPr>
                <a:t>ЦЕНТР ИГРОВОЙ ПОДДЕРЖКИ</a:t>
              </a:r>
            </a:p>
          </p:txBody>
        </p:sp>
        <p:sp>
          <p:nvSpPr>
            <p:cNvPr id="19" name="Блок-схема: альтернативный процесс 18"/>
            <p:cNvSpPr/>
            <p:nvPr/>
          </p:nvSpPr>
          <p:spPr>
            <a:xfrm>
              <a:off x="2857510" y="3805238"/>
              <a:ext cx="3143250" cy="571500"/>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2400" b="1" dirty="0">
                  <a:latin typeface="+mj-lt"/>
                </a:rPr>
                <a:t>ДЕТСКИЙ САД НА ДОМУ</a:t>
              </a:r>
            </a:p>
          </p:txBody>
        </p:sp>
      </p:grpSp>
      <p:pic>
        <p:nvPicPr>
          <p:cNvPr id="62468" name="Picture 4"/>
          <p:cNvPicPr>
            <a:picLocks noChangeAspect="1" noChangeArrowheads="1"/>
          </p:cNvPicPr>
          <p:nvPr/>
        </p:nvPicPr>
        <p:blipFill>
          <a:blip r:embed="rId4"/>
          <a:srcRect/>
          <a:stretch>
            <a:fillRect/>
          </a:stretch>
        </p:blipFill>
        <p:spPr bwMode="auto">
          <a:xfrm>
            <a:off x="250825" y="6135688"/>
            <a:ext cx="714375" cy="722312"/>
          </a:xfrm>
          <a:prstGeom prst="rect">
            <a:avLst/>
          </a:prstGeom>
          <a:noFill/>
          <a:ln w="9525">
            <a:noFill/>
            <a:miter lim="800000"/>
            <a:headEnd/>
            <a:tailEnd/>
          </a:ln>
        </p:spPr>
      </p:pic>
      <p:sp>
        <p:nvSpPr>
          <p:cNvPr id="21" name="Номер слайда 20"/>
          <p:cNvSpPr>
            <a:spLocks noGrp="1"/>
          </p:cNvSpPr>
          <p:nvPr>
            <p:ph type="sldNum" sz="quarter" idx="12"/>
          </p:nvPr>
        </p:nvSpPr>
        <p:spPr/>
        <p:txBody>
          <a:bodyPr/>
          <a:lstStyle/>
          <a:p>
            <a:pPr>
              <a:defRPr/>
            </a:pPr>
            <a:fld id="{CBEC0DC4-0AE1-4614-AF3B-AE14D69BF5B5}" type="slidenum">
              <a:rPr lang="ru-RU" smtClean="0"/>
              <a:pPr>
                <a:defRPr/>
              </a:pPr>
              <a:t>36</a:t>
            </a:fld>
            <a:endParaRPr lang="ru-RU"/>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p:cNvPicPr>
            <a:picLocks noChangeAspect="1" noChangeArrowheads="1"/>
          </p:cNvPicPr>
          <p:nvPr/>
        </p:nvPicPr>
        <p:blipFill>
          <a:blip r:embed="rId2"/>
          <a:srcRect/>
          <a:stretch>
            <a:fillRect/>
          </a:stretch>
        </p:blipFill>
        <p:spPr bwMode="auto">
          <a:xfrm>
            <a:off x="-1588" y="6126163"/>
            <a:ext cx="9144001" cy="803275"/>
          </a:xfrm>
          <a:prstGeom prst="rect">
            <a:avLst/>
          </a:prstGeom>
          <a:noFill/>
          <a:ln w="9525">
            <a:noFill/>
            <a:miter lim="800000"/>
            <a:headEnd/>
            <a:tailEnd/>
          </a:ln>
        </p:spPr>
      </p:pic>
      <p:pic>
        <p:nvPicPr>
          <p:cNvPr id="64514" name="Picture 4"/>
          <p:cNvPicPr>
            <a:picLocks noChangeAspect="1" noChangeArrowheads="1"/>
          </p:cNvPicPr>
          <p:nvPr/>
        </p:nvPicPr>
        <p:blipFill>
          <a:blip r:embed="rId3"/>
          <a:srcRect/>
          <a:stretch>
            <a:fillRect/>
          </a:stretch>
        </p:blipFill>
        <p:spPr bwMode="auto">
          <a:xfrm>
            <a:off x="250825" y="6135688"/>
            <a:ext cx="714375" cy="722312"/>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4F7B26BA-D784-4754-942D-3953FA80DD66}" type="slidenum">
              <a:rPr lang="ru-RU" smtClean="0"/>
              <a:pPr>
                <a:defRPr/>
              </a:pPr>
              <a:t>37</a:t>
            </a:fld>
            <a:endParaRPr lang="ru-RU"/>
          </a:p>
        </p:txBody>
      </p:sp>
      <p:sp>
        <p:nvSpPr>
          <p:cNvPr id="10" name="Rectangle 2"/>
          <p:cNvSpPr txBox="1">
            <a:spLocks/>
          </p:cNvSpPr>
          <p:nvPr/>
        </p:nvSpPr>
        <p:spPr bwMode="auto">
          <a:xfrm>
            <a:off x="285750" y="-285750"/>
            <a:ext cx="8678863" cy="1857375"/>
          </a:xfrm>
          <a:prstGeom prst="rect">
            <a:avLst/>
          </a:prstGeom>
          <a:noFill/>
          <a:ln w="9525">
            <a:noFill/>
            <a:miter lim="800000"/>
            <a:headEnd/>
            <a:tailEnd/>
          </a:ln>
        </p:spPr>
        <p:txBody>
          <a:bodyPr anchor="ctr"/>
          <a:lstStyle/>
          <a:p>
            <a:pPr algn="ctr">
              <a:defRPr/>
            </a:pPr>
            <a:r>
              <a:rPr lang="ru-RU" sz="2800" b="1" dirty="0">
                <a:solidFill>
                  <a:srgbClr val="2B25A5"/>
                </a:solidFill>
                <a:latin typeface="+mj-lt"/>
                <a:ea typeface="+mj-ea"/>
                <a:cs typeface="+mj-cs"/>
              </a:rPr>
              <a:t>Дисбалансы профессионального образования Республики Татарстан:</a:t>
            </a:r>
          </a:p>
        </p:txBody>
      </p:sp>
      <p:sp>
        <p:nvSpPr>
          <p:cNvPr id="64517" name="Rectangle 3"/>
          <p:cNvSpPr txBox="1">
            <a:spLocks/>
          </p:cNvSpPr>
          <p:nvPr/>
        </p:nvSpPr>
        <p:spPr bwMode="auto">
          <a:xfrm>
            <a:off x="142875" y="1500188"/>
            <a:ext cx="9072563" cy="3913187"/>
          </a:xfrm>
          <a:prstGeom prst="rect">
            <a:avLst/>
          </a:prstGeom>
          <a:noFill/>
          <a:ln w="9525">
            <a:noFill/>
            <a:miter lim="800000"/>
            <a:headEnd/>
            <a:tailEnd/>
          </a:ln>
        </p:spPr>
        <p:txBody>
          <a:bodyPr/>
          <a:lstStyle/>
          <a:p>
            <a:pPr marL="342900" indent="-342900">
              <a:lnSpc>
                <a:spcPct val="90000"/>
              </a:lnSpc>
              <a:buFont typeface="Tahoma" pitchFamily="34" charset="0"/>
              <a:buChar char="−"/>
            </a:pPr>
            <a:r>
              <a:rPr lang="ru-RU" sz="2400" b="1">
                <a:solidFill>
                  <a:srgbClr val="FF0000"/>
                </a:solidFill>
                <a:latin typeface="Tahoma" pitchFamily="34" charset="0"/>
              </a:rPr>
              <a:t>По уровням подготовки</a:t>
            </a:r>
          </a:p>
          <a:p>
            <a:pPr marL="342900" indent="-342900">
              <a:lnSpc>
                <a:spcPct val="90000"/>
              </a:lnSpc>
            </a:pPr>
            <a:r>
              <a:rPr lang="ru-RU" sz="2400" b="1">
                <a:solidFill>
                  <a:srgbClr val="FF0000"/>
                </a:solidFill>
                <a:latin typeface="Tahoma" pitchFamily="34" charset="0"/>
              </a:rPr>
              <a:t>	</a:t>
            </a:r>
            <a:r>
              <a:rPr lang="ru-RU" sz="2400" b="1">
                <a:solidFill>
                  <a:srgbClr val="2B25A5"/>
                </a:solidFill>
                <a:latin typeface="Tahoma" pitchFamily="34" charset="0"/>
              </a:rPr>
              <a:t>НПО - СПО - ВПО</a:t>
            </a:r>
            <a:r>
              <a:rPr lang="en-US" sz="2400" b="1">
                <a:solidFill>
                  <a:srgbClr val="2B25A5"/>
                </a:solidFill>
                <a:latin typeface="Tahoma" pitchFamily="34" charset="0"/>
              </a:rPr>
              <a:t/>
            </a:r>
            <a:br>
              <a:rPr lang="en-US" sz="2400" b="1">
                <a:solidFill>
                  <a:srgbClr val="2B25A5"/>
                </a:solidFill>
                <a:latin typeface="Tahoma" pitchFamily="34" charset="0"/>
              </a:rPr>
            </a:br>
            <a:endParaRPr lang="ru-RU" sz="2400" b="1">
              <a:solidFill>
                <a:srgbClr val="2B25A5"/>
              </a:solidFill>
              <a:latin typeface="Tahoma" pitchFamily="34" charset="0"/>
            </a:endParaRPr>
          </a:p>
          <a:p>
            <a:pPr marL="342900" indent="-342900">
              <a:lnSpc>
                <a:spcPct val="90000"/>
              </a:lnSpc>
              <a:buFont typeface="Tahoma" pitchFamily="34" charset="0"/>
              <a:buChar char="−"/>
            </a:pPr>
            <a:r>
              <a:rPr lang="ru-RU" sz="2400" b="1">
                <a:solidFill>
                  <a:srgbClr val="FF0000"/>
                </a:solidFill>
                <a:latin typeface="Tahoma" pitchFamily="34" charset="0"/>
              </a:rPr>
              <a:t>По направлениям подготовки</a:t>
            </a:r>
            <a:br>
              <a:rPr lang="ru-RU" sz="2400" b="1">
                <a:solidFill>
                  <a:srgbClr val="FF0000"/>
                </a:solidFill>
                <a:latin typeface="Tahoma" pitchFamily="34" charset="0"/>
              </a:rPr>
            </a:br>
            <a:r>
              <a:rPr lang="ru-RU" sz="2400" b="1">
                <a:solidFill>
                  <a:srgbClr val="2B25A5"/>
                </a:solidFill>
                <a:latin typeface="Tahoma" pitchFamily="34" charset="0"/>
              </a:rPr>
              <a:t>инженерно-технические – социально-гуманитарные</a:t>
            </a:r>
            <a:r>
              <a:rPr lang="en-US" sz="2400" b="1">
                <a:solidFill>
                  <a:srgbClr val="FF0000"/>
                </a:solidFill>
                <a:latin typeface="Tahoma" pitchFamily="34" charset="0"/>
              </a:rPr>
              <a:t/>
            </a:r>
            <a:br>
              <a:rPr lang="en-US" sz="2400" b="1">
                <a:solidFill>
                  <a:srgbClr val="FF0000"/>
                </a:solidFill>
                <a:latin typeface="Tahoma" pitchFamily="34" charset="0"/>
              </a:rPr>
            </a:br>
            <a:endParaRPr lang="ru-RU" sz="2400" b="1">
              <a:solidFill>
                <a:srgbClr val="FF0000"/>
              </a:solidFill>
              <a:latin typeface="Tahoma" pitchFamily="34" charset="0"/>
            </a:endParaRPr>
          </a:p>
          <a:p>
            <a:pPr marL="342900" indent="-342900">
              <a:lnSpc>
                <a:spcPct val="90000"/>
              </a:lnSpc>
              <a:buFont typeface="Tahoma" pitchFamily="34" charset="0"/>
              <a:buChar char="−"/>
            </a:pPr>
            <a:r>
              <a:rPr lang="ru-RU" sz="2400" b="1">
                <a:solidFill>
                  <a:srgbClr val="FF0000"/>
                </a:solidFill>
                <a:latin typeface="Tahoma" pitchFamily="34" charset="0"/>
              </a:rPr>
              <a:t>По формам подготовки</a:t>
            </a:r>
            <a:r>
              <a:rPr lang="ru-RU" sz="2400" b="1">
                <a:solidFill>
                  <a:srgbClr val="2B25A5"/>
                </a:solidFill>
                <a:latin typeface="Tahoma" pitchFamily="34" charset="0"/>
              </a:rPr>
              <a:t/>
            </a:r>
            <a:br>
              <a:rPr lang="ru-RU" sz="2400" b="1">
                <a:solidFill>
                  <a:srgbClr val="2B25A5"/>
                </a:solidFill>
                <a:latin typeface="Tahoma" pitchFamily="34" charset="0"/>
              </a:rPr>
            </a:br>
            <a:r>
              <a:rPr lang="ru-RU" sz="2400" b="1">
                <a:solidFill>
                  <a:srgbClr val="2B25A5"/>
                </a:solidFill>
                <a:latin typeface="Tahoma" pitchFamily="34" charset="0"/>
              </a:rPr>
              <a:t>очные - заочные</a:t>
            </a:r>
            <a:r>
              <a:rPr lang="en-US" sz="2400" b="1">
                <a:solidFill>
                  <a:srgbClr val="2B25A5"/>
                </a:solidFill>
                <a:latin typeface="Tahoma" pitchFamily="34" charset="0"/>
              </a:rPr>
              <a:t/>
            </a:r>
            <a:br>
              <a:rPr lang="en-US" sz="2400" b="1">
                <a:solidFill>
                  <a:srgbClr val="2B25A5"/>
                </a:solidFill>
                <a:latin typeface="Tahoma" pitchFamily="34" charset="0"/>
              </a:rPr>
            </a:br>
            <a:endParaRPr lang="ru-RU" sz="2400" b="1">
              <a:solidFill>
                <a:srgbClr val="2B25A5"/>
              </a:solidFill>
              <a:latin typeface="Tahoma" pitchFamily="34" charset="0"/>
            </a:endParaRPr>
          </a:p>
          <a:p>
            <a:pPr marL="342900" indent="-342900">
              <a:lnSpc>
                <a:spcPct val="90000"/>
              </a:lnSpc>
              <a:buFont typeface="Tahoma" pitchFamily="34" charset="0"/>
              <a:buChar char="−"/>
            </a:pPr>
            <a:r>
              <a:rPr lang="ru-RU" sz="2400" b="1">
                <a:solidFill>
                  <a:srgbClr val="FF0000"/>
                </a:solidFill>
                <a:latin typeface="Tahoma" pitchFamily="34" charset="0"/>
              </a:rPr>
              <a:t>По источникам финансирования</a:t>
            </a:r>
            <a:r>
              <a:rPr lang="ru-RU" sz="2400" b="1">
                <a:solidFill>
                  <a:srgbClr val="2B25A5"/>
                </a:solidFill>
                <a:latin typeface="Tahoma" pitchFamily="34" charset="0"/>
              </a:rPr>
              <a:t> </a:t>
            </a:r>
            <a:br>
              <a:rPr lang="ru-RU" sz="2400" b="1">
                <a:solidFill>
                  <a:srgbClr val="2B25A5"/>
                </a:solidFill>
                <a:latin typeface="Tahoma" pitchFamily="34" charset="0"/>
              </a:rPr>
            </a:br>
            <a:r>
              <a:rPr lang="ru-RU" sz="2400" b="1">
                <a:solidFill>
                  <a:srgbClr val="2B25A5"/>
                </a:solidFill>
                <a:latin typeface="Tahoma" pitchFamily="34" charset="0"/>
              </a:rPr>
              <a:t>бюджетное - внебюджетное</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p:cNvPicPr>
            <a:picLocks noChangeAspect="1" noChangeArrowheads="1"/>
          </p:cNvPicPr>
          <p:nvPr/>
        </p:nvPicPr>
        <p:blipFill>
          <a:blip r:embed="rId2"/>
          <a:srcRect/>
          <a:stretch>
            <a:fillRect/>
          </a:stretch>
        </p:blipFill>
        <p:spPr bwMode="auto">
          <a:xfrm>
            <a:off x="-1588" y="6126163"/>
            <a:ext cx="9144001" cy="803275"/>
          </a:xfrm>
          <a:prstGeom prst="rect">
            <a:avLst/>
          </a:prstGeom>
          <a:noFill/>
          <a:ln w="9525">
            <a:noFill/>
            <a:miter lim="800000"/>
            <a:headEnd/>
            <a:tailEnd/>
          </a:ln>
        </p:spPr>
      </p:pic>
      <p:pic>
        <p:nvPicPr>
          <p:cNvPr id="65538" name="Picture 4"/>
          <p:cNvPicPr>
            <a:picLocks noChangeAspect="1" noChangeArrowheads="1"/>
          </p:cNvPicPr>
          <p:nvPr/>
        </p:nvPicPr>
        <p:blipFill>
          <a:blip r:embed="rId3"/>
          <a:srcRect/>
          <a:stretch>
            <a:fillRect/>
          </a:stretch>
        </p:blipFill>
        <p:spPr bwMode="auto">
          <a:xfrm>
            <a:off x="250825" y="6135688"/>
            <a:ext cx="714375" cy="722312"/>
          </a:xfrm>
          <a:prstGeom prst="rect">
            <a:avLst/>
          </a:prstGeom>
          <a:noFill/>
          <a:ln w="9525">
            <a:noFill/>
            <a:miter lim="800000"/>
            <a:headEnd/>
            <a:tailEnd/>
          </a:ln>
        </p:spPr>
      </p:pic>
      <p:sp>
        <p:nvSpPr>
          <p:cNvPr id="65539" name="Заголовок 1"/>
          <p:cNvSpPr>
            <a:spLocks noGrp="1"/>
          </p:cNvSpPr>
          <p:nvPr>
            <p:ph type="title"/>
          </p:nvPr>
        </p:nvSpPr>
        <p:spPr/>
        <p:txBody>
          <a:bodyPr/>
          <a:lstStyle/>
          <a:p>
            <a:r>
              <a:rPr lang="ru-RU" sz="2800" b="1" smtClean="0">
                <a:solidFill>
                  <a:srgbClr val="2B25A5"/>
                </a:solidFill>
              </a:rPr>
              <a:t>Начальное и среднее </a:t>
            </a:r>
            <a:br>
              <a:rPr lang="ru-RU" sz="2800" b="1" smtClean="0">
                <a:solidFill>
                  <a:srgbClr val="2B25A5"/>
                </a:solidFill>
              </a:rPr>
            </a:br>
            <a:r>
              <a:rPr lang="ru-RU" sz="2800" b="1" smtClean="0">
                <a:solidFill>
                  <a:srgbClr val="2B25A5"/>
                </a:solidFill>
              </a:rPr>
              <a:t>профессиональное образование</a:t>
            </a:r>
          </a:p>
        </p:txBody>
      </p:sp>
      <p:sp>
        <p:nvSpPr>
          <p:cNvPr id="65540" name="Содержимое 2"/>
          <p:cNvSpPr>
            <a:spLocks noGrp="1"/>
          </p:cNvSpPr>
          <p:nvPr>
            <p:ph idx="1"/>
          </p:nvPr>
        </p:nvSpPr>
        <p:spPr>
          <a:xfrm>
            <a:off x="539750" y="1700213"/>
            <a:ext cx="7642225" cy="4205287"/>
          </a:xfrm>
        </p:spPr>
        <p:txBody>
          <a:bodyPr/>
          <a:lstStyle/>
          <a:p>
            <a:pPr>
              <a:lnSpc>
                <a:spcPct val="80000"/>
              </a:lnSpc>
              <a:buFont typeface="Tahoma" pitchFamily="34" charset="0"/>
              <a:buChar char="−"/>
            </a:pPr>
            <a:r>
              <a:rPr lang="ru-RU" sz="2400" b="1" smtClean="0"/>
              <a:t>Реструктуризация сети и переход </a:t>
            </a:r>
            <a:br>
              <a:rPr lang="ru-RU" sz="2400" b="1" smtClean="0"/>
            </a:br>
            <a:r>
              <a:rPr lang="ru-RU" sz="2400" b="1" smtClean="0"/>
              <a:t>на двухуровневую подготовку  </a:t>
            </a:r>
            <a:br>
              <a:rPr lang="ru-RU" sz="2400" b="1" smtClean="0"/>
            </a:br>
            <a:r>
              <a:rPr lang="ru-RU" sz="2400" b="1" smtClean="0"/>
              <a:t>(НПО + СПО </a:t>
            </a:r>
            <a:r>
              <a:rPr lang="en-US" sz="2400" b="1" smtClean="0"/>
              <a:t>  </a:t>
            </a:r>
            <a:r>
              <a:rPr lang="ru-RU" sz="2400" b="1" smtClean="0"/>
              <a:t>-</a:t>
            </a:r>
            <a:r>
              <a:rPr lang="en-US" sz="2400" b="1" smtClean="0"/>
              <a:t>&gt; </a:t>
            </a:r>
            <a:r>
              <a:rPr lang="ru-RU" sz="2400" b="1" smtClean="0"/>
              <a:t>  Колледж)</a:t>
            </a:r>
          </a:p>
          <a:p>
            <a:pPr>
              <a:lnSpc>
                <a:spcPct val="80000"/>
              </a:lnSpc>
              <a:buFont typeface="Tahoma" pitchFamily="34" charset="0"/>
              <a:buChar char="−"/>
            </a:pPr>
            <a:endParaRPr lang="ru-RU" sz="2400" b="1" smtClean="0"/>
          </a:p>
          <a:p>
            <a:pPr>
              <a:lnSpc>
                <a:spcPct val="80000"/>
              </a:lnSpc>
              <a:buFont typeface="Tahoma" pitchFamily="34" charset="0"/>
              <a:buChar char="−"/>
            </a:pPr>
            <a:r>
              <a:rPr lang="ru-RU" sz="2400" b="1" smtClean="0"/>
              <a:t>Создание ресурсных центров на базе учреждений-победителей ПНПО (23 учреждения)</a:t>
            </a:r>
          </a:p>
          <a:p>
            <a:pPr>
              <a:lnSpc>
                <a:spcPct val="80000"/>
              </a:lnSpc>
              <a:buFont typeface="Tahoma" pitchFamily="34" charset="0"/>
              <a:buChar char="−"/>
            </a:pPr>
            <a:endParaRPr lang="ru-RU" sz="2400" b="1" smtClean="0"/>
          </a:p>
          <a:p>
            <a:pPr>
              <a:lnSpc>
                <a:spcPct val="80000"/>
              </a:lnSpc>
              <a:buFont typeface="Tahoma" pitchFamily="34" charset="0"/>
              <a:buChar char="−"/>
            </a:pPr>
            <a:r>
              <a:rPr lang="ru-RU" sz="2400" b="1" smtClean="0"/>
              <a:t>Прикладной бакалавриат (Казанский авиационно-технический колледж и Нижнекамский нефтехимический колледж)</a:t>
            </a:r>
          </a:p>
        </p:txBody>
      </p:sp>
      <p:sp>
        <p:nvSpPr>
          <p:cNvPr id="4" name="Номер слайда 3"/>
          <p:cNvSpPr>
            <a:spLocks noGrp="1"/>
          </p:cNvSpPr>
          <p:nvPr>
            <p:ph type="sldNum" sz="quarter" idx="12"/>
          </p:nvPr>
        </p:nvSpPr>
        <p:spPr/>
        <p:txBody>
          <a:bodyPr/>
          <a:lstStyle/>
          <a:p>
            <a:pPr>
              <a:defRPr/>
            </a:pPr>
            <a:fld id="{E0B6AABF-E78F-4E43-8339-B3D2AF6957A6}" type="slidenum">
              <a:rPr lang="ru-RU" smtClean="0"/>
              <a:pPr>
                <a:defRPr/>
              </a:pPr>
              <a:t>38</a:t>
            </a:fld>
            <a:endParaRPr lang="ru-RU"/>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p:cNvPicPr>
            <a:picLocks noChangeAspect="1" noChangeArrowheads="1"/>
          </p:cNvPicPr>
          <p:nvPr/>
        </p:nvPicPr>
        <p:blipFill>
          <a:blip r:embed="rId2"/>
          <a:srcRect/>
          <a:stretch>
            <a:fillRect/>
          </a:stretch>
        </p:blipFill>
        <p:spPr bwMode="auto">
          <a:xfrm>
            <a:off x="-1588" y="6126163"/>
            <a:ext cx="9144001" cy="803275"/>
          </a:xfrm>
          <a:prstGeom prst="rect">
            <a:avLst/>
          </a:prstGeom>
          <a:noFill/>
          <a:ln w="9525">
            <a:noFill/>
            <a:miter lim="800000"/>
            <a:headEnd/>
            <a:tailEnd/>
          </a:ln>
        </p:spPr>
      </p:pic>
      <p:pic>
        <p:nvPicPr>
          <p:cNvPr id="66562" name="Picture 4"/>
          <p:cNvPicPr>
            <a:picLocks noChangeAspect="1" noChangeArrowheads="1"/>
          </p:cNvPicPr>
          <p:nvPr/>
        </p:nvPicPr>
        <p:blipFill>
          <a:blip r:embed="rId3"/>
          <a:srcRect/>
          <a:stretch>
            <a:fillRect/>
          </a:stretch>
        </p:blipFill>
        <p:spPr bwMode="auto">
          <a:xfrm>
            <a:off x="250825" y="6135688"/>
            <a:ext cx="714375" cy="722312"/>
          </a:xfrm>
          <a:prstGeom prst="rect">
            <a:avLst/>
          </a:prstGeom>
          <a:noFill/>
          <a:ln w="9525">
            <a:noFill/>
            <a:miter lim="800000"/>
            <a:headEnd/>
            <a:tailEnd/>
          </a:ln>
        </p:spPr>
      </p:pic>
      <p:sp>
        <p:nvSpPr>
          <p:cNvPr id="66563" name="Заголовок 1"/>
          <p:cNvSpPr>
            <a:spLocks noGrp="1"/>
          </p:cNvSpPr>
          <p:nvPr>
            <p:ph type="title"/>
          </p:nvPr>
        </p:nvSpPr>
        <p:spPr>
          <a:xfrm>
            <a:off x="468313" y="0"/>
            <a:ext cx="8229600" cy="1143000"/>
          </a:xfrm>
        </p:spPr>
        <p:txBody>
          <a:bodyPr/>
          <a:lstStyle/>
          <a:p>
            <a:r>
              <a:rPr lang="ru-RU" sz="2800" b="1" smtClean="0">
                <a:solidFill>
                  <a:srgbClr val="2B25A5"/>
                </a:solidFill>
              </a:rPr>
              <a:t>Высшее образование</a:t>
            </a:r>
          </a:p>
        </p:txBody>
      </p:sp>
      <p:sp>
        <p:nvSpPr>
          <p:cNvPr id="66564" name="Содержимое 2"/>
          <p:cNvSpPr>
            <a:spLocks noGrp="1"/>
          </p:cNvSpPr>
          <p:nvPr>
            <p:ph idx="1"/>
          </p:nvPr>
        </p:nvSpPr>
        <p:spPr>
          <a:xfrm>
            <a:off x="395288" y="1125538"/>
            <a:ext cx="8229600" cy="4203700"/>
          </a:xfrm>
        </p:spPr>
        <p:txBody>
          <a:bodyPr/>
          <a:lstStyle/>
          <a:p>
            <a:pPr>
              <a:lnSpc>
                <a:spcPct val="80000"/>
              </a:lnSpc>
              <a:buFont typeface="Tahoma" pitchFamily="34" charset="0"/>
              <a:buChar char="−"/>
            </a:pPr>
            <a:r>
              <a:rPr lang="ru-RU" sz="2400" b="1" smtClean="0"/>
              <a:t>создание Казанского (Приволжского) Федерального университета</a:t>
            </a:r>
          </a:p>
          <a:p>
            <a:pPr>
              <a:lnSpc>
                <a:spcPct val="80000"/>
              </a:lnSpc>
              <a:buFont typeface="Tahoma" pitchFamily="34" charset="0"/>
              <a:buChar char="−"/>
            </a:pPr>
            <a:endParaRPr lang="ru-RU" sz="2400" b="1" smtClean="0"/>
          </a:p>
          <a:p>
            <a:pPr>
              <a:lnSpc>
                <a:spcPct val="80000"/>
              </a:lnSpc>
              <a:buFont typeface="Tahoma" pitchFamily="34" charset="0"/>
              <a:buChar char="−"/>
            </a:pPr>
            <a:r>
              <a:rPr lang="ru-RU" sz="2400" b="1" smtClean="0"/>
              <a:t>создание двух Национальных  исследовательских университетов</a:t>
            </a:r>
          </a:p>
          <a:p>
            <a:pPr>
              <a:lnSpc>
                <a:spcPct val="80000"/>
              </a:lnSpc>
              <a:buFont typeface="Tahoma" pitchFamily="34" charset="0"/>
              <a:buChar char="−"/>
            </a:pPr>
            <a:endParaRPr lang="ru-RU" sz="2400" b="1" smtClean="0"/>
          </a:p>
          <a:p>
            <a:pPr>
              <a:lnSpc>
                <a:spcPct val="80000"/>
              </a:lnSpc>
              <a:buFont typeface="Tahoma" pitchFamily="34" charset="0"/>
              <a:buChar char="−"/>
            </a:pPr>
            <a:r>
              <a:rPr lang="ru-RU" sz="2400" b="1" smtClean="0"/>
              <a:t>введение в вузах многоуровневой подготовки</a:t>
            </a:r>
          </a:p>
          <a:p>
            <a:pPr>
              <a:lnSpc>
                <a:spcPct val="80000"/>
              </a:lnSpc>
              <a:buFont typeface="Tahoma" pitchFamily="34" charset="0"/>
              <a:buChar char="−"/>
            </a:pPr>
            <a:endParaRPr lang="ru-RU" sz="2400" b="1" smtClean="0"/>
          </a:p>
          <a:p>
            <a:pPr>
              <a:lnSpc>
                <a:spcPct val="80000"/>
              </a:lnSpc>
              <a:buFont typeface="Tahoma" pitchFamily="34" charset="0"/>
              <a:buChar char="−"/>
            </a:pPr>
            <a:r>
              <a:rPr lang="ru-RU" sz="2400" b="1" smtClean="0"/>
              <a:t>реализация ФЗ №217 от 2 августа 2009 года: вузами республики создано 29 предприятий</a:t>
            </a:r>
          </a:p>
          <a:p>
            <a:pPr>
              <a:lnSpc>
                <a:spcPct val="80000"/>
              </a:lnSpc>
              <a:buFont typeface="Tahoma" pitchFamily="34" charset="0"/>
              <a:buChar char="−"/>
            </a:pPr>
            <a:endParaRPr lang="ru-RU" sz="2400" b="1" smtClean="0"/>
          </a:p>
          <a:p>
            <a:pPr>
              <a:lnSpc>
                <a:spcPct val="80000"/>
              </a:lnSpc>
              <a:buFont typeface="Tahoma" pitchFamily="34" charset="0"/>
              <a:buChar char="−"/>
            </a:pPr>
            <a:r>
              <a:rPr lang="ru-RU" sz="2400" b="1" smtClean="0"/>
              <a:t>участие вузов в реализации Постановления Правительства РФ №218 от 9 апреля 2010 года: подано 29 заявок </a:t>
            </a:r>
          </a:p>
        </p:txBody>
      </p:sp>
      <p:sp>
        <p:nvSpPr>
          <p:cNvPr id="4" name="Номер слайда 3"/>
          <p:cNvSpPr>
            <a:spLocks noGrp="1"/>
          </p:cNvSpPr>
          <p:nvPr>
            <p:ph type="sldNum" sz="quarter" idx="12"/>
          </p:nvPr>
        </p:nvSpPr>
        <p:spPr/>
        <p:txBody>
          <a:bodyPr/>
          <a:lstStyle/>
          <a:p>
            <a:pPr>
              <a:defRPr/>
            </a:pPr>
            <a:fld id="{5BC7692B-BFEA-4A7F-B022-ADEB58AF4879}" type="slidenum">
              <a:rPr lang="ru-RU" smtClean="0"/>
              <a:pPr>
                <a:defRPr/>
              </a:pPr>
              <a:t>39</a:t>
            </a:fld>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p:cNvPicPr>
            <a:picLocks noChangeAspect="1" noChangeArrowheads="1"/>
          </p:cNvPicPr>
          <p:nvPr/>
        </p:nvPicPr>
        <p:blipFill>
          <a:blip r:embed="rId2"/>
          <a:srcRect/>
          <a:stretch>
            <a:fillRect/>
          </a:stretch>
        </p:blipFill>
        <p:spPr bwMode="auto">
          <a:xfrm>
            <a:off x="-1588" y="6126163"/>
            <a:ext cx="9144001" cy="803275"/>
          </a:xfrm>
          <a:prstGeom prst="rect">
            <a:avLst/>
          </a:prstGeom>
          <a:noFill/>
          <a:ln w="9525">
            <a:noFill/>
            <a:miter lim="800000"/>
            <a:headEnd/>
            <a:tailEnd/>
          </a:ln>
        </p:spPr>
      </p:pic>
      <p:sp>
        <p:nvSpPr>
          <p:cNvPr id="19458" name="Заголовок 1"/>
          <p:cNvSpPr>
            <a:spLocks noGrp="1"/>
          </p:cNvSpPr>
          <p:nvPr>
            <p:ph type="title"/>
          </p:nvPr>
        </p:nvSpPr>
        <p:spPr>
          <a:xfrm>
            <a:off x="395288" y="692150"/>
            <a:ext cx="8229600" cy="1143000"/>
          </a:xfrm>
        </p:spPr>
        <p:txBody>
          <a:bodyPr/>
          <a:lstStyle/>
          <a:p>
            <a:pPr eaLnBrk="1" hangingPunct="1"/>
            <a:r>
              <a:rPr lang="ru-RU" sz="3200" b="1" smtClean="0">
                <a:solidFill>
                  <a:srgbClr val="2B25A5"/>
                </a:solidFill>
              </a:rPr>
              <a:t>Система образования РТ-2010 </a:t>
            </a:r>
          </a:p>
        </p:txBody>
      </p:sp>
      <p:sp>
        <p:nvSpPr>
          <p:cNvPr id="19459" name="Содержимое 2"/>
          <p:cNvSpPr>
            <a:spLocks noGrp="1"/>
          </p:cNvSpPr>
          <p:nvPr>
            <p:ph idx="1"/>
          </p:nvPr>
        </p:nvSpPr>
        <p:spPr>
          <a:xfrm>
            <a:off x="468313" y="1989138"/>
            <a:ext cx="8229600" cy="3516312"/>
          </a:xfrm>
        </p:spPr>
        <p:txBody>
          <a:bodyPr/>
          <a:lstStyle/>
          <a:p>
            <a:pPr marL="457200" indent="-457200">
              <a:buFont typeface="Tahoma" pitchFamily="34" charset="0"/>
              <a:buAutoNum type="arabicPeriod"/>
            </a:pPr>
            <a:r>
              <a:rPr lang="ru-RU" sz="2400" b="1" smtClean="0"/>
              <a:t>Год учителя</a:t>
            </a:r>
            <a:br>
              <a:rPr lang="ru-RU" sz="2400" b="1" smtClean="0"/>
            </a:br>
            <a:endParaRPr lang="ru-RU" sz="2400" b="1" smtClean="0"/>
          </a:p>
          <a:p>
            <a:pPr marL="457200" indent="-457200">
              <a:buFont typeface="Tahoma" pitchFamily="34" charset="0"/>
              <a:buAutoNum type="arabicPeriod"/>
            </a:pPr>
            <a:r>
              <a:rPr lang="ru-RU" sz="2400" b="1" smtClean="0"/>
              <a:t>Новая система оплаты труда</a:t>
            </a:r>
          </a:p>
          <a:p>
            <a:pPr marL="457200" indent="-457200">
              <a:buFont typeface="Tahoma" pitchFamily="34" charset="0"/>
              <a:buAutoNum type="arabicPeriod"/>
            </a:pPr>
            <a:endParaRPr lang="ru-RU" sz="2400" b="1" smtClean="0"/>
          </a:p>
          <a:p>
            <a:pPr marL="457200" indent="-457200">
              <a:buFont typeface="Tahoma" pitchFamily="34" charset="0"/>
              <a:buAutoNum type="arabicPeriod"/>
            </a:pPr>
            <a:r>
              <a:rPr lang="ru-RU" sz="2400" b="1" smtClean="0"/>
              <a:t>Новый этап информатизации образования</a:t>
            </a:r>
            <a:endParaRPr lang="ru-RU" sz="2400" smtClean="0"/>
          </a:p>
          <a:p>
            <a:pPr marL="457200" indent="-457200">
              <a:buFont typeface="Tahoma" pitchFamily="34" charset="0"/>
              <a:buAutoNum type="arabicPeriod"/>
            </a:pPr>
            <a:endParaRPr lang="ru-RU" sz="2400" b="1" smtClean="0"/>
          </a:p>
          <a:p>
            <a:pPr marL="457200" indent="-457200">
              <a:buFont typeface="Tahoma" pitchFamily="34" charset="0"/>
              <a:buAutoNum type="arabicPeriod"/>
            </a:pPr>
            <a:r>
              <a:rPr lang="ru-RU" sz="2400" b="1" smtClean="0"/>
              <a:t>Разработка и принятие Стратегии развития образования на 2010-2015 гг.</a:t>
            </a:r>
            <a:br>
              <a:rPr lang="ru-RU" sz="2400" b="1" smtClean="0"/>
            </a:br>
            <a:endParaRPr lang="ru-RU" sz="2400" b="1" smtClean="0"/>
          </a:p>
          <a:p>
            <a:pPr marL="457200" indent="-457200">
              <a:buFont typeface="Tahoma" pitchFamily="34" charset="0"/>
              <a:buAutoNum type="arabicPeriod"/>
            </a:pPr>
            <a:endParaRPr lang="ru-RU" sz="2400" smtClean="0"/>
          </a:p>
        </p:txBody>
      </p:sp>
      <p:pic>
        <p:nvPicPr>
          <p:cNvPr id="19460" name="Picture 4"/>
          <p:cNvPicPr>
            <a:picLocks noChangeAspect="1" noChangeArrowheads="1"/>
          </p:cNvPicPr>
          <p:nvPr/>
        </p:nvPicPr>
        <p:blipFill>
          <a:blip r:embed="rId3"/>
          <a:srcRect/>
          <a:stretch>
            <a:fillRect/>
          </a:stretch>
        </p:blipFill>
        <p:spPr bwMode="auto">
          <a:xfrm>
            <a:off x="250825" y="6135688"/>
            <a:ext cx="714375" cy="722312"/>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pPr>
              <a:defRPr/>
            </a:pPr>
            <a:fld id="{726C16CB-9075-462F-A57C-54276EA7A0B2}" type="slidenum">
              <a:rPr lang="ru-RU" smtClean="0"/>
              <a:pPr>
                <a:defRPr/>
              </a:pPr>
              <a:t>4</a:t>
            </a:fld>
            <a:endParaRPr lang="ru-RU"/>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p:cNvPicPr>
            <a:picLocks noChangeAspect="1" noChangeArrowheads="1"/>
          </p:cNvPicPr>
          <p:nvPr/>
        </p:nvPicPr>
        <p:blipFill>
          <a:blip r:embed="rId3"/>
          <a:srcRect/>
          <a:stretch>
            <a:fillRect/>
          </a:stretch>
        </p:blipFill>
        <p:spPr bwMode="auto">
          <a:xfrm>
            <a:off x="-1588" y="6126163"/>
            <a:ext cx="9144001" cy="803275"/>
          </a:xfrm>
          <a:prstGeom prst="rect">
            <a:avLst/>
          </a:prstGeom>
          <a:noFill/>
          <a:ln w="9525">
            <a:noFill/>
            <a:miter lim="800000"/>
            <a:headEnd/>
            <a:tailEnd/>
          </a:ln>
        </p:spPr>
      </p:pic>
      <p:sp>
        <p:nvSpPr>
          <p:cNvPr id="67586" name="Заголовок 1"/>
          <p:cNvSpPr>
            <a:spLocks noGrp="1"/>
          </p:cNvSpPr>
          <p:nvPr>
            <p:ph type="title"/>
          </p:nvPr>
        </p:nvSpPr>
        <p:spPr>
          <a:xfrm>
            <a:off x="0" y="-171450"/>
            <a:ext cx="9144000" cy="1512888"/>
          </a:xfrm>
        </p:spPr>
        <p:txBody>
          <a:bodyPr lIns="0" tIns="0" rIns="0" bIns="0"/>
          <a:lstStyle/>
          <a:p>
            <a:pPr marL="571500" indent="-571500" eaLnBrk="1" hangingPunct="1"/>
            <a:r>
              <a:rPr lang="ru-RU" sz="2800" b="1" smtClean="0">
                <a:solidFill>
                  <a:srgbClr val="2B25A5"/>
                </a:solidFill>
              </a:rPr>
              <a:t>Система образования в Республике Татарстан</a:t>
            </a:r>
          </a:p>
        </p:txBody>
      </p:sp>
      <p:sp>
        <p:nvSpPr>
          <p:cNvPr id="3074" name="TextBox 3"/>
          <p:cNvSpPr txBox="1">
            <a:spLocks noChangeArrowheads="1"/>
          </p:cNvSpPr>
          <p:nvPr/>
        </p:nvSpPr>
        <p:spPr bwMode="auto">
          <a:xfrm>
            <a:off x="-36513" y="2492375"/>
            <a:ext cx="8858251" cy="1638300"/>
          </a:xfrm>
          <a:prstGeom prst="rect">
            <a:avLst/>
          </a:prstGeom>
          <a:noFill/>
          <a:ln w="9525">
            <a:noFill/>
            <a:miter lim="800000"/>
            <a:headEnd/>
            <a:tailEnd/>
          </a:ln>
        </p:spPr>
        <p:txBody>
          <a:bodyPr>
            <a:spAutoFit/>
          </a:bodyPr>
          <a:lstStyle/>
          <a:p>
            <a:pPr marL="1081088" indent="-355600">
              <a:defRPr/>
            </a:pPr>
            <a:r>
              <a:rPr lang="ru-RU" sz="2200" b="1" dirty="0">
                <a:solidFill>
                  <a:srgbClr val="FF0000"/>
                </a:solidFill>
                <a:latin typeface="+mj-lt"/>
              </a:rPr>
              <a:t>Ключевые решения:</a:t>
            </a:r>
            <a:endParaRPr lang="ru-RU" sz="2200" b="1" dirty="0">
              <a:solidFill>
                <a:srgbClr val="4F6228"/>
              </a:solidFill>
              <a:effectLst>
                <a:outerShdw blurRad="38100" dist="38100" dir="2700000" algn="tl">
                  <a:srgbClr val="C0C0C0"/>
                </a:outerShdw>
              </a:effectLst>
              <a:latin typeface="+mj-lt"/>
              <a:cs typeface="+mn-cs"/>
            </a:endParaRPr>
          </a:p>
          <a:p>
            <a:pPr marL="1081088" indent="-355600">
              <a:spcBef>
                <a:spcPts val="300"/>
              </a:spcBef>
              <a:spcAft>
                <a:spcPts val="300"/>
              </a:spcAft>
              <a:buFont typeface="Tahoma" pitchFamily="34" charset="0"/>
              <a:buChar char="−"/>
              <a:defRPr/>
            </a:pPr>
            <a:r>
              <a:rPr lang="ru-RU" sz="2200" b="1" dirty="0">
                <a:latin typeface="+mj-lt"/>
                <a:cs typeface="+mn-cs"/>
              </a:rPr>
              <a:t>учитель</a:t>
            </a:r>
          </a:p>
          <a:p>
            <a:pPr marL="1995488" lvl="2" indent="-355600">
              <a:spcBef>
                <a:spcPts val="300"/>
              </a:spcBef>
              <a:spcAft>
                <a:spcPts val="300"/>
              </a:spcAft>
              <a:buFont typeface="Tahoma" pitchFamily="34" charset="0"/>
              <a:buChar char="−"/>
              <a:defRPr/>
            </a:pPr>
            <a:r>
              <a:rPr lang="ru-RU" sz="2200" b="1" dirty="0">
                <a:latin typeface="+mj-lt"/>
                <a:cs typeface="+mn-cs"/>
              </a:rPr>
              <a:t>технологии</a:t>
            </a:r>
          </a:p>
          <a:p>
            <a:pPr marL="2909888" lvl="4" indent="-355600">
              <a:spcBef>
                <a:spcPts val="300"/>
              </a:spcBef>
              <a:spcAft>
                <a:spcPts val="300"/>
              </a:spcAft>
              <a:buFont typeface="Tahoma" pitchFamily="34" charset="0"/>
              <a:buChar char="−"/>
              <a:defRPr/>
            </a:pPr>
            <a:r>
              <a:rPr lang="ru-RU" sz="2200" b="1" dirty="0">
                <a:latin typeface="+mj-lt"/>
                <a:cs typeface="+mn-cs"/>
              </a:rPr>
              <a:t>инфраструктура</a:t>
            </a:r>
            <a:endParaRPr lang="ru-RU" sz="2200" b="1" dirty="0">
              <a:latin typeface="+mj-lt"/>
            </a:endParaRPr>
          </a:p>
        </p:txBody>
      </p:sp>
      <p:pic>
        <p:nvPicPr>
          <p:cNvPr id="67588" name="Picture 4"/>
          <p:cNvPicPr>
            <a:picLocks noChangeAspect="1" noChangeArrowheads="1"/>
          </p:cNvPicPr>
          <p:nvPr/>
        </p:nvPicPr>
        <p:blipFill>
          <a:blip r:embed="rId4"/>
          <a:srcRect/>
          <a:stretch>
            <a:fillRect/>
          </a:stretch>
        </p:blipFill>
        <p:spPr bwMode="auto">
          <a:xfrm>
            <a:off x="250825" y="6135688"/>
            <a:ext cx="714375" cy="722312"/>
          </a:xfrm>
          <a:prstGeom prst="rect">
            <a:avLst/>
          </a:prstGeom>
          <a:noFill/>
          <a:ln w="9525">
            <a:noFill/>
            <a:miter lim="800000"/>
            <a:headEnd/>
            <a:tailEnd/>
          </a:ln>
        </p:spPr>
      </p:pic>
      <p:sp>
        <p:nvSpPr>
          <p:cNvPr id="8" name="Номер слайда 7"/>
          <p:cNvSpPr>
            <a:spLocks noGrp="1"/>
          </p:cNvSpPr>
          <p:nvPr>
            <p:ph type="sldNum" sz="quarter" idx="12"/>
          </p:nvPr>
        </p:nvSpPr>
        <p:spPr/>
        <p:txBody>
          <a:bodyPr/>
          <a:lstStyle/>
          <a:p>
            <a:pPr>
              <a:defRPr/>
            </a:pPr>
            <a:fld id="{967F4D77-C86F-4BFA-BDC1-9889CD967D26}" type="slidenum">
              <a:rPr lang="ru-RU" smtClean="0"/>
              <a:pPr>
                <a:defRPr/>
              </a:pPr>
              <a:t>40</a:t>
            </a:fld>
            <a:endParaRPr lang="ru-RU"/>
          </a:p>
        </p:txBody>
      </p:sp>
      <p:sp>
        <p:nvSpPr>
          <p:cNvPr id="11" name="TextBox 3"/>
          <p:cNvSpPr txBox="1">
            <a:spLocks noChangeArrowheads="1"/>
          </p:cNvSpPr>
          <p:nvPr/>
        </p:nvSpPr>
        <p:spPr bwMode="auto">
          <a:xfrm>
            <a:off x="-36513" y="1052513"/>
            <a:ext cx="9361488" cy="1277937"/>
          </a:xfrm>
          <a:prstGeom prst="rect">
            <a:avLst/>
          </a:prstGeom>
          <a:noFill/>
          <a:ln w="9525">
            <a:noFill/>
            <a:miter lim="800000"/>
            <a:headEnd/>
            <a:tailEnd/>
          </a:ln>
        </p:spPr>
        <p:txBody>
          <a:bodyPr>
            <a:spAutoFit/>
          </a:bodyPr>
          <a:lstStyle/>
          <a:p>
            <a:pPr marL="1081088" indent="-355600">
              <a:defRPr/>
            </a:pPr>
            <a:r>
              <a:rPr lang="ru-RU" sz="2200" b="1" dirty="0">
                <a:solidFill>
                  <a:srgbClr val="FF0000"/>
                </a:solidFill>
                <a:latin typeface="+mj-lt"/>
              </a:rPr>
              <a:t>Ключевые задачи:</a:t>
            </a:r>
            <a:endParaRPr lang="ru-RU" sz="2200" b="1" dirty="0">
              <a:solidFill>
                <a:srgbClr val="C00000"/>
              </a:solidFill>
              <a:effectLst>
                <a:outerShdw blurRad="38100" dist="38100" dir="2700000" algn="tl">
                  <a:srgbClr val="C0C0C0"/>
                </a:outerShdw>
              </a:effectLst>
              <a:latin typeface="+mj-lt"/>
              <a:cs typeface="+mn-cs"/>
            </a:endParaRPr>
          </a:p>
          <a:p>
            <a:pPr marL="1081088" indent="-355600">
              <a:lnSpc>
                <a:spcPct val="150000"/>
              </a:lnSpc>
              <a:buFont typeface="Tahoma" pitchFamily="34" charset="0"/>
              <a:buChar char="−"/>
              <a:defRPr/>
            </a:pPr>
            <a:r>
              <a:rPr lang="ru-RU" sz="2200" b="1" dirty="0">
                <a:latin typeface="+mj-lt"/>
                <a:cs typeface="+mn-cs"/>
              </a:rPr>
              <a:t>качество образования</a:t>
            </a:r>
          </a:p>
          <a:p>
            <a:pPr marL="1081088" indent="-355600">
              <a:buFont typeface="Tahoma" pitchFamily="34" charset="0"/>
              <a:buChar char="−"/>
              <a:defRPr/>
            </a:pPr>
            <a:r>
              <a:rPr lang="ru-RU" sz="2200" b="1" dirty="0">
                <a:latin typeface="+mj-lt"/>
                <a:cs typeface="+mn-cs"/>
              </a:rPr>
              <a:t> эффективность функционирования отрасли</a:t>
            </a:r>
          </a:p>
        </p:txBody>
      </p:sp>
      <p:sp>
        <p:nvSpPr>
          <p:cNvPr id="10" name="TextBox 9"/>
          <p:cNvSpPr txBox="1"/>
          <p:nvPr/>
        </p:nvSpPr>
        <p:spPr>
          <a:xfrm>
            <a:off x="250825" y="3933825"/>
            <a:ext cx="8713788" cy="1938338"/>
          </a:xfrm>
          <a:prstGeom prst="rect">
            <a:avLst/>
          </a:prstGeom>
          <a:noFill/>
        </p:spPr>
        <p:txBody>
          <a:bodyPr>
            <a:spAutoFit/>
          </a:bodyPr>
          <a:lstStyle/>
          <a:p>
            <a:pPr algn="ctr">
              <a:defRPr/>
            </a:pPr>
            <a:endParaRPr lang="ru-RU" sz="2400" b="1" dirty="0">
              <a:solidFill>
                <a:srgbClr val="FF0000"/>
              </a:solidFill>
              <a:latin typeface="+mj-lt"/>
              <a:cs typeface="+mn-cs"/>
            </a:endParaRPr>
          </a:p>
          <a:p>
            <a:pPr algn="ctr">
              <a:defRPr/>
            </a:pPr>
            <a:r>
              <a:rPr lang="ru-RU" sz="2400" b="1" dirty="0">
                <a:solidFill>
                  <a:srgbClr val="FF0000"/>
                </a:solidFill>
                <a:latin typeface="+mj-lt"/>
                <a:cs typeface="+mn-cs"/>
              </a:rPr>
              <a:t>Стратегия развития образования РТ</a:t>
            </a:r>
          </a:p>
          <a:p>
            <a:pPr algn="ctr">
              <a:defRPr/>
            </a:pPr>
            <a:r>
              <a:rPr lang="ru-RU" sz="2400" b="1" dirty="0">
                <a:solidFill>
                  <a:srgbClr val="FF0000"/>
                </a:solidFill>
                <a:latin typeface="+mj-lt"/>
                <a:cs typeface="+mn-cs"/>
              </a:rPr>
              <a:t/>
            </a:r>
            <a:br>
              <a:rPr lang="ru-RU" sz="2400" b="1" dirty="0">
                <a:solidFill>
                  <a:srgbClr val="FF0000"/>
                </a:solidFill>
                <a:latin typeface="+mj-lt"/>
                <a:cs typeface="+mn-cs"/>
              </a:rPr>
            </a:br>
            <a:r>
              <a:rPr lang="ru-RU" sz="2400" b="1" dirty="0">
                <a:solidFill>
                  <a:srgbClr val="FF0000"/>
                </a:solidFill>
                <a:latin typeface="+mj-lt"/>
                <a:cs typeface="+mn-cs"/>
              </a:rPr>
              <a:t>Конечная цель: переход от подготовки специалиста к формированию конкурентоспособной личности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dissolv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11"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p:cNvPicPr>
            <a:picLocks noChangeAspect="1" noChangeArrowheads="1"/>
          </p:cNvPicPr>
          <p:nvPr/>
        </p:nvPicPr>
        <p:blipFill>
          <a:blip r:embed="rId2"/>
          <a:srcRect/>
          <a:stretch>
            <a:fillRect/>
          </a:stretch>
        </p:blipFill>
        <p:spPr bwMode="auto">
          <a:xfrm>
            <a:off x="-1588" y="6126163"/>
            <a:ext cx="9144001" cy="803275"/>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50C6D8E8-30AF-4C8C-B105-3F072DBC35D7}" type="slidenum">
              <a:rPr lang="ru-RU" smtClean="0"/>
              <a:pPr>
                <a:defRPr/>
              </a:pPr>
              <a:t>41</a:t>
            </a:fld>
            <a:endParaRPr lang="ru-RU"/>
          </a:p>
        </p:txBody>
      </p:sp>
      <p:sp>
        <p:nvSpPr>
          <p:cNvPr id="69635" name="TextBox 2"/>
          <p:cNvSpPr txBox="1">
            <a:spLocks noChangeArrowheads="1"/>
          </p:cNvSpPr>
          <p:nvPr/>
        </p:nvSpPr>
        <p:spPr bwMode="auto">
          <a:xfrm>
            <a:off x="428625" y="2786063"/>
            <a:ext cx="8358188" cy="769937"/>
          </a:xfrm>
          <a:prstGeom prst="rect">
            <a:avLst/>
          </a:prstGeom>
          <a:noFill/>
          <a:ln w="9525">
            <a:noFill/>
            <a:miter lim="800000"/>
            <a:headEnd/>
            <a:tailEnd/>
          </a:ln>
        </p:spPr>
        <p:txBody>
          <a:bodyPr>
            <a:spAutoFit/>
          </a:bodyPr>
          <a:lstStyle/>
          <a:p>
            <a:pPr algn="ctr"/>
            <a:r>
              <a:rPr lang="ru-RU" sz="4400" b="1">
                <a:solidFill>
                  <a:srgbClr val="2B25A5"/>
                </a:solidFill>
                <a:latin typeface="Tahoma" pitchFamily="34" charset="0"/>
                <a:cs typeface="Tahoma" pitchFamily="34" charset="0"/>
              </a:rPr>
              <a:t>Спасибо за внимание!</a:t>
            </a:r>
          </a:p>
        </p:txBody>
      </p:sp>
      <p:pic>
        <p:nvPicPr>
          <p:cNvPr id="69636" name="Picture 4"/>
          <p:cNvPicPr>
            <a:picLocks noChangeAspect="1" noChangeArrowheads="1"/>
          </p:cNvPicPr>
          <p:nvPr/>
        </p:nvPicPr>
        <p:blipFill>
          <a:blip r:embed="rId3"/>
          <a:srcRect/>
          <a:stretch>
            <a:fillRect/>
          </a:stretch>
        </p:blipFill>
        <p:spPr bwMode="auto">
          <a:xfrm>
            <a:off x="250825" y="188913"/>
            <a:ext cx="2065338" cy="2087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750" y="260350"/>
            <a:ext cx="8143875" cy="1077913"/>
          </a:xfrm>
          <a:prstGeom prst="rect">
            <a:avLst/>
          </a:prstGeom>
        </p:spPr>
        <p:txBody>
          <a:bodyPr>
            <a:spAutoFit/>
          </a:bodyPr>
          <a:lstStyle/>
          <a:p>
            <a:pPr algn="ctr">
              <a:defRPr/>
            </a:pPr>
            <a:r>
              <a:rPr lang="ru-RU" sz="3200" b="1" dirty="0">
                <a:solidFill>
                  <a:srgbClr val="2B25A5"/>
                </a:solidFill>
                <a:latin typeface="+mj-lt"/>
                <a:ea typeface="+mj-ea"/>
                <a:cs typeface="+mj-cs"/>
              </a:rPr>
              <a:t>Стратегия развития образования на 2010-2015 г. </a:t>
            </a:r>
          </a:p>
        </p:txBody>
      </p:sp>
      <p:sp>
        <p:nvSpPr>
          <p:cNvPr id="5" name="TextBox 3"/>
          <p:cNvSpPr txBox="1">
            <a:spLocks noChangeArrowheads="1"/>
          </p:cNvSpPr>
          <p:nvPr/>
        </p:nvSpPr>
        <p:spPr bwMode="auto">
          <a:xfrm>
            <a:off x="104775" y="1285875"/>
            <a:ext cx="9039225" cy="4156075"/>
          </a:xfrm>
          <a:prstGeom prst="rect">
            <a:avLst/>
          </a:prstGeom>
          <a:noFill/>
          <a:ln w="9525">
            <a:noFill/>
            <a:miter lim="800000"/>
            <a:headEnd/>
            <a:tailEnd/>
          </a:ln>
        </p:spPr>
        <p:txBody>
          <a:bodyPr>
            <a:spAutoFit/>
          </a:bodyPr>
          <a:lstStyle/>
          <a:p>
            <a:pPr marL="342900" indent="-342900" algn="ctr" eaLnBrk="0" hangingPunct="0">
              <a:spcBef>
                <a:spcPct val="20000"/>
              </a:spcBef>
              <a:defRPr/>
            </a:pPr>
            <a:r>
              <a:rPr lang="ru-RU" sz="2400" b="1" dirty="0">
                <a:latin typeface="+mn-lt"/>
                <a:cs typeface="+mn-cs"/>
              </a:rPr>
              <a:t>Приложения:</a:t>
            </a:r>
          </a:p>
          <a:p>
            <a:pPr marL="342900" indent="-342900" eaLnBrk="0" hangingPunct="0">
              <a:spcBef>
                <a:spcPct val="20000"/>
              </a:spcBef>
              <a:defRPr/>
            </a:pPr>
            <a:r>
              <a:rPr lang="ru-RU" sz="2400" b="1" dirty="0">
                <a:latin typeface="+mn-lt"/>
                <a:cs typeface="+mn-cs"/>
              </a:rPr>
              <a:t>Том 1  – Анализ состояния дошкольного образования</a:t>
            </a:r>
          </a:p>
          <a:p>
            <a:pPr marL="342900" indent="-342900" eaLnBrk="0" hangingPunct="0">
              <a:spcBef>
                <a:spcPct val="20000"/>
              </a:spcBef>
              <a:defRPr/>
            </a:pPr>
            <a:r>
              <a:rPr lang="ru-RU" sz="2400" b="1" dirty="0">
                <a:latin typeface="+mn-lt"/>
                <a:cs typeface="+mn-cs"/>
              </a:rPr>
              <a:t>Том 2  – Анализ состояния общего (школьного) и 		     дополнительного образования</a:t>
            </a:r>
          </a:p>
          <a:p>
            <a:pPr marL="342900" indent="-342900" eaLnBrk="0" hangingPunct="0">
              <a:spcBef>
                <a:spcPct val="20000"/>
              </a:spcBef>
              <a:defRPr/>
            </a:pPr>
            <a:r>
              <a:rPr lang="ru-RU" sz="2400" b="1" dirty="0">
                <a:latin typeface="+mn-lt"/>
                <a:cs typeface="+mn-cs"/>
              </a:rPr>
              <a:t>Том 3  – Анализ состояния профессионального 	  	     образования</a:t>
            </a:r>
          </a:p>
          <a:p>
            <a:pPr marL="342900" indent="-342900" eaLnBrk="0" hangingPunct="0">
              <a:spcBef>
                <a:spcPct val="20000"/>
              </a:spcBef>
              <a:defRPr/>
            </a:pPr>
            <a:r>
              <a:rPr lang="ru-RU" sz="2400" b="1" dirty="0">
                <a:latin typeface="+mn-lt"/>
                <a:cs typeface="+mn-cs"/>
              </a:rPr>
              <a:t>Том 4  – Статистика образования. Справочный 		     сборник</a:t>
            </a:r>
          </a:p>
          <a:p>
            <a:pPr marL="342900" indent="-342900" eaLnBrk="0" hangingPunct="0">
              <a:spcBef>
                <a:spcPct val="20000"/>
              </a:spcBef>
              <a:defRPr/>
            </a:pPr>
            <a:r>
              <a:rPr lang="ru-RU" sz="2400" b="1" dirty="0">
                <a:latin typeface="+mn-lt"/>
                <a:cs typeface="+mn-cs"/>
              </a:rPr>
              <a:t>Том 5  – Комплексное социологическое исследование    	     системы образования РТ</a:t>
            </a:r>
            <a:endParaRPr lang="ru-RU" sz="2400" b="1" dirty="0">
              <a:solidFill>
                <a:schemeClr val="tx2"/>
              </a:solidFill>
              <a:latin typeface="+mn-lt"/>
            </a:endParaRPr>
          </a:p>
        </p:txBody>
      </p:sp>
      <p:pic>
        <p:nvPicPr>
          <p:cNvPr id="20483" name="Picture 2"/>
          <p:cNvPicPr>
            <a:picLocks noChangeAspect="1" noChangeArrowheads="1"/>
          </p:cNvPicPr>
          <p:nvPr/>
        </p:nvPicPr>
        <p:blipFill>
          <a:blip r:embed="rId3"/>
          <a:srcRect/>
          <a:stretch>
            <a:fillRect/>
          </a:stretch>
        </p:blipFill>
        <p:spPr bwMode="auto">
          <a:xfrm>
            <a:off x="-1588" y="6126163"/>
            <a:ext cx="9144001" cy="803275"/>
          </a:xfrm>
          <a:prstGeom prst="rect">
            <a:avLst/>
          </a:prstGeom>
          <a:noFill/>
          <a:ln w="9525">
            <a:noFill/>
            <a:miter lim="800000"/>
            <a:headEnd/>
            <a:tailEnd/>
          </a:ln>
        </p:spPr>
      </p:pic>
      <p:pic>
        <p:nvPicPr>
          <p:cNvPr id="20484" name="Picture 4"/>
          <p:cNvPicPr>
            <a:picLocks noChangeAspect="1" noChangeArrowheads="1"/>
          </p:cNvPicPr>
          <p:nvPr/>
        </p:nvPicPr>
        <p:blipFill>
          <a:blip r:embed="rId4"/>
          <a:srcRect/>
          <a:stretch>
            <a:fillRect/>
          </a:stretch>
        </p:blipFill>
        <p:spPr bwMode="auto">
          <a:xfrm>
            <a:off x="250825" y="6135688"/>
            <a:ext cx="714375" cy="722312"/>
          </a:xfrm>
          <a:prstGeom prst="rect">
            <a:avLst/>
          </a:prstGeom>
          <a:noFill/>
          <a:ln w="9525">
            <a:noFill/>
            <a:miter lim="800000"/>
            <a:headEnd/>
            <a:tailEnd/>
          </a:ln>
        </p:spPr>
      </p:pic>
      <p:sp>
        <p:nvSpPr>
          <p:cNvPr id="8" name="Номер слайда 6"/>
          <p:cNvSpPr>
            <a:spLocks noGrp="1"/>
          </p:cNvSpPr>
          <p:nvPr>
            <p:ph type="sldNum" sz="quarter" idx="12"/>
          </p:nvPr>
        </p:nvSpPr>
        <p:spPr/>
        <p:txBody>
          <a:bodyPr/>
          <a:lstStyle/>
          <a:p>
            <a:pPr>
              <a:defRPr/>
            </a:pPr>
            <a:fld id="{74EFBE74-89C8-47AE-ABF8-24050740A923}" type="slidenum">
              <a:rPr lang="ru-RU" smtClean="0"/>
              <a:pPr>
                <a:defRPr/>
              </a:pPr>
              <a:t>5</a:t>
            </a:fld>
            <a:endParaRPr lang="ru-RU"/>
          </a:p>
        </p:txBody>
      </p:sp>
      <p:sp>
        <p:nvSpPr>
          <p:cNvPr id="7" name="Прямоугольник 6"/>
          <p:cNvSpPr/>
          <p:nvPr/>
        </p:nvSpPr>
        <p:spPr>
          <a:xfrm>
            <a:off x="1500188" y="5572125"/>
            <a:ext cx="6065837" cy="461963"/>
          </a:xfrm>
          <a:prstGeom prst="rect">
            <a:avLst/>
          </a:prstGeom>
        </p:spPr>
        <p:txBody>
          <a:bodyPr wrap="none">
            <a:spAutoFit/>
          </a:bodyPr>
          <a:lstStyle/>
          <a:p>
            <a:pPr>
              <a:defRPr/>
            </a:pPr>
            <a:r>
              <a:rPr lang="ru-RU" sz="2400" b="1" dirty="0">
                <a:latin typeface="+mj-lt"/>
              </a:rPr>
              <a:t>План первоочередных мероприятий</a:t>
            </a:r>
            <a:endParaRPr lang="ru-RU" sz="2400" dirty="0">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ChangeAspect="1" noChangeArrowheads="1"/>
          </p:cNvPicPr>
          <p:nvPr/>
        </p:nvPicPr>
        <p:blipFill>
          <a:blip r:embed="rId2"/>
          <a:srcRect/>
          <a:stretch>
            <a:fillRect/>
          </a:stretch>
        </p:blipFill>
        <p:spPr bwMode="auto">
          <a:xfrm>
            <a:off x="-1588" y="6126163"/>
            <a:ext cx="9144001" cy="803275"/>
          </a:xfrm>
          <a:prstGeom prst="rect">
            <a:avLst/>
          </a:prstGeom>
          <a:noFill/>
          <a:ln w="9525">
            <a:noFill/>
            <a:miter lim="800000"/>
            <a:headEnd/>
            <a:tailEnd/>
          </a:ln>
        </p:spPr>
      </p:pic>
      <p:sp>
        <p:nvSpPr>
          <p:cNvPr id="22530" name="Заголовок 1"/>
          <p:cNvSpPr>
            <a:spLocks noGrp="1"/>
          </p:cNvSpPr>
          <p:nvPr>
            <p:ph type="title"/>
          </p:nvPr>
        </p:nvSpPr>
        <p:spPr>
          <a:xfrm>
            <a:off x="323850" y="557213"/>
            <a:ext cx="8229600" cy="1143000"/>
          </a:xfrm>
        </p:spPr>
        <p:txBody>
          <a:bodyPr/>
          <a:lstStyle/>
          <a:p>
            <a:pPr eaLnBrk="1" hangingPunct="1"/>
            <a:r>
              <a:rPr lang="ru-RU" sz="3200" b="1" smtClean="0">
                <a:solidFill>
                  <a:srgbClr val="2B25A5"/>
                </a:solidFill>
              </a:rPr>
              <a:t>Особенности Августовского совещания 2010 г.</a:t>
            </a:r>
          </a:p>
        </p:txBody>
      </p:sp>
      <p:sp>
        <p:nvSpPr>
          <p:cNvPr id="22531" name="Содержимое 2"/>
          <p:cNvSpPr>
            <a:spLocks noGrp="1"/>
          </p:cNvSpPr>
          <p:nvPr>
            <p:ph idx="1"/>
          </p:nvPr>
        </p:nvSpPr>
        <p:spPr>
          <a:xfrm>
            <a:off x="179388" y="1844675"/>
            <a:ext cx="8964612" cy="3541713"/>
          </a:xfrm>
        </p:spPr>
        <p:txBody>
          <a:bodyPr/>
          <a:lstStyle/>
          <a:p>
            <a:pPr>
              <a:lnSpc>
                <a:spcPct val="150000"/>
              </a:lnSpc>
              <a:buFont typeface="Tahoma" pitchFamily="34" charset="0"/>
              <a:buChar char="−"/>
            </a:pPr>
            <a:r>
              <a:rPr lang="ru-RU" sz="2800" b="1" smtClean="0"/>
              <a:t>фестиваль учителей (г. Елабуга)</a:t>
            </a:r>
          </a:p>
          <a:p>
            <a:pPr>
              <a:lnSpc>
                <a:spcPct val="150000"/>
              </a:lnSpc>
              <a:buFont typeface="Tahoma" pitchFamily="34" charset="0"/>
              <a:buChar char="−"/>
            </a:pPr>
            <a:endParaRPr lang="ru-RU" sz="1200" b="1" smtClean="0"/>
          </a:p>
          <a:p>
            <a:pPr>
              <a:buFont typeface="Tahoma" pitchFamily="34" charset="0"/>
              <a:buChar char="−"/>
            </a:pPr>
            <a:r>
              <a:rPr lang="ru-RU" sz="2800" b="1" smtClean="0"/>
              <a:t>участие сингапурских коллег  и подписание соглашений о сотрудничестве  в области: </a:t>
            </a:r>
          </a:p>
          <a:p>
            <a:pPr lvl="1">
              <a:buFont typeface="Tahoma" pitchFamily="34" charset="0"/>
              <a:buChar char="−"/>
            </a:pPr>
            <a:r>
              <a:rPr lang="ru-RU" sz="2400" b="1" smtClean="0"/>
              <a:t>повышения квалификации учителей </a:t>
            </a:r>
          </a:p>
          <a:p>
            <a:pPr lvl="1">
              <a:buFont typeface="Tahoma" pitchFamily="34" charset="0"/>
              <a:buChar char="−"/>
            </a:pPr>
            <a:r>
              <a:rPr lang="ru-RU" sz="2400" b="1" smtClean="0"/>
              <a:t>создания «электронных школ»</a:t>
            </a:r>
          </a:p>
          <a:p>
            <a:pPr lvl="1">
              <a:buFont typeface="Tahoma" pitchFamily="34" charset="0"/>
              <a:buChar char="−"/>
            </a:pPr>
            <a:r>
              <a:rPr lang="ru-RU" sz="2400" b="1" smtClean="0"/>
              <a:t>новых образовательных программ и технологий</a:t>
            </a:r>
          </a:p>
          <a:p>
            <a:pPr lvl="1">
              <a:buFont typeface="Tahoma" pitchFamily="34" charset="0"/>
              <a:buChar char="−"/>
            </a:pPr>
            <a:r>
              <a:rPr lang="ru-RU" sz="2400" b="1" smtClean="0"/>
              <a:t>партнерства школ</a:t>
            </a:r>
          </a:p>
        </p:txBody>
      </p:sp>
      <p:pic>
        <p:nvPicPr>
          <p:cNvPr id="22532" name="Picture 4"/>
          <p:cNvPicPr>
            <a:picLocks noChangeAspect="1" noChangeArrowheads="1"/>
          </p:cNvPicPr>
          <p:nvPr/>
        </p:nvPicPr>
        <p:blipFill>
          <a:blip r:embed="rId3"/>
          <a:srcRect/>
          <a:stretch>
            <a:fillRect/>
          </a:stretch>
        </p:blipFill>
        <p:spPr bwMode="auto">
          <a:xfrm>
            <a:off x="250825" y="6135688"/>
            <a:ext cx="714375" cy="722312"/>
          </a:xfrm>
          <a:prstGeom prst="rect">
            <a:avLst/>
          </a:prstGeom>
          <a:noFill/>
          <a:ln w="9525">
            <a:noFill/>
            <a:miter lim="800000"/>
            <a:headEnd/>
            <a:tailEnd/>
          </a:ln>
        </p:spPr>
      </p:pic>
      <p:sp>
        <p:nvSpPr>
          <p:cNvPr id="7" name="Номер слайда 5"/>
          <p:cNvSpPr>
            <a:spLocks noGrp="1"/>
          </p:cNvSpPr>
          <p:nvPr>
            <p:ph type="sldNum" sz="quarter" idx="12"/>
          </p:nvPr>
        </p:nvSpPr>
        <p:spPr/>
        <p:txBody>
          <a:bodyPr/>
          <a:lstStyle/>
          <a:p>
            <a:pPr>
              <a:defRPr/>
            </a:pPr>
            <a:fld id="{DBE4D870-CCD4-43E6-8A06-0D10DAB83700}" type="slidenum">
              <a:rPr lang="ru-RU" smtClean="0"/>
              <a:pPr>
                <a:defRPr/>
              </a:pPr>
              <a:t>6</a:t>
            </a:fld>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p:nvPr>
        </p:nvSpPr>
        <p:spPr/>
        <p:txBody>
          <a:bodyPr/>
          <a:lstStyle/>
          <a:p>
            <a:endParaRPr lang="ru-RU" smtClean="0"/>
          </a:p>
        </p:txBody>
      </p:sp>
      <p:pic>
        <p:nvPicPr>
          <p:cNvPr id="25602" name="Picture 2"/>
          <p:cNvPicPr>
            <a:picLocks noChangeAspect="1" noChangeArrowheads="1"/>
          </p:cNvPicPr>
          <p:nvPr/>
        </p:nvPicPr>
        <p:blipFill>
          <a:blip r:embed="rId2"/>
          <a:srcRect/>
          <a:stretch>
            <a:fillRect/>
          </a:stretch>
        </p:blipFill>
        <p:spPr bwMode="auto">
          <a:xfrm>
            <a:off x="-1588" y="6126163"/>
            <a:ext cx="9144001" cy="803275"/>
          </a:xfrm>
          <a:prstGeom prst="rect">
            <a:avLst/>
          </a:prstGeom>
          <a:noFill/>
          <a:ln w="9525">
            <a:noFill/>
            <a:miter lim="800000"/>
            <a:headEnd/>
            <a:tailEnd/>
          </a:ln>
        </p:spPr>
      </p:pic>
      <p:pic>
        <p:nvPicPr>
          <p:cNvPr id="25603" name="Picture 4"/>
          <p:cNvPicPr>
            <a:picLocks noChangeAspect="1" noChangeArrowheads="1"/>
          </p:cNvPicPr>
          <p:nvPr/>
        </p:nvPicPr>
        <p:blipFill>
          <a:blip r:embed="rId3"/>
          <a:srcRect/>
          <a:stretch>
            <a:fillRect/>
          </a:stretch>
        </p:blipFill>
        <p:spPr bwMode="auto">
          <a:xfrm>
            <a:off x="250825" y="6135688"/>
            <a:ext cx="714375" cy="722312"/>
          </a:xfrm>
          <a:prstGeom prst="rect">
            <a:avLst/>
          </a:prstGeom>
          <a:noFill/>
          <a:ln w="9525">
            <a:noFill/>
            <a:miter lim="800000"/>
            <a:headEnd/>
            <a:tailEnd/>
          </a:ln>
        </p:spPr>
      </p:pic>
      <p:pic>
        <p:nvPicPr>
          <p:cNvPr id="25604" name="Picture 6" descr="IMG_0052"/>
          <p:cNvPicPr>
            <a:picLocks noChangeAspect="1" noChangeArrowheads="1"/>
          </p:cNvPicPr>
          <p:nvPr/>
        </p:nvPicPr>
        <p:blipFill>
          <a:blip r:embed="rId4"/>
          <a:srcRect/>
          <a:stretch>
            <a:fillRect/>
          </a:stretch>
        </p:blipFill>
        <p:spPr bwMode="auto">
          <a:xfrm>
            <a:off x="0" y="0"/>
            <a:ext cx="91440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noChangeArrowheads="1"/>
          </p:cNvPicPr>
          <p:nvPr/>
        </p:nvPicPr>
        <p:blipFill>
          <a:blip r:embed="rId3"/>
          <a:srcRect/>
          <a:stretch>
            <a:fillRect/>
          </a:stretch>
        </p:blipFill>
        <p:spPr bwMode="auto">
          <a:xfrm>
            <a:off x="-1588" y="6126163"/>
            <a:ext cx="9144001" cy="803275"/>
          </a:xfrm>
          <a:prstGeom prst="rect">
            <a:avLst/>
          </a:prstGeom>
          <a:noFill/>
          <a:ln w="9525">
            <a:noFill/>
            <a:miter lim="800000"/>
            <a:headEnd/>
            <a:tailEnd/>
          </a:ln>
        </p:spPr>
      </p:pic>
      <p:sp>
        <p:nvSpPr>
          <p:cNvPr id="23554" name="Заголовок 1"/>
          <p:cNvSpPr>
            <a:spLocks noGrp="1"/>
          </p:cNvSpPr>
          <p:nvPr>
            <p:ph type="title"/>
          </p:nvPr>
        </p:nvSpPr>
        <p:spPr/>
        <p:txBody>
          <a:bodyPr/>
          <a:lstStyle/>
          <a:p>
            <a:pPr eaLnBrk="1" hangingPunct="1"/>
            <a:r>
              <a:rPr lang="ru-RU" sz="3200" b="1" smtClean="0">
                <a:solidFill>
                  <a:srgbClr val="2B25A5"/>
                </a:solidFill>
              </a:rPr>
              <a:t>Секции августовского совещания</a:t>
            </a:r>
          </a:p>
        </p:txBody>
      </p:sp>
      <p:sp>
        <p:nvSpPr>
          <p:cNvPr id="23555" name="Содержимое 2"/>
          <p:cNvSpPr>
            <a:spLocks noGrp="1"/>
          </p:cNvSpPr>
          <p:nvPr>
            <p:ph idx="1"/>
          </p:nvPr>
        </p:nvSpPr>
        <p:spPr>
          <a:xfrm>
            <a:off x="468313" y="1341438"/>
            <a:ext cx="8229600" cy="4525962"/>
          </a:xfrm>
        </p:spPr>
        <p:txBody>
          <a:bodyPr/>
          <a:lstStyle/>
          <a:p>
            <a:pPr marL="457200" indent="-457200">
              <a:buFont typeface="Tahoma" pitchFamily="34" charset="0"/>
              <a:buAutoNum type="arabicPeriod"/>
            </a:pPr>
            <a:r>
              <a:rPr lang="ru-RU" sz="2000" smtClean="0"/>
              <a:t>Приоритетные направления развития образования в Республике Татарстан</a:t>
            </a:r>
          </a:p>
          <a:p>
            <a:pPr marL="457200" indent="-457200">
              <a:buFont typeface="Tahoma" pitchFamily="34" charset="0"/>
              <a:buAutoNum type="arabicPeriod"/>
            </a:pPr>
            <a:r>
              <a:rPr lang="ru-RU" sz="2000" smtClean="0"/>
              <a:t>Поликультурное образование: инновационные технологии обучения родным языкам</a:t>
            </a:r>
          </a:p>
          <a:p>
            <a:pPr marL="457200" indent="-457200">
              <a:buFont typeface="Tahoma" pitchFamily="34" charset="0"/>
              <a:buAutoNum type="arabicPeriod"/>
            </a:pPr>
            <a:r>
              <a:rPr lang="ru-RU" sz="2000" smtClean="0"/>
              <a:t>Развитие дошкольного образования в Республике Татарстан</a:t>
            </a:r>
          </a:p>
          <a:p>
            <a:pPr marL="457200" indent="-457200">
              <a:buFont typeface="Tahoma" pitchFamily="34" charset="0"/>
              <a:buAutoNum type="arabicPeriod"/>
            </a:pPr>
            <a:r>
              <a:rPr lang="ru-RU" sz="2000" smtClean="0"/>
              <a:t>Нравственное и физическое здоровье в школьном образовании Республики Татарстан</a:t>
            </a:r>
          </a:p>
          <a:p>
            <a:pPr marL="457200" indent="-457200">
              <a:buFont typeface="Tahoma" pitchFamily="34" charset="0"/>
              <a:buAutoNum type="arabicPeriod"/>
            </a:pPr>
            <a:r>
              <a:rPr lang="ru-RU" sz="2000" smtClean="0"/>
              <a:t>Формирование электронного образовательного пространства Республики Татарстан</a:t>
            </a:r>
          </a:p>
          <a:p>
            <a:pPr marL="457200" indent="-457200">
              <a:buFont typeface="Tahoma" pitchFamily="34" charset="0"/>
              <a:buAutoNum type="arabicPeriod"/>
            </a:pPr>
            <a:r>
              <a:rPr lang="ru-RU" sz="2000" smtClean="0"/>
              <a:t>Профессиональное образование в Республике Татарстан: первоочередные задачи</a:t>
            </a:r>
          </a:p>
          <a:p>
            <a:pPr marL="457200" indent="-457200">
              <a:buFont typeface="Tahoma" pitchFamily="34" charset="0"/>
              <a:buAutoNum type="arabicPeriod"/>
            </a:pPr>
            <a:r>
              <a:rPr lang="ru-RU" sz="2000" smtClean="0"/>
              <a:t>Потенциал педагогической науки для развития образования Республики Татарстан</a:t>
            </a:r>
          </a:p>
          <a:p>
            <a:pPr marL="457200" indent="-457200">
              <a:buFont typeface="Tahoma" pitchFamily="34" charset="0"/>
              <a:buAutoNum type="arabicPeriod"/>
            </a:pPr>
            <a:endParaRPr lang="ru-RU" sz="2000" smtClean="0"/>
          </a:p>
          <a:p>
            <a:pPr marL="457200" indent="-457200">
              <a:buFont typeface="Tahoma" pitchFamily="34" charset="0"/>
              <a:buAutoNum type="arabicPeriod"/>
            </a:pPr>
            <a:endParaRPr lang="ru-RU" sz="2000" smtClean="0"/>
          </a:p>
          <a:p>
            <a:pPr marL="457200" indent="-457200">
              <a:buFont typeface="Tahoma" pitchFamily="34" charset="0"/>
              <a:buAutoNum type="arabicPeriod"/>
            </a:pPr>
            <a:endParaRPr lang="ru-RU" sz="2000" smtClean="0"/>
          </a:p>
        </p:txBody>
      </p:sp>
      <p:pic>
        <p:nvPicPr>
          <p:cNvPr id="23556" name="Picture 4"/>
          <p:cNvPicPr>
            <a:picLocks noChangeAspect="1" noChangeArrowheads="1"/>
          </p:cNvPicPr>
          <p:nvPr/>
        </p:nvPicPr>
        <p:blipFill>
          <a:blip r:embed="rId4"/>
          <a:srcRect/>
          <a:stretch>
            <a:fillRect/>
          </a:stretch>
        </p:blipFill>
        <p:spPr bwMode="auto">
          <a:xfrm>
            <a:off x="250825" y="6135688"/>
            <a:ext cx="714375" cy="722312"/>
          </a:xfrm>
          <a:prstGeom prst="rect">
            <a:avLst/>
          </a:prstGeom>
          <a:noFill/>
          <a:ln w="9525">
            <a:noFill/>
            <a:miter lim="800000"/>
            <a:headEnd/>
            <a:tailEnd/>
          </a:ln>
        </p:spPr>
      </p:pic>
      <p:sp>
        <p:nvSpPr>
          <p:cNvPr id="6" name="Номер слайда 5"/>
          <p:cNvSpPr>
            <a:spLocks noGrp="1"/>
          </p:cNvSpPr>
          <p:nvPr>
            <p:ph type="sldNum" sz="quarter" idx="12"/>
          </p:nvPr>
        </p:nvSpPr>
        <p:spPr/>
        <p:txBody>
          <a:bodyPr/>
          <a:lstStyle/>
          <a:p>
            <a:pPr>
              <a:defRPr/>
            </a:pPr>
            <a:fld id="{8AA4EC8B-F380-427D-9685-2409821DC15F}" type="slidenum">
              <a:rPr lang="ru-RU" smtClean="0"/>
              <a:pPr>
                <a:defRPr/>
              </a:pPr>
              <a:t>8</a:t>
            </a:fld>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p:cNvPicPr>
            <a:picLocks noChangeAspect="1" noChangeArrowheads="1"/>
          </p:cNvPicPr>
          <p:nvPr/>
        </p:nvPicPr>
        <p:blipFill>
          <a:blip r:embed="rId3"/>
          <a:srcRect/>
          <a:stretch>
            <a:fillRect/>
          </a:stretch>
        </p:blipFill>
        <p:spPr bwMode="auto">
          <a:xfrm>
            <a:off x="-1588" y="6126163"/>
            <a:ext cx="9144001" cy="803275"/>
          </a:xfrm>
          <a:prstGeom prst="rect">
            <a:avLst/>
          </a:prstGeom>
          <a:noFill/>
          <a:ln w="9525">
            <a:noFill/>
            <a:miter lim="800000"/>
            <a:headEnd/>
            <a:tailEnd/>
          </a:ln>
        </p:spPr>
      </p:pic>
      <p:sp>
        <p:nvSpPr>
          <p:cNvPr id="26626" name="Заголовок 1"/>
          <p:cNvSpPr>
            <a:spLocks noGrp="1"/>
          </p:cNvSpPr>
          <p:nvPr>
            <p:ph type="title"/>
          </p:nvPr>
        </p:nvSpPr>
        <p:spPr>
          <a:xfrm>
            <a:off x="0" y="620713"/>
            <a:ext cx="9144000" cy="1512887"/>
          </a:xfrm>
        </p:spPr>
        <p:txBody>
          <a:bodyPr lIns="0" tIns="0" rIns="0" bIns="0"/>
          <a:lstStyle/>
          <a:p>
            <a:pPr marL="571500" indent="-571500" eaLnBrk="1" hangingPunct="1"/>
            <a:r>
              <a:rPr lang="ru-RU" sz="2800" b="1" smtClean="0">
                <a:solidFill>
                  <a:srgbClr val="2B25A5"/>
                </a:solidFill>
              </a:rPr>
              <a:t>Система образования в Республике Татарстан</a:t>
            </a:r>
          </a:p>
        </p:txBody>
      </p:sp>
      <p:pic>
        <p:nvPicPr>
          <p:cNvPr id="26627" name="Picture 4"/>
          <p:cNvPicPr>
            <a:picLocks noChangeAspect="1" noChangeArrowheads="1"/>
          </p:cNvPicPr>
          <p:nvPr/>
        </p:nvPicPr>
        <p:blipFill>
          <a:blip r:embed="rId4"/>
          <a:srcRect/>
          <a:stretch>
            <a:fillRect/>
          </a:stretch>
        </p:blipFill>
        <p:spPr bwMode="auto">
          <a:xfrm>
            <a:off x="250825" y="6135688"/>
            <a:ext cx="714375" cy="722312"/>
          </a:xfrm>
          <a:prstGeom prst="rect">
            <a:avLst/>
          </a:prstGeom>
          <a:noFill/>
          <a:ln w="9525">
            <a:noFill/>
            <a:miter lim="800000"/>
            <a:headEnd/>
            <a:tailEnd/>
          </a:ln>
        </p:spPr>
      </p:pic>
      <p:sp>
        <p:nvSpPr>
          <p:cNvPr id="8" name="Номер слайда 7"/>
          <p:cNvSpPr>
            <a:spLocks noGrp="1"/>
          </p:cNvSpPr>
          <p:nvPr>
            <p:ph type="sldNum" sz="quarter" idx="12"/>
          </p:nvPr>
        </p:nvSpPr>
        <p:spPr/>
        <p:txBody>
          <a:bodyPr/>
          <a:lstStyle/>
          <a:p>
            <a:pPr>
              <a:defRPr/>
            </a:pPr>
            <a:fld id="{D2DA3F1F-E10F-4AED-87C1-4480274361B8}" type="slidenum">
              <a:rPr lang="ru-RU" smtClean="0"/>
              <a:pPr>
                <a:defRPr/>
              </a:pPr>
              <a:t>9</a:t>
            </a:fld>
            <a:endParaRPr lang="ru-RU"/>
          </a:p>
        </p:txBody>
      </p:sp>
      <p:sp>
        <p:nvSpPr>
          <p:cNvPr id="10" name="TextBox 3"/>
          <p:cNvSpPr txBox="1">
            <a:spLocks noChangeArrowheads="1"/>
          </p:cNvSpPr>
          <p:nvPr/>
        </p:nvSpPr>
        <p:spPr bwMode="auto">
          <a:xfrm>
            <a:off x="684213" y="2335213"/>
            <a:ext cx="8858250" cy="2408237"/>
          </a:xfrm>
          <a:prstGeom prst="rect">
            <a:avLst/>
          </a:prstGeom>
          <a:noFill/>
          <a:ln w="9525">
            <a:noFill/>
            <a:miter lim="800000"/>
            <a:headEnd/>
            <a:tailEnd/>
          </a:ln>
        </p:spPr>
        <p:txBody>
          <a:bodyPr>
            <a:spAutoFit/>
          </a:bodyPr>
          <a:lstStyle/>
          <a:p>
            <a:pPr marL="1081088" indent="-355600">
              <a:defRPr/>
            </a:pPr>
            <a:r>
              <a:rPr lang="ru-RU" sz="2800" b="1" dirty="0">
                <a:solidFill>
                  <a:srgbClr val="FF0000"/>
                </a:solidFill>
                <a:latin typeface="+mj-lt"/>
              </a:rPr>
              <a:t>Ключевые задачи:</a:t>
            </a:r>
          </a:p>
          <a:p>
            <a:pPr marL="1081088" indent="-355600">
              <a:buFont typeface="Arial" charset="0"/>
              <a:buNone/>
              <a:defRPr/>
            </a:pPr>
            <a:endParaRPr lang="ru-RU" sz="1400" b="1" dirty="0">
              <a:solidFill>
                <a:srgbClr val="C00000"/>
              </a:solidFill>
              <a:effectLst>
                <a:outerShdw blurRad="38100" dist="38100" dir="2700000" algn="tl">
                  <a:srgbClr val="C0C0C0"/>
                </a:outerShdw>
              </a:effectLst>
              <a:latin typeface="+mj-lt"/>
              <a:cs typeface="+mn-cs"/>
            </a:endParaRPr>
          </a:p>
          <a:p>
            <a:pPr marL="1081088" indent="-355600">
              <a:lnSpc>
                <a:spcPct val="150000"/>
              </a:lnSpc>
              <a:buFont typeface="Tahoma" pitchFamily="34" charset="0"/>
              <a:buChar char="−"/>
              <a:defRPr/>
            </a:pPr>
            <a:r>
              <a:rPr lang="ru-RU" sz="2800" b="1" dirty="0">
                <a:effectLst>
                  <a:outerShdw blurRad="38100" dist="38100" dir="2700000" algn="tl">
                    <a:srgbClr val="C0C0C0"/>
                  </a:outerShdw>
                </a:effectLst>
                <a:latin typeface="+mj-lt"/>
                <a:cs typeface="+mn-cs"/>
              </a:rPr>
              <a:t>качество образования</a:t>
            </a:r>
          </a:p>
          <a:p>
            <a:pPr marL="1081088" indent="-355600">
              <a:lnSpc>
                <a:spcPct val="150000"/>
              </a:lnSpc>
              <a:buFont typeface="Tahoma" pitchFamily="34" charset="0"/>
              <a:buChar char="−"/>
              <a:defRPr/>
            </a:pPr>
            <a:endParaRPr lang="ru-RU" sz="700" b="1" dirty="0">
              <a:effectLst>
                <a:outerShdw blurRad="38100" dist="38100" dir="2700000" algn="tl">
                  <a:srgbClr val="C0C0C0"/>
                </a:outerShdw>
              </a:effectLst>
              <a:latin typeface="+mj-lt"/>
              <a:cs typeface="+mn-cs"/>
            </a:endParaRPr>
          </a:p>
          <a:p>
            <a:pPr marL="1081088" indent="-355600">
              <a:buFont typeface="Tahoma" pitchFamily="34" charset="0"/>
              <a:buChar char="−"/>
              <a:defRPr/>
            </a:pPr>
            <a:r>
              <a:rPr lang="ru-RU" sz="2800" b="1" dirty="0">
                <a:effectLst>
                  <a:outerShdw blurRad="38100" dist="38100" dir="2700000" algn="tl">
                    <a:srgbClr val="C0C0C0"/>
                  </a:outerShdw>
                </a:effectLst>
                <a:latin typeface="+mj-lt"/>
                <a:cs typeface="+mn-cs"/>
              </a:rPr>
              <a:t> эффективность функционирования</a:t>
            </a:r>
            <a:br>
              <a:rPr lang="ru-RU" sz="2800" b="1" dirty="0">
                <a:effectLst>
                  <a:outerShdw blurRad="38100" dist="38100" dir="2700000" algn="tl">
                    <a:srgbClr val="C0C0C0"/>
                  </a:outerShdw>
                </a:effectLst>
                <a:latin typeface="+mj-lt"/>
                <a:cs typeface="+mn-cs"/>
              </a:rPr>
            </a:br>
            <a:r>
              <a:rPr lang="ru-RU" sz="2800" b="1" dirty="0">
                <a:effectLst>
                  <a:outerShdw blurRad="38100" dist="38100" dir="2700000" algn="tl">
                    <a:srgbClr val="C0C0C0"/>
                  </a:outerShdw>
                </a:effectLst>
                <a:latin typeface="+mj-lt"/>
                <a:cs typeface="+mn-cs"/>
              </a:rPr>
              <a:t>отрасли</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5866</TotalTime>
  <Words>1093</Words>
  <Application>Microsoft Office PowerPoint</Application>
  <PresentationFormat>On-screen Show (4:3)</PresentationFormat>
  <Paragraphs>378</Paragraphs>
  <Slides>41</Slides>
  <Notes>13</Notes>
  <HiddenSlides>0</HiddenSlides>
  <MMClips>0</MMClips>
  <ScaleCrop>false</ScaleCrop>
  <HeadingPairs>
    <vt:vector size="8" baseType="variant">
      <vt:variant>
        <vt:lpstr>Использованные шрифты</vt:lpstr>
      </vt:variant>
      <vt:variant>
        <vt:i4>5</vt:i4>
      </vt:variant>
      <vt:variant>
        <vt:lpstr>Шаблон оформления</vt:lpstr>
      </vt:variant>
      <vt:variant>
        <vt:i4>1</vt:i4>
      </vt:variant>
      <vt:variant>
        <vt:lpstr>Внедренные серверы OLE</vt:lpstr>
      </vt:variant>
      <vt:variant>
        <vt:i4>1</vt:i4>
      </vt:variant>
      <vt:variant>
        <vt:lpstr>Заголовки слайдов</vt:lpstr>
      </vt:variant>
      <vt:variant>
        <vt:i4>41</vt:i4>
      </vt:variant>
    </vt:vector>
  </HeadingPairs>
  <TitlesOfParts>
    <vt:vector size="48" baseType="lpstr">
      <vt:lpstr>Arial</vt:lpstr>
      <vt:lpstr>Tahoma</vt:lpstr>
      <vt:lpstr>Calibri</vt:lpstr>
      <vt:lpstr>Times New Roman</vt:lpstr>
      <vt:lpstr>Verdana</vt:lpstr>
      <vt:lpstr>Тема Office</vt:lpstr>
      <vt:lpstr>Диаграмма Microsoft Excel</vt:lpstr>
      <vt:lpstr>Система образования как основа  социально-экономического  развития региона:   новая модель Республики Татарстан</vt:lpstr>
      <vt:lpstr>Ресурсы социально-экономического развития:</vt:lpstr>
      <vt:lpstr>Реформа российского образования</vt:lpstr>
      <vt:lpstr>Система образования РТ-2010 </vt:lpstr>
      <vt:lpstr>Слайд 5</vt:lpstr>
      <vt:lpstr>Особенности Августовского совещания 2010 г.</vt:lpstr>
      <vt:lpstr>Слайд 7</vt:lpstr>
      <vt:lpstr>Секции августовского совещания</vt:lpstr>
      <vt:lpstr>Система образования в Республике Татарстан</vt:lpstr>
      <vt:lpstr>Система образования в Республике Татарстан</vt:lpstr>
      <vt:lpstr>Республиканская система мониторинга</vt:lpstr>
      <vt:lpstr>Результаты ЕГЭ, усредненные баллы</vt:lpstr>
      <vt:lpstr>Сравнение результатов ЕГЭ  2009 и 2010 года (в %)</vt:lpstr>
      <vt:lpstr>Государственная итоговая аттестация учащихся 9-х классов  (более 30 тыс. чел.)</vt:lpstr>
      <vt:lpstr>Система образования в Республике Татарстан</vt:lpstr>
      <vt:lpstr>Консолидированный бюджет системы образования Республики Татарстан  27,6  млрд. рублей (2010 г.)</vt:lpstr>
      <vt:lpstr>Система образования в Республике Татарстан</vt:lpstr>
      <vt:lpstr>Ключевые решения: Учитель</vt:lpstr>
      <vt:lpstr>Ключевые решения: новые технологии в образовании</vt:lpstr>
      <vt:lpstr>Инновационная образовательная программа «Основы лидерства»</vt:lpstr>
      <vt:lpstr>Hwa Chong Institution</vt:lpstr>
      <vt:lpstr>Парадигма образования</vt:lpstr>
      <vt:lpstr>Ключевое решение:  новые технологии управления </vt:lpstr>
      <vt:lpstr>Система образования в Республике Татарстан</vt:lpstr>
      <vt:lpstr>Учреждения общего образования РТ</vt:lpstr>
      <vt:lpstr>Прогноз изменения количества учащихся малокомплектных школ</vt:lpstr>
      <vt:lpstr>Малокомплектные школы</vt:lpstr>
      <vt:lpstr>Сравнение Красноярского края  и Республики Татарстан</vt:lpstr>
      <vt:lpstr>Сравнение образовательных систем  Республики Татарстан и Красноярского края</vt:lpstr>
      <vt:lpstr>Общественный центр  (д. Мамалай, Сабинский р-н)</vt:lpstr>
      <vt:lpstr>Слайд 31</vt:lpstr>
      <vt:lpstr>Эксперимент ЕГПУ по дистанционной подготовке к ЕГЭ</vt:lpstr>
      <vt:lpstr>Ключевые решения:  Развитие инфраструктуры образования РТ</vt:lpstr>
      <vt:lpstr>Поликультурная образовательная модель Татарстана</vt:lpstr>
      <vt:lpstr>Дошкольное образование</vt:lpstr>
      <vt:lpstr>Государственно-частное партнерство в дошкольном образовании</vt:lpstr>
      <vt:lpstr>Слайд 37</vt:lpstr>
      <vt:lpstr>Начальное и среднее  профессиональное образование</vt:lpstr>
      <vt:lpstr>Высшее образование</vt:lpstr>
      <vt:lpstr>Система образования в Республике Татарстан</vt:lpstr>
      <vt:lpstr>Слайд 41</vt:lpstr>
    </vt:vector>
  </TitlesOfParts>
  <Company>МОиН РТ</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Админ</dc:creator>
  <cp:lastModifiedBy>Нуретдинов Ильдус Аглямович</cp:lastModifiedBy>
  <cp:revision>740</cp:revision>
  <dcterms:created xsi:type="dcterms:W3CDTF">2009-08-13T06:47:33Z</dcterms:created>
  <dcterms:modified xsi:type="dcterms:W3CDTF">2010-08-27T11:41:27Z</dcterms:modified>
</cp:coreProperties>
</file>