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09" r:id="rId2"/>
    <p:sldId id="339" r:id="rId3"/>
    <p:sldId id="317" r:id="rId4"/>
    <p:sldId id="318" r:id="rId5"/>
    <p:sldId id="352" r:id="rId6"/>
    <p:sldId id="354" r:id="rId7"/>
    <p:sldId id="315" r:id="rId8"/>
    <p:sldId id="316" r:id="rId9"/>
    <p:sldId id="355" r:id="rId10"/>
    <p:sldId id="311" r:id="rId11"/>
    <p:sldId id="330" r:id="rId12"/>
    <p:sldId id="331" r:id="rId13"/>
    <p:sldId id="332" r:id="rId14"/>
    <p:sldId id="333" r:id="rId15"/>
    <p:sldId id="334" r:id="rId16"/>
    <p:sldId id="335" r:id="rId17"/>
    <p:sldId id="353" r:id="rId18"/>
    <p:sldId id="349" r:id="rId19"/>
    <p:sldId id="356" r:id="rId20"/>
    <p:sldId id="350" r:id="rId21"/>
    <p:sldId id="351" r:id="rId22"/>
    <p:sldId id="293" r:id="rId23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24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7" autoAdjust="0"/>
    <p:restoredTop sz="94660"/>
  </p:normalViewPr>
  <p:slideViewPr>
    <p:cSldViewPr>
      <p:cViewPr>
        <p:scale>
          <a:sx n="100" d="100"/>
          <a:sy n="100" d="100"/>
        </p:scale>
        <p:origin x="-902" y="-2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mirova\AppData\Local\Microsoft\Windows\Temporary%20Internet%20Files\Content.Outlook\IIT5F956\&#1052;&#1072;&#1083;&#1086;&#1082;&#1086;&#1084;&#1087;&#1083;&#1077;&#1082;&#1090;&#1085;&#1099;&#1077;%20&#1096;&#1082;&#1086;&#1083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Свод!$B$5:$B$47</c:f>
              <c:strCache>
                <c:ptCount val="43"/>
                <c:pt idx="0">
                  <c:v>Мамадышский</c:v>
                </c:pt>
                <c:pt idx="1">
                  <c:v>Менделеевский</c:v>
                </c:pt>
                <c:pt idx="2">
                  <c:v>Пестречинский</c:v>
                </c:pt>
                <c:pt idx="3">
                  <c:v>Рыбнослободский</c:v>
                </c:pt>
                <c:pt idx="4">
                  <c:v>Чистопольский</c:v>
                </c:pt>
                <c:pt idx="5">
                  <c:v>Агрызский</c:v>
                </c:pt>
                <c:pt idx="6">
                  <c:v>Аксубаевский</c:v>
                </c:pt>
                <c:pt idx="7">
                  <c:v>Алексеевский</c:v>
                </c:pt>
                <c:pt idx="8">
                  <c:v>Алькеевский</c:v>
                </c:pt>
                <c:pt idx="9">
                  <c:v>Верхнеуслонский</c:v>
                </c:pt>
                <c:pt idx="10">
                  <c:v>Высокогорский</c:v>
                </c:pt>
                <c:pt idx="11">
                  <c:v>Тетюшский</c:v>
                </c:pt>
                <c:pt idx="12">
                  <c:v>Бавлинский</c:v>
                </c:pt>
                <c:pt idx="13">
                  <c:v>Буинский</c:v>
                </c:pt>
                <c:pt idx="14">
                  <c:v>Дрожжановский</c:v>
                </c:pt>
                <c:pt idx="15">
                  <c:v>Заинский</c:v>
                </c:pt>
                <c:pt idx="16">
                  <c:v>Кайбицкий</c:v>
                </c:pt>
                <c:pt idx="17">
                  <c:v>Кукморский</c:v>
                </c:pt>
                <c:pt idx="18">
                  <c:v>Лаишевский</c:v>
                </c:pt>
                <c:pt idx="19">
                  <c:v>Лениногорский</c:v>
                </c:pt>
                <c:pt idx="20">
                  <c:v>Мензелинский</c:v>
                </c:pt>
                <c:pt idx="21">
                  <c:v>Нурлатский</c:v>
                </c:pt>
                <c:pt idx="22">
                  <c:v>Спасский</c:v>
                </c:pt>
                <c:pt idx="23">
                  <c:v>Азнакаевский</c:v>
                </c:pt>
                <c:pt idx="24">
                  <c:v>Актанышский</c:v>
                </c:pt>
                <c:pt idx="25">
                  <c:v>Альметьевскай</c:v>
                </c:pt>
                <c:pt idx="26">
                  <c:v>Апастовский</c:v>
                </c:pt>
                <c:pt idx="27">
                  <c:v>Арский</c:v>
                </c:pt>
                <c:pt idx="28">
                  <c:v>Атнинский</c:v>
                </c:pt>
                <c:pt idx="29">
                  <c:v>Балтасинский</c:v>
                </c:pt>
                <c:pt idx="30">
                  <c:v>Бугульминский</c:v>
                </c:pt>
                <c:pt idx="31">
                  <c:v>Елабужский</c:v>
                </c:pt>
                <c:pt idx="32">
                  <c:v>Зеленодольский</c:v>
                </c:pt>
                <c:pt idx="33">
                  <c:v>Камскоустьинский</c:v>
                </c:pt>
                <c:pt idx="34">
                  <c:v>Муслюмовский</c:v>
                </c:pt>
                <c:pt idx="35">
                  <c:v>Нижнекамский</c:v>
                </c:pt>
                <c:pt idx="36">
                  <c:v>Новошешминский</c:v>
                </c:pt>
                <c:pt idx="37">
                  <c:v>Сабинский</c:v>
                </c:pt>
                <c:pt idx="38">
                  <c:v>Сармановский</c:v>
                </c:pt>
                <c:pt idx="39">
                  <c:v>Тукаевский</c:v>
                </c:pt>
                <c:pt idx="40">
                  <c:v>Тюлячинский</c:v>
                </c:pt>
                <c:pt idx="41">
                  <c:v>Черемшанский</c:v>
                </c:pt>
                <c:pt idx="42">
                  <c:v>Ютазинский</c:v>
                </c:pt>
              </c:strCache>
            </c:strRef>
          </c:cat>
          <c:val>
            <c:numRef>
              <c:f>Свод!$C$5:$C$47</c:f>
            </c:numRef>
          </c:val>
        </c:ser>
        <c:ser>
          <c:idx val="1"/>
          <c:order val="1"/>
          <c:invertIfNegative val="0"/>
          <c:cat>
            <c:strRef>
              <c:f>Свод!$B$5:$B$47</c:f>
              <c:strCache>
                <c:ptCount val="43"/>
                <c:pt idx="0">
                  <c:v>Мамадышский</c:v>
                </c:pt>
                <c:pt idx="1">
                  <c:v>Менделеевский</c:v>
                </c:pt>
                <c:pt idx="2">
                  <c:v>Пестречинский</c:v>
                </c:pt>
                <c:pt idx="3">
                  <c:v>Рыбнослободский</c:v>
                </c:pt>
                <c:pt idx="4">
                  <c:v>Чистопольский</c:v>
                </c:pt>
                <c:pt idx="5">
                  <c:v>Агрызский</c:v>
                </c:pt>
                <c:pt idx="6">
                  <c:v>Аксубаевский</c:v>
                </c:pt>
                <c:pt idx="7">
                  <c:v>Алексеевский</c:v>
                </c:pt>
                <c:pt idx="8">
                  <c:v>Алькеевский</c:v>
                </c:pt>
                <c:pt idx="9">
                  <c:v>Верхнеуслонский</c:v>
                </c:pt>
                <c:pt idx="10">
                  <c:v>Высокогорский</c:v>
                </c:pt>
                <c:pt idx="11">
                  <c:v>Тетюшский</c:v>
                </c:pt>
                <c:pt idx="12">
                  <c:v>Бавлинский</c:v>
                </c:pt>
                <c:pt idx="13">
                  <c:v>Буинский</c:v>
                </c:pt>
                <c:pt idx="14">
                  <c:v>Дрожжановский</c:v>
                </c:pt>
                <c:pt idx="15">
                  <c:v>Заинский</c:v>
                </c:pt>
                <c:pt idx="16">
                  <c:v>Кайбицкий</c:v>
                </c:pt>
                <c:pt idx="17">
                  <c:v>Кукморский</c:v>
                </c:pt>
                <c:pt idx="18">
                  <c:v>Лаишевский</c:v>
                </c:pt>
                <c:pt idx="19">
                  <c:v>Лениногорский</c:v>
                </c:pt>
                <c:pt idx="20">
                  <c:v>Мензелинский</c:v>
                </c:pt>
                <c:pt idx="21">
                  <c:v>Нурлатский</c:v>
                </c:pt>
                <c:pt idx="22">
                  <c:v>Спасский</c:v>
                </c:pt>
                <c:pt idx="23">
                  <c:v>Азнакаевский</c:v>
                </c:pt>
                <c:pt idx="24">
                  <c:v>Актанышский</c:v>
                </c:pt>
                <c:pt idx="25">
                  <c:v>Альметьевскай</c:v>
                </c:pt>
                <c:pt idx="26">
                  <c:v>Апастовский</c:v>
                </c:pt>
                <c:pt idx="27">
                  <c:v>Арский</c:v>
                </c:pt>
                <c:pt idx="28">
                  <c:v>Атнинский</c:v>
                </c:pt>
                <c:pt idx="29">
                  <c:v>Балтасинский</c:v>
                </c:pt>
                <c:pt idx="30">
                  <c:v>Бугульминский</c:v>
                </c:pt>
                <c:pt idx="31">
                  <c:v>Елабужский</c:v>
                </c:pt>
                <c:pt idx="32">
                  <c:v>Зеленодольский</c:v>
                </c:pt>
                <c:pt idx="33">
                  <c:v>Камскоустьинский</c:v>
                </c:pt>
                <c:pt idx="34">
                  <c:v>Муслюмовский</c:v>
                </c:pt>
                <c:pt idx="35">
                  <c:v>Нижнекамский</c:v>
                </c:pt>
                <c:pt idx="36">
                  <c:v>Новошешминский</c:v>
                </c:pt>
                <c:pt idx="37">
                  <c:v>Сабинский</c:v>
                </c:pt>
                <c:pt idx="38">
                  <c:v>Сармановский</c:v>
                </c:pt>
                <c:pt idx="39">
                  <c:v>Тукаевский</c:v>
                </c:pt>
                <c:pt idx="40">
                  <c:v>Тюлячинский</c:v>
                </c:pt>
                <c:pt idx="41">
                  <c:v>Черемшанский</c:v>
                </c:pt>
                <c:pt idx="42">
                  <c:v>Ютазинский</c:v>
                </c:pt>
              </c:strCache>
            </c:strRef>
          </c:cat>
          <c:val>
            <c:numRef>
              <c:f>Свод!$D$5:$D$47</c:f>
            </c:numRef>
          </c:val>
        </c:ser>
        <c:ser>
          <c:idx val="2"/>
          <c:order val="2"/>
          <c:invertIfNegative val="0"/>
          <c:cat>
            <c:strRef>
              <c:f>Свод!$B$5:$B$47</c:f>
              <c:strCache>
                <c:ptCount val="43"/>
                <c:pt idx="0">
                  <c:v>Мамадышский</c:v>
                </c:pt>
                <c:pt idx="1">
                  <c:v>Менделеевский</c:v>
                </c:pt>
                <c:pt idx="2">
                  <c:v>Пестречинский</c:v>
                </c:pt>
                <c:pt idx="3">
                  <c:v>Рыбнослободский</c:v>
                </c:pt>
                <c:pt idx="4">
                  <c:v>Чистопольский</c:v>
                </c:pt>
                <c:pt idx="5">
                  <c:v>Агрызский</c:v>
                </c:pt>
                <c:pt idx="6">
                  <c:v>Аксубаевский</c:v>
                </c:pt>
                <c:pt idx="7">
                  <c:v>Алексеевский</c:v>
                </c:pt>
                <c:pt idx="8">
                  <c:v>Алькеевский</c:v>
                </c:pt>
                <c:pt idx="9">
                  <c:v>Верхнеуслонский</c:v>
                </c:pt>
                <c:pt idx="10">
                  <c:v>Высокогорский</c:v>
                </c:pt>
                <c:pt idx="11">
                  <c:v>Тетюшский</c:v>
                </c:pt>
                <c:pt idx="12">
                  <c:v>Бавлинский</c:v>
                </c:pt>
                <c:pt idx="13">
                  <c:v>Буинский</c:v>
                </c:pt>
                <c:pt idx="14">
                  <c:v>Дрожжановский</c:v>
                </c:pt>
                <c:pt idx="15">
                  <c:v>Заинский</c:v>
                </c:pt>
                <c:pt idx="16">
                  <c:v>Кайбицкий</c:v>
                </c:pt>
                <c:pt idx="17">
                  <c:v>Кукморский</c:v>
                </c:pt>
                <c:pt idx="18">
                  <c:v>Лаишевский</c:v>
                </c:pt>
                <c:pt idx="19">
                  <c:v>Лениногорский</c:v>
                </c:pt>
                <c:pt idx="20">
                  <c:v>Мензелинский</c:v>
                </c:pt>
                <c:pt idx="21">
                  <c:v>Нурлатский</c:v>
                </c:pt>
                <c:pt idx="22">
                  <c:v>Спасский</c:v>
                </c:pt>
                <c:pt idx="23">
                  <c:v>Азнакаевский</c:v>
                </c:pt>
                <c:pt idx="24">
                  <c:v>Актанышский</c:v>
                </c:pt>
                <c:pt idx="25">
                  <c:v>Альметьевскай</c:v>
                </c:pt>
                <c:pt idx="26">
                  <c:v>Апастовский</c:v>
                </c:pt>
                <c:pt idx="27">
                  <c:v>Арский</c:v>
                </c:pt>
                <c:pt idx="28">
                  <c:v>Атнинский</c:v>
                </c:pt>
                <c:pt idx="29">
                  <c:v>Балтасинский</c:v>
                </c:pt>
                <c:pt idx="30">
                  <c:v>Бугульминский</c:v>
                </c:pt>
                <c:pt idx="31">
                  <c:v>Елабужский</c:v>
                </c:pt>
                <c:pt idx="32">
                  <c:v>Зеленодольский</c:v>
                </c:pt>
                <c:pt idx="33">
                  <c:v>Камскоустьинский</c:v>
                </c:pt>
                <c:pt idx="34">
                  <c:v>Муслюмовский</c:v>
                </c:pt>
                <c:pt idx="35">
                  <c:v>Нижнекамский</c:v>
                </c:pt>
                <c:pt idx="36">
                  <c:v>Новошешминский</c:v>
                </c:pt>
                <c:pt idx="37">
                  <c:v>Сабинский</c:v>
                </c:pt>
                <c:pt idx="38">
                  <c:v>Сармановский</c:v>
                </c:pt>
                <c:pt idx="39">
                  <c:v>Тукаевский</c:v>
                </c:pt>
                <c:pt idx="40">
                  <c:v>Тюлячинский</c:v>
                </c:pt>
                <c:pt idx="41">
                  <c:v>Черемшанский</c:v>
                </c:pt>
                <c:pt idx="42">
                  <c:v>Ютазинский</c:v>
                </c:pt>
              </c:strCache>
            </c:strRef>
          </c:cat>
          <c:val>
            <c:numRef>
              <c:f>Свод!$E$5:$E$47</c:f>
            </c:numRef>
          </c:val>
        </c:ser>
        <c:ser>
          <c:idx val="3"/>
          <c:order val="3"/>
          <c:invertIfNegative val="0"/>
          <c:cat>
            <c:strRef>
              <c:f>Свод!$B$5:$B$47</c:f>
              <c:strCache>
                <c:ptCount val="43"/>
                <c:pt idx="0">
                  <c:v>Мамадышский</c:v>
                </c:pt>
                <c:pt idx="1">
                  <c:v>Менделеевский</c:v>
                </c:pt>
                <c:pt idx="2">
                  <c:v>Пестречинский</c:v>
                </c:pt>
                <c:pt idx="3">
                  <c:v>Рыбнослободский</c:v>
                </c:pt>
                <c:pt idx="4">
                  <c:v>Чистопольский</c:v>
                </c:pt>
                <c:pt idx="5">
                  <c:v>Агрызский</c:v>
                </c:pt>
                <c:pt idx="6">
                  <c:v>Аксубаевский</c:v>
                </c:pt>
                <c:pt idx="7">
                  <c:v>Алексеевский</c:v>
                </c:pt>
                <c:pt idx="8">
                  <c:v>Алькеевский</c:v>
                </c:pt>
                <c:pt idx="9">
                  <c:v>Верхнеуслонский</c:v>
                </c:pt>
                <c:pt idx="10">
                  <c:v>Высокогорский</c:v>
                </c:pt>
                <c:pt idx="11">
                  <c:v>Тетюшский</c:v>
                </c:pt>
                <c:pt idx="12">
                  <c:v>Бавлинский</c:v>
                </c:pt>
                <c:pt idx="13">
                  <c:v>Буинский</c:v>
                </c:pt>
                <c:pt idx="14">
                  <c:v>Дрожжановский</c:v>
                </c:pt>
                <c:pt idx="15">
                  <c:v>Заинский</c:v>
                </c:pt>
                <c:pt idx="16">
                  <c:v>Кайбицкий</c:v>
                </c:pt>
                <c:pt idx="17">
                  <c:v>Кукморский</c:v>
                </c:pt>
                <c:pt idx="18">
                  <c:v>Лаишевский</c:v>
                </c:pt>
                <c:pt idx="19">
                  <c:v>Лениногорский</c:v>
                </c:pt>
                <c:pt idx="20">
                  <c:v>Мензелинский</c:v>
                </c:pt>
                <c:pt idx="21">
                  <c:v>Нурлатский</c:v>
                </c:pt>
                <c:pt idx="22">
                  <c:v>Спасский</c:v>
                </c:pt>
                <c:pt idx="23">
                  <c:v>Азнакаевский</c:v>
                </c:pt>
                <c:pt idx="24">
                  <c:v>Актанышский</c:v>
                </c:pt>
                <c:pt idx="25">
                  <c:v>Альметьевскай</c:v>
                </c:pt>
                <c:pt idx="26">
                  <c:v>Апастовский</c:v>
                </c:pt>
                <c:pt idx="27">
                  <c:v>Арский</c:v>
                </c:pt>
                <c:pt idx="28">
                  <c:v>Атнинский</c:v>
                </c:pt>
                <c:pt idx="29">
                  <c:v>Балтасинский</c:v>
                </c:pt>
                <c:pt idx="30">
                  <c:v>Бугульминский</c:v>
                </c:pt>
                <c:pt idx="31">
                  <c:v>Елабужский</c:v>
                </c:pt>
                <c:pt idx="32">
                  <c:v>Зеленодольский</c:v>
                </c:pt>
                <c:pt idx="33">
                  <c:v>Камскоустьинский</c:v>
                </c:pt>
                <c:pt idx="34">
                  <c:v>Муслюмовский</c:v>
                </c:pt>
                <c:pt idx="35">
                  <c:v>Нижнекамский</c:v>
                </c:pt>
                <c:pt idx="36">
                  <c:v>Новошешминский</c:v>
                </c:pt>
                <c:pt idx="37">
                  <c:v>Сабинский</c:v>
                </c:pt>
                <c:pt idx="38">
                  <c:v>Сармановский</c:v>
                </c:pt>
                <c:pt idx="39">
                  <c:v>Тукаевский</c:v>
                </c:pt>
                <c:pt idx="40">
                  <c:v>Тюлячинский</c:v>
                </c:pt>
                <c:pt idx="41">
                  <c:v>Черемшанский</c:v>
                </c:pt>
                <c:pt idx="42">
                  <c:v>Ютазинский</c:v>
                </c:pt>
              </c:strCache>
            </c:strRef>
          </c:cat>
          <c:val>
            <c:numRef>
              <c:f>Свод!$F$5:$F$47</c:f>
            </c:numRef>
          </c:val>
        </c:ser>
        <c:ser>
          <c:idx val="4"/>
          <c:order val="4"/>
          <c:invertIfNegative val="0"/>
          <c:cat>
            <c:strRef>
              <c:f>Свод!$B$5:$B$47</c:f>
              <c:strCache>
                <c:ptCount val="43"/>
                <c:pt idx="0">
                  <c:v>Мамадышский</c:v>
                </c:pt>
                <c:pt idx="1">
                  <c:v>Менделеевский</c:v>
                </c:pt>
                <c:pt idx="2">
                  <c:v>Пестречинский</c:v>
                </c:pt>
                <c:pt idx="3">
                  <c:v>Рыбнослободский</c:v>
                </c:pt>
                <c:pt idx="4">
                  <c:v>Чистопольский</c:v>
                </c:pt>
                <c:pt idx="5">
                  <c:v>Агрызский</c:v>
                </c:pt>
                <c:pt idx="6">
                  <c:v>Аксубаевский</c:v>
                </c:pt>
                <c:pt idx="7">
                  <c:v>Алексеевский</c:v>
                </c:pt>
                <c:pt idx="8">
                  <c:v>Алькеевский</c:v>
                </c:pt>
                <c:pt idx="9">
                  <c:v>Верхнеуслонский</c:v>
                </c:pt>
                <c:pt idx="10">
                  <c:v>Высокогорский</c:v>
                </c:pt>
                <c:pt idx="11">
                  <c:v>Тетюшский</c:v>
                </c:pt>
                <c:pt idx="12">
                  <c:v>Бавлинский</c:v>
                </c:pt>
                <c:pt idx="13">
                  <c:v>Буинский</c:v>
                </c:pt>
                <c:pt idx="14">
                  <c:v>Дрожжановский</c:v>
                </c:pt>
                <c:pt idx="15">
                  <c:v>Заинский</c:v>
                </c:pt>
                <c:pt idx="16">
                  <c:v>Кайбицкий</c:v>
                </c:pt>
                <c:pt idx="17">
                  <c:v>Кукморский</c:v>
                </c:pt>
                <c:pt idx="18">
                  <c:v>Лаишевский</c:v>
                </c:pt>
                <c:pt idx="19">
                  <c:v>Лениногорский</c:v>
                </c:pt>
                <c:pt idx="20">
                  <c:v>Мензелинский</c:v>
                </c:pt>
                <c:pt idx="21">
                  <c:v>Нурлатский</c:v>
                </c:pt>
                <c:pt idx="22">
                  <c:v>Спасский</c:v>
                </c:pt>
                <c:pt idx="23">
                  <c:v>Азнакаевский</c:v>
                </c:pt>
                <c:pt idx="24">
                  <c:v>Актанышский</c:v>
                </c:pt>
                <c:pt idx="25">
                  <c:v>Альметьевскай</c:v>
                </c:pt>
                <c:pt idx="26">
                  <c:v>Апастовский</c:v>
                </c:pt>
                <c:pt idx="27">
                  <c:v>Арский</c:v>
                </c:pt>
                <c:pt idx="28">
                  <c:v>Атнинский</c:v>
                </c:pt>
                <c:pt idx="29">
                  <c:v>Балтасинский</c:v>
                </c:pt>
                <c:pt idx="30">
                  <c:v>Бугульминский</c:v>
                </c:pt>
                <c:pt idx="31">
                  <c:v>Елабужский</c:v>
                </c:pt>
                <c:pt idx="32">
                  <c:v>Зеленодольский</c:v>
                </c:pt>
                <c:pt idx="33">
                  <c:v>Камскоустьинский</c:v>
                </c:pt>
                <c:pt idx="34">
                  <c:v>Муслюмовский</c:v>
                </c:pt>
                <c:pt idx="35">
                  <c:v>Нижнекамский</c:v>
                </c:pt>
                <c:pt idx="36">
                  <c:v>Новошешминский</c:v>
                </c:pt>
                <c:pt idx="37">
                  <c:v>Сабинский</c:v>
                </c:pt>
                <c:pt idx="38">
                  <c:v>Сармановский</c:v>
                </c:pt>
                <c:pt idx="39">
                  <c:v>Тукаевский</c:v>
                </c:pt>
                <c:pt idx="40">
                  <c:v>Тюлячинский</c:v>
                </c:pt>
                <c:pt idx="41">
                  <c:v>Черемшанский</c:v>
                </c:pt>
                <c:pt idx="42">
                  <c:v>Ютазинский</c:v>
                </c:pt>
              </c:strCache>
            </c:strRef>
          </c:cat>
          <c:val>
            <c:numRef>
              <c:f>Свод!$G$5:$G$47</c:f>
            </c:numRef>
          </c:val>
        </c:ser>
        <c:ser>
          <c:idx val="5"/>
          <c:order val="5"/>
          <c:invertIfNegative val="0"/>
          <c:cat>
            <c:strRef>
              <c:f>Свод!$B$5:$B$47</c:f>
              <c:strCache>
                <c:ptCount val="43"/>
                <c:pt idx="0">
                  <c:v>Мамадышский</c:v>
                </c:pt>
                <c:pt idx="1">
                  <c:v>Менделеевский</c:v>
                </c:pt>
                <c:pt idx="2">
                  <c:v>Пестречинский</c:v>
                </c:pt>
                <c:pt idx="3">
                  <c:v>Рыбнослободский</c:v>
                </c:pt>
                <c:pt idx="4">
                  <c:v>Чистопольский</c:v>
                </c:pt>
                <c:pt idx="5">
                  <c:v>Агрызский</c:v>
                </c:pt>
                <c:pt idx="6">
                  <c:v>Аксубаевский</c:v>
                </c:pt>
                <c:pt idx="7">
                  <c:v>Алексеевский</c:v>
                </c:pt>
                <c:pt idx="8">
                  <c:v>Алькеевский</c:v>
                </c:pt>
                <c:pt idx="9">
                  <c:v>Верхнеуслонский</c:v>
                </c:pt>
                <c:pt idx="10">
                  <c:v>Высокогорский</c:v>
                </c:pt>
                <c:pt idx="11">
                  <c:v>Тетюшский</c:v>
                </c:pt>
                <c:pt idx="12">
                  <c:v>Бавлинский</c:v>
                </c:pt>
                <c:pt idx="13">
                  <c:v>Буинский</c:v>
                </c:pt>
                <c:pt idx="14">
                  <c:v>Дрожжановский</c:v>
                </c:pt>
                <c:pt idx="15">
                  <c:v>Заинский</c:v>
                </c:pt>
                <c:pt idx="16">
                  <c:v>Кайбицкий</c:v>
                </c:pt>
                <c:pt idx="17">
                  <c:v>Кукморский</c:v>
                </c:pt>
                <c:pt idx="18">
                  <c:v>Лаишевский</c:v>
                </c:pt>
                <c:pt idx="19">
                  <c:v>Лениногорский</c:v>
                </c:pt>
                <c:pt idx="20">
                  <c:v>Мензелинский</c:v>
                </c:pt>
                <c:pt idx="21">
                  <c:v>Нурлатский</c:v>
                </c:pt>
                <c:pt idx="22">
                  <c:v>Спасский</c:v>
                </c:pt>
                <c:pt idx="23">
                  <c:v>Азнакаевский</c:v>
                </c:pt>
                <c:pt idx="24">
                  <c:v>Актанышский</c:v>
                </c:pt>
                <c:pt idx="25">
                  <c:v>Альметьевскай</c:v>
                </c:pt>
                <c:pt idx="26">
                  <c:v>Апастовский</c:v>
                </c:pt>
                <c:pt idx="27">
                  <c:v>Арский</c:v>
                </c:pt>
                <c:pt idx="28">
                  <c:v>Атнинский</c:v>
                </c:pt>
                <c:pt idx="29">
                  <c:v>Балтасинский</c:v>
                </c:pt>
                <c:pt idx="30">
                  <c:v>Бугульминский</c:v>
                </c:pt>
                <c:pt idx="31">
                  <c:v>Елабужский</c:v>
                </c:pt>
                <c:pt idx="32">
                  <c:v>Зеленодольский</c:v>
                </c:pt>
                <c:pt idx="33">
                  <c:v>Камскоустьинский</c:v>
                </c:pt>
                <c:pt idx="34">
                  <c:v>Муслюмовский</c:v>
                </c:pt>
                <c:pt idx="35">
                  <c:v>Нижнекамский</c:v>
                </c:pt>
                <c:pt idx="36">
                  <c:v>Новошешминский</c:v>
                </c:pt>
                <c:pt idx="37">
                  <c:v>Сабинский</c:v>
                </c:pt>
                <c:pt idx="38">
                  <c:v>Сармановский</c:v>
                </c:pt>
                <c:pt idx="39">
                  <c:v>Тукаевский</c:v>
                </c:pt>
                <c:pt idx="40">
                  <c:v>Тюлячинский</c:v>
                </c:pt>
                <c:pt idx="41">
                  <c:v>Черемшанский</c:v>
                </c:pt>
                <c:pt idx="42">
                  <c:v>Ютазинский</c:v>
                </c:pt>
              </c:strCache>
            </c:strRef>
          </c:cat>
          <c:val>
            <c:numRef>
              <c:f>Свод!$H$5:$H$47</c:f>
            </c:numRef>
          </c:val>
        </c:ser>
        <c:ser>
          <c:idx val="6"/>
          <c:order val="6"/>
          <c:spPr>
            <a:solidFill>
              <a:srgbClr val="0070C0"/>
            </a:solidFill>
          </c:spPr>
          <c:invertIfNegative val="0"/>
          <c:cat>
            <c:strRef>
              <c:f>Свод!$B$5:$B$47</c:f>
              <c:strCache>
                <c:ptCount val="43"/>
                <c:pt idx="0">
                  <c:v>Мамадышский</c:v>
                </c:pt>
                <c:pt idx="1">
                  <c:v>Менделеевский</c:v>
                </c:pt>
                <c:pt idx="2">
                  <c:v>Пестречинский</c:v>
                </c:pt>
                <c:pt idx="3">
                  <c:v>Рыбнослободский</c:v>
                </c:pt>
                <c:pt idx="4">
                  <c:v>Чистопольский</c:v>
                </c:pt>
                <c:pt idx="5">
                  <c:v>Агрызский</c:v>
                </c:pt>
                <c:pt idx="6">
                  <c:v>Аксубаевский</c:v>
                </c:pt>
                <c:pt idx="7">
                  <c:v>Алексеевский</c:v>
                </c:pt>
                <c:pt idx="8">
                  <c:v>Алькеевский</c:v>
                </c:pt>
                <c:pt idx="9">
                  <c:v>Верхнеуслонский</c:v>
                </c:pt>
                <c:pt idx="10">
                  <c:v>Высокогорский</c:v>
                </c:pt>
                <c:pt idx="11">
                  <c:v>Тетюшский</c:v>
                </c:pt>
                <c:pt idx="12">
                  <c:v>Бавлинский</c:v>
                </c:pt>
                <c:pt idx="13">
                  <c:v>Буинский</c:v>
                </c:pt>
                <c:pt idx="14">
                  <c:v>Дрожжановский</c:v>
                </c:pt>
                <c:pt idx="15">
                  <c:v>Заинский</c:v>
                </c:pt>
                <c:pt idx="16">
                  <c:v>Кайбицкий</c:v>
                </c:pt>
                <c:pt idx="17">
                  <c:v>Кукморский</c:v>
                </c:pt>
                <c:pt idx="18">
                  <c:v>Лаишевский</c:v>
                </c:pt>
                <c:pt idx="19">
                  <c:v>Лениногорский</c:v>
                </c:pt>
                <c:pt idx="20">
                  <c:v>Мензелинский</c:v>
                </c:pt>
                <c:pt idx="21">
                  <c:v>Нурлатский</c:v>
                </c:pt>
                <c:pt idx="22">
                  <c:v>Спасский</c:v>
                </c:pt>
                <c:pt idx="23">
                  <c:v>Азнакаевский</c:v>
                </c:pt>
                <c:pt idx="24">
                  <c:v>Актанышский</c:v>
                </c:pt>
                <c:pt idx="25">
                  <c:v>Альметьевскай</c:v>
                </c:pt>
                <c:pt idx="26">
                  <c:v>Апастовский</c:v>
                </c:pt>
                <c:pt idx="27">
                  <c:v>Арский</c:v>
                </c:pt>
                <c:pt idx="28">
                  <c:v>Атнинский</c:v>
                </c:pt>
                <c:pt idx="29">
                  <c:v>Балтасинский</c:v>
                </c:pt>
                <c:pt idx="30">
                  <c:v>Бугульминский</c:v>
                </c:pt>
                <c:pt idx="31">
                  <c:v>Елабужский</c:v>
                </c:pt>
                <c:pt idx="32">
                  <c:v>Зеленодольский</c:v>
                </c:pt>
                <c:pt idx="33">
                  <c:v>Камскоустьинский</c:v>
                </c:pt>
                <c:pt idx="34">
                  <c:v>Муслюмовский</c:v>
                </c:pt>
                <c:pt idx="35">
                  <c:v>Нижнекамский</c:v>
                </c:pt>
                <c:pt idx="36">
                  <c:v>Новошешминский</c:v>
                </c:pt>
                <c:pt idx="37">
                  <c:v>Сабинский</c:v>
                </c:pt>
                <c:pt idx="38">
                  <c:v>Сармановский</c:v>
                </c:pt>
                <c:pt idx="39">
                  <c:v>Тукаевский</c:v>
                </c:pt>
                <c:pt idx="40">
                  <c:v>Тюлячинский</c:v>
                </c:pt>
                <c:pt idx="41">
                  <c:v>Черемшанский</c:v>
                </c:pt>
                <c:pt idx="42">
                  <c:v>Ютазинский</c:v>
                </c:pt>
              </c:strCache>
            </c:strRef>
          </c:cat>
          <c:val>
            <c:numRef>
              <c:f>Свод!$I$5:$I$47</c:f>
              <c:numCache>
                <c:formatCode>General</c:formatCode>
                <c:ptCount val="43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544704"/>
        <c:axId val="83886080"/>
      </c:barChart>
      <c:catAx>
        <c:axId val="81544704"/>
        <c:scaling>
          <c:orientation val="minMax"/>
        </c:scaling>
        <c:delete val="0"/>
        <c:axPos val="b"/>
        <c:majorTickMark val="out"/>
        <c:minorTickMark val="none"/>
        <c:tickLblPos val="nextTo"/>
        <c:crossAx val="83886080"/>
        <c:crosses val="autoZero"/>
        <c:auto val="1"/>
        <c:lblAlgn val="ctr"/>
        <c:lblOffset val="100"/>
        <c:noMultiLvlLbl val="0"/>
      </c:catAx>
      <c:valAx>
        <c:axId val="83886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15447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FD98DD-2230-4E33-A4E6-50463DFC360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4A10CE-0C85-4D4C-B7AF-8DCA616C6F05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2400" b="1" dirty="0" smtClean="0"/>
            <a:t>Конфликтная комиссия</a:t>
          </a:r>
          <a:endParaRPr lang="ru-RU" sz="2400" b="1" dirty="0"/>
        </a:p>
      </dgm:t>
    </dgm:pt>
    <dgm:pt modelId="{14F660B6-78EE-45C3-B37F-BA33D5CF1F12}" type="parTrans" cxnId="{284AC6D8-615C-4AFD-83F2-50C016730EAF}">
      <dgm:prSet/>
      <dgm:spPr/>
      <dgm:t>
        <a:bodyPr/>
        <a:lstStyle/>
        <a:p>
          <a:endParaRPr lang="ru-RU"/>
        </a:p>
      </dgm:t>
    </dgm:pt>
    <dgm:pt modelId="{00FD160D-0E1A-4EA0-8034-1A41A0F6CFBE}" type="sibTrans" cxnId="{284AC6D8-615C-4AFD-83F2-50C016730EAF}">
      <dgm:prSet/>
      <dgm:spPr/>
      <dgm:t>
        <a:bodyPr/>
        <a:lstStyle/>
        <a:p>
          <a:endParaRPr lang="ru-RU"/>
        </a:p>
      </dgm:t>
    </dgm:pt>
    <dgm:pt modelId="{2DAB2C83-1BEC-4244-A88F-CBA5E39DB379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1600" b="1" dirty="0" smtClean="0"/>
            <a:t>принимает и рассматривает апелляции участников ГИА о нарушении установленного порядка проведения ГИА </a:t>
          </a:r>
          <a:br>
            <a:rPr lang="ru-RU" sz="1600" b="1" dirty="0" smtClean="0"/>
          </a:br>
          <a:r>
            <a:rPr lang="ru-RU" sz="1600" b="1" dirty="0" smtClean="0"/>
            <a:t>и о несогласии с выставленными баллами</a:t>
          </a:r>
          <a:endParaRPr lang="ru-RU" sz="1600" b="1" dirty="0"/>
        </a:p>
      </dgm:t>
    </dgm:pt>
    <dgm:pt modelId="{9B947F30-FB6E-49BF-83C8-4AE6F9795890}" type="parTrans" cxnId="{BFBF706A-8A2C-4A91-AD2D-AA4FCE541252}">
      <dgm:prSet/>
      <dgm:spPr/>
      <dgm:t>
        <a:bodyPr/>
        <a:lstStyle/>
        <a:p>
          <a:endParaRPr lang="ru-RU"/>
        </a:p>
      </dgm:t>
    </dgm:pt>
    <dgm:pt modelId="{62F93492-8628-4D02-A584-E3C595406A80}" type="sibTrans" cxnId="{BFBF706A-8A2C-4A91-AD2D-AA4FCE541252}">
      <dgm:prSet/>
      <dgm:spPr/>
      <dgm:t>
        <a:bodyPr/>
        <a:lstStyle/>
        <a:p>
          <a:endParaRPr lang="ru-RU"/>
        </a:p>
      </dgm:t>
    </dgm:pt>
    <dgm:pt modelId="{D8F43FFE-D34C-434D-91F3-D816CFF88BCC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1600" b="1" dirty="0" smtClean="0"/>
            <a:t>принимает по результатам рассмотрения апелляции решение об удовлетворении или отклонении апелляций участников ГИА</a:t>
          </a:r>
          <a:endParaRPr lang="ru-RU" sz="1600" b="1" dirty="0"/>
        </a:p>
      </dgm:t>
    </dgm:pt>
    <dgm:pt modelId="{17348331-5694-4EB4-B9A4-F86A05299D3B}" type="parTrans" cxnId="{A811C356-6E1E-4DF1-9637-FB3710B4BAB4}">
      <dgm:prSet/>
      <dgm:spPr/>
      <dgm:t>
        <a:bodyPr/>
        <a:lstStyle/>
        <a:p>
          <a:endParaRPr lang="ru-RU"/>
        </a:p>
      </dgm:t>
    </dgm:pt>
    <dgm:pt modelId="{A0860256-322D-40B8-9E99-1FB7986C836C}" type="sibTrans" cxnId="{A811C356-6E1E-4DF1-9637-FB3710B4BAB4}">
      <dgm:prSet/>
      <dgm:spPr/>
      <dgm:t>
        <a:bodyPr/>
        <a:lstStyle/>
        <a:p>
          <a:endParaRPr lang="ru-RU"/>
        </a:p>
      </dgm:t>
    </dgm:pt>
    <dgm:pt modelId="{E56F11DA-B7FA-434B-A2F7-A2A079D2C006}">
      <dgm:prSet phldrT="[Текст]" custT="1"/>
      <dgm:spPr>
        <a:solidFill>
          <a:srgbClr val="006AB3"/>
        </a:solidFill>
      </dgm:spPr>
      <dgm:t>
        <a:bodyPr/>
        <a:lstStyle/>
        <a:p>
          <a:r>
            <a:rPr lang="ru-RU" sz="1600" b="1" dirty="0" smtClean="0"/>
            <a:t>обращается в ФИПИ с запросом о предоставлении разъяснений по критериям оценивания </a:t>
          </a:r>
          <a:endParaRPr lang="ru-RU" sz="1600" b="1" dirty="0"/>
        </a:p>
      </dgm:t>
    </dgm:pt>
    <dgm:pt modelId="{FEF5C356-4A8D-48F2-83BC-25A49BD87CF6}" type="parTrans" cxnId="{84CB4787-53EC-4670-9DBD-575390C4D9BE}">
      <dgm:prSet/>
      <dgm:spPr/>
      <dgm:t>
        <a:bodyPr/>
        <a:lstStyle/>
        <a:p>
          <a:endParaRPr lang="ru-RU"/>
        </a:p>
      </dgm:t>
    </dgm:pt>
    <dgm:pt modelId="{92B8FEB4-A74E-48EA-BEF0-97186BB5613E}" type="sibTrans" cxnId="{84CB4787-53EC-4670-9DBD-575390C4D9BE}">
      <dgm:prSet/>
      <dgm:spPr/>
      <dgm:t>
        <a:bodyPr/>
        <a:lstStyle/>
        <a:p>
          <a:endParaRPr lang="ru-RU"/>
        </a:p>
      </dgm:t>
    </dgm:pt>
    <dgm:pt modelId="{948F88AB-050F-4241-92B0-91078F512960}">
      <dgm:prSet custT="1"/>
      <dgm:spPr>
        <a:solidFill>
          <a:srgbClr val="006AB3"/>
        </a:solidFill>
      </dgm:spPr>
      <dgm:t>
        <a:bodyPr/>
        <a:lstStyle/>
        <a:p>
          <a:r>
            <a:rPr lang="ru-RU" sz="1600" b="1" dirty="0" smtClean="0"/>
            <a:t>информирует апеллянтов и (или) их родителей (законных представителей), а также ГЭК и РЦОИ о принятых решениях</a:t>
          </a:r>
          <a:endParaRPr lang="ru-RU" sz="1600" b="1" dirty="0"/>
        </a:p>
      </dgm:t>
    </dgm:pt>
    <dgm:pt modelId="{D9877A58-8B24-4EF7-82A4-8FF93BA26C8A}" type="parTrans" cxnId="{CDD80C5F-9B5F-4DBB-A839-E7389FB42A77}">
      <dgm:prSet/>
      <dgm:spPr/>
      <dgm:t>
        <a:bodyPr/>
        <a:lstStyle/>
        <a:p>
          <a:endParaRPr lang="ru-RU"/>
        </a:p>
      </dgm:t>
    </dgm:pt>
    <dgm:pt modelId="{428E91D7-40E4-4838-AA7A-92EFDFB2ADAC}" type="sibTrans" cxnId="{CDD80C5F-9B5F-4DBB-A839-E7389FB42A77}">
      <dgm:prSet/>
      <dgm:spPr/>
      <dgm:t>
        <a:bodyPr/>
        <a:lstStyle/>
        <a:p>
          <a:endParaRPr lang="ru-RU"/>
        </a:p>
      </dgm:t>
    </dgm:pt>
    <dgm:pt modelId="{774543AA-093B-46EC-A95C-D23AFEC927B1}" type="pres">
      <dgm:prSet presAssocID="{F9FD98DD-2230-4E33-A4E6-50463DFC360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C13AA2-699F-4D9E-BB98-0C039969E98C}" type="pres">
      <dgm:prSet presAssocID="{324A10CE-0C85-4D4C-B7AF-8DCA616C6F05}" presName="root1" presStyleCnt="0"/>
      <dgm:spPr/>
    </dgm:pt>
    <dgm:pt modelId="{898651D7-A047-4A82-A9C8-E1C8CC19A144}" type="pres">
      <dgm:prSet presAssocID="{324A10CE-0C85-4D4C-B7AF-8DCA616C6F05}" presName="LevelOneTextNode" presStyleLbl="node0" presStyleIdx="0" presStyleCnt="1" custScaleX="412453" custScaleY="390989" custLinFactX="-100000" custLinFactNeighborX="-136970" custLinFactNeighborY="-11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482386-6766-4B78-84A7-CE04D32E9BA0}" type="pres">
      <dgm:prSet presAssocID="{324A10CE-0C85-4D4C-B7AF-8DCA616C6F05}" presName="level2hierChild" presStyleCnt="0"/>
      <dgm:spPr/>
    </dgm:pt>
    <dgm:pt modelId="{8CADC91A-8CAB-4C8A-A09A-004B20320B87}" type="pres">
      <dgm:prSet presAssocID="{9B947F30-FB6E-49BF-83C8-4AE6F9795890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23DA2A3C-4AA9-4B4E-A723-1D34C32B9E9F}" type="pres">
      <dgm:prSet presAssocID="{9B947F30-FB6E-49BF-83C8-4AE6F9795890}" presName="connTx" presStyleLbl="parChTrans1D2" presStyleIdx="0" presStyleCnt="4"/>
      <dgm:spPr/>
      <dgm:t>
        <a:bodyPr/>
        <a:lstStyle/>
        <a:p>
          <a:endParaRPr lang="ru-RU"/>
        </a:p>
      </dgm:t>
    </dgm:pt>
    <dgm:pt modelId="{F1E34124-1351-4A39-A835-FA0E250AE4C0}" type="pres">
      <dgm:prSet presAssocID="{2DAB2C83-1BEC-4244-A88F-CBA5E39DB379}" presName="root2" presStyleCnt="0"/>
      <dgm:spPr/>
    </dgm:pt>
    <dgm:pt modelId="{42F93670-4622-409F-AF28-BF23D0AC34F7}" type="pres">
      <dgm:prSet presAssocID="{2DAB2C83-1BEC-4244-A88F-CBA5E39DB379}" presName="LevelTwoTextNode" presStyleLbl="node2" presStyleIdx="0" presStyleCnt="4" custScaleX="994253" custScaleY="5044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57BD53-5F11-4AA2-A689-43C69F7B19F8}" type="pres">
      <dgm:prSet presAssocID="{2DAB2C83-1BEC-4244-A88F-CBA5E39DB379}" presName="level3hierChild" presStyleCnt="0"/>
      <dgm:spPr/>
    </dgm:pt>
    <dgm:pt modelId="{7C2FA132-D74A-4658-909B-C4C8A3B31F48}" type="pres">
      <dgm:prSet presAssocID="{17348331-5694-4EB4-B9A4-F86A05299D3B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D3A6A78E-16CB-4379-B155-AD55CC24C399}" type="pres">
      <dgm:prSet presAssocID="{17348331-5694-4EB4-B9A4-F86A05299D3B}" presName="connTx" presStyleLbl="parChTrans1D2" presStyleIdx="1" presStyleCnt="4"/>
      <dgm:spPr/>
      <dgm:t>
        <a:bodyPr/>
        <a:lstStyle/>
        <a:p>
          <a:endParaRPr lang="ru-RU"/>
        </a:p>
      </dgm:t>
    </dgm:pt>
    <dgm:pt modelId="{6C8CB081-4894-4A1F-B8B2-AA6F93A2AD15}" type="pres">
      <dgm:prSet presAssocID="{D8F43FFE-D34C-434D-91F3-D816CFF88BCC}" presName="root2" presStyleCnt="0"/>
      <dgm:spPr/>
    </dgm:pt>
    <dgm:pt modelId="{5A440F36-E865-4077-91B6-4DDB8D641AC9}" type="pres">
      <dgm:prSet presAssocID="{D8F43FFE-D34C-434D-91F3-D816CFF88BCC}" presName="LevelTwoTextNode" presStyleLbl="node2" presStyleIdx="1" presStyleCnt="4" custScaleX="994253" custScaleY="504493" custLinFactNeighborX="2225" custLinFactNeighborY="-190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74C36C-4BF4-4DC9-B8EA-D45B62279EA5}" type="pres">
      <dgm:prSet presAssocID="{D8F43FFE-D34C-434D-91F3-D816CFF88BCC}" presName="level3hierChild" presStyleCnt="0"/>
      <dgm:spPr/>
    </dgm:pt>
    <dgm:pt modelId="{36A8CF9C-B640-4EE7-A89E-9E0612D4CD8A}" type="pres">
      <dgm:prSet presAssocID="{FEF5C356-4A8D-48F2-83BC-25A49BD87CF6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1739DC23-9729-4F32-9878-5C045F65AD22}" type="pres">
      <dgm:prSet presAssocID="{FEF5C356-4A8D-48F2-83BC-25A49BD87CF6}" presName="connTx" presStyleLbl="parChTrans1D2" presStyleIdx="2" presStyleCnt="4"/>
      <dgm:spPr/>
      <dgm:t>
        <a:bodyPr/>
        <a:lstStyle/>
        <a:p>
          <a:endParaRPr lang="ru-RU"/>
        </a:p>
      </dgm:t>
    </dgm:pt>
    <dgm:pt modelId="{9F033544-0A16-4F84-B2EC-3C9493EFBD9A}" type="pres">
      <dgm:prSet presAssocID="{E56F11DA-B7FA-434B-A2F7-A2A079D2C006}" presName="root2" presStyleCnt="0"/>
      <dgm:spPr/>
    </dgm:pt>
    <dgm:pt modelId="{E3D2B1A7-52D9-4F70-8F85-72C8822A8883}" type="pres">
      <dgm:prSet presAssocID="{E56F11DA-B7FA-434B-A2F7-A2A079D2C006}" presName="LevelTwoTextNode" presStyleLbl="node2" presStyleIdx="2" presStyleCnt="4" custScaleX="994253" custScaleY="5044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D535AF-5926-43F9-BD5E-6A09648C4840}" type="pres">
      <dgm:prSet presAssocID="{E56F11DA-B7FA-434B-A2F7-A2A079D2C006}" presName="level3hierChild" presStyleCnt="0"/>
      <dgm:spPr/>
    </dgm:pt>
    <dgm:pt modelId="{66E708B8-2840-44DB-8156-9D6D538EE088}" type="pres">
      <dgm:prSet presAssocID="{D9877A58-8B24-4EF7-82A4-8FF93BA26C8A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C129D272-850B-4808-89DE-DDB681B01408}" type="pres">
      <dgm:prSet presAssocID="{D9877A58-8B24-4EF7-82A4-8FF93BA26C8A}" presName="connTx" presStyleLbl="parChTrans1D2" presStyleIdx="3" presStyleCnt="4"/>
      <dgm:spPr/>
      <dgm:t>
        <a:bodyPr/>
        <a:lstStyle/>
        <a:p>
          <a:endParaRPr lang="ru-RU"/>
        </a:p>
      </dgm:t>
    </dgm:pt>
    <dgm:pt modelId="{36BF4740-06E0-46FC-9F5E-68A363F35C43}" type="pres">
      <dgm:prSet presAssocID="{948F88AB-050F-4241-92B0-91078F512960}" presName="root2" presStyleCnt="0"/>
      <dgm:spPr/>
    </dgm:pt>
    <dgm:pt modelId="{84C5BB6F-D12A-4EB0-B7D0-9E8B9D0EBD8B}" type="pres">
      <dgm:prSet presAssocID="{948F88AB-050F-4241-92B0-91078F512960}" presName="LevelTwoTextNode" presStyleLbl="node2" presStyleIdx="3" presStyleCnt="4" custScaleX="994253" custScaleY="5044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1BA4CC-62B0-4624-B7F7-314A5D114316}" type="pres">
      <dgm:prSet presAssocID="{948F88AB-050F-4241-92B0-91078F512960}" presName="level3hierChild" presStyleCnt="0"/>
      <dgm:spPr/>
    </dgm:pt>
  </dgm:ptLst>
  <dgm:cxnLst>
    <dgm:cxn modelId="{FEC38BE0-DA49-408B-9D84-CF1372C9BA9D}" type="presOf" srcId="{324A10CE-0C85-4D4C-B7AF-8DCA616C6F05}" destId="{898651D7-A047-4A82-A9C8-E1C8CC19A144}" srcOrd="0" destOrd="0" presId="urn:microsoft.com/office/officeart/2008/layout/HorizontalMultiLevelHierarchy"/>
    <dgm:cxn modelId="{CDD80C5F-9B5F-4DBB-A839-E7389FB42A77}" srcId="{324A10CE-0C85-4D4C-B7AF-8DCA616C6F05}" destId="{948F88AB-050F-4241-92B0-91078F512960}" srcOrd="3" destOrd="0" parTransId="{D9877A58-8B24-4EF7-82A4-8FF93BA26C8A}" sibTransId="{428E91D7-40E4-4838-AA7A-92EFDFB2ADAC}"/>
    <dgm:cxn modelId="{A811C356-6E1E-4DF1-9637-FB3710B4BAB4}" srcId="{324A10CE-0C85-4D4C-B7AF-8DCA616C6F05}" destId="{D8F43FFE-D34C-434D-91F3-D816CFF88BCC}" srcOrd="1" destOrd="0" parTransId="{17348331-5694-4EB4-B9A4-F86A05299D3B}" sibTransId="{A0860256-322D-40B8-9E99-1FB7986C836C}"/>
    <dgm:cxn modelId="{4DC24400-C4A8-4D14-BC65-7C12D8EEB216}" type="presOf" srcId="{E56F11DA-B7FA-434B-A2F7-A2A079D2C006}" destId="{E3D2B1A7-52D9-4F70-8F85-72C8822A8883}" srcOrd="0" destOrd="0" presId="urn:microsoft.com/office/officeart/2008/layout/HorizontalMultiLevelHierarchy"/>
    <dgm:cxn modelId="{84CB4787-53EC-4670-9DBD-575390C4D9BE}" srcId="{324A10CE-0C85-4D4C-B7AF-8DCA616C6F05}" destId="{E56F11DA-B7FA-434B-A2F7-A2A079D2C006}" srcOrd="2" destOrd="0" parTransId="{FEF5C356-4A8D-48F2-83BC-25A49BD87CF6}" sibTransId="{92B8FEB4-A74E-48EA-BEF0-97186BB5613E}"/>
    <dgm:cxn modelId="{416EABD9-FE5C-4FA9-B2F1-8D23DC827211}" type="presOf" srcId="{9B947F30-FB6E-49BF-83C8-4AE6F9795890}" destId="{23DA2A3C-4AA9-4B4E-A723-1D34C32B9E9F}" srcOrd="1" destOrd="0" presId="urn:microsoft.com/office/officeart/2008/layout/HorizontalMultiLevelHierarchy"/>
    <dgm:cxn modelId="{0A6A220C-2D83-477F-B2AC-7EC4F5F3430C}" type="presOf" srcId="{2DAB2C83-1BEC-4244-A88F-CBA5E39DB379}" destId="{42F93670-4622-409F-AF28-BF23D0AC34F7}" srcOrd="0" destOrd="0" presId="urn:microsoft.com/office/officeart/2008/layout/HorizontalMultiLevelHierarchy"/>
    <dgm:cxn modelId="{BFBF706A-8A2C-4A91-AD2D-AA4FCE541252}" srcId="{324A10CE-0C85-4D4C-B7AF-8DCA616C6F05}" destId="{2DAB2C83-1BEC-4244-A88F-CBA5E39DB379}" srcOrd="0" destOrd="0" parTransId="{9B947F30-FB6E-49BF-83C8-4AE6F9795890}" sibTransId="{62F93492-8628-4D02-A584-E3C595406A80}"/>
    <dgm:cxn modelId="{0CD2DE5C-B8F6-4892-B4B5-4F0E568EC3BF}" type="presOf" srcId="{D9877A58-8B24-4EF7-82A4-8FF93BA26C8A}" destId="{C129D272-850B-4808-89DE-DDB681B01408}" srcOrd="1" destOrd="0" presId="urn:microsoft.com/office/officeart/2008/layout/HorizontalMultiLevelHierarchy"/>
    <dgm:cxn modelId="{CF1128AA-5841-4EAC-AE9C-2E9231AD0C7E}" type="presOf" srcId="{FEF5C356-4A8D-48F2-83BC-25A49BD87CF6}" destId="{36A8CF9C-B640-4EE7-A89E-9E0612D4CD8A}" srcOrd="0" destOrd="0" presId="urn:microsoft.com/office/officeart/2008/layout/HorizontalMultiLevelHierarchy"/>
    <dgm:cxn modelId="{BD04820A-F071-45D9-A835-CC64E5910808}" type="presOf" srcId="{D9877A58-8B24-4EF7-82A4-8FF93BA26C8A}" destId="{66E708B8-2840-44DB-8156-9D6D538EE088}" srcOrd="0" destOrd="0" presId="urn:microsoft.com/office/officeart/2008/layout/HorizontalMultiLevelHierarchy"/>
    <dgm:cxn modelId="{3EA65C4C-982B-48F3-A5CF-0EB155CFE5D7}" type="presOf" srcId="{17348331-5694-4EB4-B9A4-F86A05299D3B}" destId="{D3A6A78E-16CB-4379-B155-AD55CC24C399}" srcOrd="1" destOrd="0" presId="urn:microsoft.com/office/officeart/2008/layout/HorizontalMultiLevelHierarchy"/>
    <dgm:cxn modelId="{8BB82114-49E6-4E84-A812-2EC0E24EBC6D}" type="presOf" srcId="{948F88AB-050F-4241-92B0-91078F512960}" destId="{84C5BB6F-D12A-4EB0-B7D0-9E8B9D0EBD8B}" srcOrd="0" destOrd="0" presId="urn:microsoft.com/office/officeart/2008/layout/HorizontalMultiLevelHierarchy"/>
    <dgm:cxn modelId="{3D14DF86-BDAE-4D7C-AD73-6F938D1E0EC3}" type="presOf" srcId="{17348331-5694-4EB4-B9A4-F86A05299D3B}" destId="{7C2FA132-D74A-4658-909B-C4C8A3B31F48}" srcOrd="0" destOrd="0" presId="urn:microsoft.com/office/officeart/2008/layout/HorizontalMultiLevelHierarchy"/>
    <dgm:cxn modelId="{9D3C1B22-2ECA-4CCC-920F-75A54DF3A45F}" type="presOf" srcId="{D8F43FFE-D34C-434D-91F3-D816CFF88BCC}" destId="{5A440F36-E865-4077-91B6-4DDB8D641AC9}" srcOrd="0" destOrd="0" presId="urn:microsoft.com/office/officeart/2008/layout/HorizontalMultiLevelHierarchy"/>
    <dgm:cxn modelId="{FC6D03F1-C607-4AAA-9F78-943835B57408}" type="presOf" srcId="{9B947F30-FB6E-49BF-83C8-4AE6F9795890}" destId="{8CADC91A-8CAB-4C8A-A09A-004B20320B87}" srcOrd="0" destOrd="0" presId="urn:microsoft.com/office/officeart/2008/layout/HorizontalMultiLevelHierarchy"/>
    <dgm:cxn modelId="{284AC6D8-615C-4AFD-83F2-50C016730EAF}" srcId="{F9FD98DD-2230-4E33-A4E6-50463DFC3609}" destId="{324A10CE-0C85-4D4C-B7AF-8DCA616C6F05}" srcOrd="0" destOrd="0" parTransId="{14F660B6-78EE-45C3-B37F-BA33D5CF1F12}" sibTransId="{00FD160D-0E1A-4EA0-8034-1A41A0F6CFBE}"/>
    <dgm:cxn modelId="{9BE4F174-B924-4D5F-AA72-20233BEE00DC}" type="presOf" srcId="{F9FD98DD-2230-4E33-A4E6-50463DFC3609}" destId="{774543AA-093B-46EC-A95C-D23AFEC927B1}" srcOrd="0" destOrd="0" presId="urn:microsoft.com/office/officeart/2008/layout/HorizontalMultiLevelHierarchy"/>
    <dgm:cxn modelId="{55E770C9-325E-442A-988D-92D337B77AA9}" type="presOf" srcId="{FEF5C356-4A8D-48F2-83BC-25A49BD87CF6}" destId="{1739DC23-9729-4F32-9878-5C045F65AD22}" srcOrd="1" destOrd="0" presId="urn:microsoft.com/office/officeart/2008/layout/HorizontalMultiLevelHierarchy"/>
    <dgm:cxn modelId="{BEFA3258-1C3C-4C61-9F93-6AC4F3D29CFE}" type="presParOf" srcId="{774543AA-093B-46EC-A95C-D23AFEC927B1}" destId="{1EC13AA2-699F-4D9E-BB98-0C039969E98C}" srcOrd="0" destOrd="0" presId="urn:microsoft.com/office/officeart/2008/layout/HorizontalMultiLevelHierarchy"/>
    <dgm:cxn modelId="{5153B729-2AD9-49E3-A956-D91D247C96CF}" type="presParOf" srcId="{1EC13AA2-699F-4D9E-BB98-0C039969E98C}" destId="{898651D7-A047-4A82-A9C8-E1C8CC19A144}" srcOrd="0" destOrd="0" presId="urn:microsoft.com/office/officeart/2008/layout/HorizontalMultiLevelHierarchy"/>
    <dgm:cxn modelId="{76683AC6-143B-42DA-9C38-019BC91EEE56}" type="presParOf" srcId="{1EC13AA2-699F-4D9E-BB98-0C039969E98C}" destId="{22482386-6766-4B78-84A7-CE04D32E9BA0}" srcOrd="1" destOrd="0" presId="urn:microsoft.com/office/officeart/2008/layout/HorizontalMultiLevelHierarchy"/>
    <dgm:cxn modelId="{308F238C-E5A7-47F5-A53A-5D1B338C3991}" type="presParOf" srcId="{22482386-6766-4B78-84A7-CE04D32E9BA0}" destId="{8CADC91A-8CAB-4C8A-A09A-004B20320B87}" srcOrd="0" destOrd="0" presId="urn:microsoft.com/office/officeart/2008/layout/HorizontalMultiLevelHierarchy"/>
    <dgm:cxn modelId="{E55F9A9B-9AFA-42AC-8259-A266D9F31B15}" type="presParOf" srcId="{8CADC91A-8CAB-4C8A-A09A-004B20320B87}" destId="{23DA2A3C-4AA9-4B4E-A723-1D34C32B9E9F}" srcOrd="0" destOrd="0" presId="urn:microsoft.com/office/officeart/2008/layout/HorizontalMultiLevelHierarchy"/>
    <dgm:cxn modelId="{F6F92A8C-CAEB-4C9A-8AA2-CC4D29E925CE}" type="presParOf" srcId="{22482386-6766-4B78-84A7-CE04D32E9BA0}" destId="{F1E34124-1351-4A39-A835-FA0E250AE4C0}" srcOrd="1" destOrd="0" presId="urn:microsoft.com/office/officeart/2008/layout/HorizontalMultiLevelHierarchy"/>
    <dgm:cxn modelId="{5238346D-9F38-48B5-9106-863013CBBB7B}" type="presParOf" srcId="{F1E34124-1351-4A39-A835-FA0E250AE4C0}" destId="{42F93670-4622-409F-AF28-BF23D0AC34F7}" srcOrd="0" destOrd="0" presId="urn:microsoft.com/office/officeart/2008/layout/HorizontalMultiLevelHierarchy"/>
    <dgm:cxn modelId="{F3DE478C-7A92-4A73-A5FC-7CB7FC1B8604}" type="presParOf" srcId="{F1E34124-1351-4A39-A835-FA0E250AE4C0}" destId="{0357BD53-5F11-4AA2-A689-43C69F7B19F8}" srcOrd="1" destOrd="0" presId="urn:microsoft.com/office/officeart/2008/layout/HorizontalMultiLevelHierarchy"/>
    <dgm:cxn modelId="{04A7EF01-8F2A-40C7-A474-142B3CCC24DC}" type="presParOf" srcId="{22482386-6766-4B78-84A7-CE04D32E9BA0}" destId="{7C2FA132-D74A-4658-909B-C4C8A3B31F48}" srcOrd="2" destOrd="0" presId="urn:microsoft.com/office/officeart/2008/layout/HorizontalMultiLevelHierarchy"/>
    <dgm:cxn modelId="{1E8C96DE-BB83-4A7D-8E8D-ED28CA631FB1}" type="presParOf" srcId="{7C2FA132-D74A-4658-909B-C4C8A3B31F48}" destId="{D3A6A78E-16CB-4379-B155-AD55CC24C399}" srcOrd="0" destOrd="0" presId="urn:microsoft.com/office/officeart/2008/layout/HorizontalMultiLevelHierarchy"/>
    <dgm:cxn modelId="{4B8D6EF9-4B28-408A-97A7-3DFF11726875}" type="presParOf" srcId="{22482386-6766-4B78-84A7-CE04D32E9BA0}" destId="{6C8CB081-4894-4A1F-B8B2-AA6F93A2AD15}" srcOrd="3" destOrd="0" presId="urn:microsoft.com/office/officeart/2008/layout/HorizontalMultiLevelHierarchy"/>
    <dgm:cxn modelId="{0F86417D-C6E3-4597-9DF5-971081ECFACD}" type="presParOf" srcId="{6C8CB081-4894-4A1F-B8B2-AA6F93A2AD15}" destId="{5A440F36-E865-4077-91B6-4DDB8D641AC9}" srcOrd="0" destOrd="0" presId="urn:microsoft.com/office/officeart/2008/layout/HorizontalMultiLevelHierarchy"/>
    <dgm:cxn modelId="{6A592572-EA01-474F-A799-C54044630EEA}" type="presParOf" srcId="{6C8CB081-4894-4A1F-B8B2-AA6F93A2AD15}" destId="{4674C36C-4BF4-4DC9-B8EA-D45B62279EA5}" srcOrd="1" destOrd="0" presId="urn:microsoft.com/office/officeart/2008/layout/HorizontalMultiLevelHierarchy"/>
    <dgm:cxn modelId="{88CC4C22-922B-4833-989A-EC3E93B4B9B7}" type="presParOf" srcId="{22482386-6766-4B78-84A7-CE04D32E9BA0}" destId="{36A8CF9C-B640-4EE7-A89E-9E0612D4CD8A}" srcOrd="4" destOrd="0" presId="urn:microsoft.com/office/officeart/2008/layout/HorizontalMultiLevelHierarchy"/>
    <dgm:cxn modelId="{D1255F58-6028-4FA8-AD8B-679DC0B47C3C}" type="presParOf" srcId="{36A8CF9C-B640-4EE7-A89E-9E0612D4CD8A}" destId="{1739DC23-9729-4F32-9878-5C045F65AD22}" srcOrd="0" destOrd="0" presId="urn:microsoft.com/office/officeart/2008/layout/HorizontalMultiLevelHierarchy"/>
    <dgm:cxn modelId="{1E8BC752-83EC-4A03-8267-A8D671AA9912}" type="presParOf" srcId="{22482386-6766-4B78-84A7-CE04D32E9BA0}" destId="{9F033544-0A16-4F84-B2EC-3C9493EFBD9A}" srcOrd="5" destOrd="0" presId="urn:microsoft.com/office/officeart/2008/layout/HorizontalMultiLevelHierarchy"/>
    <dgm:cxn modelId="{AB0DE337-D940-463E-90A9-AD80C4A29418}" type="presParOf" srcId="{9F033544-0A16-4F84-B2EC-3C9493EFBD9A}" destId="{E3D2B1A7-52D9-4F70-8F85-72C8822A8883}" srcOrd="0" destOrd="0" presId="urn:microsoft.com/office/officeart/2008/layout/HorizontalMultiLevelHierarchy"/>
    <dgm:cxn modelId="{6EDCB4A7-331D-476B-AB5B-0D55C80F41D5}" type="presParOf" srcId="{9F033544-0A16-4F84-B2EC-3C9493EFBD9A}" destId="{52D535AF-5926-43F9-BD5E-6A09648C4840}" srcOrd="1" destOrd="0" presId="urn:microsoft.com/office/officeart/2008/layout/HorizontalMultiLevelHierarchy"/>
    <dgm:cxn modelId="{8434E4CF-C2F0-47FD-9261-41D7BBCE9233}" type="presParOf" srcId="{22482386-6766-4B78-84A7-CE04D32E9BA0}" destId="{66E708B8-2840-44DB-8156-9D6D538EE088}" srcOrd="6" destOrd="0" presId="urn:microsoft.com/office/officeart/2008/layout/HorizontalMultiLevelHierarchy"/>
    <dgm:cxn modelId="{29D488E0-8AC4-41DF-B38A-284342E4A122}" type="presParOf" srcId="{66E708B8-2840-44DB-8156-9D6D538EE088}" destId="{C129D272-850B-4808-89DE-DDB681B01408}" srcOrd="0" destOrd="0" presId="urn:microsoft.com/office/officeart/2008/layout/HorizontalMultiLevelHierarchy"/>
    <dgm:cxn modelId="{7BDFAE63-51D7-4E78-8808-61DE460B5946}" type="presParOf" srcId="{22482386-6766-4B78-84A7-CE04D32E9BA0}" destId="{36BF4740-06E0-46FC-9F5E-68A363F35C43}" srcOrd="7" destOrd="0" presId="urn:microsoft.com/office/officeart/2008/layout/HorizontalMultiLevelHierarchy"/>
    <dgm:cxn modelId="{F18822CB-13AF-46D9-9BBC-96338EC172D2}" type="presParOf" srcId="{36BF4740-06E0-46FC-9F5E-68A363F35C43}" destId="{84C5BB6F-D12A-4EB0-B7D0-9E8B9D0EBD8B}" srcOrd="0" destOrd="0" presId="urn:microsoft.com/office/officeart/2008/layout/HorizontalMultiLevelHierarchy"/>
    <dgm:cxn modelId="{848AE32F-0FFD-462E-9B8A-30AF41008C3A}" type="presParOf" srcId="{36BF4740-06E0-46FC-9F5E-68A363F35C43}" destId="{3C1BA4CC-62B0-4624-B7F7-314A5D11431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729635-28C1-4368-9F2A-A6D105F2F12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D665D6-4E7C-43FB-A986-B1CF7893643F}">
      <dgm:prSet phldrT="[Текст]" custT="1"/>
      <dgm:spPr>
        <a:solidFill>
          <a:srgbClr val="0072BC"/>
        </a:solidFill>
      </dgm:spPr>
      <dgm:t>
        <a:bodyPr/>
        <a:lstStyle/>
        <a:p>
          <a:r>
            <a:rPr lang="ru-RU" sz="2000" dirty="0" smtClean="0"/>
            <a:t>КК </a:t>
          </a:r>
          <a:r>
            <a:rPr lang="ru-RU" sz="2000" b="1" dirty="0" smtClean="0">
              <a:solidFill>
                <a:srgbClr val="ED1C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</a:t>
          </a:r>
          <a:r>
            <a:rPr lang="ru-RU" sz="2000" dirty="0" smtClean="0"/>
            <a:t> привлекает к рассмотрению апелляции</a:t>
          </a:r>
          <a:endParaRPr lang="ru-RU" sz="2000" dirty="0"/>
        </a:p>
      </dgm:t>
    </dgm:pt>
    <dgm:pt modelId="{54A1E733-F112-488E-908C-E07436AE6A1C}" type="parTrans" cxnId="{5B60198C-4DFA-4C30-B04A-0D4CC96B7E1A}">
      <dgm:prSet/>
      <dgm:spPr/>
      <dgm:t>
        <a:bodyPr/>
        <a:lstStyle/>
        <a:p>
          <a:endParaRPr lang="ru-RU"/>
        </a:p>
      </dgm:t>
    </dgm:pt>
    <dgm:pt modelId="{BECC1325-B3B0-41C7-9F8A-72F1FE840B10}" type="sibTrans" cxnId="{5B60198C-4DFA-4C30-B04A-0D4CC96B7E1A}">
      <dgm:prSet/>
      <dgm:spPr/>
      <dgm:t>
        <a:bodyPr/>
        <a:lstStyle/>
        <a:p>
          <a:endParaRPr lang="ru-RU"/>
        </a:p>
      </dgm:t>
    </dgm:pt>
    <dgm:pt modelId="{F6849754-69D0-4EE7-943E-0301D3370D7D}">
      <dgm:prSet phldrT="[Текст]" custT="1"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r>
            <a:rPr lang="ru-RU" sz="2000" dirty="0" smtClean="0">
              <a:solidFill>
                <a:srgbClr val="002060"/>
              </a:solidFill>
            </a:rPr>
            <a:t>Лиц, участвовавших в организации и проведении экзамена</a:t>
          </a:r>
          <a:endParaRPr lang="ru-RU" sz="2000" dirty="0">
            <a:solidFill>
              <a:srgbClr val="002060"/>
            </a:solidFill>
          </a:endParaRPr>
        </a:p>
      </dgm:t>
    </dgm:pt>
    <dgm:pt modelId="{4BCD6BDE-7C1A-4D44-A0AF-415073C5EAA8}" type="parTrans" cxnId="{4B8CBA08-0C4B-4385-B80F-FBD7E7EA209E}">
      <dgm:prSet/>
      <dgm:spPr/>
      <dgm:t>
        <a:bodyPr/>
        <a:lstStyle/>
        <a:p>
          <a:endParaRPr lang="ru-RU"/>
        </a:p>
      </dgm:t>
    </dgm:pt>
    <dgm:pt modelId="{5562EF6F-1F8A-44B3-8734-B06CEE5DE1C4}" type="sibTrans" cxnId="{4B8CBA08-0C4B-4385-B80F-FBD7E7EA209E}">
      <dgm:prSet/>
      <dgm:spPr/>
      <dgm:t>
        <a:bodyPr/>
        <a:lstStyle/>
        <a:p>
          <a:endParaRPr lang="ru-RU"/>
        </a:p>
      </dgm:t>
    </dgm:pt>
    <dgm:pt modelId="{71C95308-4335-42BF-9C05-B8BA4EBD3BE5}">
      <dgm:prSet phldrT="[Текст]" custT="1"/>
      <dgm:spPr>
        <a:solidFill>
          <a:srgbClr val="0072BC"/>
        </a:solidFill>
      </dgm:spPr>
      <dgm:t>
        <a:bodyPr/>
        <a:lstStyle/>
        <a:p>
          <a:r>
            <a:rPr lang="ru-RU" sz="2000" dirty="0" smtClean="0"/>
            <a:t>КК </a:t>
          </a:r>
          <a:r>
            <a:rPr lang="ru-RU" sz="2000" b="1" dirty="0" smtClean="0">
              <a:solidFill>
                <a:srgbClr val="ED1C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</a:t>
          </a:r>
          <a:r>
            <a:rPr lang="ru-RU" sz="2000" dirty="0" smtClean="0"/>
            <a:t> рассматривает апелляции по вопросам </a:t>
          </a:r>
          <a:endParaRPr lang="ru-RU" sz="2000" dirty="0"/>
        </a:p>
      </dgm:t>
    </dgm:pt>
    <dgm:pt modelId="{76160DB5-CF69-417C-B1CE-67BF2B18ED5F}" type="parTrans" cxnId="{2395C4EE-DA4F-49E0-95A9-F29ECFA24962}">
      <dgm:prSet/>
      <dgm:spPr/>
      <dgm:t>
        <a:bodyPr/>
        <a:lstStyle/>
        <a:p>
          <a:endParaRPr lang="ru-RU"/>
        </a:p>
      </dgm:t>
    </dgm:pt>
    <dgm:pt modelId="{22FAD205-4FF8-401C-BB99-E3AFF285A5E9}" type="sibTrans" cxnId="{2395C4EE-DA4F-49E0-95A9-F29ECFA24962}">
      <dgm:prSet/>
      <dgm:spPr/>
      <dgm:t>
        <a:bodyPr/>
        <a:lstStyle/>
        <a:p>
          <a:endParaRPr lang="ru-RU"/>
        </a:p>
      </dgm:t>
    </dgm:pt>
    <dgm:pt modelId="{D0FD5400-BF34-4746-9167-3E3BC4795473}">
      <dgm:prSet phldrT="[Текст]" custT="1"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r>
            <a:rPr lang="ru-RU" sz="2000" dirty="0" smtClean="0">
              <a:solidFill>
                <a:srgbClr val="002060"/>
              </a:solidFill>
            </a:rPr>
            <a:t>Содержания и структуры заданий</a:t>
          </a:r>
          <a:endParaRPr lang="ru-RU" sz="2000" dirty="0">
            <a:solidFill>
              <a:srgbClr val="002060"/>
            </a:solidFill>
          </a:endParaRPr>
        </a:p>
      </dgm:t>
    </dgm:pt>
    <dgm:pt modelId="{5E91184A-62CA-4DF1-A7EF-D77FA4AD8999}" type="parTrans" cxnId="{661CE029-F13F-46F7-A6CD-E85356FAC67D}">
      <dgm:prSet/>
      <dgm:spPr/>
      <dgm:t>
        <a:bodyPr/>
        <a:lstStyle/>
        <a:p>
          <a:endParaRPr lang="ru-RU"/>
        </a:p>
      </dgm:t>
    </dgm:pt>
    <dgm:pt modelId="{DE2A6092-E28C-4858-B7D8-BE6ABF0A3196}" type="sibTrans" cxnId="{661CE029-F13F-46F7-A6CD-E85356FAC67D}">
      <dgm:prSet/>
      <dgm:spPr/>
      <dgm:t>
        <a:bodyPr/>
        <a:lstStyle/>
        <a:p>
          <a:endParaRPr lang="ru-RU"/>
        </a:p>
      </dgm:t>
    </dgm:pt>
    <dgm:pt modelId="{06FB465B-62BD-4019-B85E-CD663E61C5F9}">
      <dgm:prSet phldrT="[Текст]" custT="1"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r>
            <a:rPr lang="ru-RU" sz="2000" dirty="0" smtClean="0">
              <a:solidFill>
                <a:srgbClr val="002060"/>
              </a:solidFill>
            </a:rPr>
            <a:t>Лиц, ранее проверявших экзаменационную работу апеллянта</a:t>
          </a:r>
          <a:endParaRPr lang="ru-RU" sz="2000" dirty="0">
            <a:solidFill>
              <a:srgbClr val="002060"/>
            </a:solidFill>
          </a:endParaRPr>
        </a:p>
      </dgm:t>
    </dgm:pt>
    <dgm:pt modelId="{E2C77FA2-8B4A-4338-A52E-0CB8F724CDD3}" type="parTrans" cxnId="{F3F8845B-4BF1-4A87-80FE-D1D8D06A3605}">
      <dgm:prSet/>
      <dgm:spPr/>
      <dgm:t>
        <a:bodyPr/>
        <a:lstStyle/>
        <a:p>
          <a:endParaRPr lang="ru-RU"/>
        </a:p>
      </dgm:t>
    </dgm:pt>
    <dgm:pt modelId="{476898EF-C9DE-4320-B0DC-A0C09F6EAB48}" type="sibTrans" cxnId="{F3F8845B-4BF1-4A87-80FE-D1D8D06A3605}">
      <dgm:prSet/>
      <dgm:spPr/>
      <dgm:t>
        <a:bodyPr/>
        <a:lstStyle/>
        <a:p>
          <a:endParaRPr lang="ru-RU"/>
        </a:p>
      </dgm:t>
    </dgm:pt>
    <dgm:pt modelId="{355312EA-3B1E-4BD0-BE51-A4D8D5678B51}">
      <dgm:prSet phldrT="[Текст]" custT="1"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r>
            <a:rPr lang="ru-RU" sz="2000" dirty="0" smtClean="0">
              <a:solidFill>
                <a:srgbClr val="002060"/>
              </a:solidFill>
            </a:rPr>
            <a:t>Оценивания заданий с кратким ответом</a:t>
          </a:r>
          <a:endParaRPr lang="ru-RU" sz="2000" dirty="0">
            <a:solidFill>
              <a:srgbClr val="002060"/>
            </a:solidFill>
          </a:endParaRPr>
        </a:p>
      </dgm:t>
    </dgm:pt>
    <dgm:pt modelId="{DF983542-DAFF-4E6A-918E-E32E82472F0D}" type="parTrans" cxnId="{B265EC16-DF1D-4EA5-8B60-3C800B71CA10}">
      <dgm:prSet/>
      <dgm:spPr/>
      <dgm:t>
        <a:bodyPr/>
        <a:lstStyle/>
        <a:p>
          <a:endParaRPr lang="ru-RU"/>
        </a:p>
      </dgm:t>
    </dgm:pt>
    <dgm:pt modelId="{67FADCD3-F10E-45AF-9544-D548E2CFD358}" type="sibTrans" cxnId="{B265EC16-DF1D-4EA5-8B60-3C800B71CA10}">
      <dgm:prSet/>
      <dgm:spPr/>
      <dgm:t>
        <a:bodyPr/>
        <a:lstStyle/>
        <a:p>
          <a:endParaRPr lang="ru-RU"/>
        </a:p>
      </dgm:t>
    </dgm:pt>
    <dgm:pt modelId="{0BC3CC77-EA04-422B-B559-5564B3AD0B27}">
      <dgm:prSet phldrT="[Текст]" custT="1"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r>
            <a:rPr lang="ru-RU" sz="2000" dirty="0" smtClean="0">
              <a:solidFill>
                <a:srgbClr val="002060"/>
              </a:solidFill>
            </a:rPr>
            <a:t>Нарушения участником ГИА Порядка</a:t>
          </a:r>
          <a:endParaRPr lang="ru-RU" sz="2000" dirty="0">
            <a:solidFill>
              <a:srgbClr val="002060"/>
            </a:solidFill>
          </a:endParaRPr>
        </a:p>
      </dgm:t>
    </dgm:pt>
    <dgm:pt modelId="{C1D30207-6D5B-4B9A-986F-858FC40359D8}" type="parTrans" cxnId="{BC1E12DD-A7B9-464C-9EE4-5549A3852E1F}">
      <dgm:prSet/>
      <dgm:spPr/>
      <dgm:t>
        <a:bodyPr/>
        <a:lstStyle/>
        <a:p>
          <a:endParaRPr lang="ru-RU"/>
        </a:p>
      </dgm:t>
    </dgm:pt>
    <dgm:pt modelId="{EE4940DB-5A93-4D08-B862-1777C291BCFE}" type="sibTrans" cxnId="{BC1E12DD-A7B9-464C-9EE4-5549A3852E1F}">
      <dgm:prSet/>
      <dgm:spPr/>
      <dgm:t>
        <a:bodyPr/>
        <a:lstStyle/>
        <a:p>
          <a:endParaRPr lang="ru-RU"/>
        </a:p>
      </dgm:t>
    </dgm:pt>
    <dgm:pt modelId="{AD34F215-1B03-4CEC-BFCA-D0C51ECDCA4E}">
      <dgm:prSet phldrT="[Текст]" custT="1"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r>
            <a:rPr lang="ru-RU" sz="2000" dirty="0" smtClean="0">
              <a:solidFill>
                <a:srgbClr val="002060"/>
              </a:solidFill>
            </a:rPr>
            <a:t>Неправильного оформления работы</a:t>
          </a:r>
          <a:endParaRPr lang="ru-RU" sz="2000" dirty="0">
            <a:solidFill>
              <a:srgbClr val="002060"/>
            </a:solidFill>
          </a:endParaRPr>
        </a:p>
      </dgm:t>
    </dgm:pt>
    <dgm:pt modelId="{5E542FA7-FB59-4844-B3DE-A349F003A900}" type="parTrans" cxnId="{93576229-3553-4384-9C32-0DBFA398F33F}">
      <dgm:prSet/>
      <dgm:spPr/>
      <dgm:t>
        <a:bodyPr/>
        <a:lstStyle/>
        <a:p>
          <a:endParaRPr lang="ru-RU"/>
        </a:p>
      </dgm:t>
    </dgm:pt>
    <dgm:pt modelId="{BD14C997-E997-4F34-9634-D5C4A6929888}" type="sibTrans" cxnId="{93576229-3553-4384-9C32-0DBFA398F33F}">
      <dgm:prSet/>
      <dgm:spPr/>
      <dgm:t>
        <a:bodyPr/>
        <a:lstStyle/>
        <a:p>
          <a:endParaRPr lang="ru-RU"/>
        </a:p>
      </dgm:t>
    </dgm:pt>
    <dgm:pt modelId="{7475DB87-7D8D-44AC-9529-246D1FE3FF2E}" type="pres">
      <dgm:prSet presAssocID="{1D729635-28C1-4368-9F2A-A6D105F2F12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5CA6FC-07F9-411E-8115-E4B93330ADF7}" type="pres">
      <dgm:prSet presAssocID="{62D665D6-4E7C-43FB-A986-B1CF7893643F}" presName="composite" presStyleCnt="0"/>
      <dgm:spPr/>
    </dgm:pt>
    <dgm:pt modelId="{0CAC2B2E-786C-4707-853A-99F150910DEA}" type="pres">
      <dgm:prSet presAssocID="{62D665D6-4E7C-43FB-A986-B1CF7893643F}" presName="parTx" presStyleLbl="alignNode1" presStyleIdx="0" presStyleCnt="2" custLinFactNeighborX="234" custLinFactNeighborY="-7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168A91-1E86-4518-908E-628517BA0BF6}" type="pres">
      <dgm:prSet presAssocID="{62D665D6-4E7C-43FB-A986-B1CF7893643F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41DBC4-6302-4CBA-9369-2D813653637B}" type="pres">
      <dgm:prSet presAssocID="{BECC1325-B3B0-41C7-9F8A-72F1FE840B10}" presName="space" presStyleCnt="0"/>
      <dgm:spPr/>
    </dgm:pt>
    <dgm:pt modelId="{FCC26725-DAE5-48CE-9B07-50C2F44E1EA9}" type="pres">
      <dgm:prSet presAssocID="{71C95308-4335-42BF-9C05-B8BA4EBD3BE5}" presName="composite" presStyleCnt="0"/>
      <dgm:spPr/>
    </dgm:pt>
    <dgm:pt modelId="{991CB5F0-605B-4C1D-A468-C6631BF13564}" type="pres">
      <dgm:prSet presAssocID="{71C95308-4335-42BF-9C05-B8BA4EBD3BE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572F21-1D94-4AC8-B794-7F0ABBD55933}" type="pres">
      <dgm:prSet presAssocID="{71C95308-4335-42BF-9C05-B8BA4EBD3BE5}" presName="desTx" presStyleLbl="alignAccFollowNode1" presStyleIdx="1" presStyleCnt="2" custLinFactNeighborX="-17" custLinFactNeighborY="-510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60198C-4DFA-4C30-B04A-0D4CC96B7E1A}" srcId="{1D729635-28C1-4368-9F2A-A6D105F2F12A}" destId="{62D665D6-4E7C-43FB-A986-B1CF7893643F}" srcOrd="0" destOrd="0" parTransId="{54A1E733-F112-488E-908C-E07436AE6A1C}" sibTransId="{BECC1325-B3B0-41C7-9F8A-72F1FE840B10}"/>
    <dgm:cxn modelId="{BC1E12DD-A7B9-464C-9EE4-5549A3852E1F}" srcId="{71C95308-4335-42BF-9C05-B8BA4EBD3BE5}" destId="{0BC3CC77-EA04-422B-B559-5564B3AD0B27}" srcOrd="2" destOrd="0" parTransId="{C1D30207-6D5B-4B9A-986F-858FC40359D8}" sibTransId="{EE4940DB-5A93-4D08-B862-1777C291BCFE}"/>
    <dgm:cxn modelId="{0CB6C545-E7C7-495F-A677-B8B3DE61CED2}" type="presOf" srcId="{F6849754-69D0-4EE7-943E-0301D3370D7D}" destId="{6C168A91-1E86-4518-908E-628517BA0BF6}" srcOrd="0" destOrd="0" presId="urn:microsoft.com/office/officeart/2005/8/layout/hList1"/>
    <dgm:cxn modelId="{93576229-3553-4384-9C32-0DBFA398F33F}" srcId="{71C95308-4335-42BF-9C05-B8BA4EBD3BE5}" destId="{AD34F215-1B03-4CEC-BFCA-D0C51ECDCA4E}" srcOrd="3" destOrd="0" parTransId="{5E542FA7-FB59-4844-B3DE-A349F003A900}" sibTransId="{BD14C997-E997-4F34-9634-D5C4A6929888}"/>
    <dgm:cxn modelId="{661CE029-F13F-46F7-A6CD-E85356FAC67D}" srcId="{71C95308-4335-42BF-9C05-B8BA4EBD3BE5}" destId="{D0FD5400-BF34-4746-9167-3E3BC4795473}" srcOrd="0" destOrd="0" parTransId="{5E91184A-62CA-4DF1-A7EF-D77FA4AD8999}" sibTransId="{DE2A6092-E28C-4858-B7D8-BE6ABF0A3196}"/>
    <dgm:cxn modelId="{5BC3D889-A189-49B1-9F7C-B6FCA6EF05E3}" type="presOf" srcId="{06FB465B-62BD-4019-B85E-CD663E61C5F9}" destId="{6C168A91-1E86-4518-908E-628517BA0BF6}" srcOrd="0" destOrd="1" presId="urn:microsoft.com/office/officeart/2005/8/layout/hList1"/>
    <dgm:cxn modelId="{8CB7D6E8-C90D-4457-A01B-FF12A2A38E09}" type="presOf" srcId="{0BC3CC77-EA04-422B-B559-5564B3AD0B27}" destId="{35572F21-1D94-4AC8-B794-7F0ABBD55933}" srcOrd="0" destOrd="2" presId="urn:microsoft.com/office/officeart/2005/8/layout/hList1"/>
    <dgm:cxn modelId="{5211784C-EE1E-4A43-B5D3-EE3D843965A5}" type="presOf" srcId="{D0FD5400-BF34-4746-9167-3E3BC4795473}" destId="{35572F21-1D94-4AC8-B794-7F0ABBD55933}" srcOrd="0" destOrd="0" presId="urn:microsoft.com/office/officeart/2005/8/layout/hList1"/>
    <dgm:cxn modelId="{25EABEC4-D699-4C15-B179-3D357D3A4975}" type="presOf" srcId="{355312EA-3B1E-4BD0-BE51-A4D8D5678B51}" destId="{35572F21-1D94-4AC8-B794-7F0ABBD55933}" srcOrd="0" destOrd="1" presId="urn:microsoft.com/office/officeart/2005/8/layout/hList1"/>
    <dgm:cxn modelId="{4B8CBA08-0C4B-4385-B80F-FBD7E7EA209E}" srcId="{62D665D6-4E7C-43FB-A986-B1CF7893643F}" destId="{F6849754-69D0-4EE7-943E-0301D3370D7D}" srcOrd="0" destOrd="0" parTransId="{4BCD6BDE-7C1A-4D44-A0AF-415073C5EAA8}" sibTransId="{5562EF6F-1F8A-44B3-8734-B06CEE5DE1C4}"/>
    <dgm:cxn modelId="{D3D9B504-D740-4BF1-8B73-0B0311E33C14}" type="presOf" srcId="{AD34F215-1B03-4CEC-BFCA-D0C51ECDCA4E}" destId="{35572F21-1D94-4AC8-B794-7F0ABBD55933}" srcOrd="0" destOrd="3" presId="urn:microsoft.com/office/officeart/2005/8/layout/hList1"/>
    <dgm:cxn modelId="{6EA9DDF3-25E7-4746-A1A5-DD6CAB28A137}" type="presOf" srcId="{1D729635-28C1-4368-9F2A-A6D105F2F12A}" destId="{7475DB87-7D8D-44AC-9529-246D1FE3FF2E}" srcOrd="0" destOrd="0" presId="urn:microsoft.com/office/officeart/2005/8/layout/hList1"/>
    <dgm:cxn modelId="{0AA67699-530B-4794-B611-844F84A57A19}" type="presOf" srcId="{62D665D6-4E7C-43FB-A986-B1CF7893643F}" destId="{0CAC2B2E-786C-4707-853A-99F150910DEA}" srcOrd="0" destOrd="0" presId="urn:microsoft.com/office/officeart/2005/8/layout/hList1"/>
    <dgm:cxn modelId="{2395C4EE-DA4F-49E0-95A9-F29ECFA24962}" srcId="{1D729635-28C1-4368-9F2A-A6D105F2F12A}" destId="{71C95308-4335-42BF-9C05-B8BA4EBD3BE5}" srcOrd="1" destOrd="0" parTransId="{76160DB5-CF69-417C-B1CE-67BF2B18ED5F}" sibTransId="{22FAD205-4FF8-401C-BB99-E3AFF285A5E9}"/>
    <dgm:cxn modelId="{B265EC16-DF1D-4EA5-8B60-3C800B71CA10}" srcId="{71C95308-4335-42BF-9C05-B8BA4EBD3BE5}" destId="{355312EA-3B1E-4BD0-BE51-A4D8D5678B51}" srcOrd="1" destOrd="0" parTransId="{DF983542-DAFF-4E6A-918E-E32E82472F0D}" sibTransId="{67FADCD3-F10E-45AF-9544-D548E2CFD358}"/>
    <dgm:cxn modelId="{2F9E338C-7D2B-492A-BFD2-CC75FBE8A4A4}" type="presOf" srcId="{71C95308-4335-42BF-9C05-B8BA4EBD3BE5}" destId="{991CB5F0-605B-4C1D-A468-C6631BF13564}" srcOrd="0" destOrd="0" presId="urn:microsoft.com/office/officeart/2005/8/layout/hList1"/>
    <dgm:cxn modelId="{F3F8845B-4BF1-4A87-80FE-D1D8D06A3605}" srcId="{62D665D6-4E7C-43FB-A986-B1CF7893643F}" destId="{06FB465B-62BD-4019-B85E-CD663E61C5F9}" srcOrd="1" destOrd="0" parTransId="{E2C77FA2-8B4A-4338-A52E-0CB8F724CDD3}" sibTransId="{476898EF-C9DE-4320-B0DC-A0C09F6EAB48}"/>
    <dgm:cxn modelId="{7F138D09-9430-4FF3-AD09-DC574439489C}" type="presParOf" srcId="{7475DB87-7D8D-44AC-9529-246D1FE3FF2E}" destId="{D85CA6FC-07F9-411E-8115-E4B93330ADF7}" srcOrd="0" destOrd="0" presId="urn:microsoft.com/office/officeart/2005/8/layout/hList1"/>
    <dgm:cxn modelId="{0A965835-4EF2-4684-B2B9-C231FE90CA3F}" type="presParOf" srcId="{D85CA6FC-07F9-411E-8115-E4B93330ADF7}" destId="{0CAC2B2E-786C-4707-853A-99F150910DEA}" srcOrd="0" destOrd="0" presId="urn:microsoft.com/office/officeart/2005/8/layout/hList1"/>
    <dgm:cxn modelId="{F9C56B83-FFB1-409F-80D4-E738EE7D5337}" type="presParOf" srcId="{D85CA6FC-07F9-411E-8115-E4B93330ADF7}" destId="{6C168A91-1E86-4518-908E-628517BA0BF6}" srcOrd="1" destOrd="0" presId="urn:microsoft.com/office/officeart/2005/8/layout/hList1"/>
    <dgm:cxn modelId="{AB1C809B-9F31-4296-A8F5-C083FB68E4E5}" type="presParOf" srcId="{7475DB87-7D8D-44AC-9529-246D1FE3FF2E}" destId="{7A41DBC4-6302-4CBA-9369-2D813653637B}" srcOrd="1" destOrd="0" presId="urn:microsoft.com/office/officeart/2005/8/layout/hList1"/>
    <dgm:cxn modelId="{2A1009AA-FBDA-4C99-810F-D3C2295E36BE}" type="presParOf" srcId="{7475DB87-7D8D-44AC-9529-246D1FE3FF2E}" destId="{FCC26725-DAE5-48CE-9B07-50C2F44E1EA9}" srcOrd="2" destOrd="0" presId="urn:microsoft.com/office/officeart/2005/8/layout/hList1"/>
    <dgm:cxn modelId="{C81F13D3-2DEA-4171-95F8-E415BF5C6094}" type="presParOf" srcId="{FCC26725-DAE5-48CE-9B07-50C2F44E1EA9}" destId="{991CB5F0-605B-4C1D-A468-C6631BF13564}" srcOrd="0" destOrd="0" presId="urn:microsoft.com/office/officeart/2005/8/layout/hList1"/>
    <dgm:cxn modelId="{90D6808D-A0B7-411C-A31E-D3AB888F2E38}" type="presParOf" srcId="{FCC26725-DAE5-48CE-9B07-50C2F44E1EA9}" destId="{35572F21-1D94-4AC8-B794-7F0ABBD5593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F20F27-0720-4F9C-BEE6-FDB7BC14460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FD8554-4326-40B9-9296-48A267C3D96E}">
      <dgm:prSet phldrT="[Текст]"/>
      <dgm:spPr>
        <a:solidFill>
          <a:srgbClr val="0072BC"/>
        </a:solidFill>
      </dgm:spPr>
      <dgm:t>
        <a:bodyPr/>
        <a:lstStyle/>
        <a:p>
          <a:r>
            <a:rPr lang="ru-RU" dirty="0" smtClean="0"/>
            <a:t>Апелляции</a:t>
          </a:r>
          <a:endParaRPr lang="ru-RU" dirty="0"/>
        </a:p>
      </dgm:t>
    </dgm:pt>
    <dgm:pt modelId="{996066AB-42D8-4E09-8F9E-93F271564627}" type="parTrans" cxnId="{049DE020-1092-4889-B4F4-F1990F6CB827}">
      <dgm:prSet/>
      <dgm:spPr/>
      <dgm:t>
        <a:bodyPr/>
        <a:lstStyle/>
        <a:p>
          <a:endParaRPr lang="ru-RU"/>
        </a:p>
      </dgm:t>
    </dgm:pt>
    <dgm:pt modelId="{CA7A64B4-E4CB-4A39-8728-794D35B88AF2}" type="sibTrans" cxnId="{049DE020-1092-4889-B4F4-F1990F6CB827}">
      <dgm:prSet/>
      <dgm:spPr/>
      <dgm:t>
        <a:bodyPr/>
        <a:lstStyle/>
        <a:p>
          <a:endParaRPr lang="ru-RU"/>
        </a:p>
      </dgm:t>
    </dgm:pt>
    <dgm:pt modelId="{1863BBCD-5A8F-47ED-851E-6721AECE338B}">
      <dgm:prSet phldrT="[Текст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О нарушении установленного порядка проведения ГИА</a:t>
          </a:r>
          <a:endParaRPr lang="ru-RU" dirty="0">
            <a:solidFill>
              <a:srgbClr val="002060"/>
            </a:solidFill>
          </a:endParaRPr>
        </a:p>
      </dgm:t>
    </dgm:pt>
    <dgm:pt modelId="{C8429859-C469-4F83-96E1-6B87575B7481}" type="parTrans" cxnId="{5A332E78-1E0B-40F4-AE42-E991E89A1311}">
      <dgm:prSet/>
      <dgm:spPr>
        <a:ln>
          <a:solidFill>
            <a:srgbClr val="0072BC"/>
          </a:solidFill>
        </a:ln>
      </dgm:spPr>
      <dgm:t>
        <a:bodyPr/>
        <a:lstStyle/>
        <a:p>
          <a:endParaRPr lang="ru-RU"/>
        </a:p>
      </dgm:t>
    </dgm:pt>
    <dgm:pt modelId="{EBED20A4-CEA2-40A5-91E4-473B934E94BC}" type="sibTrans" cxnId="{5A332E78-1E0B-40F4-AE42-E991E89A1311}">
      <dgm:prSet/>
      <dgm:spPr/>
      <dgm:t>
        <a:bodyPr/>
        <a:lstStyle/>
        <a:p>
          <a:endParaRPr lang="ru-RU"/>
        </a:p>
      </dgm:t>
    </dgm:pt>
    <dgm:pt modelId="{A89D1C72-B379-490A-A6C4-D326054D3CA9}">
      <dgm:prSet phldrT="[Текст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О несогласии с выставленными баллами</a:t>
          </a:r>
          <a:endParaRPr lang="ru-RU" dirty="0">
            <a:solidFill>
              <a:srgbClr val="002060"/>
            </a:solidFill>
          </a:endParaRPr>
        </a:p>
      </dgm:t>
    </dgm:pt>
    <dgm:pt modelId="{EB8D47B9-500D-4214-BF26-B71818562E44}" type="parTrans" cxnId="{74520959-071B-4DA7-B055-0926FEFBBE89}">
      <dgm:prSet/>
      <dgm:spPr>
        <a:ln>
          <a:solidFill>
            <a:srgbClr val="0072BC"/>
          </a:solidFill>
        </a:ln>
      </dgm:spPr>
      <dgm:t>
        <a:bodyPr/>
        <a:lstStyle/>
        <a:p>
          <a:endParaRPr lang="ru-RU"/>
        </a:p>
      </dgm:t>
    </dgm:pt>
    <dgm:pt modelId="{DB564B2C-6280-4483-84BD-8CA356769D60}" type="sibTrans" cxnId="{74520959-071B-4DA7-B055-0926FEFBBE89}">
      <dgm:prSet/>
      <dgm:spPr/>
      <dgm:t>
        <a:bodyPr/>
        <a:lstStyle/>
        <a:p>
          <a:endParaRPr lang="ru-RU"/>
        </a:p>
      </dgm:t>
    </dgm:pt>
    <dgm:pt modelId="{6998EFE0-EC75-49A3-A873-718A546EAA2D}" type="pres">
      <dgm:prSet presAssocID="{59F20F27-0720-4F9C-BEE6-FDB7BC14460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A71CF41-4E96-40BD-99B7-8FB9F81EE32F}" type="pres">
      <dgm:prSet presAssocID="{51FD8554-4326-40B9-9296-48A267C3D96E}" presName="hierRoot1" presStyleCnt="0">
        <dgm:presLayoutVars>
          <dgm:hierBranch val="init"/>
        </dgm:presLayoutVars>
      </dgm:prSet>
      <dgm:spPr/>
    </dgm:pt>
    <dgm:pt modelId="{6557024D-D9AC-4C36-A7AA-6257653CAC01}" type="pres">
      <dgm:prSet presAssocID="{51FD8554-4326-40B9-9296-48A267C3D96E}" presName="rootComposite1" presStyleCnt="0"/>
      <dgm:spPr/>
    </dgm:pt>
    <dgm:pt modelId="{428F4AD6-9A7E-446B-81BE-2976FF023E87}" type="pres">
      <dgm:prSet presAssocID="{51FD8554-4326-40B9-9296-48A267C3D96E}" presName="rootText1" presStyleLbl="node0" presStyleIdx="0" presStyleCnt="1" custScaleY="520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F5B3C7-B441-4334-B159-0E88014CFEBF}" type="pres">
      <dgm:prSet presAssocID="{51FD8554-4326-40B9-9296-48A267C3D96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BC6111F-58D0-486D-AE93-98D52C9B720F}" type="pres">
      <dgm:prSet presAssocID="{51FD8554-4326-40B9-9296-48A267C3D96E}" presName="hierChild2" presStyleCnt="0"/>
      <dgm:spPr/>
    </dgm:pt>
    <dgm:pt modelId="{C92F4042-1B02-401E-962F-99D8EF585E02}" type="pres">
      <dgm:prSet presAssocID="{C8429859-C469-4F83-96E1-6B87575B7481}" presName="Name37" presStyleLbl="parChTrans1D2" presStyleIdx="0" presStyleCnt="2"/>
      <dgm:spPr/>
      <dgm:t>
        <a:bodyPr/>
        <a:lstStyle/>
        <a:p>
          <a:endParaRPr lang="ru-RU"/>
        </a:p>
      </dgm:t>
    </dgm:pt>
    <dgm:pt modelId="{FAAC6040-624D-4BB9-B16A-78D2F5A8BAE1}" type="pres">
      <dgm:prSet presAssocID="{1863BBCD-5A8F-47ED-851E-6721AECE338B}" presName="hierRoot2" presStyleCnt="0">
        <dgm:presLayoutVars>
          <dgm:hierBranch val="init"/>
        </dgm:presLayoutVars>
      </dgm:prSet>
      <dgm:spPr/>
    </dgm:pt>
    <dgm:pt modelId="{F6AB70FD-8621-46BF-BABA-E991BAD41426}" type="pres">
      <dgm:prSet presAssocID="{1863BBCD-5A8F-47ED-851E-6721AECE338B}" presName="rootComposite" presStyleCnt="0"/>
      <dgm:spPr/>
    </dgm:pt>
    <dgm:pt modelId="{7808427E-F425-4717-820D-885D85029B9E}" type="pres">
      <dgm:prSet presAssocID="{1863BBCD-5A8F-47ED-851E-6721AECE338B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D3182D-5ECE-4E27-86F3-F65177B8DD53}" type="pres">
      <dgm:prSet presAssocID="{1863BBCD-5A8F-47ED-851E-6721AECE338B}" presName="rootConnector" presStyleLbl="node2" presStyleIdx="0" presStyleCnt="2"/>
      <dgm:spPr/>
      <dgm:t>
        <a:bodyPr/>
        <a:lstStyle/>
        <a:p>
          <a:endParaRPr lang="ru-RU"/>
        </a:p>
      </dgm:t>
    </dgm:pt>
    <dgm:pt modelId="{B228C5D5-348A-4D4E-B9E8-1EF7F4DC50DD}" type="pres">
      <dgm:prSet presAssocID="{1863BBCD-5A8F-47ED-851E-6721AECE338B}" presName="hierChild4" presStyleCnt="0"/>
      <dgm:spPr/>
    </dgm:pt>
    <dgm:pt modelId="{85FB2A5E-6C26-40CB-B79E-FA0C33C392DA}" type="pres">
      <dgm:prSet presAssocID="{1863BBCD-5A8F-47ED-851E-6721AECE338B}" presName="hierChild5" presStyleCnt="0"/>
      <dgm:spPr/>
    </dgm:pt>
    <dgm:pt modelId="{757F0238-B63B-4824-BF60-8F3E688B11B7}" type="pres">
      <dgm:prSet presAssocID="{EB8D47B9-500D-4214-BF26-B71818562E44}" presName="Name37" presStyleLbl="parChTrans1D2" presStyleIdx="1" presStyleCnt="2"/>
      <dgm:spPr/>
      <dgm:t>
        <a:bodyPr/>
        <a:lstStyle/>
        <a:p>
          <a:endParaRPr lang="ru-RU"/>
        </a:p>
      </dgm:t>
    </dgm:pt>
    <dgm:pt modelId="{CF60B5FC-08EB-443A-AF44-5D78B4C37277}" type="pres">
      <dgm:prSet presAssocID="{A89D1C72-B379-490A-A6C4-D326054D3CA9}" presName="hierRoot2" presStyleCnt="0">
        <dgm:presLayoutVars>
          <dgm:hierBranch val="init"/>
        </dgm:presLayoutVars>
      </dgm:prSet>
      <dgm:spPr/>
    </dgm:pt>
    <dgm:pt modelId="{29AF571D-FAC0-4B22-923A-CC687108ADB2}" type="pres">
      <dgm:prSet presAssocID="{A89D1C72-B379-490A-A6C4-D326054D3CA9}" presName="rootComposite" presStyleCnt="0"/>
      <dgm:spPr/>
    </dgm:pt>
    <dgm:pt modelId="{27B32DD9-95DD-4DA7-87B6-B4C75BBE8EDB}" type="pres">
      <dgm:prSet presAssocID="{A89D1C72-B379-490A-A6C4-D326054D3CA9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250CFC-983B-4106-AA0E-B87637005D97}" type="pres">
      <dgm:prSet presAssocID="{A89D1C72-B379-490A-A6C4-D326054D3CA9}" presName="rootConnector" presStyleLbl="node2" presStyleIdx="1" presStyleCnt="2"/>
      <dgm:spPr/>
      <dgm:t>
        <a:bodyPr/>
        <a:lstStyle/>
        <a:p>
          <a:endParaRPr lang="ru-RU"/>
        </a:p>
      </dgm:t>
    </dgm:pt>
    <dgm:pt modelId="{1A4A6E05-914F-497D-9FEA-3BEBC11F2E7C}" type="pres">
      <dgm:prSet presAssocID="{A89D1C72-B379-490A-A6C4-D326054D3CA9}" presName="hierChild4" presStyleCnt="0"/>
      <dgm:spPr/>
    </dgm:pt>
    <dgm:pt modelId="{76FB2DEC-62E5-4C96-992F-64A0B83E2034}" type="pres">
      <dgm:prSet presAssocID="{A89D1C72-B379-490A-A6C4-D326054D3CA9}" presName="hierChild5" presStyleCnt="0"/>
      <dgm:spPr/>
    </dgm:pt>
    <dgm:pt modelId="{321E4138-153A-4E10-9A1B-8B55C60AAB0F}" type="pres">
      <dgm:prSet presAssocID="{51FD8554-4326-40B9-9296-48A267C3D96E}" presName="hierChild3" presStyleCnt="0"/>
      <dgm:spPr/>
    </dgm:pt>
  </dgm:ptLst>
  <dgm:cxnLst>
    <dgm:cxn modelId="{887F2790-4B6D-4A62-B909-75CB93240DE2}" type="presOf" srcId="{51FD8554-4326-40B9-9296-48A267C3D96E}" destId="{EBF5B3C7-B441-4334-B159-0E88014CFEBF}" srcOrd="1" destOrd="0" presId="urn:microsoft.com/office/officeart/2005/8/layout/orgChart1"/>
    <dgm:cxn modelId="{BE23CBF4-71F5-47CB-98BB-3168AE16DB13}" type="presOf" srcId="{51FD8554-4326-40B9-9296-48A267C3D96E}" destId="{428F4AD6-9A7E-446B-81BE-2976FF023E87}" srcOrd="0" destOrd="0" presId="urn:microsoft.com/office/officeart/2005/8/layout/orgChart1"/>
    <dgm:cxn modelId="{049DE020-1092-4889-B4F4-F1990F6CB827}" srcId="{59F20F27-0720-4F9C-BEE6-FDB7BC14460E}" destId="{51FD8554-4326-40B9-9296-48A267C3D96E}" srcOrd="0" destOrd="0" parTransId="{996066AB-42D8-4E09-8F9E-93F271564627}" sibTransId="{CA7A64B4-E4CB-4A39-8728-794D35B88AF2}"/>
    <dgm:cxn modelId="{DFD41FBE-D5F9-41A2-A192-50CD4655A301}" type="presOf" srcId="{A89D1C72-B379-490A-A6C4-D326054D3CA9}" destId="{D0250CFC-983B-4106-AA0E-B87637005D97}" srcOrd="1" destOrd="0" presId="urn:microsoft.com/office/officeart/2005/8/layout/orgChart1"/>
    <dgm:cxn modelId="{F8E60DF1-B978-4358-9DEC-11EE2FEF9641}" type="presOf" srcId="{EB8D47B9-500D-4214-BF26-B71818562E44}" destId="{757F0238-B63B-4824-BF60-8F3E688B11B7}" srcOrd="0" destOrd="0" presId="urn:microsoft.com/office/officeart/2005/8/layout/orgChart1"/>
    <dgm:cxn modelId="{6DF989FC-74E3-4A8B-B8DD-41E055F6D8B2}" type="presOf" srcId="{C8429859-C469-4F83-96E1-6B87575B7481}" destId="{C92F4042-1B02-401E-962F-99D8EF585E02}" srcOrd="0" destOrd="0" presId="urn:microsoft.com/office/officeart/2005/8/layout/orgChart1"/>
    <dgm:cxn modelId="{490F25BA-8228-4864-A101-956CA4C2D859}" type="presOf" srcId="{1863BBCD-5A8F-47ED-851E-6721AECE338B}" destId="{BDD3182D-5ECE-4E27-86F3-F65177B8DD53}" srcOrd="1" destOrd="0" presId="urn:microsoft.com/office/officeart/2005/8/layout/orgChart1"/>
    <dgm:cxn modelId="{BA9D556A-8E1D-4015-B42A-EC9308016588}" type="presOf" srcId="{59F20F27-0720-4F9C-BEE6-FDB7BC14460E}" destId="{6998EFE0-EC75-49A3-A873-718A546EAA2D}" srcOrd="0" destOrd="0" presId="urn:microsoft.com/office/officeart/2005/8/layout/orgChart1"/>
    <dgm:cxn modelId="{E55DB9B5-54FB-4DEB-AABF-C5547FD1D487}" type="presOf" srcId="{1863BBCD-5A8F-47ED-851E-6721AECE338B}" destId="{7808427E-F425-4717-820D-885D85029B9E}" srcOrd="0" destOrd="0" presId="urn:microsoft.com/office/officeart/2005/8/layout/orgChart1"/>
    <dgm:cxn modelId="{5A332E78-1E0B-40F4-AE42-E991E89A1311}" srcId="{51FD8554-4326-40B9-9296-48A267C3D96E}" destId="{1863BBCD-5A8F-47ED-851E-6721AECE338B}" srcOrd="0" destOrd="0" parTransId="{C8429859-C469-4F83-96E1-6B87575B7481}" sibTransId="{EBED20A4-CEA2-40A5-91E4-473B934E94BC}"/>
    <dgm:cxn modelId="{74520959-071B-4DA7-B055-0926FEFBBE89}" srcId="{51FD8554-4326-40B9-9296-48A267C3D96E}" destId="{A89D1C72-B379-490A-A6C4-D326054D3CA9}" srcOrd="1" destOrd="0" parTransId="{EB8D47B9-500D-4214-BF26-B71818562E44}" sibTransId="{DB564B2C-6280-4483-84BD-8CA356769D60}"/>
    <dgm:cxn modelId="{7D6EABAA-4EAC-4A35-AB68-B6499941E1CD}" type="presOf" srcId="{A89D1C72-B379-490A-A6C4-D326054D3CA9}" destId="{27B32DD9-95DD-4DA7-87B6-B4C75BBE8EDB}" srcOrd="0" destOrd="0" presId="urn:microsoft.com/office/officeart/2005/8/layout/orgChart1"/>
    <dgm:cxn modelId="{F7CC1F7F-FF7B-49E4-9A4D-285BBC66FB82}" type="presParOf" srcId="{6998EFE0-EC75-49A3-A873-718A546EAA2D}" destId="{7A71CF41-4E96-40BD-99B7-8FB9F81EE32F}" srcOrd="0" destOrd="0" presId="urn:microsoft.com/office/officeart/2005/8/layout/orgChart1"/>
    <dgm:cxn modelId="{57A4F157-5F65-475D-94A0-F864FA83CCBB}" type="presParOf" srcId="{7A71CF41-4E96-40BD-99B7-8FB9F81EE32F}" destId="{6557024D-D9AC-4C36-A7AA-6257653CAC01}" srcOrd="0" destOrd="0" presId="urn:microsoft.com/office/officeart/2005/8/layout/orgChart1"/>
    <dgm:cxn modelId="{ABF66CCC-A0D9-4289-B0A8-64DA3666416B}" type="presParOf" srcId="{6557024D-D9AC-4C36-A7AA-6257653CAC01}" destId="{428F4AD6-9A7E-446B-81BE-2976FF023E87}" srcOrd="0" destOrd="0" presId="urn:microsoft.com/office/officeart/2005/8/layout/orgChart1"/>
    <dgm:cxn modelId="{53FAC2A6-826D-46E8-8446-6642661EA350}" type="presParOf" srcId="{6557024D-D9AC-4C36-A7AA-6257653CAC01}" destId="{EBF5B3C7-B441-4334-B159-0E88014CFEBF}" srcOrd="1" destOrd="0" presId="urn:microsoft.com/office/officeart/2005/8/layout/orgChart1"/>
    <dgm:cxn modelId="{EDF4D7E8-4981-49B1-9612-3414550279C2}" type="presParOf" srcId="{7A71CF41-4E96-40BD-99B7-8FB9F81EE32F}" destId="{1BC6111F-58D0-486D-AE93-98D52C9B720F}" srcOrd="1" destOrd="0" presId="urn:microsoft.com/office/officeart/2005/8/layout/orgChart1"/>
    <dgm:cxn modelId="{53BFD675-D8E6-48C0-9540-BFA5ED226605}" type="presParOf" srcId="{1BC6111F-58D0-486D-AE93-98D52C9B720F}" destId="{C92F4042-1B02-401E-962F-99D8EF585E02}" srcOrd="0" destOrd="0" presId="urn:microsoft.com/office/officeart/2005/8/layout/orgChart1"/>
    <dgm:cxn modelId="{E388470E-773D-4DF6-913F-07E56408A2BB}" type="presParOf" srcId="{1BC6111F-58D0-486D-AE93-98D52C9B720F}" destId="{FAAC6040-624D-4BB9-B16A-78D2F5A8BAE1}" srcOrd="1" destOrd="0" presId="urn:microsoft.com/office/officeart/2005/8/layout/orgChart1"/>
    <dgm:cxn modelId="{8B9CEF57-80AE-457C-B8EB-9431BAA26C9E}" type="presParOf" srcId="{FAAC6040-624D-4BB9-B16A-78D2F5A8BAE1}" destId="{F6AB70FD-8621-46BF-BABA-E991BAD41426}" srcOrd="0" destOrd="0" presId="urn:microsoft.com/office/officeart/2005/8/layout/orgChart1"/>
    <dgm:cxn modelId="{A5D6A8FC-9AD0-40F5-9046-1485A763D33F}" type="presParOf" srcId="{F6AB70FD-8621-46BF-BABA-E991BAD41426}" destId="{7808427E-F425-4717-820D-885D85029B9E}" srcOrd="0" destOrd="0" presId="urn:microsoft.com/office/officeart/2005/8/layout/orgChart1"/>
    <dgm:cxn modelId="{FC5F0816-8535-4DC2-AA10-D9532BECEF01}" type="presParOf" srcId="{F6AB70FD-8621-46BF-BABA-E991BAD41426}" destId="{BDD3182D-5ECE-4E27-86F3-F65177B8DD53}" srcOrd="1" destOrd="0" presId="urn:microsoft.com/office/officeart/2005/8/layout/orgChart1"/>
    <dgm:cxn modelId="{17A09E57-BD96-42A6-A532-F454139229ED}" type="presParOf" srcId="{FAAC6040-624D-4BB9-B16A-78D2F5A8BAE1}" destId="{B228C5D5-348A-4D4E-B9E8-1EF7F4DC50DD}" srcOrd="1" destOrd="0" presId="urn:microsoft.com/office/officeart/2005/8/layout/orgChart1"/>
    <dgm:cxn modelId="{26D34B09-16B3-40F0-BDF5-08CA37A26849}" type="presParOf" srcId="{FAAC6040-624D-4BB9-B16A-78D2F5A8BAE1}" destId="{85FB2A5E-6C26-40CB-B79E-FA0C33C392DA}" srcOrd="2" destOrd="0" presId="urn:microsoft.com/office/officeart/2005/8/layout/orgChart1"/>
    <dgm:cxn modelId="{5B08B52B-08CF-4F10-B970-DB49B70F23D7}" type="presParOf" srcId="{1BC6111F-58D0-486D-AE93-98D52C9B720F}" destId="{757F0238-B63B-4824-BF60-8F3E688B11B7}" srcOrd="2" destOrd="0" presId="urn:microsoft.com/office/officeart/2005/8/layout/orgChart1"/>
    <dgm:cxn modelId="{8A7D8F48-4786-4AE9-BFBD-9F4B199CD5BE}" type="presParOf" srcId="{1BC6111F-58D0-486D-AE93-98D52C9B720F}" destId="{CF60B5FC-08EB-443A-AF44-5D78B4C37277}" srcOrd="3" destOrd="0" presId="urn:microsoft.com/office/officeart/2005/8/layout/orgChart1"/>
    <dgm:cxn modelId="{F04B61C3-2707-4513-A33B-CE7C3C9B8766}" type="presParOf" srcId="{CF60B5FC-08EB-443A-AF44-5D78B4C37277}" destId="{29AF571D-FAC0-4B22-923A-CC687108ADB2}" srcOrd="0" destOrd="0" presId="urn:microsoft.com/office/officeart/2005/8/layout/orgChart1"/>
    <dgm:cxn modelId="{185C8EE4-9F79-433B-AC6C-622DAC114B53}" type="presParOf" srcId="{29AF571D-FAC0-4B22-923A-CC687108ADB2}" destId="{27B32DD9-95DD-4DA7-87B6-B4C75BBE8EDB}" srcOrd="0" destOrd="0" presId="urn:microsoft.com/office/officeart/2005/8/layout/orgChart1"/>
    <dgm:cxn modelId="{0EC80117-5D6E-4117-BFFA-CE3D1461BD10}" type="presParOf" srcId="{29AF571D-FAC0-4B22-923A-CC687108ADB2}" destId="{D0250CFC-983B-4106-AA0E-B87637005D97}" srcOrd="1" destOrd="0" presId="urn:microsoft.com/office/officeart/2005/8/layout/orgChart1"/>
    <dgm:cxn modelId="{E336186D-1FAA-4548-952C-21566ED4CD28}" type="presParOf" srcId="{CF60B5FC-08EB-443A-AF44-5D78B4C37277}" destId="{1A4A6E05-914F-497D-9FEA-3BEBC11F2E7C}" srcOrd="1" destOrd="0" presId="urn:microsoft.com/office/officeart/2005/8/layout/orgChart1"/>
    <dgm:cxn modelId="{971DDB7D-C47A-4748-8AC2-05F12AB4DD2C}" type="presParOf" srcId="{CF60B5FC-08EB-443A-AF44-5D78B4C37277}" destId="{76FB2DEC-62E5-4C96-992F-64A0B83E2034}" srcOrd="2" destOrd="0" presId="urn:microsoft.com/office/officeart/2005/8/layout/orgChart1"/>
    <dgm:cxn modelId="{47B5CF24-61DC-4467-98ED-5788540340EC}" type="presParOf" srcId="{7A71CF41-4E96-40BD-99B7-8FB9F81EE32F}" destId="{321E4138-153A-4E10-9A1B-8B55C60AAB0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729635-28C1-4368-9F2A-A6D105F2F12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D665D6-4E7C-43FB-A986-B1CF7893643F}">
      <dgm:prSet phldrT="[Текст]"/>
      <dgm:spPr>
        <a:solidFill>
          <a:srgbClr val="0072BC"/>
        </a:solidFill>
      </dgm:spPr>
      <dgm:t>
        <a:bodyPr/>
        <a:lstStyle/>
        <a:p>
          <a:r>
            <a:rPr lang="ru-RU" dirty="0" smtClean="0"/>
            <a:t>О нарушении порядка</a:t>
          </a:r>
          <a:endParaRPr lang="ru-RU" dirty="0"/>
        </a:p>
      </dgm:t>
    </dgm:pt>
    <dgm:pt modelId="{54A1E733-F112-488E-908C-E07436AE6A1C}" type="parTrans" cxnId="{5B60198C-4DFA-4C30-B04A-0D4CC96B7E1A}">
      <dgm:prSet/>
      <dgm:spPr/>
      <dgm:t>
        <a:bodyPr/>
        <a:lstStyle/>
        <a:p>
          <a:endParaRPr lang="ru-RU"/>
        </a:p>
      </dgm:t>
    </dgm:pt>
    <dgm:pt modelId="{BECC1325-B3B0-41C7-9F8A-72F1FE840B10}" type="sibTrans" cxnId="{5B60198C-4DFA-4C30-B04A-0D4CC96B7E1A}">
      <dgm:prSet/>
      <dgm:spPr/>
      <dgm:t>
        <a:bodyPr/>
        <a:lstStyle/>
        <a:p>
          <a:endParaRPr lang="ru-RU"/>
        </a:p>
      </dgm:t>
    </dgm:pt>
    <dgm:pt modelId="{F6849754-69D0-4EE7-943E-0301D3370D7D}">
      <dgm:prSet phldrT="[Текст]"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r>
            <a:rPr lang="ru-RU" dirty="0" smtClean="0"/>
            <a:t>В день проведения экзамена</a:t>
          </a:r>
          <a:endParaRPr lang="ru-RU" dirty="0"/>
        </a:p>
      </dgm:t>
    </dgm:pt>
    <dgm:pt modelId="{4BCD6BDE-7C1A-4D44-A0AF-415073C5EAA8}" type="parTrans" cxnId="{4B8CBA08-0C4B-4385-B80F-FBD7E7EA209E}">
      <dgm:prSet/>
      <dgm:spPr/>
      <dgm:t>
        <a:bodyPr/>
        <a:lstStyle/>
        <a:p>
          <a:endParaRPr lang="ru-RU"/>
        </a:p>
      </dgm:t>
    </dgm:pt>
    <dgm:pt modelId="{5562EF6F-1F8A-44B3-8734-B06CEE5DE1C4}" type="sibTrans" cxnId="{4B8CBA08-0C4B-4385-B80F-FBD7E7EA209E}">
      <dgm:prSet/>
      <dgm:spPr/>
      <dgm:t>
        <a:bodyPr/>
        <a:lstStyle/>
        <a:p>
          <a:endParaRPr lang="ru-RU"/>
        </a:p>
      </dgm:t>
    </dgm:pt>
    <dgm:pt modelId="{71C95308-4335-42BF-9C05-B8BA4EBD3BE5}">
      <dgm:prSet phldrT="[Текст]"/>
      <dgm:spPr>
        <a:solidFill>
          <a:srgbClr val="0072BC"/>
        </a:solidFill>
      </dgm:spPr>
      <dgm:t>
        <a:bodyPr/>
        <a:lstStyle/>
        <a:p>
          <a:r>
            <a:rPr lang="ru-RU" dirty="0" smtClean="0"/>
            <a:t>О несогласии с выставленными баллами</a:t>
          </a:r>
          <a:endParaRPr lang="ru-RU" dirty="0"/>
        </a:p>
      </dgm:t>
    </dgm:pt>
    <dgm:pt modelId="{76160DB5-CF69-417C-B1CE-67BF2B18ED5F}" type="parTrans" cxnId="{2395C4EE-DA4F-49E0-95A9-F29ECFA24962}">
      <dgm:prSet/>
      <dgm:spPr/>
      <dgm:t>
        <a:bodyPr/>
        <a:lstStyle/>
        <a:p>
          <a:endParaRPr lang="ru-RU"/>
        </a:p>
      </dgm:t>
    </dgm:pt>
    <dgm:pt modelId="{22FAD205-4FF8-401C-BB99-E3AFF285A5E9}" type="sibTrans" cxnId="{2395C4EE-DA4F-49E0-95A9-F29ECFA24962}">
      <dgm:prSet/>
      <dgm:spPr/>
      <dgm:t>
        <a:bodyPr/>
        <a:lstStyle/>
        <a:p>
          <a:endParaRPr lang="ru-RU"/>
        </a:p>
      </dgm:t>
    </dgm:pt>
    <dgm:pt modelId="{D0FD5400-BF34-4746-9167-3E3BC4795473}">
      <dgm:prSet phldrT="[Текст]"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r>
            <a:rPr lang="ru-RU" dirty="0" smtClean="0"/>
            <a:t>В течение 2 рабочих дней после официального объявления результатов</a:t>
          </a:r>
          <a:endParaRPr lang="ru-RU" dirty="0"/>
        </a:p>
      </dgm:t>
    </dgm:pt>
    <dgm:pt modelId="{5E91184A-62CA-4DF1-A7EF-D77FA4AD8999}" type="parTrans" cxnId="{661CE029-F13F-46F7-A6CD-E85356FAC67D}">
      <dgm:prSet/>
      <dgm:spPr/>
      <dgm:t>
        <a:bodyPr/>
        <a:lstStyle/>
        <a:p>
          <a:endParaRPr lang="ru-RU"/>
        </a:p>
      </dgm:t>
    </dgm:pt>
    <dgm:pt modelId="{DE2A6092-E28C-4858-B7D8-BE6ABF0A3196}" type="sibTrans" cxnId="{661CE029-F13F-46F7-A6CD-E85356FAC67D}">
      <dgm:prSet/>
      <dgm:spPr/>
      <dgm:t>
        <a:bodyPr/>
        <a:lstStyle/>
        <a:p>
          <a:endParaRPr lang="ru-RU"/>
        </a:p>
      </dgm:t>
    </dgm:pt>
    <dgm:pt modelId="{06FB465B-62BD-4019-B85E-CD663E61C5F9}">
      <dgm:prSet phldrT="[Текст]"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r>
            <a:rPr lang="ru-RU" dirty="0" smtClean="0"/>
            <a:t>Не покидая ППЭ</a:t>
          </a:r>
          <a:endParaRPr lang="ru-RU" dirty="0"/>
        </a:p>
      </dgm:t>
    </dgm:pt>
    <dgm:pt modelId="{E2C77FA2-8B4A-4338-A52E-0CB8F724CDD3}" type="parTrans" cxnId="{F3F8845B-4BF1-4A87-80FE-D1D8D06A3605}">
      <dgm:prSet/>
      <dgm:spPr/>
      <dgm:t>
        <a:bodyPr/>
        <a:lstStyle/>
        <a:p>
          <a:endParaRPr lang="ru-RU"/>
        </a:p>
      </dgm:t>
    </dgm:pt>
    <dgm:pt modelId="{476898EF-C9DE-4320-B0DC-A0C09F6EAB48}" type="sibTrans" cxnId="{F3F8845B-4BF1-4A87-80FE-D1D8D06A3605}">
      <dgm:prSet/>
      <dgm:spPr/>
      <dgm:t>
        <a:bodyPr/>
        <a:lstStyle/>
        <a:p>
          <a:endParaRPr lang="ru-RU"/>
        </a:p>
      </dgm:t>
    </dgm:pt>
    <dgm:pt modelId="{48D1D58A-FFBA-4120-A5CC-E468159FA78F}">
      <dgm:prSet phldrT="[Текст]"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r>
            <a:rPr lang="ru-RU" dirty="0" smtClean="0"/>
            <a:t>Члену ГЭК</a:t>
          </a:r>
          <a:endParaRPr lang="ru-RU" dirty="0"/>
        </a:p>
      </dgm:t>
    </dgm:pt>
    <dgm:pt modelId="{79C6F1F1-96E8-48D9-B5E1-E936B579C51E}" type="parTrans" cxnId="{4FA849E0-E51F-418E-BFC7-8B61BA60626C}">
      <dgm:prSet/>
      <dgm:spPr/>
      <dgm:t>
        <a:bodyPr/>
        <a:lstStyle/>
        <a:p>
          <a:endParaRPr lang="ru-RU"/>
        </a:p>
      </dgm:t>
    </dgm:pt>
    <dgm:pt modelId="{C1F034DA-84BA-47F5-9387-DD263833D584}" type="sibTrans" cxnId="{4FA849E0-E51F-418E-BFC7-8B61BA60626C}">
      <dgm:prSet/>
      <dgm:spPr/>
      <dgm:t>
        <a:bodyPr/>
        <a:lstStyle/>
        <a:p>
          <a:endParaRPr lang="ru-RU"/>
        </a:p>
      </dgm:t>
    </dgm:pt>
    <dgm:pt modelId="{74BF7D03-735B-44F4-BA7B-65656D580258}">
      <dgm:prSet phldrT="[Текст]"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r>
            <a:rPr lang="ru-RU" dirty="0" smtClean="0"/>
            <a:t>Член ГЭК в тот же день направляет апелляцию в КК</a:t>
          </a:r>
          <a:endParaRPr lang="ru-RU" dirty="0"/>
        </a:p>
      </dgm:t>
    </dgm:pt>
    <dgm:pt modelId="{9789A393-44B2-41A6-844C-FF9418DC3145}" type="parTrans" cxnId="{4C05E68F-6D57-41DE-8E08-E8A44CB9B010}">
      <dgm:prSet/>
      <dgm:spPr/>
      <dgm:t>
        <a:bodyPr/>
        <a:lstStyle/>
        <a:p>
          <a:endParaRPr lang="ru-RU"/>
        </a:p>
      </dgm:t>
    </dgm:pt>
    <dgm:pt modelId="{8C4ABC44-5E54-43BC-B705-B67F71637B3F}" type="sibTrans" cxnId="{4C05E68F-6D57-41DE-8E08-E8A44CB9B010}">
      <dgm:prSet/>
      <dgm:spPr/>
      <dgm:t>
        <a:bodyPr/>
        <a:lstStyle/>
        <a:p>
          <a:endParaRPr lang="ru-RU"/>
        </a:p>
      </dgm:t>
    </dgm:pt>
    <dgm:pt modelId="{0319E995-5262-42C0-89CB-7FD34A4F2824}">
      <dgm:prSet phldrT="[Текст]"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r>
            <a:rPr lang="ru-RU" dirty="0" smtClean="0"/>
            <a:t>Обучающиеся – в своей ОО; ВПЛ – по месту регистрации на экзамен</a:t>
          </a:r>
          <a:r>
            <a:rPr lang="en-US" dirty="0" smtClean="0"/>
            <a:t> (</a:t>
          </a:r>
          <a:r>
            <a:rPr lang="ru-RU" dirty="0" smtClean="0"/>
            <a:t>возможна подача в КК)</a:t>
          </a:r>
          <a:endParaRPr lang="ru-RU" dirty="0"/>
        </a:p>
      </dgm:t>
    </dgm:pt>
    <dgm:pt modelId="{A94A5385-1898-42B8-8A45-2F89B006CD79}" type="parTrans" cxnId="{E8A54A8D-41C1-424B-95A0-3DA57898F962}">
      <dgm:prSet/>
      <dgm:spPr/>
      <dgm:t>
        <a:bodyPr/>
        <a:lstStyle/>
        <a:p>
          <a:endParaRPr lang="ru-RU"/>
        </a:p>
      </dgm:t>
    </dgm:pt>
    <dgm:pt modelId="{6CEE301C-9725-4DBE-9ABB-250E3F9026DE}" type="sibTrans" cxnId="{E8A54A8D-41C1-424B-95A0-3DA57898F962}">
      <dgm:prSet/>
      <dgm:spPr/>
      <dgm:t>
        <a:bodyPr/>
        <a:lstStyle/>
        <a:p>
          <a:endParaRPr lang="ru-RU"/>
        </a:p>
      </dgm:t>
    </dgm:pt>
    <dgm:pt modelId="{BC4E8290-A07F-446A-AA74-2D5CE6D32EE7}">
      <dgm:prSet phldrT="[Текст]"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r>
            <a:rPr lang="ru-RU" dirty="0" smtClean="0">
              <a:solidFill>
                <a:srgbClr val="ED1C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Форма ППЭ-02</a:t>
          </a:r>
          <a:endParaRPr lang="ru-RU" dirty="0">
            <a:solidFill>
              <a:srgbClr val="ED1C24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5F4DBF-31AC-43D3-995D-DC2FDDCC3F14}" type="parTrans" cxnId="{3ECCC9CD-01EE-432E-88D0-32F253591EC9}">
      <dgm:prSet/>
      <dgm:spPr/>
      <dgm:t>
        <a:bodyPr/>
        <a:lstStyle/>
        <a:p>
          <a:endParaRPr lang="ru-RU"/>
        </a:p>
      </dgm:t>
    </dgm:pt>
    <dgm:pt modelId="{2AA60F9D-6022-42FD-B7CC-36D775C8EDDD}" type="sibTrans" cxnId="{3ECCC9CD-01EE-432E-88D0-32F253591EC9}">
      <dgm:prSet/>
      <dgm:spPr/>
      <dgm:t>
        <a:bodyPr/>
        <a:lstStyle/>
        <a:p>
          <a:endParaRPr lang="ru-RU"/>
        </a:p>
      </dgm:t>
    </dgm:pt>
    <dgm:pt modelId="{35DDDE80-A154-4272-84AB-04361C4A71BC}">
      <dgm:prSet phldrT="[Текст]"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r>
            <a:rPr lang="ru-RU" dirty="0" smtClean="0">
              <a:solidFill>
                <a:srgbClr val="ED1C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Форма 1-АП</a:t>
          </a:r>
          <a:endParaRPr lang="ru-RU" dirty="0">
            <a:solidFill>
              <a:srgbClr val="ED1C24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ED792B-48C4-4F15-932E-BC706C7E715F}" type="parTrans" cxnId="{0D6257BD-C11A-4ECB-8A0E-68ED2F8280D3}">
      <dgm:prSet/>
      <dgm:spPr/>
      <dgm:t>
        <a:bodyPr/>
        <a:lstStyle/>
        <a:p>
          <a:endParaRPr lang="ru-RU"/>
        </a:p>
      </dgm:t>
    </dgm:pt>
    <dgm:pt modelId="{181398BA-AF81-4E77-A93A-2FCD49F2E2D3}" type="sibTrans" cxnId="{0D6257BD-C11A-4ECB-8A0E-68ED2F8280D3}">
      <dgm:prSet/>
      <dgm:spPr/>
      <dgm:t>
        <a:bodyPr/>
        <a:lstStyle/>
        <a:p>
          <a:endParaRPr lang="ru-RU"/>
        </a:p>
      </dgm:t>
    </dgm:pt>
    <dgm:pt modelId="{7475DB87-7D8D-44AC-9529-246D1FE3FF2E}" type="pres">
      <dgm:prSet presAssocID="{1D729635-28C1-4368-9F2A-A6D105F2F12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5CA6FC-07F9-411E-8115-E4B93330ADF7}" type="pres">
      <dgm:prSet presAssocID="{62D665D6-4E7C-43FB-A986-B1CF7893643F}" presName="composite" presStyleCnt="0"/>
      <dgm:spPr/>
    </dgm:pt>
    <dgm:pt modelId="{0CAC2B2E-786C-4707-853A-99F150910DEA}" type="pres">
      <dgm:prSet presAssocID="{62D665D6-4E7C-43FB-A986-B1CF7893643F}" presName="parTx" presStyleLbl="alignNode1" presStyleIdx="0" presStyleCnt="2" custLinFactNeighborX="-1" custLinFactNeighborY="40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168A91-1E86-4518-908E-628517BA0BF6}" type="pres">
      <dgm:prSet presAssocID="{62D665D6-4E7C-43FB-A986-B1CF7893643F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41DBC4-6302-4CBA-9369-2D813653637B}" type="pres">
      <dgm:prSet presAssocID="{BECC1325-B3B0-41C7-9F8A-72F1FE840B10}" presName="space" presStyleCnt="0"/>
      <dgm:spPr/>
    </dgm:pt>
    <dgm:pt modelId="{FCC26725-DAE5-48CE-9B07-50C2F44E1EA9}" type="pres">
      <dgm:prSet presAssocID="{71C95308-4335-42BF-9C05-B8BA4EBD3BE5}" presName="composite" presStyleCnt="0"/>
      <dgm:spPr/>
    </dgm:pt>
    <dgm:pt modelId="{991CB5F0-605B-4C1D-A468-C6631BF13564}" type="pres">
      <dgm:prSet presAssocID="{71C95308-4335-42BF-9C05-B8BA4EBD3BE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572F21-1D94-4AC8-B794-7F0ABBD55933}" type="pres">
      <dgm:prSet presAssocID="{71C95308-4335-42BF-9C05-B8BA4EBD3BE5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A54A8D-41C1-424B-95A0-3DA57898F962}" srcId="{71C95308-4335-42BF-9C05-B8BA4EBD3BE5}" destId="{0319E995-5262-42C0-89CB-7FD34A4F2824}" srcOrd="2" destOrd="0" parTransId="{A94A5385-1898-42B8-8A45-2F89B006CD79}" sibTransId="{6CEE301C-9725-4DBE-9ABB-250E3F9026DE}"/>
    <dgm:cxn modelId="{0D6257BD-C11A-4ECB-8A0E-68ED2F8280D3}" srcId="{71C95308-4335-42BF-9C05-B8BA4EBD3BE5}" destId="{35DDDE80-A154-4272-84AB-04361C4A71BC}" srcOrd="0" destOrd="0" parTransId="{C0ED792B-48C4-4F15-932E-BC706C7E715F}" sibTransId="{181398BA-AF81-4E77-A93A-2FCD49F2E2D3}"/>
    <dgm:cxn modelId="{96D8C2FE-2F72-454C-8E42-D92C49D8AA5B}" type="presOf" srcId="{62D665D6-4E7C-43FB-A986-B1CF7893643F}" destId="{0CAC2B2E-786C-4707-853A-99F150910DEA}" srcOrd="0" destOrd="0" presId="urn:microsoft.com/office/officeart/2005/8/layout/hList1"/>
    <dgm:cxn modelId="{5B60198C-4DFA-4C30-B04A-0D4CC96B7E1A}" srcId="{1D729635-28C1-4368-9F2A-A6D105F2F12A}" destId="{62D665D6-4E7C-43FB-A986-B1CF7893643F}" srcOrd="0" destOrd="0" parTransId="{54A1E733-F112-488E-908C-E07436AE6A1C}" sibTransId="{BECC1325-B3B0-41C7-9F8A-72F1FE840B10}"/>
    <dgm:cxn modelId="{631B478F-DEFA-46DC-A907-1A494B3355B9}" type="presOf" srcId="{06FB465B-62BD-4019-B85E-CD663E61C5F9}" destId="{6C168A91-1E86-4518-908E-628517BA0BF6}" srcOrd="0" destOrd="2" presId="urn:microsoft.com/office/officeart/2005/8/layout/hList1"/>
    <dgm:cxn modelId="{661CE029-F13F-46F7-A6CD-E85356FAC67D}" srcId="{71C95308-4335-42BF-9C05-B8BA4EBD3BE5}" destId="{D0FD5400-BF34-4746-9167-3E3BC4795473}" srcOrd="1" destOrd="0" parTransId="{5E91184A-62CA-4DF1-A7EF-D77FA4AD8999}" sibTransId="{DE2A6092-E28C-4858-B7D8-BE6ABF0A3196}"/>
    <dgm:cxn modelId="{9C1FB41E-F256-47A6-8647-3CD4553BCC62}" type="presOf" srcId="{0319E995-5262-42C0-89CB-7FD34A4F2824}" destId="{35572F21-1D94-4AC8-B794-7F0ABBD55933}" srcOrd="0" destOrd="2" presId="urn:microsoft.com/office/officeart/2005/8/layout/hList1"/>
    <dgm:cxn modelId="{18475806-74EC-4C4D-B0B0-3E93E4660978}" type="presOf" srcId="{D0FD5400-BF34-4746-9167-3E3BC4795473}" destId="{35572F21-1D94-4AC8-B794-7F0ABBD55933}" srcOrd="0" destOrd="1" presId="urn:microsoft.com/office/officeart/2005/8/layout/hList1"/>
    <dgm:cxn modelId="{0CF58681-070B-4B58-9C66-673B7637D1B6}" type="presOf" srcId="{71C95308-4335-42BF-9C05-B8BA4EBD3BE5}" destId="{991CB5F0-605B-4C1D-A468-C6631BF13564}" srcOrd="0" destOrd="0" presId="urn:microsoft.com/office/officeart/2005/8/layout/hList1"/>
    <dgm:cxn modelId="{0BD6EEF1-FBB5-4024-B18C-EC0D3F522B21}" type="presOf" srcId="{35DDDE80-A154-4272-84AB-04361C4A71BC}" destId="{35572F21-1D94-4AC8-B794-7F0ABBD55933}" srcOrd="0" destOrd="0" presId="urn:microsoft.com/office/officeart/2005/8/layout/hList1"/>
    <dgm:cxn modelId="{8AC5E598-EC9E-4AAE-84BE-2689C6E22DDC}" type="presOf" srcId="{BC4E8290-A07F-446A-AA74-2D5CE6D32EE7}" destId="{6C168A91-1E86-4518-908E-628517BA0BF6}" srcOrd="0" destOrd="0" presId="urn:microsoft.com/office/officeart/2005/8/layout/hList1"/>
    <dgm:cxn modelId="{4B8CBA08-0C4B-4385-B80F-FBD7E7EA209E}" srcId="{62D665D6-4E7C-43FB-A986-B1CF7893643F}" destId="{F6849754-69D0-4EE7-943E-0301D3370D7D}" srcOrd="1" destOrd="0" parTransId="{4BCD6BDE-7C1A-4D44-A0AF-415073C5EAA8}" sibTransId="{5562EF6F-1F8A-44B3-8734-B06CEE5DE1C4}"/>
    <dgm:cxn modelId="{8D3D1F49-F480-4F02-B467-ED85D84BA514}" type="presOf" srcId="{F6849754-69D0-4EE7-943E-0301D3370D7D}" destId="{6C168A91-1E86-4518-908E-628517BA0BF6}" srcOrd="0" destOrd="1" presId="urn:microsoft.com/office/officeart/2005/8/layout/hList1"/>
    <dgm:cxn modelId="{4FA849E0-E51F-418E-BFC7-8B61BA60626C}" srcId="{62D665D6-4E7C-43FB-A986-B1CF7893643F}" destId="{48D1D58A-FFBA-4120-A5CC-E468159FA78F}" srcOrd="3" destOrd="0" parTransId="{79C6F1F1-96E8-48D9-B5E1-E936B579C51E}" sibTransId="{C1F034DA-84BA-47F5-9387-DD263833D584}"/>
    <dgm:cxn modelId="{2395C4EE-DA4F-49E0-95A9-F29ECFA24962}" srcId="{1D729635-28C1-4368-9F2A-A6D105F2F12A}" destId="{71C95308-4335-42BF-9C05-B8BA4EBD3BE5}" srcOrd="1" destOrd="0" parTransId="{76160DB5-CF69-417C-B1CE-67BF2B18ED5F}" sibTransId="{22FAD205-4FF8-401C-BB99-E3AFF285A5E9}"/>
    <dgm:cxn modelId="{87EAB440-0378-4C5A-BA96-CEDC4C802B1C}" type="presOf" srcId="{74BF7D03-735B-44F4-BA7B-65656D580258}" destId="{6C168A91-1E86-4518-908E-628517BA0BF6}" srcOrd="0" destOrd="4" presId="urn:microsoft.com/office/officeart/2005/8/layout/hList1"/>
    <dgm:cxn modelId="{56A1D926-E371-450F-AB61-4A6BFF5A5CF1}" type="presOf" srcId="{48D1D58A-FFBA-4120-A5CC-E468159FA78F}" destId="{6C168A91-1E86-4518-908E-628517BA0BF6}" srcOrd="0" destOrd="3" presId="urn:microsoft.com/office/officeart/2005/8/layout/hList1"/>
    <dgm:cxn modelId="{F3F8845B-4BF1-4A87-80FE-D1D8D06A3605}" srcId="{62D665D6-4E7C-43FB-A986-B1CF7893643F}" destId="{06FB465B-62BD-4019-B85E-CD663E61C5F9}" srcOrd="2" destOrd="0" parTransId="{E2C77FA2-8B4A-4338-A52E-0CB8F724CDD3}" sibTransId="{476898EF-C9DE-4320-B0DC-A0C09F6EAB48}"/>
    <dgm:cxn modelId="{3ECCC9CD-01EE-432E-88D0-32F253591EC9}" srcId="{62D665D6-4E7C-43FB-A986-B1CF7893643F}" destId="{BC4E8290-A07F-446A-AA74-2D5CE6D32EE7}" srcOrd="0" destOrd="0" parTransId="{7C5F4DBF-31AC-43D3-995D-DC2FDDCC3F14}" sibTransId="{2AA60F9D-6022-42FD-B7CC-36D775C8EDDD}"/>
    <dgm:cxn modelId="{4C05E68F-6D57-41DE-8E08-E8A44CB9B010}" srcId="{62D665D6-4E7C-43FB-A986-B1CF7893643F}" destId="{74BF7D03-735B-44F4-BA7B-65656D580258}" srcOrd="4" destOrd="0" parTransId="{9789A393-44B2-41A6-844C-FF9418DC3145}" sibTransId="{8C4ABC44-5E54-43BC-B705-B67F71637B3F}"/>
    <dgm:cxn modelId="{72BA5F8D-1CE7-4727-B16C-D64A15BE4883}" type="presOf" srcId="{1D729635-28C1-4368-9F2A-A6D105F2F12A}" destId="{7475DB87-7D8D-44AC-9529-246D1FE3FF2E}" srcOrd="0" destOrd="0" presId="urn:microsoft.com/office/officeart/2005/8/layout/hList1"/>
    <dgm:cxn modelId="{741ABAB0-1D3A-4DCB-83A4-EA004CAAFD0E}" type="presParOf" srcId="{7475DB87-7D8D-44AC-9529-246D1FE3FF2E}" destId="{D85CA6FC-07F9-411E-8115-E4B93330ADF7}" srcOrd="0" destOrd="0" presId="urn:microsoft.com/office/officeart/2005/8/layout/hList1"/>
    <dgm:cxn modelId="{EA1FA1AE-BCD5-42E5-9153-6766B8113D0F}" type="presParOf" srcId="{D85CA6FC-07F9-411E-8115-E4B93330ADF7}" destId="{0CAC2B2E-786C-4707-853A-99F150910DEA}" srcOrd="0" destOrd="0" presId="urn:microsoft.com/office/officeart/2005/8/layout/hList1"/>
    <dgm:cxn modelId="{A5053428-84AC-4352-8979-E232C4DCEE9F}" type="presParOf" srcId="{D85CA6FC-07F9-411E-8115-E4B93330ADF7}" destId="{6C168A91-1E86-4518-908E-628517BA0BF6}" srcOrd="1" destOrd="0" presId="urn:microsoft.com/office/officeart/2005/8/layout/hList1"/>
    <dgm:cxn modelId="{A0ABAB69-10F1-4BFA-B7A0-B13B4B6C5E83}" type="presParOf" srcId="{7475DB87-7D8D-44AC-9529-246D1FE3FF2E}" destId="{7A41DBC4-6302-4CBA-9369-2D813653637B}" srcOrd="1" destOrd="0" presId="urn:microsoft.com/office/officeart/2005/8/layout/hList1"/>
    <dgm:cxn modelId="{42705537-FC4F-40C5-8218-593762E6B6C4}" type="presParOf" srcId="{7475DB87-7D8D-44AC-9529-246D1FE3FF2E}" destId="{FCC26725-DAE5-48CE-9B07-50C2F44E1EA9}" srcOrd="2" destOrd="0" presId="urn:microsoft.com/office/officeart/2005/8/layout/hList1"/>
    <dgm:cxn modelId="{148122B8-097A-4370-8738-F47432A2948B}" type="presParOf" srcId="{FCC26725-DAE5-48CE-9B07-50C2F44E1EA9}" destId="{991CB5F0-605B-4C1D-A468-C6631BF13564}" srcOrd="0" destOrd="0" presId="urn:microsoft.com/office/officeart/2005/8/layout/hList1"/>
    <dgm:cxn modelId="{45706766-4D8F-4DEA-AB12-0B74C712FA8C}" type="presParOf" srcId="{FCC26725-DAE5-48CE-9B07-50C2F44E1EA9}" destId="{35572F21-1D94-4AC8-B794-7F0ABBD5593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729635-28C1-4368-9F2A-A6D105F2F12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D665D6-4E7C-43FB-A986-B1CF7893643F}">
      <dgm:prSet phldrT="[Текст]"/>
      <dgm:spPr>
        <a:solidFill>
          <a:srgbClr val="0072BC"/>
        </a:solidFill>
      </dgm:spPr>
      <dgm:t>
        <a:bodyPr/>
        <a:lstStyle/>
        <a:p>
          <a:r>
            <a:rPr lang="ru-RU" dirty="0" smtClean="0"/>
            <a:t>О нарушении порядка</a:t>
          </a:r>
          <a:endParaRPr lang="ru-RU" dirty="0"/>
        </a:p>
      </dgm:t>
    </dgm:pt>
    <dgm:pt modelId="{54A1E733-F112-488E-908C-E07436AE6A1C}" type="parTrans" cxnId="{5B60198C-4DFA-4C30-B04A-0D4CC96B7E1A}">
      <dgm:prSet/>
      <dgm:spPr/>
      <dgm:t>
        <a:bodyPr/>
        <a:lstStyle/>
        <a:p>
          <a:endParaRPr lang="ru-RU"/>
        </a:p>
      </dgm:t>
    </dgm:pt>
    <dgm:pt modelId="{BECC1325-B3B0-41C7-9F8A-72F1FE840B10}" type="sibTrans" cxnId="{5B60198C-4DFA-4C30-B04A-0D4CC96B7E1A}">
      <dgm:prSet/>
      <dgm:spPr/>
      <dgm:t>
        <a:bodyPr/>
        <a:lstStyle/>
        <a:p>
          <a:endParaRPr lang="ru-RU"/>
        </a:p>
      </dgm:t>
    </dgm:pt>
    <dgm:pt modelId="{71C95308-4335-42BF-9C05-B8BA4EBD3BE5}">
      <dgm:prSet phldrT="[Текст]"/>
      <dgm:spPr>
        <a:solidFill>
          <a:srgbClr val="0072BC"/>
        </a:solidFill>
      </dgm:spPr>
      <dgm:t>
        <a:bodyPr/>
        <a:lstStyle/>
        <a:p>
          <a:r>
            <a:rPr lang="ru-RU" dirty="0" smtClean="0"/>
            <a:t>О несогласии с выставленными баллами</a:t>
          </a:r>
          <a:endParaRPr lang="ru-RU" dirty="0"/>
        </a:p>
      </dgm:t>
    </dgm:pt>
    <dgm:pt modelId="{76160DB5-CF69-417C-B1CE-67BF2B18ED5F}" type="parTrans" cxnId="{2395C4EE-DA4F-49E0-95A9-F29ECFA24962}">
      <dgm:prSet/>
      <dgm:spPr/>
      <dgm:t>
        <a:bodyPr/>
        <a:lstStyle/>
        <a:p>
          <a:endParaRPr lang="ru-RU"/>
        </a:p>
      </dgm:t>
    </dgm:pt>
    <dgm:pt modelId="{22FAD205-4FF8-401C-BB99-E3AFF285A5E9}" type="sibTrans" cxnId="{2395C4EE-DA4F-49E0-95A9-F29ECFA24962}">
      <dgm:prSet/>
      <dgm:spPr/>
      <dgm:t>
        <a:bodyPr/>
        <a:lstStyle/>
        <a:p>
          <a:endParaRPr lang="ru-RU"/>
        </a:p>
      </dgm:t>
    </dgm:pt>
    <dgm:pt modelId="{BC4E8290-A07F-446A-AA74-2D5CE6D32EE7}">
      <dgm:prSet phldrT="[Текст]"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r>
            <a:rPr lang="ru-RU" dirty="0" smtClean="0"/>
            <a:t>В течение </a:t>
          </a:r>
          <a:br>
            <a:rPr lang="ru-RU" dirty="0" smtClean="0"/>
          </a:br>
          <a:r>
            <a:rPr lang="ru-RU" b="1" dirty="0" smtClean="0">
              <a:solidFill>
                <a:srgbClr val="ED1C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рабочих дней </a:t>
          </a:r>
          <a:r>
            <a:rPr lang="ru-RU" dirty="0" smtClean="0"/>
            <a:t/>
          </a:r>
          <a:br>
            <a:rPr lang="ru-RU" dirty="0" smtClean="0"/>
          </a:br>
          <a:r>
            <a:rPr lang="ru-RU" dirty="0" smtClean="0"/>
            <a:t>с момента поступления </a:t>
          </a:r>
          <a:br>
            <a:rPr lang="ru-RU" dirty="0" smtClean="0"/>
          </a:br>
          <a:r>
            <a:rPr lang="ru-RU" dirty="0" smtClean="0"/>
            <a:t>в КК</a:t>
          </a:r>
          <a:endParaRPr lang="ru-RU" dirty="0">
            <a:solidFill>
              <a:srgbClr val="ED1C24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5F4DBF-31AC-43D3-995D-DC2FDDCC3F14}" type="parTrans" cxnId="{3ECCC9CD-01EE-432E-88D0-32F253591EC9}">
      <dgm:prSet/>
      <dgm:spPr/>
      <dgm:t>
        <a:bodyPr/>
        <a:lstStyle/>
        <a:p>
          <a:endParaRPr lang="ru-RU"/>
        </a:p>
      </dgm:t>
    </dgm:pt>
    <dgm:pt modelId="{2AA60F9D-6022-42FD-B7CC-36D775C8EDDD}" type="sibTrans" cxnId="{3ECCC9CD-01EE-432E-88D0-32F253591EC9}">
      <dgm:prSet/>
      <dgm:spPr/>
      <dgm:t>
        <a:bodyPr/>
        <a:lstStyle/>
        <a:p>
          <a:endParaRPr lang="ru-RU"/>
        </a:p>
      </dgm:t>
    </dgm:pt>
    <dgm:pt modelId="{35DDDE80-A154-4272-84AB-04361C4A71BC}">
      <dgm:prSet phldrT="[Текст]"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r>
            <a:rPr lang="ru-RU" dirty="0" smtClean="0"/>
            <a:t>В течение </a:t>
          </a:r>
          <a:br>
            <a:rPr lang="ru-RU" dirty="0" smtClean="0"/>
          </a:br>
          <a:r>
            <a:rPr lang="ru-RU" b="1" dirty="0" smtClean="0">
              <a:solidFill>
                <a:srgbClr val="ED1C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 рабочих дней </a:t>
          </a:r>
          <a:r>
            <a:rPr lang="ru-RU" dirty="0" smtClean="0"/>
            <a:t/>
          </a:r>
          <a:br>
            <a:rPr lang="ru-RU" dirty="0" smtClean="0"/>
          </a:br>
          <a:r>
            <a:rPr lang="ru-RU" dirty="0" smtClean="0"/>
            <a:t>с момента поступления </a:t>
          </a:r>
          <a:br>
            <a:rPr lang="ru-RU" dirty="0" smtClean="0"/>
          </a:br>
          <a:r>
            <a:rPr lang="ru-RU" dirty="0" smtClean="0"/>
            <a:t>в КК</a:t>
          </a:r>
          <a:endParaRPr lang="ru-RU" dirty="0">
            <a:solidFill>
              <a:srgbClr val="ED1C24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ED792B-48C4-4F15-932E-BC706C7E715F}" type="parTrans" cxnId="{0D6257BD-C11A-4ECB-8A0E-68ED2F8280D3}">
      <dgm:prSet/>
      <dgm:spPr/>
      <dgm:t>
        <a:bodyPr/>
        <a:lstStyle/>
        <a:p>
          <a:endParaRPr lang="ru-RU"/>
        </a:p>
      </dgm:t>
    </dgm:pt>
    <dgm:pt modelId="{181398BA-AF81-4E77-A93A-2FCD49F2E2D3}" type="sibTrans" cxnId="{0D6257BD-C11A-4ECB-8A0E-68ED2F8280D3}">
      <dgm:prSet/>
      <dgm:spPr/>
      <dgm:t>
        <a:bodyPr/>
        <a:lstStyle/>
        <a:p>
          <a:endParaRPr lang="ru-RU"/>
        </a:p>
      </dgm:t>
    </dgm:pt>
    <dgm:pt modelId="{7475DB87-7D8D-44AC-9529-246D1FE3FF2E}" type="pres">
      <dgm:prSet presAssocID="{1D729635-28C1-4368-9F2A-A6D105F2F12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5CA6FC-07F9-411E-8115-E4B93330ADF7}" type="pres">
      <dgm:prSet presAssocID="{62D665D6-4E7C-43FB-A986-B1CF7893643F}" presName="composite" presStyleCnt="0"/>
      <dgm:spPr/>
    </dgm:pt>
    <dgm:pt modelId="{0CAC2B2E-786C-4707-853A-99F150910DEA}" type="pres">
      <dgm:prSet presAssocID="{62D665D6-4E7C-43FB-A986-B1CF7893643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168A91-1E86-4518-908E-628517BA0BF6}" type="pres">
      <dgm:prSet presAssocID="{62D665D6-4E7C-43FB-A986-B1CF7893643F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41DBC4-6302-4CBA-9369-2D813653637B}" type="pres">
      <dgm:prSet presAssocID="{BECC1325-B3B0-41C7-9F8A-72F1FE840B10}" presName="space" presStyleCnt="0"/>
      <dgm:spPr/>
    </dgm:pt>
    <dgm:pt modelId="{FCC26725-DAE5-48CE-9B07-50C2F44E1EA9}" type="pres">
      <dgm:prSet presAssocID="{71C95308-4335-42BF-9C05-B8BA4EBD3BE5}" presName="composite" presStyleCnt="0"/>
      <dgm:spPr/>
    </dgm:pt>
    <dgm:pt modelId="{991CB5F0-605B-4C1D-A468-C6631BF13564}" type="pres">
      <dgm:prSet presAssocID="{71C95308-4335-42BF-9C05-B8BA4EBD3BE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572F21-1D94-4AC8-B794-7F0ABBD55933}" type="pres">
      <dgm:prSet presAssocID="{71C95308-4335-42BF-9C05-B8BA4EBD3BE5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6257BD-C11A-4ECB-8A0E-68ED2F8280D3}" srcId="{71C95308-4335-42BF-9C05-B8BA4EBD3BE5}" destId="{35DDDE80-A154-4272-84AB-04361C4A71BC}" srcOrd="0" destOrd="0" parTransId="{C0ED792B-48C4-4F15-932E-BC706C7E715F}" sibTransId="{181398BA-AF81-4E77-A93A-2FCD49F2E2D3}"/>
    <dgm:cxn modelId="{5B60198C-4DFA-4C30-B04A-0D4CC96B7E1A}" srcId="{1D729635-28C1-4368-9F2A-A6D105F2F12A}" destId="{62D665D6-4E7C-43FB-A986-B1CF7893643F}" srcOrd="0" destOrd="0" parTransId="{54A1E733-F112-488E-908C-E07436AE6A1C}" sibTransId="{BECC1325-B3B0-41C7-9F8A-72F1FE840B10}"/>
    <dgm:cxn modelId="{89027F71-3C18-40FC-834C-B46A8BEE9531}" type="presOf" srcId="{35DDDE80-A154-4272-84AB-04361C4A71BC}" destId="{35572F21-1D94-4AC8-B794-7F0ABBD55933}" srcOrd="0" destOrd="0" presId="urn:microsoft.com/office/officeart/2005/8/layout/hList1"/>
    <dgm:cxn modelId="{1084A903-FE66-4A9D-921B-EFE320844488}" type="presOf" srcId="{1D729635-28C1-4368-9F2A-A6D105F2F12A}" destId="{7475DB87-7D8D-44AC-9529-246D1FE3FF2E}" srcOrd="0" destOrd="0" presId="urn:microsoft.com/office/officeart/2005/8/layout/hList1"/>
    <dgm:cxn modelId="{6FB5C08E-207A-433D-9C28-B9CF7787E4E9}" type="presOf" srcId="{62D665D6-4E7C-43FB-A986-B1CF7893643F}" destId="{0CAC2B2E-786C-4707-853A-99F150910DEA}" srcOrd="0" destOrd="0" presId="urn:microsoft.com/office/officeart/2005/8/layout/hList1"/>
    <dgm:cxn modelId="{8A2DCC75-C7A7-4CA4-B8E3-595D3451B573}" type="presOf" srcId="{BC4E8290-A07F-446A-AA74-2D5CE6D32EE7}" destId="{6C168A91-1E86-4518-908E-628517BA0BF6}" srcOrd="0" destOrd="0" presId="urn:microsoft.com/office/officeart/2005/8/layout/hList1"/>
    <dgm:cxn modelId="{2395C4EE-DA4F-49E0-95A9-F29ECFA24962}" srcId="{1D729635-28C1-4368-9F2A-A6D105F2F12A}" destId="{71C95308-4335-42BF-9C05-B8BA4EBD3BE5}" srcOrd="1" destOrd="0" parTransId="{76160DB5-CF69-417C-B1CE-67BF2B18ED5F}" sibTransId="{22FAD205-4FF8-401C-BB99-E3AFF285A5E9}"/>
    <dgm:cxn modelId="{3ECCC9CD-01EE-432E-88D0-32F253591EC9}" srcId="{62D665D6-4E7C-43FB-A986-B1CF7893643F}" destId="{BC4E8290-A07F-446A-AA74-2D5CE6D32EE7}" srcOrd="0" destOrd="0" parTransId="{7C5F4DBF-31AC-43D3-995D-DC2FDDCC3F14}" sibTransId="{2AA60F9D-6022-42FD-B7CC-36D775C8EDDD}"/>
    <dgm:cxn modelId="{02B6081F-DAB0-468A-826D-72A959EAA658}" type="presOf" srcId="{71C95308-4335-42BF-9C05-B8BA4EBD3BE5}" destId="{991CB5F0-605B-4C1D-A468-C6631BF13564}" srcOrd="0" destOrd="0" presId="urn:microsoft.com/office/officeart/2005/8/layout/hList1"/>
    <dgm:cxn modelId="{9C5D5465-2B69-49A4-98A0-F2AC005F2B71}" type="presParOf" srcId="{7475DB87-7D8D-44AC-9529-246D1FE3FF2E}" destId="{D85CA6FC-07F9-411E-8115-E4B93330ADF7}" srcOrd="0" destOrd="0" presId="urn:microsoft.com/office/officeart/2005/8/layout/hList1"/>
    <dgm:cxn modelId="{818D561E-1BA5-47EC-A95F-B5487A0F4EA3}" type="presParOf" srcId="{D85CA6FC-07F9-411E-8115-E4B93330ADF7}" destId="{0CAC2B2E-786C-4707-853A-99F150910DEA}" srcOrd="0" destOrd="0" presId="urn:microsoft.com/office/officeart/2005/8/layout/hList1"/>
    <dgm:cxn modelId="{0954BBD8-42DE-47F1-B859-A1B1F123FDB3}" type="presParOf" srcId="{D85CA6FC-07F9-411E-8115-E4B93330ADF7}" destId="{6C168A91-1E86-4518-908E-628517BA0BF6}" srcOrd="1" destOrd="0" presId="urn:microsoft.com/office/officeart/2005/8/layout/hList1"/>
    <dgm:cxn modelId="{66BFCC59-3821-4113-A5E8-768D5E0BE3BC}" type="presParOf" srcId="{7475DB87-7D8D-44AC-9529-246D1FE3FF2E}" destId="{7A41DBC4-6302-4CBA-9369-2D813653637B}" srcOrd="1" destOrd="0" presId="urn:microsoft.com/office/officeart/2005/8/layout/hList1"/>
    <dgm:cxn modelId="{B36D2C8C-685C-42D8-8C97-BC708498630B}" type="presParOf" srcId="{7475DB87-7D8D-44AC-9529-246D1FE3FF2E}" destId="{FCC26725-DAE5-48CE-9B07-50C2F44E1EA9}" srcOrd="2" destOrd="0" presId="urn:microsoft.com/office/officeart/2005/8/layout/hList1"/>
    <dgm:cxn modelId="{8DFF9C4A-78D3-4F87-A0B7-7DC4E2191178}" type="presParOf" srcId="{FCC26725-DAE5-48CE-9B07-50C2F44E1EA9}" destId="{991CB5F0-605B-4C1D-A468-C6631BF13564}" srcOrd="0" destOrd="0" presId="urn:microsoft.com/office/officeart/2005/8/layout/hList1"/>
    <dgm:cxn modelId="{A024A310-F69C-4E0D-90CA-0E4E51D63AB8}" type="presParOf" srcId="{FCC26725-DAE5-48CE-9B07-50C2F44E1EA9}" destId="{35572F21-1D94-4AC8-B794-7F0ABBD5593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9A88D65-88D3-4E3A-838E-A5A21FA6716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09EEDB-802D-4A4B-82D1-DC4190C68D5B}">
      <dgm:prSet phldrT="[Текст]"/>
      <dgm:spPr>
        <a:solidFill>
          <a:srgbClr val="0072BC"/>
        </a:solidFill>
      </dgm:spPr>
      <dgm:t>
        <a:bodyPr/>
        <a:lstStyle/>
        <a:p>
          <a:r>
            <a:rPr lang="ru-RU" dirty="0" smtClean="0"/>
            <a:t>Об отклонении апелляции и сохранении выставленных баллов</a:t>
          </a:r>
          <a:endParaRPr lang="ru-RU" dirty="0"/>
        </a:p>
      </dgm:t>
    </dgm:pt>
    <dgm:pt modelId="{6397E04F-9244-4F8B-B712-E0259FCD7749}" type="parTrans" cxnId="{67D79C12-F918-4ED1-BB22-AAE79CCF80EA}">
      <dgm:prSet/>
      <dgm:spPr/>
      <dgm:t>
        <a:bodyPr/>
        <a:lstStyle/>
        <a:p>
          <a:endParaRPr lang="ru-RU"/>
        </a:p>
      </dgm:t>
    </dgm:pt>
    <dgm:pt modelId="{B76E73DC-D08C-41EA-B70A-F78C50F6486F}" type="sibTrans" cxnId="{67D79C12-F918-4ED1-BB22-AAE79CCF80EA}">
      <dgm:prSet/>
      <dgm:spPr/>
      <dgm:t>
        <a:bodyPr/>
        <a:lstStyle/>
        <a:p>
          <a:endParaRPr lang="ru-RU"/>
        </a:p>
      </dgm:t>
    </dgm:pt>
    <dgm:pt modelId="{B86C2AE1-D7DE-4DBA-875E-56A0F2BCEA28}">
      <dgm:prSet phldrT="[Текст]"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r>
            <a:rPr lang="ru-RU" dirty="0" smtClean="0"/>
            <a:t>Отсутствие технических ошибок</a:t>
          </a:r>
          <a:endParaRPr lang="ru-RU" dirty="0"/>
        </a:p>
      </dgm:t>
    </dgm:pt>
    <dgm:pt modelId="{23FE4190-4028-45A7-A943-427A6DB3229B}" type="parTrans" cxnId="{C4B0FF69-CCFB-4DAF-9655-F1B1EF426548}">
      <dgm:prSet/>
      <dgm:spPr/>
      <dgm:t>
        <a:bodyPr/>
        <a:lstStyle/>
        <a:p>
          <a:endParaRPr lang="ru-RU"/>
        </a:p>
      </dgm:t>
    </dgm:pt>
    <dgm:pt modelId="{7EF20443-CAE0-4163-80BC-5DB34012F5CD}" type="sibTrans" cxnId="{C4B0FF69-CCFB-4DAF-9655-F1B1EF426548}">
      <dgm:prSet/>
      <dgm:spPr/>
      <dgm:t>
        <a:bodyPr/>
        <a:lstStyle/>
        <a:p>
          <a:endParaRPr lang="ru-RU"/>
        </a:p>
      </dgm:t>
    </dgm:pt>
    <dgm:pt modelId="{9CE8FEA4-0034-48C5-9351-0EA202531398}">
      <dgm:prSet phldrT="[Текст]"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r>
            <a:rPr lang="ru-RU" dirty="0" smtClean="0"/>
            <a:t>Отсутствие ошибок оценивания работы</a:t>
          </a:r>
          <a:endParaRPr lang="ru-RU" dirty="0"/>
        </a:p>
      </dgm:t>
    </dgm:pt>
    <dgm:pt modelId="{E8796063-48CF-431E-B5D6-F3F86D34A46C}" type="parTrans" cxnId="{AD5D546B-8450-4051-AD0E-47A5B7B9AFA8}">
      <dgm:prSet/>
      <dgm:spPr/>
      <dgm:t>
        <a:bodyPr/>
        <a:lstStyle/>
        <a:p>
          <a:endParaRPr lang="ru-RU"/>
        </a:p>
      </dgm:t>
    </dgm:pt>
    <dgm:pt modelId="{3AA32D2A-098B-43CB-8F31-67F76435C3AE}" type="sibTrans" cxnId="{AD5D546B-8450-4051-AD0E-47A5B7B9AFA8}">
      <dgm:prSet/>
      <dgm:spPr/>
      <dgm:t>
        <a:bodyPr/>
        <a:lstStyle/>
        <a:p>
          <a:endParaRPr lang="ru-RU"/>
        </a:p>
      </dgm:t>
    </dgm:pt>
    <dgm:pt modelId="{D483DC40-E914-4939-9DF1-FEB6905C1F55}">
      <dgm:prSet phldrT="[Текст]"/>
      <dgm:spPr>
        <a:solidFill>
          <a:srgbClr val="0072BC"/>
        </a:solidFill>
      </dgm:spPr>
      <dgm:t>
        <a:bodyPr/>
        <a:lstStyle/>
        <a:p>
          <a:r>
            <a:rPr lang="ru-RU" dirty="0" smtClean="0"/>
            <a:t>Об удовлетворении апелляции и изменении баллов</a:t>
          </a:r>
          <a:endParaRPr lang="ru-RU" dirty="0"/>
        </a:p>
      </dgm:t>
    </dgm:pt>
    <dgm:pt modelId="{AC1609F1-F762-4DA7-B023-C1A059D63764}" type="parTrans" cxnId="{F049F616-A96C-4812-9699-39DA6F5B8E84}">
      <dgm:prSet/>
      <dgm:spPr/>
      <dgm:t>
        <a:bodyPr/>
        <a:lstStyle/>
        <a:p>
          <a:endParaRPr lang="ru-RU"/>
        </a:p>
      </dgm:t>
    </dgm:pt>
    <dgm:pt modelId="{2D7460F8-2D4E-4345-9726-614D322AC920}" type="sibTrans" cxnId="{F049F616-A96C-4812-9699-39DA6F5B8E84}">
      <dgm:prSet/>
      <dgm:spPr/>
      <dgm:t>
        <a:bodyPr/>
        <a:lstStyle/>
        <a:p>
          <a:endParaRPr lang="ru-RU"/>
        </a:p>
      </dgm:t>
    </dgm:pt>
    <dgm:pt modelId="{1F2B9448-9EBA-4528-BE77-D855A5FF891E}">
      <dgm:prSet phldrT="[Текст]"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r>
            <a:rPr lang="ru-RU" dirty="0" smtClean="0"/>
            <a:t>Наличие технических ошибок</a:t>
          </a:r>
          <a:endParaRPr lang="ru-RU" dirty="0"/>
        </a:p>
      </dgm:t>
    </dgm:pt>
    <dgm:pt modelId="{E23AD3DD-B6DC-431E-A4F2-9D5432B4180D}" type="parTrans" cxnId="{634532F4-0371-45C7-95FB-FB44D347427C}">
      <dgm:prSet/>
      <dgm:spPr/>
      <dgm:t>
        <a:bodyPr/>
        <a:lstStyle/>
        <a:p>
          <a:endParaRPr lang="ru-RU"/>
        </a:p>
      </dgm:t>
    </dgm:pt>
    <dgm:pt modelId="{7B9E5BD9-9383-4B2A-9502-97A9618315A7}" type="sibTrans" cxnId="{634532F4-0371-45C7-95FB-FB44D347427C}">
      <dgm:prSet/>
      <dgm:spPr/>
      <dgm:t>
        <a:bodyPr/>
        <a:lstStyle/>
        <a:p>
          <a:endParaRPr lang="ru-RU"/>
        </a:p>
      </dgm:t>
    </dgm:pt>
    <dgm:pt modelId="{0989FF48-79B2-41AE-AC03-C09648EF9365}">
      <dgm:prSet phldrT="[Текст]"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r>
            <a:rPr lang="ru-RU" dirty="0" smtClean="0"/>
            <a:t>Наличие ошибок оценивания работы</a:t>
          </a:r>
          <a:endParaRPr lang="ru-RU" dirty="0"/>
        </a:p>
      </dgm:t>
    </dgm:pt>
    <dgm:pt modelId="{34680D7C-CDFA-4121-803C-18860C72FE74}" type="parTrans" cxnId="{306CF72D-35FC-4C84-8EDF-8158435706E0}">
      <dgm:prSet/>
      <dgm:spPr/>
      <dgm:t>
        <a:bodyPr/>
        <a:lstStyle/>
        <a:p>
          <a:endParaRPr lang="ru-RU"/>
        </a:p>
      </dgm:t>
    </dgm:pt>
    <dgm:pt modelId="{69D00341-83EB-4725-8DB1-74C857728E44}" type="sibTrans" cxnId="{306CF72D-35FC-4C84-8EDF-8158435706E0}">
      <dgm:prSet/>
      <dgm:spPr/>
      <dgm:t>
        <a:bodyPr/>
        <a:lstStyle/>
        <a:p>
          <a:endParaRPr lang="ru-RU"/>
        </a:p>
      </dgm:t>
    </dgm:pt>
    <dgm:pt modelId="{8FC9072A-0966-4E13-9C26-669B8556DC8E}" type="pres">
      <dgm:prSet presAssocID="{A9A88D65-88D3-4E3A-838E-A5A21FA671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2CF277-DFE7-483C-B0E8-09D5D5530E59}" type="pres">
      <dgm:prSet presAssocID="{8309EEDB-802D-4A4B-82D1-DC4190C68D5B}" presName="composite" presStyleCnt="0"/>
      <dgm:spPr/>
    </dgm:pt>
    <dgm:pt modelId="{509D561D-9E5D-498D-A8A8-74F6ABE7D134}" type="pres">
      <dgm:prSet presAssocID="{8309EEDB-802D-4A4B-82D1-DC4190C68D5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92D604-0F19-45BA-9796-04CA4CEF2015}" type="pres">
      <dgm:prSet presAssocID="{8309EEDB-802D-4A4B-82D1-DC4190C68D5B}" presName="desTx" presStyleLbl="alignAccFollowNode1" presStyleIdx="0" presStyleCnt="2" custLinFactNeighborX="604" custLinFactNeighborY="2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36017D-B9CA-4D4B-96DA-261BA5D7D660}" type="pres">
      <dgm:prSet presAssocID="{B76E73DC-D08C-41EA-B70A-F78C50F6486F}" presName="space" presStyleCnt="0"/>
      <dgm:spPr/>
    </dgm:pt>
    <dgm:pt modelId="{03638861-9C99-43BA-80E3-F1EE4368FB9A}" type="pres">
      <dgm:prSet presAssocID="{D483DC40-E914-4939-9DF1-FEB6905C1F55}" presName="composite" presStyleCnt="0"/>
      <dgm:spPr/>
    </dgm:pt>
    <dgm:pt modelId="{86979622-7826-4F7B-B60D-AE52B75DB200}" type="pres">
      <dgm:prSet presAssocID="{D483DC40-E914-4939-9DF1-FEB6905C1F5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7CA232-468F-4629-89D0-FA9E3B2EED43}" type="pres">
      <dgm:prSet presAssocID="{D483DC40-E914-4939-9DF1-FEB6905C1F55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D79C12-F918-4ED1-BB22-AAE79CCF80EA}" srcId="{A9A88D65-88D3-4E3A-838E-A5A21FA67169}" destId="{8309EEDB-802D-4A4B-82D1-DC4190C68D5B}" srcOrd="0" destOrd="0" parTransId="{6397E04F-9244-4F8B-B712-E0259FCD7749}" sibTransId="{B76E73DC-D08C-41EA-B70A-F78C50F6486F}"/>
    <dgm:cxn modelId="{AD5D546B-8450-4051-AD0E-47A5B7B9AFA8}" srcId="{8309EEDB-802D-4A4B-82D1-DC4190C68D5B}" destId="{9CE8FEA4-0034-48C5-9351-0EA202531398}" srcOrd="1" destOrd="0" parTransId="{E8796063-48CF-431E-B5D6-F3F86D34A46C}" sibTransId="{3AA32D2A-098B-43CB-8F31-67F76435C3AE}"/>
    <dgm:cxn modelId="{5A8E9B7F-D3B7-4E01-96BA-9823ECB76FBF}" type="presOf" srcId="{8309EEDB-802D-4A4B-82D1-DC4190C68D5B}" destId="{509D561D-9E5D-498D-A8A8-74F6ABE7D134}" srcOrd="0" destOrd="0" presId="urn:microsoft.com/office/officeart/2005/8/layout/hList1"/>
    <dgm:cxn modelId="{F049F616-A96C-4812-9699-39DA6F5B8E84}" srcId="{A9A88D65-88D3-4E3A-838E-A5A21FA67169}" destId="{D483DC40-E914-4939-9DF1-FEB6905C1F55}" srcOrd="1" destOrd="0" parTransId="{AC1609F1-F762-4DA7-B023-C1A059D63764}" sibTransId="{2D7460F8-2D4E-4345-9726-614D322AC920}"/>
    <dgm:cxn modelId="{D96EC113-9EDA-40D0-BC86-BCE54C0F82CD}" type="presOf" srcId="{B86C2AE1-D7DE-4DBA-875E-56A0F2BCEA28}" destId="{AC92D604-0F19-45BA-9796-04CA4CEF2015}" srcOrd="0" destOrd="0" presId="urn:microsoft.com/office/officeart/2005/8/layout/hList1"/>
    <dgm:cxn modelId="{634532F4-0371-45C7-95FB-FB44D347427C}" srcId="{D483DC40-E914-4939-9DF1-FEB6905C1F55}" destId="{1F2B9448-9EBA-4528-BE77-D855A5FF891E}" srcOrd="0" destOrd="0" parTransId="{E23AD3DD-B6DC-431E-A4F2-9D5432B4180D}" sibTransId="{7B9E5BD9-9383-4B2A-9502-97A9618315A7}"/>
    <dgm:cxn modelId="{E30F0A4A-95CD-46BE-AAE8-AE99D678F178}" type="presOf" srcId="{A9A88D65-88D3-4E3A-838E-A5A21FA67169}" destId="{8FC9072A-0966-4E13-9C26-669B8556DC8E}" srcOrd="0" destOrd="0" presId="urn:microsoft.com/office/officeart/2005/8/layout/hList1"/>
    <dgm:cxn modelId="{C4B0FF69-CCFB-4DAF-9655-F1B1EF426548}" srcId="{8309EEDB-802D-4A4B-82D1-DC4190C68D5B}" destId="{B86C2AE1-D7DE-4DBA-875E-56A0F2BCEA28}" srcOrd="0" destOrd="0" parTransId="{23FE4190-4028-45A7-A943-427A6DB3229B}" sibTransId="{7EF20443-CAE0-4163-80BC-5DB34012F5CD}"/>
    <dgm:cxn modelId="{5B0352AD-4E1D-45DF-B8D0-00F17B0EA615}" type="presOf" srcId="{9CE8FEA4-0034-48C5-9351-0EA202531398}" destId="{AC92D604-0F19-45BA-9796-04CA4CEF2015}" srcOrd="0" destOrd="1" presId="urn:microsoft.com/office/officeart/2005/8/layout/hList1"/>
    <dgm:cxn modelId="{CDCEA45D-8DA8-466B-AFCC-DBC6192C3578}" type="presOf" srcId="{1F2B9448-9EBA-4528-BE77-D855A5FF891E}" destId="{967CA232-468F-4629-89D0-FA9E3B2EED43}" srcOrd="0" destOrd="0" presId="urn:microsoft.com/office/officeart/2005/8/layout/hList1"/>
    <dgm:cxn modelId="{1A1E10BE-7206-426E-ADA7-A18C2CFAE28F}" type="presOf" srcId="{D483DC40-E914-4939-9DF1-FEB6905C1F55}" destId="{86979622-7826-4F7B-B60D-AE52B75DB200}" srcOrd="0" destOrd="0" presId="urn:microsoft.com/office/officeart/2005/8/layout/hList1"/>
    <dgm:cxn modelId="{306CF72D-35FC-4C84-8EDF-8158435706E0}" srcId="{D483DC40-E914-4939-9DF1-FEB6905C1F55}" destId="{0989FF48-79B2-41AE-AC03-C09648EF9365}" srcOrd="1" destOrd="0" parTransId="{34680D7C-CDFA-4121-803C-18860C72FE74}" sibTransId="{69D00341-83EB-4725-8DB1-74C857728E44}"/>
    <dgm:cxn modelId="{EEA67F68-0EC8-4C16-B96E-5C1998172DEC}" type="presOf" srcId="{0989FF48-79B2-41AE-AC03-C09648EF9365}" destId="{967CA232-468F-4629-89D0-FA9E3B2EED43}" srcOrd="0" destOrd="1" presId="urn:microsoft.com/office/officeart/2005/8/layout/hList1"/>
    <dgm:cxn modelId="{9D8086E9-4659-4B65-91EE-6A1BE93B95B6}" type="presParOf" srcId="{8FC9072A-0966-4E13-9C26-669B8556DC8E}" destId="{422CF277-DFE7-483C-B0E8-09D5D5530E59}" srcOrd="0" destOrd="0" presId="urn:microsoft.com/office/officeart/2005/8/layout/hList1"/>
    <dgm:cxn modelId="{6905AD34-3C53-4268-8A65-59DC70085607}" type="presParOf" srcId="{422CF277-DFE7-483C-B0E8-09D5D5530E59}" destId="{509D561D-9E5D-498D-A8A8-74F6ABE7D134}" srcOrd="0" destOrd="0" presId="urn:microsoft.com/office/officeart/2005/8/layout/hList1"/>
    <dgm:cxn modelId="{EFB5BA57-AB88-4390-941B-298CB427E968}" type="presParOf" srcId="{422CF277-DFE7-483C-B0E8-09D5D5530E59}" destId="{AC92D604-0F19-45BA-9796-04CA4CEF2015}" srcOrd="1" destOrd="0" presId="urn:microsoft.com/office/officeart/2005/8/layout/hList1"/>
    <dgm:cxn modelId="{3C759DA4-E1CB-4A69-9C92-393019A77559}" type="presParOf" srcId="{8FC9072A-0966-4E13-9C26-669B8556DC8E}" destId="{0536017D-B9CA-4D4B-96DA-261BA5D7D660}" srcOrd="1" destOrd="0" presId="urn:microsoft.com/office/officeart/2005/8/layout/hList1"/>
    <dgm:cxn modelId="{839AC379-2353-49A8-9850-A2184F79B41C}" type="presParOf" srcId="{8FC9072A-0966-4E13-9C26-669B8556DC8E}" destId="{03638861-9C99-43BA-80E3-F1EE4368FB9A}" srcOrd="2" destOrd="0" presId="urn:microsoft.com/office/officeart/2005/8/layout/hList1"/>
    <dgm:cxn modelId="{CC41795F-4157-4E0F-92BB-3DCCACB56B52}" type="presParOf" srcId="{03638861-9C99-43BA-80E3-F1EE4368FB9A}" destId="{86979622-7826-4F7B-B60D-AE52B75DB200}" srcOrd="0" destOrd="0" presId="urn:microsoft.com/office/officeart/2005/8/layout/hList1"/>
    <dgm:cxn modelId="{72FFE767-3DB1-4CBC-9DFE-AB193FF2EC48}" type="presParOf" srcId="{03638861-9C99-43BA-80E3-F1EE4368FB9A}" destId="{967CA232-468F-4629-89D0-FA9E3B2EED4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708B8-2840-44DB-8156-9D6D538EE088}">
      <dsp:nvSpPr>
        <dsp:cNvPr id="0" name=""/>
        <dsp:cNvSpPr/>
      </dsp:nvSpPr>
      <dsp:spPr>
        <a:xfrm>
          <a:off x="1527483" y="1771766"/>
          <a:ext cx="514776" cy="1361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7388" y="0"/>
              </a:lnTo>
              <a:lnTo>
                <a:pt x="257388" y="1361707"/>
              </a:lnTo>
              <a:lnTo>
                <a:pt x="514776" y="13617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748477" y="2416225"/>
        <a:ext cx="72788" cy="72788"/>
      </dsp:txXfrm>
    </dsp:sp>
    <dsp:sp modelId="{36A8CF9C-B640-4EE7-A89E-9E0612D4CD8A}">
      <dsp:nvSpPr>
        <dsp:cNvPr id="0" name=""/>
        <dsp:cNvSpPr/>
      </dsp:nvSpPr>
      <dsp:spPr>
        <a:xfrm>
          <a:off x="1527483" y="1771766"/>
          <a:ext cx="514776" cy="460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7388" y="0"/>
              </a:lnTo>
              <a:lnTo>
                <a:pt x="257388" y="460857"/>
              </a:lnTo>
              <a:lnTo>
                <a:pt x="514776" y="4608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767598" y="1984921"/>
        <a:ext cx="34546" cy="34546"/>
      </dsp:txXfrm>
    </dsp:sp>
    <dsp:sp modelId="{7C2FA132-D74A-4658-909B-C4C8A3B31F48}">
      <dsp:nvSpPr>
        <dsp:cNvPr id="0" name=""/>
        <dsp:cNvSpPr/>
      </dsp:nvSpPr>
      <dsp:spPr>
        <a:xfrm>
          <a:off x="1527483" y="1299326"/>
          <a:ext cx="527192" cy="472439"/>
        </a:xfrm>
        <a:custGeom>
          <a:avLst/>
          <a:gdLst/>
          <a:ahLst/>
          <a:cxnLst/>
          <a:rect l="0" t="0" r="0" b="0"/>
          <a:pathLst>
            <a:path>
              <a:moveTo>
                <a:pt x="0" y="472439"/>
              </a:moveTo>
              <a:lnTo>
                <a:pt x="263596" y="472439"/>
              </a:lnTo>
              <a:lnTo>
                <a:pt x="263596" y="0"/>
              </a:lnTo>
              <a:lnTo>
                <a:pt x="52719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773381" y="1517848"/>
        <a:ext cx="35395" cy="35395"/>
      </dsp:txXfrm>
    </dsp:sp>
    <dsp:sp modelId="{8CADC91A-8CAB-4C8A-A09A-004B20320B87}">
      <dsp:nvSpPr>
        <dsp:cNvPr id="0" name=""/>
        <dsp:cNvSpPr/>
      </dsp:nvSpPr>
      <dsp:spPr>
        <a:xfrm>
          <a:off x="1527483" y="430922"/>
          <a:ext cx="514776" cy="1340843"/>
        </a:xfrm>
        <a:custGeom>
          <a:avLst/>
          <a:gdLst/>
          <a:ahLst/>
          <a:cxnLst/>
          <a:rect l="0" t="0" r="0" b="0"/>
          <a:pathLst>
            <a:path>
              <a:moveTo>
                <a:pt x="0" y="1340843"/>
              </a:moveTo>
              <a:lnTo>
                <a:pt x="257388" y="1340843"/>
              </a:lnTo>
              <a:lnTo>
                <a:pt x="257388" y="0"/>
              </a:lnTo>
              <a:lnTo>
                <a:pt x="51477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748964" y="1065437"/>
        <a:ext cx="71813" cy="71813"/>
      </dsp:txXfrm>
    </dsp:sp>
    <dsp:sp modelId="{898651D7-A047-4A82-A9C8-E1C8CC19A144}">
      <dsp:nvSpPr>
        <dsp:cNvPr id="0" name=""/>
        <dsp:cNvSpPr/>
      </dsp:nvSpPr>
      <dsp:spPr>
        <a:xfrm rot="16200000">
          <a:off x="-573924" y="1420903"/>
          <a:ext cx="3501091" cy="701725"/>
        </a:xfrm>
        <a:prstGeom prst="rect">
          <a:avLst/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Конфликтная комиссия</a:t>
          </a:r>
          <a:endParaRPr lang="ru-RU" sz="2400" b="1" kern="1200" dirty="0"/>
        </a:p>
      </dsp:txBody>
      <dsp:txXfrm>
        <a:off x="-573924" y="1420903"/>
        <a:ext cx="3501091" cy="701725"/>
      </dsp:txXfrm>
    </dsp:sp>
    <dsp:sp modelId="{42F93670-4622-409F-AF28-BF23D0AC34F7}">
      <dsp:nvSpPr>
        <dsp:cNvPr id="0" name=""/>
        <dsp:cNvSpPr/>
      </dsp:nvSpPr>
      <dsp:spPr>
        <a:xfrm>
          <a:off x="2042259" y="1763"/>
          <a:ext cx="5548342" cy="858316"/>
        </a:xfrm>
        <a:prstGeom prst="rect">
          <a:avLst/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принимает и рассматривает апелляции участников ГИА о нарушении установленного порядка проведения ГИА </a:t>
          </a:r>
          <a:br>
            <a:rPr lang="ru-RU" sz="1600" b="1" kern="1200" dirty="0" smtClean="0"/>
          </a:br>
          <a:r>
            <a:rPr lang="ru-RU" sz="1600" b="1" kern="1200" dirty="0" smtClean="0"/>
            <a:t>и о несогласии с выставленными баллами</a:t>
          </a:r>
          <a:endParaRPr lang="ru-RU" sz="1600" b="1" kern="1200" dirty="0"/>
        </a:p>
      </dsp:txBody>
      <dsp:txXfrm>
        <a:off x="2042259" y="1763"/>
        <a:ext cx="5548342" cy="858316"/>
      </dsp:txXfrm>
    </dsp:sp>
    <dsp:sp modelId="{5A440F36-E865-4077-91B6-4DDB8D641AC9}">
      <dsp:nvSpPr>
        <dsp:cNvPr id="0" name=""/>
        <dsp:cNvSpPr/>
      </dsp:nvSpPr>
      <dsp:spPr>
        <a:xfrm>
          <a:off x="2054675" y="870167"/>
          <a:ext cx="5548342" cy="858316"/>
        </a:xfrm>
        <a:prstGeom prst="rect">
          <a:avLst/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принимает по результатам рассмотрения апелляции решение об удовлетворении или отклонении апелляций участников ГИА</a:t>
          </a:r>
          <a:endParaRPr lang="ru-RU" sz="1600" b="1" kern="1200" dirty="0"/>
        </a:p>
      </dsp:txBody>
      <dsp:txXfrm>
        <a:off x="2054675" y="870167"/>
        <a:ext cx="5548342" cy="858316"/>
      </dsp:txXfrm>
    </dsp:sp>
    <dsp:sp modelId="{E3D2B1A7-52D9-4F70-8F85-72C8822A8883}">
      <dsp:nvSpPr>
        <dsp:cNvPr id="0" name=""/>
        <dsp:cNvSpPr/>
      </dsp:nvSpPr>
      <dsp:spPr>
        <a:xfrm>
          <a:off x="2042259" y="1803464"/>
          <a:ext cx="5548342" cy="858316"/>
        </a:xfrm>
        <a:prstGeom prst="rect">
          <a:avLst/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обращается в ФИПИ с запросом о предоставлении разъяснений по критериям оценивания </a:t>
          </a:r>
          <a:endParaRPr lang="ru-RU" sz="1600" b="1" kern="1200" dirty="0"/>
        </a:p>
      </dsp:txBody>
      <dsp:txXfrm>
        <a:off x="2042259" y="1803464"/>
        <a:ext cx="5548342" cy="858316"/>
      </dsp:txXfrm>
    </dsp:sp>
    <dsp:sp modelId="{84C5BB6F-D12A-4EB0-B7D0-9E8B9D0EBD8B}">
      <dsp:nvSpPr>
        <dsp:cNvPr id="0" name=""/>
        <dsp:cNvSpPr/>
      </dsp:nvSpPr>
      <dsp:spPr>
        <a:xfrm>
          <a:off x="2042259" y="2704315"/>
          <a:ext cx="5548342" cy="858316"/>
        </a:xfrm>
        <a:prstGeom prst="rect">
          <a:avLst/>
        </a:prstGeom>
        <a:solidFill>
          <a:srgbClr val="006A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информирует апеллянтов и (или) их родителей (законных представителей), а также ГЭК и РЦОИ о принятых решениях</a:t>
          </a:r>
          <a:endParaRPr lang="ru-RU" sz="1600" b="1" kern="1200" dirty="0"/>
        </a:p>
      </dsp:txBody>
      <dsp:txXfrm>
        <a:off x="2042259" y="2704315"/>
        <a:ext cx="5548342" cy="8583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C2B2E-786C-4707-853A-99F150910DEA}">
      <dsp:nvSpPr>
        <dsp:cNvPr id="0" name=""/>
        <dsp:cNvSpPr/>
      </dsp:nvSpPr>
      <dsp:spPr>
        <a:xfrm>
          <a:off x="8946" y="3"/>
          <a:ext cx="3806502" cy="1094400"/>
        </a:xfrm>
        <a:prstGeom prst="rect">
          <a:avLst/>
        </a:prstGeom>
        <a:solidFill>
          <a:srgbClr val="0072BC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КК </a:t>
          </a:r>
          <a:r>
            <a:rPr lang="ru-RU" sz="2000" b="1" kern="1200" dirty="0" smtClean="0">
              <a:solidFill>
                <a:srgbClr val="ED1C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</a:t>
          </a:r>
          <a:r>
            <a:rPr lang="ru-RU" sz="2000" kern="1200" dirty="0" smtClean="0"/>
            <a:t> привлекает к рассмотрению апелляции</a:t>
          </a:r>
          <a:endParaRPr lang="ru-RU" sz="2000" kern="1200" dirty="0"/>
        </a:p>
      </dsp:txBody>
      <dsp:txXfrm>
        <a:off x="8946" y="3"/>
        <a:ext cx="3806502" cy="1094400"/>
      </dsp:txXfrm>
    </dsp:sp>
    <dsp:sp modelId="{6C168A91-1E86-4518-908E-628517BA0BF6}">
      <dsp:nvSpPr>
        <dsp:cNvPr id="0" name=""/>
        <dsp:cNvSpPr/>
      </dsp:nvSpPr>
      <dsp:spPr>
        <a:xfrm>
          <a:off x="39" y="1102567"/>
          <a:ext cx="3806502" cy="2669684"/>
        </a:xfrm>
        <a:prstGeom prst="rect">
          <a:avLst/>
        </a:prstGeom>
        <a:solidFill>
          <a:schemeClr val="bg1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002060"/>
              </a:solidFill>
            </a:rPr>
            <a:t>Лиц, участвовавших в организации и проведении экзамена</a:t>
          </a:r>
          <a:endParaRPr lang="ru-RU" sz="2000" kern="1200" dirty="0">
            <a:solidFill>
              <a:srgbClr val="00206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002060"/>
              </a:solidFill>
            </a:rPr>
            <a:t>Лиц, ранее проверявших экзаменационную работу апеллянта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39" y="1102567"/>
        <a:ext cx="3806502" cy="2669684"/>
      </dsp:txXfrm>
    </dsp:sp>
    <dsp:sp modelId="{991CB5F0-605B-4C1D-A468-C6631BF13564}">
      <dsp:nvSpPr>
        <dsp:cNvPr id="0" name=""/>
        <dsp:cNvSpPr/>
      </dsp:nvSpPr>
      <dsp:spPr>
        <a:xfrm>
          <a:off x="4339452" y="8167"/>
          <a:ext cx="3806502" cy="1094400"/>
        </a:xfrm>
        <a:prstGeom prst="rect">
          <a:avLst/>
        </a:prstGeom>
        <a:solidFill>
          <a:srgbClr val="0072BC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КК </a:t>
          </a:r>
          <a:r>
            <a:rPr lang="ru-RU" sz="2000" b="1" kern="1200" dirty="0" smtClean="0">
              <a:solidFill>
                <a:srgbClr val="ED1C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</a:t>
          </a:r>
          <a:r>
            <a:rPr lang="ru-RU" sz="2000" kern="1200" dirty="0" smtClean="0"/>
            <a:t> рассматривает апелляции по вопросам </a:t>
          </a:r>
          <a:endParaRPr lang="ru-RU" sz="2000" kern="1200" dirty="0"/>
        </a:p>
      </dsp:txBody>
      <dsp:txXfrm>
        <a:off x="4339452" y="8167"/>
        <a:ext cx="3806502" cy="1094400"/>
      </dsp:txXfrm>
    </dsp:sp>
    <dsp:sp modelId="{35572F21-1D94-4AC8-B794-7F0ABBD55933}">
      <dsp:nvSpPr>
        <dsp:cNvPr id="0" name=""/>
        <dsp:cNvSpPr/>
      </dsp:nvSpPr>
      <dsp:spPr>
        <a:xfrm>
          <a:off x="4338805" y="0"/>
          <a:ext cx="3806502" cy="2669684"/>
        </a:xfrm>
        <a:prstGeom prst="rect">
          <a:avLst/>
        </a:prstGeom>
        <a:solidFill>
          <a:schemeClr val="bg1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002060"/>
              </a:solidFill>
            </a:rPr>
            <a:t>Содержания и структуры заданий</a:t>
          </a:r>
          <a:endParaRPr lang="ru-RU" sz="2000" kern="1200" dirty="0">
            <a:solidFill>
              <a:srgbClr val="00206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002060"/>
              </a:solidFill>
            </a:rPr>
            <a:t>Оценивания заданий с кратким ответом</a:t>
          </a:r>
          <a:endParaRPr lang="ru-RU" sz="2000" kern="1200" dirty="0">
            <a:solidFill>
              <a:srgbClr val="00206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002060"/>
              </a:solidFill>
            </a:rPr>
            <a:t>Нарушения участником ГИА Порядка</a:t>
          </a:r>
          <a:endParaRPr lang="ru-RU" sz="2000" kern="1200" dirty="0">
            <a:solidFill>
              <a:srgbClr val="00206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002060"/>
              </a:solidFill>
            </a:rPr>
            <a:t>Неправильного оформления работы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4338805" y="0"/>
        <a:ext cx="3806502" cy="26696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7F0238-B63B-4824-BF60-8F3E688B11B7}">
      <dsp:nvSpPr>
        <dsp:cNvPr id="0" name=""/>
        <dsp:cNvSpPr/>
      </dsp:nvSpPr>
      <dsp:spPr>
        <a:xfrm>
          <a:off x="4107433" y="820253"/>
          <a:ext cx="1905002" cy="6612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620"/>
              </a:lnTo>
              <a:lnTo>
                <a:pt x="1905002" y="330620"/>
              </a:lnTo>
              <a:lnTo>
                <a:pt x="1905002" y="661240"/>
              </a:lnTo>
            </a:path>
          </a:pathLst>
        </a:custGeom>
        <a:noFill/>
        <a:ln w="25400" cap="flat" cmpd="sng" algn="ctr">
          <a:solidFill>
            <a:srgbClr val="0072B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2F4042-1B02-401E-962F-99D8EF585E02}">
      <dsp:nvSpPr>
        <dsp:cNvPr id="0" name=""/>
        <dsp:cNvSpPr/>
      </dsp:nvSpPr>
      <dsp:spPr>
        <a:xfrm>
          <a:off x="2202430" y="820253"/>
          <a:ext cx="1905002" cy="661240"/>
        </a:xfrm>
        <a:custGeom>
          <a:avLst/>
          <a:gdLst/>
          <a:ahLst/>
          <a:cxnLst/>
          <a:rect l="0" t="0" r="0" b="0"/>
          <a:pathLst>
            <a:path>
              <a:moveTo>
                <a:pt x="1905002" y="0"/>
              </a:moveTo>
              <a:lnTo>
                <a:pt x="1905002" y="330620"/>
              </a:lnTo>
              <a:lnTo>
                <a:pt x="0" y="330620"/>
              </a:lnTo>
              <a:lnTo>
                <a:pt x="0" y="661240"/>
              </a:lnTo>
            </a:path>
          </a:pathLst>
        </a:custGeom>
        <a:noFill/>
        <a:ln w="25400" cap="flat" cmpd="sng" algn="ctr">
          <a:solidFill>
            <a:srgbClr val="0072B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8F4AD6-9A7E-446B-81BE-2976FF023E87}">
      <dsp:nvSpPr>
        <dsp:cNvPr id="0" name=""/>
        <dsp:cNvSpPr/>
      </dsp:nvSpPr>
      <dsp:spPr>
        <a:xfrm>
          <a:off x="2533050" y="1369"/>
          <a:ext cx="3148764" cy="818883"/>
        </a:xfrm>
        <a:prstGeom prst="rect">
          <a:avLst/>
        </a:prstGeom>
        <a:solidFill>
          <a:srgbClr val="0072B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Апелляции</a:t>
          </a:r>
          <a:endParaRPr lang="ru-RU" sz="2700" kern="1200" dirty="0"/>
        </a:p>
      </dsp:txBody>
      <dsp:txXfrm>
        <a:off x="2533050" y="1369"/>
        <a:ext cx="3148764" cy="818883"/>
      </dsp:txXfrm>
    </dsp:sp>
    <dsp:sp modelId="{7808427E-F425-4717-820D-885D85029B9E}">
      <dsp:nvSpPr>
        <dsp:cNvPr id="0" name=""/>
        <dsp:cNvSpPr/>
      </dsp:nvSpPr>
      <dsp:spPr>
        <a:xfrm>
          <a:off x="628048" y="1481493"/>
          <a:ext cx="3148764" cy="1574382"/>
        </a:xfrm>
        <a:prstGeom prst="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rgbClr val="002060"/>
              </a:solidFill>
            </a:rPr>
            <a:t>О нарушении установленного порядка проведения ГИА</a:t>
          </a:r>
          <a:endParaRPr lang="ru-RU" sz="2700" kern="1200" dirty="0">
            <a:solidFill>
              <a:srgbClr val="002060"/>
            </a:solidFill>
          </a:endParaRPr>
        </a:p>
      </dsp:txBody>
      <dsp:txXfrm>
        <a:off x="628048" y="1481493"/>
        <a:ext cx="3148764" cy="1574382"/>
      </dsp:txXfrm>
    </dsp:sp>
    <dsp:sp modelId="{27B32DD9-95DD-4DA7-87B6-B4C75BBE8EDB}">
      <dsp:nvSpPr>
        <dsp:cNvPr id="0" name=""/>
        <dsp:cNvSpPr/>
      </dsp:nvSpPr>
      <dsp:spPr>
        <a:xfrm>
          <a:off x="4438053" y="1481493"/>
          <a:ext cx="3148764" cy="1574382"/>
        </a:xfrm>
        <a:prstGeom prst="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rgbClr val="002060"/>
              </a:solidFill>
            </a:rPr>
            <a:t>О несогласии с выставленными баллами</a:t>
          </a:r>
          <a:endParaRPr lang="ru-RU" sz="2700" kern="1200" dirty="0">
            <a:solidFill>
              <a:srgbClr val="002060"/>
            </a:solidFill>
          </a:endParaRPr>
        </a:p>
      </dsp:txBody>
      <dsp:txXfrm>
        <a:off x="4438053" y="1481493"/>
        <a:ext cx="3148764" cy="15743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C2B2E-786C-4707-853A-99F150910DEA}">
      <dsp:nvSpPr>
        <dsp:cNvPr id="0" name=""/>
        <dsp:cNvSpPr/>
      </dsp:nvSpPr>
      <dsp:spPr>
        <a:xfrm>
          <a:off x="1" y="121872"/>
          <a:ext cx="3734957" cy="771521"/>
        </a:xfrm>
        <a:prstGeom prst="rect">
          <a:avLst/>
        </a:prstGeom>
        <a:solidFill>
          <a:srgbClr val="0072BC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 нарушении порядка</a:t>
          </a:r>
          <a:endParaRPr lang="ru-RU" sz="2100" kern="1200" dirty="0"/>
        </a:p>
      </dsp:txBody>
      <dsp:txXfrm>
        <a:off x="1" y="121872"/>
        <a:ext cx="3734957" cy="771521"/>
      </dsp:txXfrm>
    </dsp:sp>
    <dsp:sp modelId="{6C168A91-1E86-4518-908E-628517BA0BF6}">
      <dsp:nvSpPr>
        <dsp:cNvPr id="0" name=""/>
        <dsp:cNvSpPr/>
      </dsp:nvSpPr>
      <dsp:spPr>
        <a:xfrm>
          <a:off x="39" y="861885"/>
          <a:ext cx="3734957" cy="2774165"/>
        </a:xfrm>
        <a:prstGeom prst="rect">
          <a:avLst/>
        </a:prstGeom>
        <a:solidFill>
          <a:schemeClr val="bg1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solidFill>
                <a:srgbClr val="ED1C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Форма ППЭ-02</a:t>
          </a:r>
          <a:endParaRPr lang="ru-RU" sz="2100" kern="1200" dirty="0">
            <a:solidFill>
              <a:srgbClr val="ED1C24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В день проведения экзамена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Не покидая ППЭ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Члену ГЭК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Член ГЭК в тот же день направляет апелляцию в КК</a:t>
          </a:r>
          <a:endParaRPr lang="ru-RU" sz="2100" kern="1200" dirty="0"/>
        </a:p>
      </dsp:txBody>
      <dsp:txXfrm>
        <a:off x="39" y="861885"/>
        <a:ext cx="3734957" cy="2774165"/>
      </dsp:txXfrm>
    </dsp:sp>
    <dsp:sp modelId="{991CB5F0-605B-4C1D-A468-C6631BF13564}">
      <dsp:nvSpPr>
        <dsp:cNvPr id="0" name=""/>
        <dsp:cNvSpPr/>
      </dsp:nvSpPr>
      <dsp:spPr>
        <a:xfrm>
          <a:off x="4257891" y="90363"/>
          <a:ext cx="3734957" cy="771521"/>
        </a:xfrm>
        <a:prstGeom prst="rect">
          <a:avLst/>
        </a:prstGeom>
        <a:solidFill>
          <a:srgbClr val="0072BC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 несогласии с выставленными баллами</a:t>
          </a:r>
          <a:endParaRPr lang="ru-RU" sz="2100" kern="1200" dirty="0"/>
        </a:p>
      </dsp:txBody>
      <dsp:txXfrm>
        <a:off x="4257891" y="90363"/>
        <a:ext cx="3734957" cy="771521"/>
      </dsp:txXfrm>
    </dsp:sp>
    <dsp:sp modelId="{35572F21-1D94-4AC8-B794-7F0ABBD55933}">
      <dsp:nvSpPr>
        <dsp:cNvPr id="0" name=""/>
        <dsp:cNvSpPr/>
      </dsp:nvSpPr>
      <dsp:spPr>
        <a:xfrm>
          <a:off x="4257891" y="861885"/>
          <a:ext cx="3734957" cy="2774165"/>
        </a:xfrm>
        <a:prstGeom prst="rect">
          <a:avLst/>
        </a:prstGeom>
        <a:solidFill>
          <a:schemeClr val="bg1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solidFill>
                <a:srgbClr val="ED1C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Форма 1-АП</a:t>
          </a:r>
          <a:endParaRPr lang="ru-RU" sz="2100" kern="1200" dirty="0">
            <a:solidFill>
              <a:srgbClr val="ED1C24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В течение 2 рабочих дней после официального объявления результатов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Обучающиеся – в своей ОО; ВПЛ – по месту регистрации на экзамен</a:t>
          </a:r>
          <a:r>
            <a:rPr lang="en-US" sz="2100" kern="1200" dirty="0" smtClean="0"/>
            <a:t> (</a:t>
          </a:r>
          <a:r>
            <a:rPr lang="ru-RU" sz="2100" kern="1200" dirty="0" smtClean="0"/>
            <a:t>возможна подача в КК)</a:t>
          </a:r>
          <a:endParaRPr lang="ru-RU" sz="2100" kern="1200" dirty="0"/>
        </a:p>
      </dsp:txBody>
      <dsp:txXfrm>
        <a:off x="4257891" y="861885"/>
        <a:ext cx="3734957" cy="27741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C2B2E-786C-4707-853A-99F150910DEA}">
      <dsp:nvSpPr>
        <dsp:cNvPr id="0" name=""/>
        <dsp:cNvSpPr/>
      </dsp:nvSpPr>
      <dsp:spPr>
        <a:xfrm>
          <a:off x="38" y="81138"/>
          <a:ext cx="3708055" cy="1456643"/>
        </a:xfrm>
        <a:prstGeom prst="rect">
          <a:avLst/>
        </a:prstGeom>
        <a:solidFill>
          <a:srgbClr val="0072BC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О нарушении порядка</a:t>
          </a:r>
          <a:endParaRPr lang="ru-RU" sz="2900" kern="1200" dirty="0"/>
        </a:p>
      </dsp:txBody>
      <dsp:txXfrm>
        <a:off x="38" y="81138"/>
        <a:ext cx="3708055" cy="1456643"/>
      </dsp:txXfrm>
    </dsp:sp>
    <dsp:sp modelId="{6C168A91-1E86-4518-908E-628517BA0BF6}">
      <dsp:nvSpPr>
        <dsp:cNvPr id="0" name=""/>
        <dsp:cNvSpPr/>
      </dsp:nvSpPr>
      <dsp:spPr>
        <a:xfrm>
          <a:off x="38" y="1537781"/>
          <a:ext cx="3708055" cy="2427952"/>
        </a:xfrm>
        <a:prstGeom prst="rect">
          <a:avLst/>
        </a:prstGeom>
        <a:solidFill>
          <a:schemeClr val="bg1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 smtClean="0"/>
            <a:t>В течение </a:t>
          </a:r>
          <a:br>
            <a:rPr lang="ru-RU" sz="2900" kern="1200" dirty="0" smtClean="0"/>
          </a:br>
          <a:r>
            <a:rPr lang="ru-RU" sz="2900" b="1" kern="1200" dirty="0" smtClean="0">
              <a:solidFill>
                <a:srgbClr val="ED1C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рабочих дней </a:t>
          </a:r>
          <a:r>
            <a:rPr lang="ru-RU" sz="2900" kern="1200" dirty="0" smtClean="0"/>
            <a:t/>
          </a:r>
          <a:br>
            <a:rPr lang="ru-RU" sz="2900" kern="1200" dirty="0" smtClean="0"/>
          </a:br>
          <a:r>
            <a:rPr lang="ru-RU" sz="2900" kern="1200" dirty="0" smtClean="0"/>
            <a:t>с момента поступления </a:t>
          </a:r>
          <a:br>
            <a:rPr lang="ru-RU" sz="2900" kern="1200" dirty="0" smtClean="0"/>
          </a:br>
          <a:r>
            <a:rPr lang="ru-RU" sz="2900" kern="1200" dirty="0" smtClean="0"/>
            <a:t>в КК</a:t>
          </a:r>
          <a:endParaRPr lang="ru-RU" sz="2900" kern="1200" dirty="0">
            <a:solidFill>
              <a:srgbClr val="ED1C24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" y="1537781"/>
        <a:ext cx="3708055" cy="2427952"/>
      </dsp:txXfrm>
    </dsp:sp>
    <dsp:sp modelId="{991CB5F0-605B-4C1D-A468-C6631BF13564}">
      <dsp:nvSpPr>
        <dsp:cNvPr id="0" name=""/>
        <dsp:cNvSpPr/>
      </dsp:nvSpPr>
      <dsp:spPr>
        <a:xfrm>
          <a:off x="4227221" y="81138"/>
          <a:ext cx="3708055" cy="1456643"/>
        </a:xfrm>
        <a:prstGeom prst="rect">
          <a:avLst/>
        </a:prstGeom>
        <a:solidFill>
          <a:srgbClr val="0072BC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О несогласии с выставленными баллами</a:t>
          </a:r>
          <a:endParaRPr lang="ru-RU" sz="2900" kern="1200" dirty="0"/>
        </a:p>
      </dsp:txBody>
      <dsp:txXfrm>
        <a:off x="4227221" y="81138"/>
        <a:ext cx="3708055" cy="1456643"/>
      </dsp:txXfrm>
    </dsp:sp>
    <dsp:sp modelId="{35572F21-1D94-4AC8-B794-7F0ABBD55933}">
      <dsp:nvSpPr>
        <dsp:cNvPr id="0" name=""/>
        <dsp:cNvSpPr/>
      </dsp:nvSpPr>
      <dsp:spPr>
        <a:xfrm>
          <a:off x="4227221" y="1537781"/>
          <a:ext cx="3708055" cy="2427952"/>
        </a:xfrm>
        <a:prstGeom prst="rect">
          <a:avLst/>
        </a:prstGeom>
        <a:solidFill>
          <a:schemeClr val="bg1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 smtClean="0"/>
            <a:t>В течение </a:t>
          </a:r>
          <a:br>
            <a:rPr lang="ru-RU" sz="2900" kern="1200" dirty="0" smtClean="0"/>
          </a:br>
          <a:r>
            <a:rPr lang="ru-RU" sz="2900" b="1" kern="1200" dirty="0" smtClean="0">
              <a:solidFill>
                <a:srgbClr val="ED1C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 рабочих дней </a:t>
          </a:r>
          <a:r>
            <a:rPr lang="ru-RU" sz="2900" kern="1200" dirty="0" smtClean="0"/>
            <a:t/>
          </a:r>
          <a:br>
            <a:rPr lang="ru-RU" sz="2900" kern="1200" dirty="0" smtClean="0"/>
          </a:br>
          <a:r>
            <a:rPr lang="ru-RU" sz="2900" kern="1200" dirty="0" smtClean="0"/>
            <a:t>с момента поступления </a:t>
          </a:r>
          <a:br>
            <a:rPr lang="ru-RU" sz="2900" kern="1200" dirty="0" smtClean="0"/>
          </a:br>
          <a:r>
            <a:rPr lang="ru-RU" sz="2900" kern="1200" dirty="0" smtClean="0"/>
            <a:t>в КК</a:t>
          </a:r>
          <a:endParaRPr lang="ru-RU" sz="2900" kern="1200" dirty="0">
            <a:solidFill>
              <a:srgbClr val="ED1C24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27221" y="1537781"/>
        <a:ext cx="3708055" cy="24279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9D561D-9E5D-498D-A8A8-74F6ABE7D134}">
      <dsp:nvSpPr>
        <dsp:cNvPr id="0" name=""/>
        <dsp:cNvSpPr/>
      </dsp:nvSpPr>
      <dsp:spPr>
        <a:xfrm>
          <a:off x="38" y="9791"/>
          <a:ext cx="3647322" cy="974573"/>
        </a:xfrm>
        <a:prstGeom prst="rect">
          <a:avLst/>
        </a:prstGeom>
        <a:solidFill>
          <a:srgbClr val="0072BC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Об отклонении апелляции и сохранении выставленных баллов</a:t>
          </a:r>
          <a:endParaRPr lang="ru-RU" sz="1900" kern="1200" dirty="0"/>
        </a:p>
      </dsp:txBody>
      <dsp:txXfrm>
        <a:off x="38" y="9791"/>
        <a:ext cx="3647322" cy="974573"/>
      </dsp:txXfrm>
    </dsp:sp>
    <dsp:sp modelId="{AC92D604-0F19-45BA-9796-04CA4CEF2015}">
      <dsp:nvSpPr>
        <dsp:cNvPr id="0" name=""/>
        <dsp:cNvSpPr/>
      </dsp:nvSpPr>
      <dsp:spPr>
        <a:xfrm>
          <a:off x="22067" y="994156"/>
          <a:ext cx="3647322" cy="1382107"/>
        </a:xfrm>
        <a:prstGeom prst="rect">
          <a:avLst/>
        </a:prstGeom>
        <a:solidFill>
          <a:schemeClr val="bg1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Отсутствие технических ошибок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Отсутствие ошибок оценивания работы</a:t>
          </a:r>
          <a:endParaRPr lang="ru-RU" sz="1900" kern="1200" dirty="0"/>
        </a:p>
      </dsp:txBody>
      <dsp:txXfrm>
        <a:off x="22067" y="994156"/>
        <a:ext cx="3647322" cy="1382107"/>
      </dsp:txXfrm>
    </dsp:sp>
    <dsp:sp modelId="{86979622-7826-4F7B-B60D-AE52B75DB200}">
      <dsp:nvSpPr>
        <dsp:cNvPr id="0" name=""/>
        <dsp:cNvSpPr/>
      </dsp:nvSpPr>
      <dsp:spPr>
        <a:xfrm>
          <a:off x="4157986" y="9791"/>
          <a:ext cx="3647322" cy="974573"/>
        </a:xfrm>
        <a:prstGeom prst="rect">
          <a:avLst/>
        </a:prstGeom>
        <a:solidFill>
          <a:srgbClr val="0072BC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Об удовлетворении апелляции и изменении баллов</a:t>
          </a:r>
          <a:endParaRPr lang="ru-RU" sz="1900" kern="1200" dirty="0"/>
        </a:p>
      </dsp:txBody>
      <dsp:txXfrm>
        <a:off x="4157986" y="9791"/>
        <a:ext cx="3647322" cy="974573"/>
      </dsp:txXfrm>
    </dsp:sp>
    <dsp:sp modelId="{967CA232-468F-4629-89D0-FA9E3B2EED43}">
      <dsp:nvSpPr>
        <dsp:cNvPr id="0" name=""/>
        <dsp:cNvSpPr/>
      </dsp:nvSpPr>
      <dsp:spPr>
        <a:xfrm>
          <a:off x="4157986" y="984364"/>
          <a:ext cx="3647322" cy="1382107"/>
        </a:xfrm>
        <a:prstGeom prst="rect">
          <a:avLst/>
        </a:prstGeom>
        <a:solidFill>
          <a:schemeClr val="bg1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Наличие технических ошибок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Наличие ошибок оценивания работы</a:t>
          </a:r>
          <a:endParaRPr lang="ru-RU" sz="1900" kern="1200" dirty="0"/>
        </a:p>
      </dsp:txBody>
      <dsp:txXfrm>
        <a:off x="4157986" y="984364"/>
        <a:ext cx="3647322" cy="13821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795F7-7FD4-4310-BBDE-FD5CDBAF2439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1E73D-39C6-411D-9004-DB71DCE5F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622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6F43E-765B-4AF0-8B9A-F59D9F36490B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4D3D3-EB09-4DDF-BA46-990A1B3BBB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058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7950" y="739775"/>
            <a:ext cx="658177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E25E0A5-4149-417F-8D43-B10BD35ACE1C}" type="slidenum">
              <a:rPr lang="ru-RU" altLang="ru-RU"/>
              <a:pPr/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8C25-E196-4EB3-97E0-D3528C177313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9491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8C25-E196-4EB3-97E0-D3528C177313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9491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7950" y="739775"/>
            <a:ext cx="658177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E25E0A5-4149-417F-8D43-B10BD35ACE1C}" type="slidenum">
              <a:rPr lang="ru-RU" altLang="ru-RU"/>
              <a:pPr/>
              <a:t>11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7950" y="739775"/>
            <a:ext cx="658177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E25E0A5-4149-417F-8D43-B10BD35ACE1C}" type="slidenum">
              <a:rPr lang="ru-RU" altLang="ru-RU"/>
              <a:pPr/>
              <a:t>12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7950" y="739775"/>
            <a:ext cx="658177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E25E0A5-4149-417F-8D43-B10BD35ACE1C}" type="slidenum">
              <a:rPr lang="ru-RU" altLang="ru-RU"/>
              <a:pPr/>
              <a:t>13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7950" y="739775"/>
            <a:ext cx="658177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E25E0A5-4149-417F-8D43-B10BD35ACE1C}" type="slidenum">
              <a:rPr lang="ru-RU" altLang="ru-RU"/>
              <a:pPr/>
              <a:t>14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7950" y="739775"/>
            <a:ext cx="658177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E25E0A5-4149-417F-8D43-B10BD35ACE1C}" type="slidenum">
              <a:rPr lang="ru-RU" altLang="ru-RU"/>
              <a:pPr/>
              <a:t>15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7950" y="739775"/>
            <a:ext cx="658177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E25E0A5-4149-417F-8D43-B10BD35ACE1C}" type="slidenum">
              <a:rPr lang="ru-RU" altLang="ru-RU"/>
              <a:pPr/>
              <a:t>16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8C25-E196-4EB3-97E0-D3528C177313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9491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8C25-E196-4EB3-97E0-D3528C177313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9491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A699-D71E-4C60-8471-1DA6D3D69232}" type="datetime1">
              <a:rPr lang="ru-RU" smtClean="0"/>
              <a:pPr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0CB1-8A1B-4CAB-B415-0D4429571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690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1C46E-1B84-40F8-8D46-544DFFC6008F}" type="datetime1">
              <a:rPr lang="ru-RU" smtClean="0"/>
              <a:pPr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0CB1-8A1B-4CAB-B415-0D4429571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396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C9E38-7283-44C0-A16D-B27581E23056}" type="datetime1">
              <a:rPr lang="ru-RU" smtClean="0"/>
              <a:pPr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0CB1-8A1B-4CAB-B415-0D4429571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446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DEEA-705F-4A36-B7DE-A1D371561A62}" type="datetime1">
              <a:rPr lang="ru-RU" smtClean="0"/>
              <a:pPr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0CB1-8A1B-4CAB-B415-0D4429571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966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8002-4E2B-4FC9-AD16-186AEA826378}" type="datetime1">
              <a:rPr lang="ru-RU" smtClean="0"/>
              <a:pPr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0CB1-8A1B-4CAB-B415-0D4429571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682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48BD-6D1B-4E4A-AB68-CB6B78ED6992}" type="datetime1">
              <a:rPr lang="ru-RU" smtClean="0"/>
              <a:pPr/>
              <a:t>13.05.2016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0CB1-8A1B-4CAB-B415-0D4429571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48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18F79-1A6E-4C2B-A165-DCC725C6E37E}" type="datetime1">
              <a:rPr lang="ru-RU" smtClean="0"/>
              <a:pPr/>
              <a:t>13.05.2016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0CB1-8A1B-4CAB-B415-0D4429571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693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5D819-B41B-4C11-A9FF-00E8920AE403}" type="datetime1">
              <a:rPr lang="ru-RU" smtClean="0"/>
              <a:pPr/>
              <a:t>13.05.2016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0CB1-8A1B-4CAB-B415-0D4429571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339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79B7-8608-4C66-929F-4B6E43A5B27D}" type="datetime1">
              <a:rPr lang="ru-RU" smtClean="0"/>
              <a:pPr/>
              <a:t>13.05.2016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0CB1-8A1B-4CAB-B415-0D4429571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684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5CE1-373D-4ED1-A6FE-5DA24D52F730}" type="datetime1">
              <a:rPr lang="ru-RU" smtClean="0"/>
              <a:pPr/>
              <a:t>13.05.2016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0CB1-8A1B-4CAB-B415-0D4429571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952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607E-ABAB-415D-81CA-1276BFACE3C5}" type="datetime1">
              <a:rPr lang="ru-RU" smtClean="0"/>
              <a:pPr/>
              <a:t>13.05.2016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0CB1-8A1B-4CAB-B415-0D4429571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264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D0F5B-4998-4699-BB48-53D7BF03A704}" type="datetime1">
              <a:rPr lang="ru-RU" smtClean="0"/>
              <a:pPr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E0CB1-8A1B-4CAB-B415-0D4429571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0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46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64" y="28901"/>
            <a:ext cx="9175750" cy="5237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34926" y="1359280"/>
            <a:ext cx="900112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Проведение государственной итоговой аттестации в 2016 году</a:t>
            </a:r>
            <a:endParaRPr lang="ru-RU" sz="3200" kern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786314" y="3131358"/>
            <a:ext cx="4702175" cy="1512094"/>
          </a:xfrm>
          <a:prstGeom prst="rect">
            <a:avLst/>
          </a:prstGeom>
          <a:ln>
            <a:noFill/>
          </a:ln>
          <a:effectLst/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И.Р. </a:t>
            </a:r>
            <a:r>
              <a:rPr lang="ru-RU" sz="2200" b="1" dirty="0" err="1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Мухаметов</a:t>
            </a:r>
            <a:r>
              <a:rPr lang="ru-RU" sz="2200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Заместитель 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министра образования и науки Республики Татарстан</a:t>
            </a:r>
            <a:endParaRPr lang="ru-RU" sz="2200" b="1" i="1" dirty="0" smtClean="0">
              <a:solidFill>
                <a:srgbClr val="1F497D"/>
              </a:solidFill>
            </a:endParaRPr>
          </a:p>
        </p:txBody>
      </p:sp>
      <p:pic>
        <p:nvPicPr>
          <p:cNvPr id="148486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9" t="-25317" r="3548" b="-12151"/>
          <a:stretch>
            <a:fillRect/>
          </a:stretch>
        </p:blipFill>
        <p:spPr bwMode="auto">
          <a:xfrm>
            <a:off x="-136525" y="286942"/>
            <a:ext cx="9388475" cy="61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709" b="-52907"/>
          <a:stretch>
            <a:fillRect/>
          </a:stretch>
        </p:blipFill>
        <p:spPr bwMode="auto">
          <a:xfrm>
            <a:off x="-136525" y="4707732"/>
            <a:ext cx="9388475" cy="79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 descr="http://abali.ru/wp-content/uploads/2011/09/Coat_of_Arms_of_Tatarstan_ger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6" y="-18"/>
            <a:ext cx="1076328" cy="106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35798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" y="0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90489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Заголовок 2"/>
          <p:cNvSpPr txBox="1">
            <a:spLocks/>
          </p:cNvSpPr>
          <p:nvPr/>
        </p:nvSpPr>
        <p:spPr>
          <a:xfrm>
            <a:off x="285720" y="-71450"/>
            <a:ext cx="921550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ЕГЭ 2016 года</a:t>
            </a: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6553200" y="4572014"/>
            <a:ext cx="2133600" cy="273844"/>
          </a:xfrm>
        </p:spPr>
        <p:txBody>
          <a:bodyPr/>
          <a:lstStyle/>
          <a:p>
            <a:fld id="{905E0CB1-8A1B-4CAB-B415-0D4429571300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627534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рименение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технологий печати контрольных измерительных материалов и перевода бланков ответов участников в электронный вид в пунктах проведения экзаменов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9094" y="1635647"/>
            <a:ext cx="80733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Включены </a:t>
            </a:r>
            <a:r>
              <a:rPr lang="ru-RU" sz="2400" b="1" dirty="0">
                <a:solidFill>
                  <a:srgbClr val="FF0000"/>
                </a:solidFill>
              </a:rPr>
              <a:t>7 </a:t>
            </a:r>
            <a:r>
              <a:rPr lang="ru-RU" sz="2400" b="1" dirty="0">
                <a:solidFill>
                  <a:srgbClr val="002060"/>
                </a:solidFill>
              </a:rPr>
              <a:t>муниципальных районов</a:t>
            </a:r>
            <a:r>
              <a:rPr lang="ru-RU" sz="2400" b="1" dirty="0" smtClean="0">
                <a:solidFill>
                  <a:srgbClr val="002060"/>
                </a:solidFill>
              </a:rPr>
              <a:t>:</a:t>
            </a:r>
          </a:p>
          <a:p>
            <a:pPr algn="ctr"/>
            <a:r>
              <a:rPr lang="ru-RU" sz="2400" b="1" i="1" dirty="0" err="1">
                <a:solidFill>
                  <a:srgbClr val="002060"/>
                </a:solidFill>
              </a:rPr>
              <a:t>Агрызский</a:t>
            </a:r>
            <a:r>
              <a:rPr lang="ru-RU" sz="2400" b="1" i="1" dirty="0">
                <a:solidFill>
                  <a:srgbClr val="002060"/>
                </a:solidFill>
              </a:rPr>
              <a:t>, Азнакаевский, Актанышский, Бавлинский, Бугульминский, Дрожжановский, </a:t>
            </a:r>
            <a:r>
              <a:rPr lang="ru-RU" sz="2400" b="1" i="1" dirty="0" smtClean="0">
                <a:solidFill>
                  <a:srgbClr val="002060"/>
                </a:solidFill>
              </a:rPr>
              <a:t>Ютазинский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2427734"/>
            <a:ext cx="874963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pPr algn="ctr"/>
            <a:endParaRPr lang="ru-RU" altLang="ru-RU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ru-RU" alt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мая 2016 года </a:t>
            </a:r>
            <a:r>
              <a:rPr lang="ru-RU" alt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апробация </a:t>
            </a:r>
            <a:r>
              <a:rPr lang="ru-RU" alt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 печати КИМ в аудитории (8 ППЭ)</a:t>
            </a:r>
          </a:p>
          <a:p>
            <a:endParaRPr lang="ru-RU" b="1" dirty="0"/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У</a:t>
            </a:r>
            <a:r>
              <a:rPr lang="ru-RU" sz="2000" b="1" dirty="0" smtClean="0">
                <a:solidFill>
                  <a:srgbClr val="002060"/>
                </a:solidFill>
              </a:rPr>
              <a:t>частие </a:t>
            </a:r>
            <a:r>
              <a:rPr lang="ru-RU" sz="2000" b="1" dirty="0">
                <a:solidFill>
                  <a:srgbClr val="002060"/>
                </a:solidFill>
              </a:rPr>
              <a:t>в данном эксперименте </a:t>
            </a:r>
            <a:r>
              <a:rPr lang="ru-RU" sz="2000" b="1" dirty="0" smtClean="0">
                <a:solidFill>
                  <a:srgbClr val="002060"/>
                </a:solidFill>
              </a:rPr>
              <a:t>Российской Федерации  учитывается </a:t>
            </a:r>
            <a:r>
              <a:rPr lang="ru-RU" sz="2000" b="1" dirty="0">
                <a:solidFill>
                  <a:srgbClr val="002060"/>
                </a:solidFill>
              </a:rPr>
              <a:t>при </a:t>
            </a:r>
            <a:r>
              <a:rPr lang="ru-RU" sz="2000" b="1" dirty="0" err="1">
                <a:solidFill>
                  <a:srgbClr val="FF0000"/>
                </a:solidFill>
              </a:rPr>
              <a:t>рейтинговании</a:t>
            </a:r>
            <a:r>
              <a:rPr lang="ru-RU" sz="2000" b="1" dirty="0">
                <a:solidFill>
                  <a:srgbClr val="002060"/>
                </a:solidFill>
              </a:rPr>
              <a:t> субъектов по организации и проведению государственной итоговой </a:t>
            </a:r>
            <a:r>
              <a:rPr lang="ru-RU" sz="2000" b="1" dirty="0" smtClean="0">
                <a:solidFill>
                  <a:srgbClr val="002060"/>
                </a:solidFill>
              </a:rPr>
              <a:t>аттестации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 </a:t>
            </a:r>
            <a:r>
              <a:rPr lang="ru-RU" sz="2000" b="1" dirty="0">
                <a:solidFill>
                  <a:srgbClr val="FF0000"/>
                </a:solidFill>
              </a:rPr>
              <a:t>2015 году </a:t>
            </a:r>
            <a:r>
              <a:rPr lang="ru-RU" sz="2000" b="1" dirty="0">
                <a:solidFill>
                  <a:srgbClr val="002060"/>
                </a:solidFill>
              </a:rPr>
              <a:t>Республика Татарстан вошла в </a:t>
            </a:r>
            <a:r>
              <a:rPr lang="ru-RU" sz="2000" b="1" dirty="0">
                <a:solidFill>
                  <a:srgbClr val="FF0000"/>
                </a:solidFill>
              </a:rPr>
              <a:t>пятерку </a:t>
            </a:r>
            <a:r>
              <a:rPr lang="ru-RU" sz="2000" b="1" dirty="0" smtClean="0">
                <a:solidFill>
                  <a:srgbClr val="002060"/>
                </a:solidFill>
              </a:rPr>
              <a:t>лидеров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2936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755576" y="4836426"/>
            <a:ext cx="8299103" cy="288032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0" y="6000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1691680" y="104587"/>
            <a:ext cx="6995120" cy="57695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Конфликтная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комиссия</a:t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2016 году проведена ротация) 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бъект 4"/>
          <p:cNvSpPr>
            <a:spLocks noGrp="1"/>
          </p:cNvSpPr>
          <p:nvPr>
            <p:ph idx="1"/>
          </p:nvPr>
        </p:nvSpPr>
        <p:spPr>
          <a:xfrm>
            <a:off x="1043609" y="897564"/>
            <a:ext cx="7848871" cy="383442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3000"/>
              </a:spcAft>
              <a:buNone/>
            </a:pPr>
            <a:r>
              <a:rPr lang="ru-RU" sz="2000" b="1" dirty="0">
                <a:solidFill>
                  <a:srgbClr val="006AB3"/>
                </a:solidFill>
              </a:rPr>
              <a:t> </a:t>
            </a:r>
            <a:r>
              <a:rPr lang="ru-RU" sz="2000" b="1" dirty="0" smtClean="0">
                <a:solidFill>
                  <a:srgbClr val="006AB3"/>
                </a:solidFill>
              </a:rPr>
              <a:t>     </a:t>
            </a:r>
            <a:endParaRPr lang="ru-RU" sz="2000" dirty="0">
              <a:solidFill>
                <a:srgbClr val="006AB3"/>
              </a:solidFill>
            </a:endParaRPr>
          </a:p>
          <a:p>
            <a:pPr marL="0" indent="0">
              <a:buNone/>
            </a:pPr>
            <a:endParaRPr lang="ru-RU" sz="2000" dirty="0"/>
          </a:p>
        </p:txBody>
      </p:sp>
      <p:graphicFrame>
        <p:nvGraphicFramePr>
          <p:cNvPr id="1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8861052"/>
              </p:ext>
            </p:extLst>
          </p:nvPr>
        </p:nvGraphicFramePr>
        <p:xfrm>
          <a:off x="179512" y="1005576"/>
          <a:ext cx="8819528" cy="3564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2" descr="C:\Users\Afanaseva\Desktop\сам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64" y="104587"/>
            <a:ext cx="658802" cy="64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896" y="5368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3277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755576" y="4836426"/>
            <a:ext cx="8299103" cy="288032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0" y="6000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1691680" y="104587"/>
            <a:ext cx="6995120" cy="576953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работы КК</a:t>
            </a:r>
          </a:p>
        </p:txBody>
      </p:sp>
      <p:sp>
        <p:nvSpPr>
          <p:cNvPr id="9" name="Объект 4"/>
          <p:cNvSpPr>
            <a:spLocks noGrp="1"/>
          </p:cNvSpPr>
          <p:nvPr>
            <p:ph idx="1"/>
          </p:nvPr>
        </p:nvSpPr>
        <p:spPr>
          <a:xfrm>
            <a:off x="1043609" y="897564"/>
            <a:ext cx="7848871" cy="3834426"/>
          </a:xfrm>
        </p:spPr>
        <p:txBody>
          <a:bodyPr>
            <a:noAutofit/>
          </a:bodyPr>
          <a:lstStyle/>
          <a:p>
            <a:pPr marL="0" indent="0">
              <a:spcAft>
                <a:spcPts val="1000"/>
              </a:spcAft>
              <a:buNone/>
            </a:pPr>
            <a:endParaRPr lang="ru-RU" sz="2000" dirty="0">
              <a:solidFill>
                <a:srgbClr val="006AB3"/>
              </a:solidFill>
            </a:endParaRPr>
          </a:p>
          <a:p>
            <a:pPr marL="0" indent="0">
              <a:buNone/>
            </a:pPr>
            <a:endParaRPr lang="ru-RU" sz="2000" dirty="0"/>
          </a:p>
        </p:txBody>
      </p:sp>
      <p:graphicFrame>
        <p:nvGraphicFramePr>
          <p:cNvPr id="11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6122849"/>
              </p:ext>
            </p:extLst>
          </p:nvPr>
        </p:nvGraphicFramePr>
        <p:xfrm>
          <a:off x="890628" y="600075"/>
          <a:ext cx="8145995" cy="3780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43608" y="4353948"/>
            <a:ext cx="7560840" cy="400110"/>
          </a:xfrm>
          <a:prstGeom prst="rect">
            <a:avLst/>
          </a:prstGeom>
          <a:solidFill>
            <a:srgbClr val="0072B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Черновики – </a:t>
            </a:r>
            <a:r>
              <a:rPr lang="ru-RU" sz="2000" b="1" dirty="0" smtClean="0">
                <a:solidFill>
                  <a:srgbClr val="ED1C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</a:t>
            </a:r>
            <a:r>
              <a:rPr lang="ru-RU" sz="2000" dirty="0" smtClean="0">
                <a:solidFill>
                  <a:schemeClr val="bg1"/>
                </a:solidFill>
              </a:rPr>
              <a:t> материалы апелляции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896" y="5368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3158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755576" y="4836426"/>
            <a:ext cx="8299103" cy="288032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0" y="6000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1691680" y="104587"/>
            <a:ext cx="6995120" cy="576953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апелляций</a:t>
            </a:r>
          </a:p>
        </p:txBody>
      </p:sp>
      <p:sp>
        <p:nvSpPr>
          <p:cNvPr id="9" name="Объект 4"/>
          <p:cNvSpPr>
            <a:spLocks noGrp="1"/>
          </p:cNvSpPr>
          <p:nvPr>
            <p:ph idx="1"/>
          </p:nvPr>
        </p:nvSpPr>
        <p:spPr>
          <a:xfrm>
            <a:off x="1043609" y="897564"/>
            <a:ext cx="7848871" cy="3834426"/>
          </a:xfrm>
        </p:spPr>
        <p:txBody>
          <a:bodyPr>
            <a:noAutofit/>
          </a:bodyPr>
          <a:lstStyle/>
          <a:p>
            <a:pPr marL="0" indent="0">
              <a:spcAft>
                <a:spcPts val="1000"/>
              </a:spcAft>
              <a:buNone/>
            </a:pPr>
            <a:endParaRPr lang="ru-RU" sz="2000" dirty="0">
              <a:solidFill>
                <a:srgbClr val="006AB3"/>
              </a:solidFill>
            </a:endParaRP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10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4586"/>
            <a:ext cx="788382" cy="77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4843860"/>
              </p:ext>
            </p:extLst>
          </p:nvPr>
        </p:nvGraphicFramePr>
        <p:xfrm>
          <a:off x="758058" y="1035444"/>
          <a:ext cx="8214866" cy="3057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896" y="5368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39533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755576" y="4836426"/>
            <a:ext cx="8299103" cy="288032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0" y="6000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1691680" y="104587"/>
            <a:ext cx="6995120" cy="576953"/>
          </a:xfrm>
        </p:spPr>
        <p:txBody>
          <a:bodyPr>
            <a:no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Порядок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подачи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апелляций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бъект 4"/>
          <p:cNvSpPr>
            <a:spLocks noGrp="1"/>
          </p:cNvSpPr>
          <p:nvPr>
            <p:ph idx="1"/>
          </p:nvPr>
        </p:nvSpPr>
        <p:spPr>
          <a:xfrm>
            <a:off x="1043609" y="897564"/>
            <a:ext cx="7848871" cy="3834426"/>
          </a:xfrm>
        </p:spPr>
        <p:txBody>
          <a:bodyPr>
            <a:noAutofit/>
          </a:bodyPr>
          <a:lstStyle/>
          <a:p>
            <a:pPr marL="0" indent="0">
              <a:spcAft>
                <a:spcPts val="1000"/>
              </a:spcAft>
              <a:buNone/>
            </a:pPr>
            <a:endParaRPr lang="ru-RU" sz="2000" dirty="0">
              <a:solidFill>
                <a:srgbClr val="006AB3"/>
              </a:solidFill>
            </a:endParaRP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10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64" y="104587"/>
            <a:ext cx="658802" cy="64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4466711"/>
              </p:ext>
            </p:extLst>
          </p:nvPr>
        </p:nvGraphicFramePr>
        <p:xfrm>
          <a:off x="827584" y="843558"/>
          <a:ext cx="7992888" cy="3726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" y="0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032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755576" y="4836426"/>
            <a:ext cx="8299103" cy="288032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0" y="6000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1691680" y="104587"/>
            <a:ext cx="6995120" cy="576953"/>
          </a:xfrm>
        </p:spPr>
        <p:txBody>
          <a:bodyPr>
            <a:no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Сроки рассмотрения апелляций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бъект 4"/>
          <p:cNvSpPr>
            <a:spLocks noGrp="1"/>
          </p:cNvSpPr>
          <p:nvPr>
            <p:ph idx="1"/>
          </p:nvPr>
        </p:nvSpPr>
        <p:spPr>
          <a:xfrm>
            <a:off x="1043609" y="897564"/>
            <a:ext cx="7848871" cy="3834426"/>
          </a:xfrm>
        </p:spPr>
        <p:txBody>
          <a:bodyPr>
            <a:noAutofit/>
          </a:bodyPr>
          <a:lstStyle/>
          <a:p>
            <a:pPr marL="0" indent="0">
              <a:spcAft>
                <a:spcPts val="1000"/>
              </a:spcAft>
              <a:buNone/>
            </a:pPr>
            <a:endParaRPr lang="ru-RU" sz="2000" dirty="0">
              <a:solidFill>
                <a:srgbClr val="006AB3"/>
              </a:solidFill>
            </a:endParaRP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10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64" y="104587"/>
            <a:ext cx="658802" cy="64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4881625"/>
              </p:ext>
            </p:extLst>
          </p:nvPr>
        </p:nvGraphicFramePr>
        <p:xfrm>
          <a:off x="957164" y="789552"/>
          <a:ext cx="7935316" cy="4046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" y="0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16675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755576" y="4836426"/>
            <a:ext cx="8299103" cy="288032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0" y="6000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1691680" y="104587"/>
            <a:ext cx="6995120" cy="576953"/>
          </a:xfrm>
        </p:spPr>
        <p:txBody>
          <a:bodyPr>
            <a:no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 КК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бъект 4"/>
          <p:cNvSpPr>
            <a:spLocks noGrp="1"/>
          </p:cNvSpPr>
          <p:nvPr>
            <p:ph idx="1"/>
          </p:nvPr>
        </p:nvSpPr>
        <p:spPr>
          <a:xfrm>
            <a:off x="1043609" y="749239"/>
            <a:ext cx="7848871" cy="398275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/>
              <a:t>По итогам рассмотрения апелляции КК принимает решение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10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4586"/>
            <a:ext cx="788382" cy="77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342272225"/>
              </p:ext>
            </p:extLst>
          </p:nvPr>
        </p:nvGraphicFramePr>
        <p:xfrm>
          <a:off x="1002454" y="1275606"/>
          <a:ext cx="7805347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267744" y="3861867"/>
            <a:ext cx="6048672" cy="9541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2BC"/>
                </a:solidFill>
              </a:rPr>
              <a:t>Баллы могут </a:t>
            </a:r>
            <a:r>
              <a:rPr lang="ru-RU" sz="2800" b="1" dirty="0" smtClean="0">
                <a:solidFill>
                  <a:srgbClr val="ED1C24"/>
                </a:solidFill>
              </a:rPr>
              <a:t>увеличиться</a:t>
            </a:r>
          </a:p>
          <a:p>
            <a:r>
              <a:rPr lang="ru-RU" sz="2800" b="1" dirty="0" smtClean="0">
                <a:solidFill>
                  <a:srgbClr val="0072BC"/>
                </a:solidFill>
              </a:rPr>
              <a:t>Баллы могут </a:t>
            </a:r>
            <a:r>
              <a:rPr lang="ru-RU" sz="2800" b="1" dirty="0" smtClean="0">
                <a:solidFill>
                  <a:srgbClr val="ED1C24"/>
                </a:solidFill>
              </a:rPr>
              <a:t>уменьшиться</a:t>
            </a:r>
            <a:endParaRPr lang="ru-RU" sz="2800" b="1" dirty="0">
              <a:solidFill>
                <a:srgbClr val="ED1C2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39952" y="284470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ED1C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2800" b="1" dirty="0">
              <a:solidFill>
                <a:srgbClr val="ED1C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68344" y="2892901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ED1C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</a:t>
            </a:r>
            <a:endParaRPr lang="ru-RU" sz="2800" b="1" dirty="0">
              <a:solidFill>
                <a:srgbClr val="ED1C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" y="0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16660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34" y="17130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1538" y="195486"/>
            <a:ext cx="7715304" cy="86177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Изменение сведений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РИС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2746" y="875482"/>
            <a:ext cx="7959734" cy="455509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  <a:ea typeface="Calibri"/>
              </a:rPr>
              <a:t>Поступило – </a:t>
            </a:r>
            <a:r>
              <a:rPr lang="ru-RU" sz="2400" b="1" dirty="0" smtClean="0">
                <a:solidFill>
                  <a:srgbClr val="FF0000"/>
                </a:solidFill>
                <a:ea typeface="Calibri"/>
              </a:rPr>
              <a:t>36</a:t>
            </a:r>
            <a:r>
              <a:rPr lang="ru-RU" sz="2400" b="1" dirty="0" smtClean="0">
                <a:solidFill>
                  <a:srgbClr val="002060"/>
                </a:solidFill>
                <a:ea typeface="Calibri"/>
              </a:rPr>
              <a:t> заявлений</a:t>
            </a:r>
          </a:p>
          <a:p>
            <a:pPr>
              <a:defRPr/>
            </a:pPr>
            <a:r>
              <a:rPr lang="ru-RU" sz="2200" b="1" dirty="0" smtClean="0">
                <a:solidFill>
                  <a:srgbClr val="002060"/>
                </a:solidFill>
                <a:ea typeface="Calibri"/>
              </a:rPr>
              <a:t>1. Ошибка школьного координатора - </a:t>
            </a:r>
            <a:r>
              <a:rPr lang="ru-RU" sz="2200" b="1" dirty="0" smtClean="0">
                <a:solidFill>
                  <a:srgbClr val="FF0000"/>
                </a:solidFill>
                <a:ea typeface="Calibri"/>
              </a:rPr>
              <a:t>7</a:t>
            </a:r>
          </a:p>
          <a:p>
            <a:pPr>
              <a:defRPr/>
            </a:pPr>
            <a:r>
              <a:rPr lang="ru-RU" sz="2200" b="1" dirty="0" smtClean="0">
                <a:solidFill>
                  <a:srgbClr val="002060"/>
                </a:solidFill>
                <a:ea typeface="Calibri"/>
              </a:rPr>
              <a:t>(нет определенного предмета по выбору):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FF0000"/>
                </a:solidFill>
                <a:ea typeface="Calibri"/>
              </a:rPr>
              <a:t>Менделеевский, Альметьевский </a:t>
            </a:r>
            <a:r>
              <a:rPr lang="ru-RU" sz="2000" b="1" dirty="0" smtClean="0">
                <a:solidFill>
                  <a:srgbClr val="FF0000"/>
                </a:solidFill>
                <a:ea typeface="Calibri"/>
              </a:rPr>
              <a:t>районы</a:t>
            </a:r>
            <a:endParaRPr lang="ru-RU" sz="2000" b="1" dirty="0" smtClean="0">
              <a:solidFill>
                <a:srgbClr val="FF0000"/>
              </a:solidFill>
              <a:ea typeface="Calibri"/>
            </a:endParaRPr>
          </a:p>
          <a:p>
            <a:pPr>
              <a:defRPr/>
            </a:pPr>
            <a:r>
              <a:rPr lang="ru-RU" sz="2200" b="1" dirty="0" smtClean="0">
                <a:solidFill>
                  <a:srgbClr val="002060"/>
                </a:solidFill>
                <a:ea typeface="Calibri"/>
              </a:rPr>
              <a:t>2. Изменения </a:t>
            </a:r>
            <a:r>
              <a:rPr lang="ru-RU" sz="2200" b="1" dirty="0">
                <a:solidFill>
                  <a:srgbClr val="002060"/>
                </a:solidFill>
                <a:ea typeface="Calibri"/>
              </a:rPr>
              <a:t>с связи с выбором </a:t>
            </a:r>
            <a:r>
              <a:rPr lang="ru-RU" sz="2200" b="1" dirty="0" smtClean="0">
                <a:solidFill>
                  <a:srgbClr val="002060"/>
                </a:solidFill>
                <a:ea typeface="Calibri"/>
              </a:rPr>
              <a:t>вуза - </a:t>
            </a:r>
            <a:r>
              <a:rPr lang="ru-RU" sz="2200" b="1" dirty="0" smtClean="0">
                <a:solidFill>
                  <a:srgbClr val="FF0000"/>
                </a:solidFill>
                <a:ea typeface="Calibri"/>
              </a:rPr>
              <a:t>19</a:t>
            </a:r>
            <a:endParaRPr lang="ru-RU" sz="2200" b="1" dirty="0" smtClean="0">
              <a:solidFill>
                <a:srgbClr val="002060"/>
              </a:solidFill>
              <a:ea typeface="Calibri"/>
            </a:endParaRPr>
          </a:p>
          <a:p>
            <a:pPr>
              <a:defRPr/>
            </a:pPr>
            <a:r>
              <a:rPr lang="ru-RU" sz="2200" b="1" dirty="0" smtClean="0">
                <a:solidFill>
                  <a:srgbClr val="002060"/>
                </a:solidFill>
                <a:ea typeface="Calibri"/>
              </a:rPr>
              <a:t>3.Заболевание выпускника в период написания заявления - </a:t>
            </a:r>
            <a:r>
              <a:rPr lang="ru-RU" sz="2200" b="1" dirty="0" smtClean="0">
                <a:solidFill>
                  <a:srgbClr val="FF0000"/>
                </a:solidFill>
                <a:ea typeface="Calibri"/>
              </a:rPr>
              <a:t>10</a:t>
            </a:r>
            <a:endParaRPr lang="ru-RU" sz="2200" b="1" dirty="0" smtClean="0">
              <a:solidFill>
                <a:srgbClr val="002060"/>
              </a:solidFill>
              <a:ea typeface="Calibri"/>
            </a:endParaRPr>
          </a:p>
          <a:p>
            <a:pPr algn="ctr">
              <a:defRPr/>
            </a:pPr>
            <a:endParaRPr lang="ru-RU" sz="1600" b="1" i="1" dirty="0" smtClean="0">
              <a:solidFill>
                <a:srgbClr val="C00000"/>
              </a:solidFill>
              <a:ea typeface="Calibri"/>
            </a:endParaRPr>
          </a:p>
          <a:p>
            <a:pPr algn="ctr">
              <a:defRPr/>
            </a:pPr>
            <a:r>
              <a:rPr lang="ru-RU" b="1" i="1" dirty="0" smtClean="0">
                <a:solidFill>
                  <a:srgbClr val="C00000"/>
                </a:solidFill>
                <a:ea typeface="Calibri"/>
              </a:rPr>
              <a:t>Письмо </a:t>
            </a:r>
            <a:r>
              <a:rPr lang="ru-RU" b="1" i="1" dirty="0">
                <a:solidFill>
                  <a:srgbClr val="C00000"/>
                </a:solidFill>
                <a:ea typeface="Calibri"/>
              </a:rPr>
              <a:t>Рособрнадзора от 05.02.2016 № </a:t>
            </a:r>
            <a:r>
              <a:rPr lang="ru-RU" b="1" i="1" dirty="0" smtClean="0">
                <a:solidFill>
                  <a:srgbClr val="C00000"/>
                </a:solidFill>
                <a:ea typeface="Calibri"/>
              </a:rPr>
              <a:t>02-38</a:t>
            </a:r>
          </a:p>
          <a:p>
            <a:pPr algn="ctr">
              <a:defRPr/>
            </a:pPr>
            <a:r>
              <a:rPr lang="ru-RU" b="1" i="1" dirty="0" smtClean="0">
                <a:solidFill>
                  <a:srgbClr val="C00000"/>
                </a:solidFill>
                <a:ea typeface="Calibri"/>
              </a:rPr>
              <a:t> « …основанием </a:t>
            </a:r>
            <a:r>
              <a:rPr lang="ru-RU" b="1" i="1" dirty="0">
                <a:solidFill>
                  <a:srgbClr val="C00000"/>
                </a:solidFill>
                <a:ea typeface="Calibri"/>
              </a:rPr>
              <a:t>для внесения изменений  в РИС может являться изменение </a:t>
            </a:r>
            <a:r>
              <a:rPr lang="ru-RU" b="1" i="1" dirty="0" smtClean="0">
                <a:solidFill>
                  <a:srgbClr val="C00000"/>
                </a:solidFill>
                <a:ea typeface="Calibri"/>
              </a:rPr>
              <a:t>учебного предмета при </a:t>
            </a:r>
            <a:r>
              <a:rPr lang="ru-RU" b="1" i="1" dirty="0">
                <a:solidFill>
                  <a:srgbClr val="C00000"/>
                </a:solidFill>
                <a:ea typeface="Calibri"/>
              </a:rPr>
              <a:t>наличии у участника ГИА уважительных причин (болезни или иных обстоятельств, подтвержденных документально</a:t>
            </a:r>
            <a:r>
              <a:rPr lang="ru-RU" b="1" i="1" dirty="0" smtClean="0">
                <a:solidFill>
                  <a:srgbClr val="C00000"/>
                </a:solidFill>
                <a:ea typeface="Calibri"/>
              </a:rPr>
              <a:t>)…»</a:t>
            </a:r>
          </a:p>
          <a:p>
            <a:pPr>
              <a:defRPr/>
            </a:pPr>
            <a:endParaRPr lang="ru-RU" sz="2400" b="1" dirty="0" smtClean="0">
              <a:solidFill>
                <a:srgbClr val="002060"/>
              </a:solidFill>
              <a:ea typeface="Calibri"/>
            </a:endParaRPr>
          </a:p>
          <a:p>
            <a:pPr>
              <a:defRPr/>
            </a:pPr>
            <a:endParaRPr lang="ru-RU" sz="2400" b="1" dirty="0" smtClean="0">
              <a:solidFill>
                <a:srgbClr val="002060"/>
              </a:solidFill>
              <a:ea typeface="Calibri"/>
            </a:endParaRPr>
          </a:p>
          <a:p>
            <a:pPr>
              <a:defRPr/>
            </a:pPr>
            <a:endParaRPr lang="ru-RU" sz="2400" b="1" dirty="0">
              <a:solidFill>
                <a:srgbClr val="FF0000"/>
              </a:solidFill>
              <a:ea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2840" y="1563638"/>
            <a:ext cx="612202" cy="163121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000" b="1" dirty="0" smtClean="0">
                <a:solidFill>
                  <a:srgbClr val="C00000"/>
                </a:solidFill>
                <a:latin typeface="Cambria" pitchFamily="18" charset="0"/>
              </a:rPr>
              <a:t>!</a:t>
            </a:r>
            <a:endParaRPr lang="ru-RU" sz="100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653242" y="4512484"/>
            <a:ext cx="2133600" cy="273844"/>
          </a:xfrm>
        </p:spPr>
        <p:txBody>
          <a:bodyPr/>
          <a:lstStyle/>
          <a:p>
            <a:fld id="{2E1AE7FE-9857-4954-863E-6424AC6B47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90489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4830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38150" y="117368"/>
            <a:ext cx="78594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Реализация Плана мероприятий</a:t>
            </a:r>
            <a:r>
              <a:rPr lang="ru-RU" sz="2000" b="1" dirty="0" smtClean="0">
                <a:solidFill>
                  <a:srgbClr val="002060"/>
                </a:solidFill>
              </a:rPr>
              <a:t> («дорожной </a:t>
            </a:r>
            <a:r>
              <a:rPr lang="ru-RU" sz="2000" b="1" dirty="0">
                <a:solidFill>
                  <a:srgbClr val="002060"/>
                </a:solidFill>
              </a:rPr>
              <a:t>карты»)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«</a:t>
            </a:r>
            <a:r>
              <a:rPr lang="ru-RU" sz="2000" b="1" dirty="0">
                <a:solidFill>
                  <a:srgbClr val="002060"/>
                </a:solidFill>
              </a:rPr>
              <a:t>Изменения в отраслях социальной сферы</a:t>
            </a:r>
            <a:r>
              <a:rPr lang="ru-RU" sz="2000" b="1" dirty="0" smtClean="0">
                <a:solidFill>
                  <a:srgbClr val="002060"/>
                </a:solidFill>
              </a:rPr>
              <a:t>,</a:t>
            </a:r>
            <a:r>
              <a:rPr lang="ru-RU" sz="2000" b="1" dirty="0">
                <a:solidFill>
                  <a:srgbClr val="002060"/>
                </a:solidFill>
              </a:rPr>
              <a:t> направленные на повышение эффективности образования и науки</a:t>
            </a:r>
            <a:r>
              <a:rPr lang="ru-RU" sz="2000" b="1" dirty="0" smtClean="0">
                <a:solidFill>
                  <a:srgbClr val="002060"/>
                </a:solidFill>
              </a:rPr>
              <a:t>»</a:t>
            </a:r>
            <a:endParaRPr lang="ru-RU" sz="2000" b="1" dirty="0">
              <a:solidFill>
                <a:srgbClr val="002060"/>
              </a:solidFill>
            </a:endParaRPr>
          </a:p>
          <a:p>
            <a:pPr lvl="0" algn="ctr"/>
            <a:r>
              <a:rPr lang="ru-RU" sz="2000" dirty="0" smtClean="0"/>
              <a:t> 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41820" y="4523424"/>
            <a:ext cx="2133600" cy="273844"/>
          </a:xfrm>
        </p:spPr>
        <p:txBody>
          <a:bodyPr/>
          <a:lstStyle/>
          <a:p>
            <a:fld id="{905E0CB1-8A1B-4CAB-B415-0D44295713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C:\Users\Afanaseva\Desktop\сам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79" y="68585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047655"/>
              </p:ext>
            </p:extLst>
          </p:nvPr>
        </p:nvGraphicFramePr>
        <p:xfrm>
          <a:off x="173798" y="1347614"/>
          <a:ext cx="8588477" cy="321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2505"/>
                <a:gridCol w="4315972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Количество</a:t>
                      </a:r>
                      <a:r>
                        <a:rPr lang="ru-RU" sz="18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малокомплектных школ (юридических лиц) - </a:t>
                      </a:r>
                      <a:r>
                        <a:rPr lang="ru-RU" sz="18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202</a:t>
                      </a:r>
                      <a:endParaRPr lang="ru-RU" sz="18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Количество</a:t>
                      </a:r>
                      <a:r>
                        <a:rPr lang="ru-RU" sz="18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малокомплектных школ –филиалов (структурных подразделений) - </a:t>
                      </a:r>
                      <a:r>
                        <a:rPr lang="ru-RU" sz="18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330</a:t>
                      </a:r>
                      <a:endParaRPr lang="ru-RU" sz="18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средних  - 45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Средних -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 (Высокогорский)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основных - 82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Основных- 19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начальных -  75</a:t>
                      </a:r>
                    </a:p>
                    <a:p>
                      <a:pPr algn="ctr"/>
                      <a:endParaRPr lang="ru-RU" sz="18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Начальных - 310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Большинство –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Тетюшский, Мамадышский, </a:t>
                      </a:r>
                      <a:r>
                        <a:rPr lang="ru-RU" sz="18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Аксубаевский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18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Рыбнослободский</a:t>
                      </a:r>
                      <a:r>
                        <a:rPr lang="ru-RU" sz="18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800" b="1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Агрызский</a:t>
                      </a:r>
                      <a:r>
                        <a:rPr lang="ru-RU" sz="18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800" b="1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Балтасинский</a:t>
                      </a:r>
                      <a:r>
                        <a:rPr lang="ru-RU" sz="18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, Менделеевский</a:t>
                      </a:r>
                      <a:endParaRPr lang="ru-RU" sz="18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95858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896" y="0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38150" y="117368"/>
            <a:ext cx="78594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Малокомплектные средние школы</a:t>
            </a:r>
            <a:endParaRPr lang="ru-RU" sz="2400" b="1" dirty="0">
              <a:solidFill>
                <a:srgbClr val="002060"/>
              </a:solidFill>
            </a:endParaRPr>
          </a:p>
          <a:p>
            <a:pPr lvl="0" algn="ctr"/>
            <a:r>
              <a:rPr lang="ru-RU" sz="2000" dirty="0" smtClean="0"/>
              <a:t> 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41820" y="4523424"/>
            <a:ext cx="2133600" cy="273844"/>
          </a:xfrm>
        </p:spPr>
        <p:txBody>
          <a:bodyPr/>
          <a:lstStyle/>
          <a:p>
            <a:fld id="{905E0CB1-8A1B-4CAB-B415-0D44295713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C:\Users\Afanaseva\Desktop\сам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79" y="68585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7689017"/>
              </p:ext>
            </p:extLst>
          </p:nvPr>
        </p:nvGraphicFramePr>
        <p:xfrm>
          <a:off x="831729" y="1200150"/>
          <a:ext cx="7965882" cy="31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678337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755577" y="4836426"/>
            <a:ext cx="8299103" cy="288032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0" y="6000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899592" y="104587"/>
            <a:ext cx="8064896" cy="57695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окончании 2015-2016 учебного года, организации и проведении ГИА выпускников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IX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XI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XII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классов общеобразовательных организаций  РТ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(приказ МОиН РТ от 10.05.2016 № под-894/16)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62" y="104587"/>
            <a:ext cx="658802" cy="64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43608" y="1556783"/>
            <a:ext cx="7416824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Сроки окончания учебных занятий в 2015/2016 учебном году: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25 мая – </a:t>
            </a:r>
            <a:r>
              <a:rPr lang="en-US" sz="2000" b="1" dirty="0" smtClean="0">
                <a:solidFill>
                  <a:srgbClr val="FF0000"/>
                </a:solidFill>
              </a:rPr>
              <a:t>I</a:t>
            </a:r>
            <a:r>
              <a:rPr lang="ru-RU" sz="2000" b="1" dirty="0" smtClean="0">
                <a:solidFill>
                  <a:srgbClr val="FF0000"/>
                </a:solidFill>
              </a:rPr>
              <a:t>,</a:t>
            </a:r>
            <a:r>
              <a:rPr lang="en-US" sz="2000" b="1" dirty="0" smtClean="0">
                <a:solidFill>
                  <a:srgbClr val="FF0000"/>
                </a:solidFill>
              </a:rPr>
              <a:t> IX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и</a:t>
            </a:r>
            <a:r>
              <a:rPr lang="en-US" sz="2000" b="1" dirty="0" smtClean="0">
                <a:solidFill>
                  <a:srgbClr val="FF0000"/>
                </a:solidFill>
              </a:rPr>
              <a:t> XI </a:t>
            </a:r>
            <a:r>
              <a:rPr lang="ru-RU" sz="2000" b="1" dirty="0" smtClean="0">
                <a:solidFill>
                  <a:srgbClr val="FF0000"/>
                </a:solidFill>
              </a:rPr>
              <a:t>(</a:t>
            </a:r>
            <a:r>
              <a:rPr lang="en-US" sz="2000" b="1" dirty="0" smtClean="0">
                <a:solidFill>
                  <a:srgbClr val="FF0000"/>
                </a:solidFill>
              </a:rPr>
              <a:t>XII</a:t>
            </a:r>
            <a:r>
              <a:rPr lang="ru-RU" sz="2000" b="1" dirty="0" smtClean="0">
                <a:solidFill>
                  <a:srgbClr val="FF0000"/>
                </a:solidFill>
              </a:rPr>
              <a:t>) классы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31 мая – </a:t>
            </a:r>
            <a:r>
              <a:rPr lang="en-US" sz="2000" b="1" dirty="0" smtClean="0">
                <a:solidFill>
                  <a:srgbClr val="FF0000"/>
                </a:solidFill>
              </a:rPr>
              <a:t>II-VIII</a:t>
            </a:r>
            <a:r>
              <a:rPr lang="ru-RU" sz="2000" b="1" dirty="0" smtClean="0">
                <a:solidFill>
                  <a:srgbClr val="FF0000"/>
                </a:solidFill>
              </a:rPr>
              <a:t> и</a:t>
            </a:r>
            <a:r>
              <a:rPr lang="en-US" sz="2000" b="1" dirty="0" smtClean="0">
                <a:solidFill>
                  <a:srgbClr val="FF0000"/>
                </a:solidFill>
              </a:rPr>
              <a:t> X</a:t>
            </a:r>
            <a:r>
              <a:rPr lang="ru-RU" sz="2000" b="1" dirty="0" smtClean="0">
                <a:solidFill>
                  <a:srgbClr val="FF0000"/>
                </a:solidFill>
              </a:rPr>
              <a:t> классы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3608" y="2931790"/>
            <a:ext cx="7416824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Торжественное мероприятие «Последний звонок» : 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25 мая 2016 года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Выпускные вечера: 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не ранее 24 июня 2016 года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5516" y="2064615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896" y="5368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54886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844" y="0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38150" y="117368"/>
            <a:ext cx="78594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Реализация Плана мероприятий</a:t>
            </a:r>
            <a:r>
              <a:rPr lang="ru-RU" b="1" dirty="0" smtClean="0">
                <a:solidFill>
                  <a:srgbClr val="002060"/>
                </a:solidFill>
              </a:rPr>
              <a:t> («дорожной </a:t>
            </a:r>
            <a:r>
              <a:rPr lang="ru-RU" b="1" dirty="0">
                <a:solidFill>
                  <a:srgbClr val="002060"/>
                </a:solidFill>
              </a:rPr>
              <a:t>карты») </a:t>
            </a:r>
            <a:r>
              <a:rPr lang="ru-RU" b="1" dirty="0" smtClean="0">
                <a:solidFill>
                  <a:srgbClr val="002060"/>
                </a:solidFill>
              </a:rPr>
              <a:t>в муниципальных образованиях </a:t>
            </a:r>
            <a:r>
              <a:rPr lang="ru-RU" b="1" dirty="0" smtClean="0">
                <a:solidFill>
                  <a:srgbClr val="FF0000"/>
                </a:solidFill>
              </a:rPr>
              <a:t>по средним малокомплектным школам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41820" y="4523424"/>
            <a:ext cx="2133600" cy="273844"/>
          </a:xfrm>
        </p:spPr>
        <p:txBody>
          <a:bodyPr/>
          <a:lstStyle/>
          <a:p>
            <a:fld id="{905E0CB1-8A1B-4CAB-B415-0D44295713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C:\Users\Afanaseva\Desktop\сам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79" y="68585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555054"/>
              </p:ext>
            </p:extLst>
          </p:nvPr>
        </p:nvGraphicFramePr>
        <p:xfrm>
          <a:off x="221365" y="1347614"/>
          <a:ext cx="8588477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0635"/>
                <a:gridCol w="4237842"/>
              </a:tblGrid>
              <a:tr h="864096">
                <a:tc>
                  <a:txBody>
                    <a:bodyPr/>
                    <a:lstStyle/>
                    <a:p>
                      <a:pPr marL="0" marR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реорганизация  средних школ в</a:t>
                      </a:r>
                      <a:r>
                        <a:rPr lang="ru-RU" sz="14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основные – </a:t>
                      </a:r>
                    </a:p>
                    <a:p>
                      <a:pPr marL="0" marR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r>
                        <a:rPr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школ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Алексеевский, Алькеевский, Бавлинский, Дрожжановский, Лениногорский, Менделеевский, Мензелинский, Пестречинский, Рыбно-Слободский, Чистопольский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реорганизация  средних школ в</a:t>
                      </a:r>
                      <a:r>
                        <a:rPr lang="ru-RU" sz="14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основные</a:t>
                      </a:r>
                    </a:p>
                    <a:p>
                      <a:pPr algn="l"/>
                      <a:r>
                        <a:rPr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(при наличии школьного</a:t>
                      </a:r>
                      <a:r>
                        <a:rPr lang="ru-RU" sz="14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автобуса</a:t>
                      </a:r>
                      <a:r>
                        <a:rPr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– </a:t>
                      </a: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школ </a:t>
                      </a:r>
                      <a:endParaRPr lang="ru-RU" sz="14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Аксубаевский</a:t>
                      </a: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(1), </a:t>
                      </a:r>
                      <a:r>
                        <a:rPr lang="ru-RU" sz="14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Верхнеуслонский</a:t>
                      </a: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(1),</a:t>
                      </a: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Высокогорский (1), Кайбицкий (1), Мамадышский(3)</a:t>
                      </a:r>
                      <a:endParaRPr lang="ru-RU" sz="14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1832">
                <a:tc>
                  <a:txBody>
                    <a:bodyPr/>
                    <a:lstStyle/>
                    <a:p>
                      <a:pPr marL="0" marR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реорганизация  средних школ в</a:t>
                      </a:r>
                      <a:r>
                        <a:rPr lang="ru-RU" sz="14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началь</a:t>
                      </a:r>
                      <a:r>
                        <a:rPr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ные – </a:t>
                      </a:r>
                    </a:p>
                    <a:p>
                      <a:pPr marL="0" marR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школа 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Пестречинский</a:t>
                      </a: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увеличение количества детей в СОШ</a:t>
                      </a: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ru-RU" sz="14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школ</a:t>
                      </a:r>
                    </a:p>
                    <a:p>
                      <a:pPr algn="l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                                                    в</a:t>
                      </a: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филиале -</a:t>
                      </a:r>
                      <a:r>
                        <a:rPr lang="ru-RU" sz="14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школа</a:t>
                      </a:r>
                      <a:endParaRPr lang="ru-RU" sz="14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Алькеевский, Буинский, Кукморский,</a:t>
                      </a: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Мамадышский, Пестречинский, Спасский</a:t>
                      </a:r>
                    </a:p>
                    <a:p>
                      <a:pPr marL="0" marR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Высокогорский</a:t>
                      </a:r>
                      <a:endParaRPr lang="ru-RU" sz="14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удаленность школы от ближайшей базовой школы – </a:t>
                      </a: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школы </a:t>
                      </a:r>
                      <a:endParaRPr lang="ru-RU" sz="14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Аксубаевский, Нурлатский, Рыбно-Слободский, Тетюшский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16667" y="741105"/>
            <a:ext cx="8180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ea typeface="Calibri"/>
                <a:cs typeface="Times New Roman"/>
              </a:rPr>
              <a:t>Количество малокомплектных средних школ </a:t>
            </a:r>
            <a:r>
              <a:rPr lang="ru-RU" sz="1600" b="1" dirty="0">
                <a:solidFill>
                  <a:srgbClr val="002060"/>
                </a:solidFill>
                <a:ea typeface="Calibri"/>
                <a:cs typeface="Times New Roman"/>
              </a:rPr>
              <a:t>(юридических лиц</a:t>
            </a:r>
            <a:r>
              <a:rPr lang="ru-RU" sz="1600" b="1" dirty="0" smtClean="0">
                <a:solidFill>
                  <a:srgbClr val="002060"/>
                </a:solidFill>
                <a:ea typeface="Calibri"/>
                <a:cs typeface="Times New Roman"/>
              </a:rPr>
              <a:t>) по РТ – </a:t>
            </a:r>
            <a:r>
              <a:rPr lang="ru-RU" sz="1600" b="1" dirty="0" smtClean="0">
                <a:solidFill>
                  <a:srgbClr val="FF0000"/>
                </a:solidFill>
                <a:ea typeface="Calibri"/>
                <a:cs typeface="Times New Roman"/>
              </a:rPr>
              <a:t>45</a:t>
            </a:r>
            <a:r>
              <a:rPr lang="ru-RU" sz="1600" b="1" dirty="0" smtClean="0">
                <a:solidFill>
                  <a:srgbClr val="002060"/>
                </a:solidFill>
                <a:ea typeface="Calibri"/>
                <a:cs typeface="Times New Roman"/>
              </a:rPr>
              <a:t>, филиалов -</a:t>
            </a:r>
            <a:r>
              <a:rPr lang="ru-RU" sz="1600" b="1" dirty="0" smtClean="0">
                <a:solidFill>
                  <a:srgbClr val="FF0000"/>
                </a:solidFill>
                <a:ea typeface="Calibri"/>
                <a:cs typeface="Times New Roman"/>
              </a:rPr>
              <a:t>1</a:t>
            </a:r>
          </a:p>
          <a:p>
            <a:r>
              <a:rPr lang="ru-RU" sz="1600" b="1" dirty="0" smtClean="0">
                <a:solidFill>
                  <a:srgbClr val="002060"/>
                </a:solidFill>
                <a:cs typeface="Times New Roman"/>
              </a:rPr>
              <a:t>На начало 2016-2017 учебного года планируется: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205017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844" y="0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38150" y="117368"/>
            <a:ext cx="78594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Реализация Плана мероприятий</a:t>
            </a:r>
            <a:r>
              <a:rPr lang="ru-RU" b="1" dirty="0" smtClean="0">
                <a:solidFill>
                  <a:srgbClr val="002060"/>
                </a:solidFill>
              </a:rPr>
              <a:t> («дорожной </a:t>
            </a:r>
            <a:r>
              <a:rPr lang="ru-RU" b="1" dirty="0">
                <a:solidFill>
                  <a:srgbClr val="002060"/>
                </a:solidFill>
              </a:rPr>
              <a:t>карты») </a:t>
            </a:r>
            <a:r>
              <a:rPr lang="ru-RU" b="1" dirty="0" smtClean="0">
                <a:solidFill>
                  <a:srgbClr val="002060"/>
                </a:solidFill>
              </a:rPr>
              <a:t>в муниципальных образованиях </a:t>
            </a:r>
            <a:r>
              <a:rPr lang="ru-RU" b="1" dirty="0" smtClean="0">
                <a:solidFill>
                  <a:srgbClr val="FF0000"/>
                </a:solidFill>
              </a:rPr>
              <a:t>по средним малокомплектным школам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41820" y="4523424"/>
            <a:ext cx="2133600" cy="273844"/>
          </a:xfrm>
        </p:spPr>
        <p:txBody>
          <a:bodyPr/>
          <a:lstStyle/>
          <a:p>
            <a:fld id="{905E0CB1-8A1B-4CAB-B415-0D44295713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C:\Users\Afanaseva\Desktop\сам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79" y="68585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659450"/>
              </p:ext>
            </p:extLst>
          </p:nvPr>
        </p:nvGraphicFramePr>
        <p:xfrm>
          <a:off x="221365" y="1347614"/>
          <a:ext cx="8588477" cy="2880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0635"/>
                <a:gridCol w="4237842"/>
              </a:tblGrid>
              <a:tr h="864096">
                <a:tc>
                  <a:txBody>
                    <a:bodyPr/>
                    <a:lstStyle/>
                    <a:p>
                      <a:pPr marL="0" marR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оставить средними по причине этнокультурного компонента  – </a:t>
                      </a: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школы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Агрызский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Мамадышский, Тетюшский, Чистопольский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оставить средними по причине стабильных высоких результатов ГИА</a:t>
                      </a: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олимпиад – </a:t>
                      </a:r>
                      <a:r>
                        <a:rPr lang="ru-RU" sz="16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школа</a:t>
                      </a:r>
                      <a:endParaRPr lang="ru-RU" sz="16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Верхнеуслонский (1)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cs typeface="Times New Roman"/>
                        </a:rPr>
                        <a:t>На начало 2017-2018 учебного года </a:t>
                      </a:r>
                      <a:endParaRPr lang="ru-RU" sz="18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реорганизация  средних школ в</a:t>
                      </a:r>
                      <a:r>
                        <a:rPr lang="ru-RU" sz="16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основные – </a:t>
                      </a:r>
                    </a:p>
                    <a:p>
                      <a:pPr marL="0" marR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lang="ru-RU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школы </a:t>
                      </a:r>
                    </a:p>
                    <a:p>
                      <a:pPr algn="ctr"/>
                      <a:endParaRPr lang="ru-RU" sz="16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Алексеевский, </a:t>
                      </a:r>
                      <a:r>
                        <a:rPr lang="ru-RU" sz="16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Заинский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, Чистопольский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93604" y="741105"/>
            <a:ext cx="8182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ea typeface="Calibri"/>
                <a:cs typeface="Times New Roman"/>
              </a:rPr>
              <a:t>Количество малокомплектных средних школ </a:t>
            </a:r>
            <a:r>
              <a:rPr lang="ru-RU" sz="1600" b="1" dirty="0">
                <a:solidFill>
                  <a:srgbClr val="002060"/>
                </a:solidFill>
                <a:ea typeface="Calibri"/>
                <a:cs typeface="Times New Roman"/>
              </a:rPr>
              <a:t>(юридических лиц</a:t>
            </a:r>
            <a:r>
              <a:rPr lang="ru-RU" sz="1600" b="1" dirty="0" smtClean="0">
                <a:solidFill>
                  <a:srgbClr val="002060"/>
                </a:solidFill>
                <a:ea typeface="Calibri"/>
                <a:cs typeface="Times New Roman"/>
              </a:rPr>
              <a:t>) по РТ – </a:t>
            </a:r>
            <a:r>
              <a:rPr lang="ru-RU" sz="1600" b="1" dirty="0" smtClean="0">
                <a:solidFill>
                  <a:srgbClr val="FF0000"/>
                </a:solidFill>
                <a:ea typeface="Calibri"/>
                <a:cs typeface="Times New Roman"/>
              </a:rPr>
              <a:t>45</a:t>
            </a:r>
            <a:r>
              <a:rPr lang="ru-RU" sz="1600" b="1" dirty="0" smtClean="0">
                <a:solidFill>
                  <a:srgbClr val="002060"/>
                </a:solidFill>
                <a:ea typeface="Calibri"/>
                <a:cs typeface="Times New Roman"/>
              </a:rPr>
              <a:t>, филиалов - </a:t>
            </a:r>
            <a:r>
              <a:rPr lang="ru-RU" sz="1600" b="1" dirty="0" smtClean="0">
                <a:solidFill>
                  <a:srgbClr val="FF0000"/>
                </a:solidFill>
                <a:ea typeface="Calibri"/>
                <a:cs typeface="Times New Roman"/>
              </a:rPr>
              <a:t>1</a:t>
            </a:r>
          </a:p>
          <a:p>
            <a:r>
              <a:rPr lang="ru-RU" sz="1600" b="1" dirty="0" smtClean="0">
                <a:solidFill>
                  <a:srgbClr val="002060"/>
                </a:solidFill>
                <a:cs typeface="Times New Roman"/>
              </a:rPr>
              <a:t>На начало 2016-2017 учебного года планируется: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363687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46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44450"/>
            <a:ext cx="9175750" cy="523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02878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СПАСИБО ЗА ВНИМАНИЕ!</a:t>
            </a:r>
            <a:endParaRPr lang="ru-RU" sz="4800" kern="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6716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80" y="71420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214414" y="71420"/>
            <a:ext cx="7334086" cy="529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ГИА в форме ЕГЭ и ГВЭ-11 досрочно </a:t>
            </a:r>
            <a:endParaRPr lang="ru-RU" sz="2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500576"/>
            <a:ext cx="2133600" cy="273844"/>
          </a:xfrm>
        </p:spPr>
        <p:txBody>
          <a:bodyPr/>
          <a:lstStyle/>
          <a:p>
            <a:fld id="{905E0CB1-8A1B-4CAB-B415-0D4429571300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9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90489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01137" y="601248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2400" b="1" dirty="0">
                <a:solidFill>
                  <a:srgbClr val="FF0000"/>
                </a:solidFill>
              </a:rPr>
              <a:t>с 21 марта по 23 апреля 2016 года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3816" y="1132341"/>
            <a:ext cx="82266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b="1" dirty="0" smtClean="0">
                <a:solidFill>
                  <a:srgbClr val="002060"/>
                </a:solidFill>
              </a:rPr>
              <a:t>1 ППЭ (ЕГЭ) -  гимназия </a:t>
            </a:r>
            <a:r>
              <a:rPr lang="tt-RU" b="1" dirty="0">
                <a:solidFill>
                  <a:srgbClr val="002060"/>
                </a:solidFill>
              </a:rPr>
              <a:t>№37 Авиастроительного района г. </a:t>
            </a:r>
            <a:r>
              <a:rPr lang="tt-RU" b="1" dirty="0" smtClean="0">
                <a:solidFill>
                  <a:srgbClr val="002060"/>
                </a:solidFill>
              </a:rPr>
              <a:t>Казани</a:t>
            </a:r>
          </a:p>
          <a:p>
            <a:r>
              <a:rPr lang="tt-RU" b="1" dirty="0" smtClean="0">
                <a:solidFill>
                  <a:srgbClr val="002060"/>
                </a:solidFill>
              </a:rPr>
              <a:t>1 ППЭ (ГВЭ-11) - </a:t>
            </a:r>
            <a:r>
              <a:rPr lang="ru-RU" b="1" dirty="0" err="1">
                <a:solidFill>
                  <a:srgbClr val="002060"/>
                </a:solidFill>
              </a:rPr>
              <a:t>Раифское</a:t>
            </a:r>
            <a:r>
              <a:rPr lang="ru-RU" b="1" dirty="0">
                <a:solidFill>
                  <a:srgbClr val="002060"/>
                </a:solidFill>
              </a:rPr>
              <a:t> специальное профессиональное училище №1 закрытого типа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3816" y="1923678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t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tt-RU" sz="2000" b="1" dirty="0" smtClean="0">
                <a:solidFill>
                  <a:srgbClr val="002060"/>
                </a:solidFill>
              </a:rPr>
              <a:t>Заявились </a:t>
            </a:r>
            <a:r>
              <a:rPr lang="tt-RU" sz="2000" b="1" dirty="0">
                <a:solidFill>
                  <a:srgbClr val="FF0000"/>
                </a:solidFill>
              </a:rPr>
              <a:t>339</a:t>
            </a:r>
            <a:r>
              <a:rPr lang="tt-RU" sz="2000" b="1" dirty="0">
                <a:solidFill>
                  <a:srgbClr val="002060"/>
                </a:solidFill>
              </a:rPr>
              <a:t> человек по </a:t>
            </a:r>
            <a:r>
              <a:rPr lang="tt-RU" sz="2000" b="1" dirty="0">
                <a:solidFill>
                  <a:srgbClr val="FF0000"/>
                </a:solidFill>
              </a:rPr>
              <a:t>14</a:t>
            </a:r>
            <a:r>
              <a:rPr lang="tt-RU" sz="2000" b="1" dirty="0">
                <a:solidFill>
                  <a:srgbClr val="002060"/>
                </a:solidFill>
              </a:rPr>
              <a:t> общеобразовательным предметам из </a:t>
            </a:r>
            <a:endParaRPr lang="tt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tt-RU" sz="2000" b="1" dirty="0" smtClean="0">
                <a:solidFill>
                  <a:srgbClr val="FF0000"/>
                </a:solidFill>
              </a:rPr>
              <a:t>19</a:t>
            </a:r>
            <a:r>
              <a:rPr lang="tt-RU" sz="2000" b="1" dirty="0" smtClean="0">
                <a:solidFill>
                  <a:srgbClr val="002060"/>
                </a:solidFill>
              </a:rPr>
              <a:t> </a:t>
            </a:r>
            <a:r>
              <a:rPr lang="tt-RU" sz="2000" b="1" dirty="0">
                <a:solidFill>
                  <a:srgbClr val="002060"/>
                </a:solidFill>
              </a:rPr>
              <a:t>муниципальных образований республики </a:t>
            </a:r>
            <a:endParaRPr lang="tt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tt-RU" sz="2000" b="1" dirty="0" smtClean="0">
                <a:solidFill>
                  <a:srgbClr val="002060"/>
                </a:solidFill>
              </a:rPr>
              <a:t>(</a:t>
            </a:r>
            <a:r>
              <a:rPr lang="tt-RU" sz="2000" b="1" dirty="0">
                <a:solidFill>
                  <a:srgbClr val="002060"/>
                </a:solidFill>
              </a:rPr>
              <a:t>Агрызского, Азнакаевского, Алексеевского, Альметьевского, Апастовского, Арского, Бавлинского, Зеленодольского, Кайбицкого, Кукморского, Лениногорского, Мензелинского, Нижнекамского, Нурлатского, Сабинского, Тюлячинского, Черемшанского, Чистопольского, г. </a:t>
            </a:r>
            <a:r>
              <a:rPr lang="tt-RU" sz="2000" b="1" dirty="0" smtClean="0">
                <a:solidFill>
                  <a:srgbClr val="002060"/>
                </a:solidFill>
              </a:rPr>
              <a:t>Казани)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52989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0" y="0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214414" y="71420"/>
            <a:ext cx="7334086" cy="529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ГИА в форме ЕГЭ и ГВЭ-11 досрочно </a:t>
            </a:r>
            <a:endParaRPr lang="ru-RU" sz="2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500576"/>
            <a:ext cx="2133600" cy="273844"/>
          </a:xfrm>
        </p:spPr>
        <p:txBody>
          <a:bodyPr/>
          <a:lstStyle/>
          <a:p>
            <a:fld id="{905E0CB1-8A1B-4CAB-B415-0D4429571300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9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90489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01137" y="601248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9916" y="685554"/>
            <a:ext cx="82266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Востребованные предметы: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русский </a:t>
            </a:r>
            <a:r>
              <a:rPr lang="ru-RU" sz="2000" b="1" dirty="0">
                <a:solidFill>
                  <a:srgbClr val="002060"/>
                </a:solidFill>
              </a:rPr>
              <a:t>язык (</a:t>
            </a:r>
            <a:r>
              <a:rPr lang="ru-RU" sz="2000" b="1" dirty="0">
                <a:solidFill>
                  <a:srgbClr val="FF0000"/>
                </a:solidFill>
              </a:rPr>
              <a:t>183</a:t>
            </a:r>
            <a:r>
              <a:rPr lang="ru-RU" sz="2000" b="1" dirty="0">
                <a:solidFill>
                  <a:srgbClr val="002060"/>
                </a:solidFill>
              </a:rPr>
              <a:t> чел.), математика профильного уровня (</a:t>
            </a:r>
            <a:r>
              <a:rPr lang="ru-RU" sz="2000" b="1" dirty="0">
                <a:solidFill>
                  <a:srgbClr val="FF0000"/>
                </a:solidFill>
              </a:rPr>
              <a:t>124</a:t>
            </a:r>
            <a:r>
              <a:rPr lang="ru-RU" sz="2000" b="1" dirty="0">
                <a:solidFill>
                  <a:srgbClr val="002060"/>
                </a:solidFill>
              </a:rPr>
              <a:t> чел.), обществознание (</a:t>
            </a:r>
            <a:r>
              <a:rPr lang="ru-RU" sz="2000" b="1" dirty="0">
                <a:solidFill>
                  <a:srgbClr val="FF0000"/>
                </a:solidFill>
              </a:rPr>
              <a:t>129</a:t>
            </a:r>
            <a:r>
              <a:rPr lang="ru-RU" sz="2000" b="1" dirty="0">
                <a:solidFill>
                  <a:srgbClr val="002060"/>
                </a:solidFill>
              </a:rPr>
              <a:t> чел.), биология (</a:t>
            </a:r>
            <a:r>
              <a:rPr lang="ru-RU" sz="2000" b="1" dirty="0">
                <a:solidFill>
                  <a:srgbClr val="FF0000"/>
                </a:solidFill>
              </a:rPr>
              <a:t>65</a:t>
            </a:r>
            <a:r>
              <a:rPr lang="ru-RU" sz="2000" b="1" dirty="0">
                <a:solidFill>
                  <a:srgbClr val="002060"/>
                </a:solidFill>
              </a:rPr>
              <a:t> чел.), история (</a:t>
            </a:r>
            <a:r>
              <a:rPr lang="ru-RU" sz="2000" b="1" dirty="0">
                <a:solidFill>
                  <a:srgbClr val="FF0000"/>
                </a:solidFill>
              </a:rPr>
              <a:t>64</a:t>
            </a:r>
            <a:r>
              <a:rPr lang="ru-RU" sz="2000" b="1" dirty="0">
                <a:solidFill>
                  <a:srgbClr val="002060"/>
                </a:solidFill>
              </a:rPr>
              <a:t> чел.),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физика </a:t>
            </a:r>
            <a:r>
              <a:rPr lang="ru-RU" sz="2000" b="1" dirty="0">
                <a:solidFill>
                  <a:srgbClr val="002060"/>
                </a:solidFill>
              </a:rPr>
              <a:t>(</a:t>
            </a:r>
            <a:r>
              <a:rPr lang="ru-RU" sz="2000" b="1" dirty="0">
                <a:solidFill>
                  <a:srgbClr val="FF0000"/>
                </a:solidFill>
              </a:rPr>
              <a:t>59</a:t>
            </a:r>
            <a:r>
              <a:rPr lang="ru-RU" sz="2000" b="1" dirty="0">
                <a:solidFill>
                  <a:srgbClr val="002060"/>
                </a:solidFill>
              </a:rPr>
              <a:t> чел.), химия (</a:t>
            </a:r>
            <a:r>
              <a:rPr lang="ru-RU" sz="2000" b="1" dirty="0">
                <a:solidFill>
                  <a:srgbClr val="FF0000"/>
                </a:solidFill>
              </a:rPr>
              <a:t>41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чел.)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1752" y="2283718"/>
            <a:ext cx="828092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На досрочном этапе ЕГЭ и ГВЭ-11 работали: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-</a:t>
            </a:r>
            <a:r>
              <a:rPr lang="ru-RU" b="1" dirty="0" smtClean="0">
                <a:solidFill>
                  <a:srgbClr val="FF0000"/>
                </a:solidFill>
              </a:rPr>
              <a:t>14 </a:t>
            </a:r>
            <a:r>
              <a:rPr lang="ru-RU" b="1" dirty="0">
                <a:solidFill>
                  <a:srgbClr val="002060"/>
                </a:solidFill>
              </a:rPr>
              <a:t>членов Государственной экзаменационной комиссии из Департамента надзора и контроля в сфере образования МО и Н РТ, вузов республики, </a:t>
            </a:r>
            <a:r>
              <a:rPr lang="ru-RU" b="1" dirty="0" smtClean="0">
                <a:solidFill>
                  <a:srgbClr val="002060"/>
                </a:solidFill>
              </a:rPr>
              <a:t> регионального </a:t>
            </a:r>
            <a:r>
              <a:rPr lang="ru-RU" b="1" dirty="0">
                <a:solidFill>
                  <a:srgbClr val="002060"/>
                </a:solidFill>
              </a:rPr>
              <a:t>центра обработки информации;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- </a:t>
            </a:r>
            <a:r>
              <a:rPr lang="ru-RU" b="1" dirty="0" smtClean="0">
                <a:solidFill>
                  <a:srgbClr val="FF0000"/>
                </a:solidFill>
              </a:rPr>
              <a:t>46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общественных </a:t>
            </a:r>
            <a:r>
              <a:rPr lang="ru-RU" b="1" dirty="0" smtClean="0">
                <a:solidFill>
                  <a:srgbClr val="002060"/>
                </a:solidFill>
              </a:rPr>
              <a:t>наблюдателей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(</a:t>
            </a:r>
            <a:r>
              <a:rPr lang="ru-RU" b="1" dirty="0">
                <a:solidFill>
                  <a:srgbClr val="002060"/>
                </a:solidFill>
              </a:rPr>
              <a:t>К(П)ФУ, российский Союз студентов, общественные фонды и родители);</a:t>
            </a:r>
          </a:p>
          <a:p>
            <a:r>
              <a:rPr lang="ru-RU" b="1" dirty="0">
                <a:solidFill>
                  <a:srgbClr val="002060"/>
                </a:solidFill>
              </a:rPr>
              <a:t>- </a:t>
            </a:r>
            <a:r>
              <a:rPr lang="ru-RU" b="1" dirty="0">
                <a:solidFill>
                  <a:srgbClr val="FF0000"/>
                </a:solidFill>
              </a:rPr>
              <a:t>83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эксперта </a:t>
            </a:r>
            <a:r>
              <a:rPr lang="ru-RU" b="1" dirty="0">
                <a:solidFill>
                  <a:srgbClr val="002060"/>
                </a:solidFill>
              </a:rPr>
              <a:t>предметных комиссий Республики Татарстан, привлекаемых для проверки развернутых ответов экзаменационных работ участников ГИА.</a:t>
            </a:r>
          </a:p>
        </p:txBody>
      </p:sp>
    </p:spTree>
    <p:extLst>
      <p:ext uri="{BB962C8B-B14F-4D97-AF65-F5344CB8AC3E}">
        <p14:creationId xmlns:p14="http://schemas.microsoft.com/office/powerpoint/2010/main" val="14536312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2" y="29919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214414" y="71420"/>
            <a:ext cx="7334086" cy="529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ГИА в форме ЕГЭ и ГВЭ-11 досрочно </a:t>
            </a:r>
            <a:endParaRPr lang="ru-RU" sz="2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500576"/>
            <a:ext cx="2133600" cy="273844"/>
          </a:xfrm>
        </p:spPr>
        <p:txBody>
          <a:bodyPr/>
          <a:lstStyle/>
          <a:p>
            <a:fld id="{905E0CB1-8A1B-4CAB-B415-0D4429571300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9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90489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01137" y="601248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9916" y="601247"/>
            <a:ext cx="8226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Замечания!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1752" y="2283718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7212" y="1147219"/>
            <a:ext cx="8517136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rgbClr val="002060"/>
                </a:solidFill>
              </a:rPr>
              <a:t>- слабый </a:t>
            </a:r>
            <a:r>
              <a:rPr lang="ru-RU" sz="1700" b="1" dirty="0">
                <a:solidFill>
                  <a:srgbClr val="FF0000"/>
                </a:solidFill>
              </a:rPr>
              <a:t>инструктаж </a:t>
            </a:r>
            <a:r>
              <a:rPr lang="ru-RU" sz="1700" b="1" dirty="0">
                <a:solidFill>
                  <a:srgbClr val="002060"/>
                </a:solidFill>
              </a:rPr>
              <a:t> организаторов в </a:t>
            </a:r>
            <a:r>
              <a:rPr lang="ru-RU" sz="1700" b="1" dirty="0" smtClean="0">
                <a:solidFill>
                  <a:srgbClr val="002060"/>
                </a:solidFill>
              </a:rPr>
              <a:t>аудитории;  </a:t>
            </a:r>
          </a:p>
          <a:p>
            <a:r>
              <a:rPr lang="ru-RU" sz="1700" b="1" dirty="0" smtClean="0">
                <a:solidFill>
                  <a:srgbClr val="002060"/>
                </a:solidFill>
              </a:rPr>
              <a:t>- на </a:t>
            </a:r>
            <a:r>
              <a:rPr lang="ru-RU" sz="1700" b="1" dirty="0">
                <a:solidFill>
                  <a:srgbClr val="002060"/>
                </a:solidFill>
              </a:rPr>
              <a:t>доске </a:t>
            </a:r>
            <a:r>
              <a:rPr lang="ru-RU" sz="1700" b="1" dirty="0" smtClean="0">
                <a:solidFill>
                  <a:srgbClr val="002060"/>
                </a:solidFill>
              </a:rPr>
              <a:t>не </a:t>
            </a:r>
            <a:r>
              <a:rPr lang="ru-RU" sz="1700" b="1" dirty="0">
                <a:solidFill>
                  <a:srgbClr val="002060"/>
                </a:solidFill>
              </a:rPr>
              <a:t>прописаны </a:t>
            </a:r>
            <a:r>
              <a:rPr lang="ru-RU" sz="1700" b="1" dirty="0">
                <a:solidFill>
                  <a:srgbClr val="FF0000"/>
                </a:solidFill>
              </a:rPr>
              <a:t>коды</a:t>
            </a:r>
            <a:r>
              <a:rPr lang="ru-RU" sz="1700" b="1" dirty="0">
                <a:solidFill>
                  <a:srgbClr val="002060"/>
                </a:solidFill>
              </a:rPr>
              <a:t> образовательных организаций участников, что вызвало путаницу при заполнении бланков </a:t>
            </a:r>
            <a:r>
              <a:rPr lang="ru-RU" sz="1700" b="1" dirty="0" smtClean="0">
                <a:solidFill>
                  <a:srgbClr val="002060"/>
                </a:solidFill>
              </a:rPr>
              <a:t>регистрации;</a:t>
            </a:r>
          </a:p>
          <a:p>
            <a:r>
              <a:rPr lang="ru-RU" sz="1700" b="1" dirty="0" smtClean="0">
                <a:solidFill>
                  <a:srgbClr val="002060"/>
                </a:solidFill>
              </a:rPr>
              <a:t>-  предложено </a:t>
            </a:r>
            <a:r>
              <a:rPr lang="ru-RU" sz="1700" b="1" dirty="0">
                <a:solidFill>
                  <a:srgbClr val="002060"/>
                </a:solidFill>
              </a:rPr>
              <a:t>задавать </a:t>
            </a:r>
            <a:r>
              <a:rPr lang="ru-RU" sz="1700" b="1" dirty="0">
                <a:solidFill>
                  <a:srgbClr val="FF0000"/>
                </a:solidFill>
              </a:rPr>
              <a:t>вопросы</a:t>
            </a:r>
            <a:r>
              <a:rPr lang="ru-RU" sz="1700" b="1" dirty="0">
                <a:solidFill>
                  <a:srgbClr val="002060"/>
                </a:solidFill>
              </a:rPr>
              <a:t> после объявления времени начала </a:t>
            </a:r>
            <a:r>
              <a:rPr lang="ru-RU" sz="1700" b="1" dirty="0" smtClean="0">
                <a:solidFill>
                  <a:srgbClr val="002060"/>
                </a:solidFill>
              </a:rPr>
              <a:t>экзамена;</a:t>
            </a:r>
          </a:p>
          <a:p>
            <a:r>
              <a:rPr lang="ru-RU" sz="1700" b="1" dirty="0" smtClean="0">
                <a:solidFill>
                  <a:srgbClr val="002060"/>
                </a:solidFill>
              </a:rPr>
              <a:t>- не зачитан </a:t>
            </a:r>
            <a:r>
              <a:rPr lang="ru-RU" sz="1700" b="1" dirty="0">
                <a:solidFill>
                  <a:srgbClr val="FF0000"/>
                </a:solidFill>
              </a:rPr>
              <a:t>протокол</a:t>
            </a:r>
            <a:r>
              <a:rPr lang="ru-RU" sz="1700" b="1" dirty="0">
                <a:solidFill>
                  <a:srgbClr val="002060"/>
                </a:solidFill>
              </a:rPr>
              <a:t> проведения ЕГЭ в </a:t>
            </a:r>
            <a:r>
              <a:rPr lang="ru-RU" sz="1700" b="1" dirty="0" smtClean="0">
                <a:solidFill>
                  <a:srgbClr val="002060"/>
                </a:solidFill>
              </a:rPr>
              <a:t>аудитории;</a:t>
            </a:r>
          </a:p>
          <a:p>
            <a:r>
              <a:rPr lang="ru-RU" sz="1700" b="1" dirty="0" smtClean="0">
                <a:solidFill>
                  <a:srgbClr val="002060"/>
                </a:solidFill>
              </a:rPr>
              <a:t>- не </a:t>
            </a:r>
            <a:r>
              <a:rPr lang="ru-RU" sz="1700" b="1" dirty="0" smtClean="0">
                <a:solidFill>
                  <a:srgbClr val="FF0000"/>
                </a:solidFill>
              </a:rPr>
              <a:t>продемонстрировано </a:t>
            </a:r>
            <a:r>
              <a:rPr lang="ru-RU" sz="1700" b="1" dirty="0">
                <a:solidFill>
                  <a:srgbClr val="FF0000"/>
                </a:solidFill>
              </a:rPr>
              <a:t>запечатывание </a:t>
            </a:r>
            <a:r>
              <a:rPr lang="ru-RU" sz="1700" b="1" dirty="0" smtClean="0">
                <a:solidFill>
                  <a:srgbClr val="002060"/>
                </a:solidFill>
              </a:rPr>
              <a:t>доставочных пакетов </a:t>
            </a:r>
            <a:r>
              <a:rPr lang="ru-RU" sz="1700" b="1" dirty="0">
                <a:solidFill>
                  <a:srgbClr val="002060"/>
                </a:solidFill>
              </a:rPr>
              <a:t>на камеру </a:t>
            </a:r>
            <a:r>
              <a:rPr lang="ru-RU" sz="1700" b="1" dirty="0" smtClean="0">
                <a:solidFill>
                  <a:srgbClr val="002060"/>
                </a:solidFill>
              </a:rPr>
              <a:t>видеонаблюдения;</a:t>
            </a:r>
          </a:p>
          <a:p>
            <a:r>
              <a:rPr lang="ru-RU" sz="1700" b="1" dirty="0" smtClean="0">
                <a:solidFill>
                  <a:srgbClr val="002060"/>
                </a:solidFill>
              </a:rPr>
              <a:t>- перемещение </a:t>
            </a:r>
            <a:r>
              <a:rPr lang="ru-RU" sz="1700" b="1" dirty="0">
                <a:solidFill>
                  <a:srgbClr val="002060"/>
                </a:solidFill>
              </a:rPr>
              <a:t>участников ЕГЭ по ППЭ осуществлялось </a:t>
            </a:r>
            <a:r>
              <a:rPr lang="ru-RU" sz="1700" b="1" dirty="0">
                <a:solidFill>
                  <a:srgbClr val="FF0000"/>
                </a:solidFill>
              </a:rPr>
              <a:t>без сопровождения </a:t>
            </a:r>
            <a:r>
              <a:rPr lang="ru-RU" sz="1700" b="1" dirty="0" smtClean="0">
                <a:solidFill>
                  <a:srgbClr val="002060"/>
                </a:solidFill>
              </a:rPr>
              <a:t>организаторов;</a:t>
            </a:r>
          </a:p>
          <a:p>
            <a:r>
              <a:rPr lang="ru-RU" sz="1700" b="1" dirty="0" smtClean="0">
                <a:solidFill>
                  <a:srgbClr val="002060"/>
                </a:solidFill>
              </a:rPr>
              <a:t>- при </a:t>
            </a:r>
            <a:r>
              <a:rPr lang="ru-RU" sz="1700" b="1" dirty="0">
                <a:solidFill>
                  <a:srgbClr val="002060"/>
                </a:solidFill>
              </a:rPr>
              <a:t>проведении инструктажа в аудитории </a:t>
            </a:r>
            <a:r>
              <a:rPr lang="ru-RU" sz="1700" b="1" dirty="0" smtClean="0">
                <a:solidFill>
                  <a:srgbClr val="002060"/>
                </a:solidFill>
              </a:rPr>
              <a:t>допущены </a:t>
            </a:r>
            <a:r>
              <a:rPr lang="ru-RU" sz="1700" b="1" dirty="0">
                <a:solidFill>
                  <a:srgbClr val="002060"/>
                </a:solidFill>
              </a:rPr>
              <a:t>ошибки </a:t>
            </a:r>
            <a:r>
              <a:rPr lang="ru-RU" sz="1700" b="1" dirty="0">
                <a:solidFill>
                  <a:srgbClr val="FF0000"/>
                </a:solidFill>
              </a:rPr>
              <a:t>при раздаче КИМ </a:t>
            </a:r>
            <a:r>
              <a:rPr lang="ru-RU" sz="1700" b="1" dirty="0">
                <a:solidFill>
                  <a:srgbClr val="002060"/>
                </a:solidFill>
              </a:rPr>
              <a:t>и </a:t>
            </a:r>
            <a:r>
              <a:rPr lang="ru-RU" sz="1700" b="1" dirty="0" smtClean="0">
                <a:solidFill>
                  <a:srgbClr val="002060"/>
                </a:solidFill>
              </a:rPr>
              <a:t>ИК;</a:t>
            </a:r>
          </a:p>
          <a:p>
            <a:r>
              <a:rPr lang="ru-RU" sz="1700" b="1" dirty="0">
                <a:solidFill>
                  <a:srgbClr val="002060"/>
                </a:solidFill>
              </a:rPr>
              <a:t>-  не проверялась комплектность ЭМ при выходе участников из </a:t>
            </a:r>
            <a:r>
              <a:rPr lang="ru-RU" sz="1700" b="1" dirty="0" smtClean="0">
                <a:solidFill>
                  <a:srgbClr val="002060"/>
                </a:solidFill>
              </a:rPr>
              <a:t>аудитории</a:t>
            </a:r>
            <a:endParaRPr lang="ru-RU" sz="17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18960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96" y="5368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569972"/>
            <a:ext cx="2133600" cy="273844"/>
          </a:xfrm>
        </p:spPr>
        <p:txBody>
          <a:bodyPr/>
          <a:lstStyle/>
          <a:p>
            <a:fld id="{7B0860F1-307B-49B9-808A-EB6156C47EC5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7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27806"/>
            <a:ext cx="540024" cy="53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2"/>
          <p:cNvSpPr txBox="1">
            <a:spLocks/>
          </p:cNvSpPr>
          <p:nvPr/>
        </p:nvSpPr>
        <p:spPr>
          <a:xfrm>
            <a:off x="142844" y="71420"/>
            <a:ext cx="921550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endParaRPr lang="ru-RU" sz="2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Основные сроки проведения ГИА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 26 мая по 30 июня 2016 года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1694587"/>
            <a:ext cx="47342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200" i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371421"/>
            <a:ext cx="856895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ППЭ ЕГЭ – </a:t>
            </a:r>
            <a:r>
              <a:rPr lang="ru-RU" altLang="ru-RU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 </a:t>
            </a:r>
            <a:r>
              <a:rPr lang="ru-RU" alt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пунктов, 100 % онлайн видеонаблюдение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ППЭ ОГЭ – </a:t>
            </a:r>
            <a:r>
              <a:rPr lang="ru-RU" altLang="ru-RU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137</a:t>
            </a:r>
            <a:r>
              <a:rPr lang="ru-RU" alt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пунктов, офлайн видеонаблюдение </a:t>
            </a:r>
            <a:r>
              <a:rPr lang="ru-RU" alt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2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19.05.2016</a:t>
            </a:r>
            <a:r>
              <a:rPr lang="ru-RU" alt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нагрузочное тестирование системы видеонаблюдения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Доставка </a:t>
            </a:r>
            <a:r>
              <a:rPr lang="ru-RU" alt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КИМ до </a:t>
            </a:r>
            <a:r>
              <a:rPr lang="ru-RU" alt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ППЭ </a:t>
            </a:r>
            <a:r>
              <a:rPr lang="ru-RU" altLang="ru-RU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день экзамена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Доставка экзаменационных материалов в РЦОИ до </a:t>
            </a:r>
            <a:r>
              <a:rPr lang="ru-RU" altLang="ru-RU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22.00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2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Руководителям МОУО взять под личный контроль!</a:t>
            </a:r>
            <a:endParaRPr lang="ru-RU" altLang="ru-RU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0379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071538" y="113096"/>
            <a:ext cx="7334086" cy="529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Участники ЕГЭ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060095"/>
              </p:ext>
            </p:extLst>
          </p:nvPr>
        </p:nvGraphicFramePr>
        <p:xfrm>
          <a:off x="321820" y="809472"/>
          <a:ext cx="8083804" cy="3500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6285"/>
                <a:gridCol w="1993975"/>
                <a:gridCol w="1585182"/>
                <a:gridCol w="1528362"/>
              </a:tblGrid>
              <a:tr h="257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Предмет</a:t>
                      </a:r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434" marR="55434" marT="55434" marB="554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 (кол-во участников)</a:t>
                      </a:r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434" marR="55434" marT="55434" marB="554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 (кол-во участников)</a:t>
                      </a:r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434" marR="55434" marT="55434" marB="554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2016 (кол-во участников)</a:t>
                      </a:r>
                    </a:p>
                  </a:txBody>
                  <a:tcPr marL="55434" marR="55434" marT="55434" marB="554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1582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Русский язык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434" marR="55434" marT="55434" marB="554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19 017</a:t>
                      </a:r>
                      <a:endParaRPr lang="ru-RU" sz="1600" b="1" i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434" marR="55434" marT="55434" marB="554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18 156</a:t>
                      </a:r>
                      <a:endParaRPr lang="ru-RU" sz="1600" b="1" i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434" marR="55434" marT="55434" marB="554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16963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434" marR="55434" marT="55434" marB="554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8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Математика (профильный/базовый)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434" marR="55434" marT="55434" marB="554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19 011</a:t>
                      </a:r>
                      <a:endParaRPr lang="ru-RU" sz="1600" b="1" i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434" marR="55434" marT="55434" marB="554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15 257/8 361</a:t>
                      </a:r>
                      <a:endParaRPr lang="ru-RU" sz="1600" b="1" i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434" marR="55434" marT="55434" marB="554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11626/10918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434" marR="55434" marT="55434" marB="554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8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Обществознание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434" marR="55434" marT="55434" marB="554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9 417</a:t>
                      </a:r>
                      <a:endParaRPr lang="ru-RU" sz="1600" b="1" i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434" marR="55434" marT="55434" marB="554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8 650</a:t>
                      </a:r>
                      <a:endParaRPr lang="ru-RU" sz="1600" b="1" i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434" marR="55434" marT="55434" marB="554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7738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434" marR="55434" marT="55434" marB="554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8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Физика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434" marR="55434" marT="55434" marB="554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5 802</a:t>
                      </a:r>
                      <a:endParaRPr lang="ru-RU" sz="1600" b="1" i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434" marR="55434" marT="55434" marB="554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5 140</a:t>
                      </a:r>
                      <a:endParaRPr lang="ru-RU" sz="1600" b="1" i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434" marR="55434" marT="55434" marB="554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5119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434" marR="55434" marT="55434" marB="554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8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Биология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434" marR="55434" marT="55434" marB="554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3 092</a:t>
                      </a:r>
                      <a:endParaRPr lang="ru-RU" sz="1600" b="1" i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434" marR="55434" marT="55434" marB="554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3 126</a:t>
                      </a:r>
                      <a:endParaRPr lang="ru-RU" sz="1600" b="1" i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434" marR="55434" marT="55434" marB="554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3171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434" marR="55434" marT="55434" marB="554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8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Химия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434" marR="55434" marT="55434" marB="554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2 340</a:t>
                      </a:r>
                      <a:endParaRPr lang="ru-RU" sz="1600" b="1" i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434" marR="55434" marT="55434" marB="554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2 368</a:t>
                      </a:r>
                      <a:endParaRPr lang="ru-RU" sz="1600" b="1" i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434" marR="55434" marT="55434" marB="554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2554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434" marR="55434" marT="55434" marB="554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8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История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434" marR="55434" marT="55434" marB="554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2 415</a:t>
                      </a:r>
                      <a:endParaRPr lang="ru-RU" sz="1600" b="1" i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434" marR="55434" marT="55434" marB="554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2 131</a:t>
                      </a:r>
                      <a:endParaRPr lang="ru-RU" sz="1600" b="1" i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434" marR="55434" marT="55434" marB="554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2221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434" marR="55434" marT="55434" marB="554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512484"/>
            <a:ext cx="2133600" cy="273844"/>
          </a:xfrm>
        </p:spPr>
        <p:txBody>
          <a:bodyPr/>
          <a:lstStyle/>
          <a:p>
            <a:fld id="{905E0CB1-8A1B-4CAB-B415-0D4429571300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9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90489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3910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214414" y="71420"/>
            <a:ext cx="7334086" cy="529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Участники ЕГЭ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388637"/>
              </p:ext>
            </p:extLst>
          </p:nvPr>
        </p:nvGraphicFramePr>
        <p:xfrm>
          <a:off x="321820" y="995144"/>
          <a:ext cx="8226680" cy="321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3797"/>
                <a:gridCol w="2046546"/>
                <a:gridCol w="1756101"/>
                <a:gridCol w="1600236"/>
              </a:tblGrid>
              <a:tr h="257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Предмет</a:t>
                      </a:r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434" marR="55434" marT="55434" marB="554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 (кол-во участников)</a:t>
                      </a:r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434" marR="55434" marT="55434" marB="554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 (кол-во участников)</a:t>
                      </a:r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434" marR="55434" marT="55434" marB="554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2016 (прогноз)</a:t>
                      </a:r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434" marR="55434" marT="55434" marB="554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158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Английский язык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434" marR="55434" marT="55434" marB="554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1 543</a:t>
                      </a:r>
                      <a:endParaRPr lang="ru-RU" sz="1600" b="1" i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434" marR="55434" marT="55434" marB="554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1 367</a:t>
                      </a:r>
                      <a:endParaRPr lang="ru-RU" sz="1600" b="1" i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434" marR="55434" marT="55434" marB="554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1617/1591(у)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434" marR="55434" marT="55434" marB="554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8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Информатика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ИКТ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434" marR="55434" marT="55434" marB="554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1 393</a:t>
                      </a:r>
                      <a:endParaRPr lang="ru-RU" sz="1600" b="1" i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434" marR="55434" marT="55434" marB="554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1 284</a:t>
                      </a:r>
                      <a:endParaRPr lang="ru-RU" sz="1600" b="1" i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434" marR="55434" marT="55434" marB="554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1270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434" marR="55434" marT="55434" marB="554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8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Литература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434" marR="55434" marT="55434" marB="554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929</a:t>
                      </a:r>
                      <a:endParaRPr lang="ru-RU" sz="1600" b="1" i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434" marR="55434" marT="55434" marB="554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937</a:t>
                      </a:r>
                      <a:endParaRPr lang="ru-RU" sz="1600" b="1" i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434" marR="55434" marT="55434" marB="554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980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434" marR="55434" marT="55434" marB="554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8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География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434" marR="55434" marT="55434" marB="554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283</a:t>
                      </a:r>
                      <a:endParaRPr lang="ru-RU" sz="1600" b="1" i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434" marR="55434" marT="55434" marB="554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257</a:t>
                      </a:r>
                      <a:endParaRPr lang="ru-RU" sz="1600" b="1" i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434" marR="55434" marT="55434" marB="554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169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434" marR="55434" marT="55434" marB="554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8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Немецкий язык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434" marR="55434" marT="55434" marB="554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38</a:t>
                      </a:r>
                      <a:endParaRPr lang="ru-RU" sz="1600" b="1" i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434" marR="55434" marT="55434" marB="554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43</a:t>
                      </a:r>
                      <a:endParaRPr lang="ru-RU" sz="1600" b="1" i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434" marR="55434" marT="55434" marB="554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434" marR="55434" marT="55434" marB="554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Французский язык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434" marR="55434" marT="55434" marB="554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16</a:t>
                      </a:r>
                      <a:endParaRPr lang="ru-RU" sz="1600" b="1" i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434" marR="55434" marT="55434" marB="554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21</a:t>
                      </a:r>
                      <a:endParaRPr lang="ru-RU" sz="1600" b="1" i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434" marR="55434" marT="55434" marB="554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27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434" marR="55434" marT="55434" marB="554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8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Испанский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язык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434" marR="55434" marT="55434" marB="554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</a:t>
                      </a:r>
                      <a:endParaRPr lang="ru-RU" sz="1600" b="1" i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434" marR="55434" marT="55434" marB="554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endParaRPr lang="ru-RU" sz="1600" b="1" i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434" marR="55434" marT="55434" marB="554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5434" marR="55434" marT="55434" marB="554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500576"/>
            <a:ext cx="2133600" cy="273844"/>
          </a:xfrm>
        </p:spPr>
        <p:txBody>
          <a:bodyPr/>
          <a:lstStyle/>
          <a:p>
            <a:fld id="{905E0CB1-8A1B-4CAB-B415-0D4429571300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9" name="Picture 2" descr="C:\Users\Afanaseva\Desktop\с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90489"/>
            <a:ext cx="676250" cy="6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94330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69" y="-9940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78579" y="699542"/>
            <a:ext cx="8572559" cy="56295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Отказ от части с выбором ответов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(история, обществознание, география, информатика и ИКТ)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19754" y="1347614"/>
            <a:ext cx="8562296" cy="49748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доли аудиторий с видеонаблюдением в режиме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5988" y="1995686"/>
            <a:ext cx="8513818" cy="79208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доли ППЭ с печатью КИМ в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аудиториях</a:t>
            </a:r>
          </a:p>
          <a:p>
            <a:pPr algn="ctr">
              <a:defRPr/>
            </a:pPr>
            <a:r>
              <a:rPr lang="ru-RU" sz="1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досрочный период – 100%, </a:t>
            </a:r>
            <a:r>
              <a:rPr lang="ru-RU" sz="1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период - </a:t>
            </a:r>
            <a:r>
              <a:rPr lang="ru-RU" sz="15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Агрызский</a:t>
            </a:r>
            <a:r>
              <a:rPr lang="ru-RU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Азнакаевский, Актанышский, Бавлинский, Бугульминский, Дрожжановский, Ютазинский </a:t>
            </a:r>
            <a:r>
              <a:rPr lang="ru-RU" sz="1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районы)</a:t>
            </a:r>
            <a:endParaRPr lang="ru-RU" sz="1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4782" y="2859782"/>
            <a:ext cx="8545873" cy="58062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технологии сканирования экзаменационных материалов в ППЭ в день проведения экзаменов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78579" y="3579862"/>
            <a:ext cx="8556137" cy="7205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Усиление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 по подготовке кадров ППЭ, экспертов предметных комиссий и иных лиц, задействованных в проведении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ЕГЭ </a:t>
            </a:r>
          </a:p>
          <a:p>
            <a:pPr algn="ctr">
              <a:defRPr/>
            </a:pPr>
            <a:r>
              <a:rPr lang="ru-RU" sz="1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(зональные, обучающие </a:t>
            </a:r>
            <a:r>
              <a:rPr lang="ru-RU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семинары и входной </a:t>
            </a:r>
            <a:r>
              <a:rPr lang="ru-RU" sz="1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контроль)</a:t>
            </a:r>
            <a:endParaRPr lang="ru-RU" sz="1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 descr="C:\Users\Afanaseva\Desktop\са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90489"/>
            <a:ext cx="468716" cy="466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Заголовок 2"/>
          <p:cNvSpPr txBox="1">
            <a:spLocks/>
          </p:cNvSpPr>
          <p:nvPr/>
        </p:nvSpPr>
        <p:spPr>
          <a:xfrm>
            <a:off x="285720" y="-71450"/>
            <a:ext cx="921550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ЕГЭ 2016 года</a:t>
            </a: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6553200" y="4572014"/>
            <a:ext cx="2133600" cy="273844"/>
          </a:xfrm>
        </p:spPr>
        <p:txBody>
          <a:bodyPr/>
          <a:lstStyle/>
          <a:p>
            <a:fld id="{905E0CB1-8A1B-4CAB-B415-0D4429571300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8579" y="4371950"/>
            <a:ext cx="854122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Мониторинг работы РЦОИ</a:t>
            </a:r>
          </a:p>
        </p:txBody>
      </p:sp>
    </p:spTree>
    <p:extLst>
      <p:ext uri="{BB962C8B-B14F-4D97-AF65-F5344CB8AC3E}">
        <p14:creationId xmlns:p14="http://schemas.microsoft.com/office/powerpoint/2010/main" val="19891703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1797</TotalTime>
  <Words>1320</Words>
  <Application>Microsoft Office PowerPoint</Application>
  <PresentationFormat>Экран (16:9)</PresentationFormat>
  <Paragraphs>281</Paragraphs>
  <Slides>22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  Об окончании 2015-2016 учебного года, организации и проведении ГИА выпускников IX, XI (XII) классов общеобразовательных организаций  РТ (приказ МОиН РТ от 10.05.2016 № под-894/16)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Конфликтная комиссия (в 2016 году проведена ротация) </vt:lpstr>
      <vt:lpstr>Организация работы КК</vt:lpstr>
      <vt:lpstr>Виды апелляций</vt:lpstr>
      <vt:lpstr>Порядок подачи апелляций</vt:lpstr>
      <vt:lpstr>Сроки рассмотрения апелляций</vt:lpstr>
      <vt:lpstr>Решение КК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Зиганшина</dc:creator>
  <cp:lastModifiedBy>Amirova</cp:lastModifiedBy>
  <cp:revision>285</cp:revision>
  <cp:lastPrinted>2016-05-13T06:39:14Z</cp:lastPrinted>
  <dcterms:created xsi:type="dcterms:W3CDTF">2015-01-19T04:26:58Z</dcterms:created>
  <dcterms:modified xsi:type="dcterms:W3CDTF">2016-05-13T06:39:20Z</dcterms:modified>
</cp:coreProperties>
</file>