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60" r:id="rId4"/>
    <p:sldId id="258" r:id="rId5"/>
    <p:sldId id="264" r:id="rId6"/>
    <p:sldId id="265" r:id="rId7"/>
    <p:sldId id="266" r:id="rId8"/>
    <p:sldId id="267" r:id="rId9"/>
    <p:sldId id="297" r:id="rId10"/>
    <p:sldId id="298" r:id="rId11"/>
    <p:sldId id="269" r:id="rId12"/>
    <p:sldId id="270" r:id="rId13"/>
    <p:sldId id="271" r:id="rId14"/>
    <p:sldId id="299" r:id="rId15"/>
    <p:sldId id="272" r:id="rId16"/>
    <p:sldId id="279" r:id="rId17"/>
    <p:sldId id="273" r:id="rId18"/>
    <p:sldId id="274" r:id="rId19"/>
    <p:sldId id="275" r:id="rId20"/>
    <p:sldId id="276" r:id="rId21"/>
    <p:sldId id="277" r:id="rId22"/>
    <p:sldId id="300" r:id="rId23"/>
    <p:sldId id="278" r:id="rId24"/>
    <p:sldId id="280" r:id="rId25"/>
    <p:sldId id="259" r:id="rId26"/>
    <p:sldId id="281" r:id="rId27"/>
    <p:sldId id="301" r:id="rId28"/>
    <p:sldId id="283" r:id="rId29"/>
    <p:sldId id="282" r:id="rId30"/>
    <p:sldId id="284" r:id="rId31"/>
    <p:sldId id="285" r:id="rId32"/>
    <p:sldId id="303" r:id="rId33"/>
    <p:sldId id="286" r:id="rId34"/>
    <p:sldId id="287" r:id="rId35"/>
    <p:sldId id="288" r:id="rId36"/>
    <p:sldId id="289" r:id="rId37"/>
    <p:sldId id="290" r:id="rId38"/>
    <p:sldId id="304" r:id="rId39"/>
    <p:sldId id="292" r:id="rId40"/>
    <p:sldId id="293" r:id="rId41"/>
    <p:sldId id="294" r:id="rId42"/>
    <p:sldId id="302" r:id="rId43"/>
    <p:sldId id="295" r:id="rId44"/>
    <p:sldId id="296" r:id="rId45"/>
    <p:sldId id="305" r:id="rId46"/>
    <p:sldId id="263" r:id="rId47"/>
    <p:sldId id="261" r:id="rId48"/>
    <p:sldId id="262" r:id="rId49"/>
  </p:sldIdLst>
  <p:sldSz cx="10693400" cy="7561263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056" y="-916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1504" y="5898516"/>
            <a:ext cx="10091896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06" tIns="52153" rIns="104306" bIns="52153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445558" y="5351111"/>
            <a:ext cx="9891395" cy="134772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45558" y="4284716"/>
            <a:ext cx="9891395" cy="1008168"/>
          </a:xfrm>
        </p:spPr>
        <p:txBody>
          <a:bodyPr anchor="b"/>
          <a:lstStyle>
            <a:lvl1pPr marL="0" indent="0" algn="l">
              <a:buNone/>
              <a:defRPr sz="2700">
                <a:solidFill>
                  <a:schemeClr val="tx2">
                    <a:shade val="75000"/>
                  </a:schemeClr>
                </a:solidFill>
              </a:defRPr>
            </a:lvl1pPr>
            <a:lvl2pPr marL="521528" indent="0" algn="ctr">
              <a:buNone/>
            </a:lvl2pPr>
            <a:lvl3pPr marL="1043056" indent="0" algn="ctr">
              <a:buNone/>
            </a:lvl3pPr>
            <a:lvl4pPr marL="1564584" indent="0" algn="ctr">
              <a:buNone/>
            </a:lvl4pPr>
            <a:lvl5pPr marL="2086112" indent="0" algn="ctr">
              <a:buNone/>
            </a:lvl5pPr>
            <a:lvl6pPr marL="2607640" indent="0" algn="ctr">
              <a:buNone/>
            </a:lvl6pPr>
            <a:lvl7pPr marL="3129168" indent="0" algn="ctr">
              <a:buNone/>
            </a:lvl7pPr>
            <a:lvl8pPr marL="3650696" indent="0" algn="ctr">
              <a:buNone/>
            </a:lvl8pPr>
            <a:lvl9pPr marL="4172224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624060" y="7137833"/>
            <a:ext cx="887552" cy="27220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020050" y="605603"/>
            <a:ext cx="2138680" cy="645157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605603"/>
            <a:ext cx="7307157" cy="645157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188249" y="84015"/>
            <a:ext cx="3386243" cy="31855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9624060" y="7137833"/>
            <a:ext cx="887552" cy="27220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1504" y="3798165"/>
            <a:ext cx="10091896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06" tIns="52153" rIns="104306" bIns="52153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45558" y="1848309"/>
            <a:ext cx="9891395" cy="1344225"/>
          </a:xfrm>
        </p:spPr>
        <p:txBody>
          <a:bodyPr anchor="b"/>
          <a:lstStyle>
            <a:lvl1pPr marL="0" indent="0" algn="r">
              <a:buNone/>
              <a:defRPr sz="23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1055" y="3249298"/>
            <a:ext cx="10158730" cy="13063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52882" y="504084"/>
            <a:ext cx="10158730" cy="927515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6447" y="1764295"/>
            <a:ext cx="4901142" cy="520887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5079365" cy="520887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56447" y="5964996"/>
            <a:ext cx="10069618" cy="9731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29133" y="735123"/>
            <a:ext cx="5017567" cy="705367"/>
          </a:xfrm>
        </p:spPr>
        <p:txBody>
          <a:bodyPr anchor="ctr"/>
          <a:lstStyle>
            <a:lvl1pPr marL="0" indent="0">
              <a:buNone/>
              <a:defRPr sz="21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5432099" y="735123"/>
            <a:ext cx="5019537" cy="705367"/>
          </a:xfrm>
        </p:spPr>
        <p:txBody>
          <a:bodyPr anchor="ctr"/>
          <a:lstStyle>
            <a:lvl1pPr marL="0" indent="0">
              <a:buNone/>
              <a:defRPr sz="21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29133" y="1450993"/>
            <a:ext cx="5017567" cy="4345976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5436431" y="1450993"/>
            <a:ext cx="5015205" cy="4345976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624060" y="7141193"/>
            <a:ext cx="891117" cy="27220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01504" y="6637109"/>
            <a:ext cx="10091896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06" tIns="52153" rIns="104306" bIns="52153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52882" y="504084"/>
            <a:ext cx="10158730" cy="927515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01504" y="6448923"/>
            <a:ext cx="10091896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06" tIns="52153" rIns="104306" bIns="52153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34670" y="6049010"/>
            <a:ext cx="9891395" cy="574096"/>
          </a:xfrm>
        </p:spPr>
        <p:txBody>
          <a:bodyPr anchor="ctr"/>
          <a:lstStyle>
            <a:lvl1pPr algn="l">
              <a:buNone/>
              <a:defRPr sz="23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534671" y="672112"/>
            <a:ext cx="3518055" cy="5292884"/>
          </a:xfrm>
        </p:spPr>
        <p:txBody>
          <a:bodyPr/>
          <a:lstStyle>
            <a:lvl1pPr marL="0" indent="0">
              <a:buNone/>
              <a:defRPr sz="1600"/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180822" y="672112"/>
            <a:ext cx="6245243" cy="52928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099137" y="679867"/>
            <a:ext cx="5881370" cy="4032674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7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45559" y="5505852"/>
            <a:ext cx="6861598" cy="575847"/>
          </a:xfrm>
        </p:spPr>
        <p:txBody>
          <a:bodyPr anchor="ctr"/>
          <a:lstStyle>
            <a:lvl1pPr algn="l">
              <a:buNone/>
              <a:defRPr sz="23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445559" y="6100629"/>
            <a:ext cx="6861598" cy="847142"/>
          </a:xfrm>
        </p:spPr>
        <p:txBody>
          <a:bodyPr lIns="125167" tIns="0"/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1504" y="1158664"/>
            <a:ext cx="10091896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06" tIns="52153" rIns="104306" bIns="52153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56447" y="1713536"/>
            <a:ext cx="10158730" cy="4990084"/>
          </a:xfrm>
          <a:prstGeom prst="rect">
            <a:avLst/>
          </a:prstGeom>
        </p:spPr>
        <p:txBody>
          <a:bodyPr vert="horz" lIns="104306" tIns="52153" rIns="104306" bIns="52153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7574492" y="84015"/>
            <a:ext cx="2940685" cy="318553"/>
          </a:xfrm>
          <a:prstGeom prst="rect">
            <a:avLst/>
          </a:prstGeom>
        </p:spPr>
        <p:txBody>
          <a:bodyPr vert="horz" lIns="104306" tIns="52153" rIns="104306" bIns="52153"/>
          <a:lstStyle>
            <a:lvl1pPr algn="l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653579" y="84015"/>
            <a:ext cx="3920913" cy="318553"/>
          </a:xfrm>
          <a:prstGeom prst="rect">
            <a:avLst/>
          </a:prstGeom>
        </p:spPr>
        <p:txBody>
          <a:bodyPr vert="horz" lIns="104306" tIns="52153" rIns="104306" bIns="52153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9624060" y="7141193"/>
            <a:ext cx="891117" cy="269545"/>
          </a:xfrm>
          <a:prstGeom prst="rect">
            <a:avLst/>
          </a:prstGeom>
        </p:spPr>
        <p:txBody>
          <a:bodyPr vert="horz" lIns="104306" tIns="52153" rIns="104306" bIns="52153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56447" y="504084"/>
            <a:ext cx="10158730" cy="924154"/>
          </a:xfrm>
          <a:prstGeom prst="rect">
            <a:avLst/>
          </a:prstGeom>
        </p:spPr>
        <p:txBody>
          <a:bodyPr vert="horz" lIns="104306" tIns="52153" rIns="104306" bIns="52153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01504" y="1158664"/>
            <a:ext cx="10091896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06" tIns="52153" rIns="104306" bIns="52153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01504" y="1166479"/>
            <a:ext cx="10091896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06" tIns="52153" rIns="104306" bIns="52153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0">
    <p:fade/>
  </p:transition>
  <p:txStyles>
    <p:titleStyle>
      <a:lvl1pPr algn="l" rtl="0" eaLnBrk="1" latinLnBrk="0" hangingPunct="1">
        <a:spcBef>
          <a:spcPct val="0"/>
        </a:spcBef>
        <a:buNone/>
        <a:defRPr kumimoji="0" sz="41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91146" indent="-39114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700" kern="1200">
          <a:solidFill>
            <a:schemeClr val="tx2"/>
          </a:solidFill>
          <a:latin typeface="+mn-lt"/>
          <a:ea typeface="+mn-ea"/>
          <a:cs typeface="+mn-cs"/>
        </a:defRPr>
      </a:lvl1pPr>
      <a:lvl2pPr marL="847483" indent="-32595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303820" indent="-26076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700" kern="1200">
          <a:solidFill>
            <a:schemeClr val="tx2"/>
          </a:solidFill>
          <a:latin typeface="+mn-lt"/>
          <a:ea typeface="+mn-ea"/>
          <a:cs typeface="+mn-cs"/>
        </a:defRPr>
      </a:lvl3pPr>
      <a:lvl4pPr marL="1825348" indent="-26076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4pPr>
      <a:lvl5pPr marL="2346876" indent="-26076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5pPr>
      <a:lvl6pPr marL="2868404" indent="-26076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6pPr>
      <a:lvl7pPr marL="3389932" indent="-26076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911460" indent="-26076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432988" indent="-26076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1\Мои документы\Downloads\prez_sostjaz_13698859963857_00.png"/>
          <p:cNvPicPr>
            <a:picLocks noChangeAspect="1" noChangeArrowheads="1"/>
          </p:cNvPicPr>
          <p:nvPr/>
        </p:nvPicPr>
        <p:blipFill>
          <a:blip r:embed="rId2"/>
          <a:srcRect b="4844"/>
          <a:stretch>
            <a:fillRect/>
          </a:stretch>
        </p:blipFill>
        <p:spPr bwMode="auto">
          <a:xfrm>
            <a:off x="1417610" y="0"/>
            <a:ext cx="7310458" cy="75612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Виталий\2\IMG_8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39" y="423045"/>
            <a:ext cx="9965601" cy="6643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ПРезиденския Состязания 2016 22.04\100CANON\IMG_8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02" y="351607"/>
            <a:ext cx="9787006" cy="6524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ПРезиденския Состязания 2016 22.04\100CANON\IMG_87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01" y="423045"/>
            <a:ext cx="10179915" cy="6786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ПРезиденския Состязания 2016 22.04\100CANON\IMG_87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02" y="351607"/>
            <a:ext cx="10108477" cy="6738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Виталий\2\IMG_8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78" y="256356"/>
            <a:ext cx="10001320" cy="6667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ПРезиденския Состязания 2016 22.04\100CANON\IMG_87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49" r="2186" b="7873"/>
          <a:stretch>
            <a:fillRect/>
          </a:stretch>
        </p:blipFill>
        <p:spPr bwMode="auto">
          <a:xfrm>
            <a:off x="221685" y="208731"/>
            <a:ext cx="10197113" cy="7000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ПРезиденския Состязания 2016 22.04\100CANON\IMG_8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40" y="351607"/>
            <a:ext cx="10179915" cy="6786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ПРезиденския Состязания 2016 22.04\100CANON\IMG_8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78" y="280169"/>
            <a:ext cx="9715568" cy="6834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ПРезиденския Состязания 2016 22.04\100CANON\IMG_88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673" r="4073"/>
          <a:stretch>
            <a:fillRect/>
          </a:stretch>
        </p:blipFill>
        <p:spPr bwMode="auto">
          <a:xfrm>
            <a:off x="346040" y="351607"/>
            <a:ext cx="9715568" cy="6990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ПРезиденския Состязания 2016 22.04\100CANON\IMG_8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977"/>
          <a:stretch>
            <a:fillRect/>
          </a:stretch>
        </p:blipFill>
        <p:spPr bwMode="auto">
          <a:xfrm>
            <a:off x="149966" y="71437"/>
            <a:ext cx="10268832" cy="7281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7478" y="3209127"/>
            <a:ext cx="9891395" cy="13477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Всероссийские спортивные </a:t>
            </a:r>
            <a:br>
              <a:rPr lang="ru-RU" sz="5400" b="1" cap="none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cap="none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соревнования  школьников </a:t>
            </a:r>
            <a:r>
              <a:rPr lang="ru-RU" sz="5400" b="1" cap="none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«Президентские  состязания</a:t>
            </a:r>
            <a:r>
              <a:rPr lang="ru-RU" sz="3600" b="1" cap="none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b="1" cap="none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1924" y="5723574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в Республике  Татарстан </a:t>
            </a:r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Бугульма-2016 год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1\Мои документы\Downloads\prez_sostjaz_13698859963857_00.png"/>
          <p:cNvPicPr>
            <a:picLocks noChangeAspect="1" noChangeArrowheads="1"/>
          </p:cNvPicPr>
          <p:nvPr/>
        </p:nvPicPr>
        <p:blipFill>
          <a:blip r:embed="rId2"/>
          <a:srcRect b="31536"/>
          <a:stretch>
            <a:fillRect/>
          </a:stretch>
        </p:blipFill>
        <p:spPr bwMode="auto">
          <a:xfrm>
            <a:off x="3274998" y="-148459"/>
            <a:ext cx="4792274" cy="356631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ПРезиденския Состязания 2016 22.04\100CANON\IMG_8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9220"/>
          <a:stretch>
            <a:fillRect/>
          </a:stretch>
        </p:blipFill>
        <p:spPr bwMode="auto">
          <a:xfrm>
            <a:off x="560354" y="208731"/>
            <a:ext cx="9572692" cy="7029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E:\ПРезиденския Состязания 2016 22.04\100CANON\IMG_87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02" y="423045"/>
            <a:ext cx="10179915" cy="678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Виталий\2\IMG_87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16" y="280169"/>
            <a:ext cx="9858444" cy="657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E:\ПРезиденския Состязания 2016 22.04\100CANON\IMG_8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40" y="280169"/>
            <a:ext cx="9751287" cy="6500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E:\ПРезиденския Состязания 2016 22.04\100CANON\IMG_8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7"/>
          <a:stretch>
            <a:fillRect/>
          </a:stretch>
        </p:blipFill>
        <p:spPr bwMode="auto">
          <a:xfrm>
            <a:off x="774668" y="137293"/>
            <a:ext cx="9492890" cy="7038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Резиденския Состязания 2016 22.04\100CANON\IMG_9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156"/>
          <a:stretch>
            <a:fillRect/>
          </a:stretch>
        </p:blipFill>
        <p:spPr bwMode="auto">
          <a:xfrm>
            <a:off x="274602" y="214313"/>
            <a:ext cx="10030923" cy="7281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E:\ПРезиденския Состязания 2016 22.04\100CANON\IMG_9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78" y="423045"/>
            <a:ext cx="10072758" cy="671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Виталий\2\IMG_9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40" y="382853"/>
            <a:ext cx="10133046" cy="6755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E:\ПРезиденския Состязания 2016 22.04\100CANON\IMG_9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877"/>
          <a:stretch>
            <a:fillRect/>
          </a:stretch>
        </p:blipFill>
        <p:spPr bwMode="auto">
          <a:xfrm>
            <a:off x="560354" y="208731"/>
            <a:ext cx="9644131" cy="7214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E:\ПРезиденския Состязания 2016 22.04\100CANON\IMG_9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46040" y="351607"/>
            <a:ext cx="9858444" cy="657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Резиденския Состязания 2016 22.04\100CANON\IMG_86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883" y="208731"/>
            <a:ext cx="10179915" cy="6786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E:\ПРезиденския Состязания 2016 22.04\100CANON\IMG_9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075"/>
          <a:stretch>
            <a:fillRect/>
          </a:stretch>
        </p:blipFill>
        <p:spPr bwMode="auto">
          <a:xfrm>
            <a:off x="560354" y="137293"/>
            <a:ext cx="9874713" cy="7161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E:\ПРезиденския Состязания 2016 22.04\100CANON\IMG_9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48"/>
          <a:stretch>
            <a:fillRect/>
          </a:stretch>
        </p:blipFill>
        <p:spPr bwMode="auto">
          <a:xfrm>
            <a:off x="631792" y="351607"/>
            <a:ext cx="9737310" cy="6786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Виталий\2\IMG_92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016" t="5465" r="3081"/>
          <a:stretch>
            <a:fillRect/>
          </a:stretch>
        </p:blipFill>
        <p:spPr bwMode="auto">
          <a:xfrm>
            <a:off x="417478" y="208731"/>
            <a:ext cx="9968729" cy="7066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E:\ПРезиденския Состязания 2016 22.04\100CANON\IMG_9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46"/>
          <a:stretch>
            <a:fillRect/>
          </a:stretch>
        </p:blipFill>
        <p:spPr bwMode="auto">
          <a:xfrm>
            <a:off x="274602" y="50295"/>
            <a:ext cx="9885799" cy="7302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E:\ПРезиденския Состязания 2016 22.04\100CANON\IMG_9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668" y="565921"/>
            <a:ext cx="9481804" cy="6321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E:\ПРезиденския Состязания 2016 22.04\100CANON\IMG_9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958" r="15633"/>
          <a:stretch>
            <a:fillRect/>
          </a:stretch>
        </p:blipFill>
        <p:spPr bwMode="auto">
          <a:xfrm>
            <a:off x="488916" y="280169"/>
            <a:ext cx="9688726" cy="6740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E:\ПРезиденския Состязания 2016 22.04\100CANON\IMG_92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851"/>
          <a:stretch>
            <a:fillRect/>
          </a:stretch>
        </p:blipFill>
        <p:spPr bwMode="auto">
          <a:xfrm>
            <a:off x="774668" y="423045"/>
            <a:ext cx="9286940" cy="6718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4" name="Picture 4" descr="E:\ПРезиденския Состязания 2016 22.04\100CANON\IMG_9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305"/>
          <a:stretch>
            <a:fillRect/>
          </a:stretch>
        </p:blipFill>
        <p:spPr bwMode="auto">
          <a:xfrm>
            <a:off x="774668" y="708797"/>
            <a:ext cx="8633922" cy="6209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Виталий\2\IMG_9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70033" y="1322388"/>
            <a:ext cx="7486650" cy="499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E:\ПРезиденския Состязания 2016 22.04\100CANON\IMG_89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9951"/>
          <a:stretch>
            <a:fillRect/>
          </a:stretch>
        </p:blipFill>
        <p:spPr bwMode="auto">
          <a:xfrm rot="5400000">
            <a:off x="1531553" y="451978"/>
            <a:ext cx="7116543" cy="6772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Резиденския Состязания 2016 22.04\100CANON\IMG_86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88" y="157165"/>
            <a:ext cx="10578735" cy="7052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E:\ПРезиденския Состязания 2016 22.04\100CANON\IMG_91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1755"/>
          <a:stretch>
            <a:fillRect/>
          </a:stretch>
        </p:blipFill>
        <p:spPr bwMode="auto">
          <a:xfrm rot="5400000">
            <a:off x="2125064" y="1072913"/>
            <a:ext cx="6852465" cy="583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E:\ПРезиденския Состязания 2016 22.04\100CANON\IMG_9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16" y="351607"/>
            <a:ext cx="9787006" cy="6524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Виталий\2\IMG_92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753" r="19713" b="6013"/>
          <a:stretch>
            <a:fillRect/>
          </a:stretch>
        </p:blipFill>
        <p:spPr bwMode="auto">
          <a:xfrm>
            <a:off x="274602" y="200701"/>
            <a:ext cx="10133046" cy="7003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E:\ПРезиденския Состязания 2016 22.04\100CANON\IMG_9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2" y="565921"/>
            <a:ext cx="9704418" cy="6469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E:\ПРезиденския Состязания 2016 22.04\100CANON\IMG_9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78" y="423045"/>
            <a:ext cx="10072758" cy="671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Виталий\3\IMG_7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321" y="565921"/>
            <a:ext cx="9965601" cy="6643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ПРезиденския Состязания 2016 22.04\100CANON\IMG_78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40" y="280169"/>
            <a:ext cx="10056020" cy="6704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ПРезиденския Состязания 2016 22.04\100CANON\IMG_78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36" r="3236"/>
          <a:stretch>
            <a:fillRect/>
          </a:stretch>
        </p:blipFill>
        <p:spPr bwMode="auto">
          <a:xfrm>
            <a:off x="346040" y="144726"/>
            <a:ext cx="10001320" cy="712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ПРезиденския Состязания 2016 22.04\100CANON\IMG_78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40" y="225473"/>
            <a:ext cx="10056020" cy="7127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ПРезиденския Состязания 2016 22.04\100CANON\IMG_8657.JPG"/>
          <p:cNvPicPr>
            <a:picLocks noChangeAspect="1" noChangeArrowheads="1"/>
          </p:cNvPicPr>
          <p:nvPr/>
        </p:nvPicPr>
        <p:blipFill>
          <a:blip r:embed="rId2" cstate="print"/>
          <a:srcRect r="10145"/>
          <a:stretch>
            <a:fillRect/>
          </a:stretch>
        </p:blipFill>
        <p:spPr bwMode="auto">
          <a:xfrm rot="16200000">
            <a:off x="1274734" y="571504"/>
            <a:ext cx="4429156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E:\ПРезиденския Состязания 2016 22.04\100CANON\IMG_86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797" t="3727" r="4348"/>
          <a:stretch>
            <a:fillRect/>
          </a:stretch>
        </p:blipFill>
        <p:spPr bwMode="auto">
          <a:xfrm>
            <a:off x="417478" y="3852069"/>
            <a:ext cx="5000660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E:\ПРезиденския Состязания 2016 22.04\100CANON\IMG_8658.JPG"/>
          <p:cNvPicPr>
            <a:picLocks noChangeAspect="1" noChangeArrowheads="1"/>
          </p:cNvPicPr>
          <p:nvPr/>
        </p:nvPicPr>
        <p:blipFill>
          <a:blip r:embed="rId4" cstate="print"/>
          <a:srcRect l="4861" t="4423" r="18316" b="7360"/>
          <a:stretch>
            <a:fillRect/>
          </a:stretch>
        </p:blipFill>
        <p:spPr bwMode="auto">
          <a:xfrm rot="16200000">
            <a:off x="5422730" y="1589597"/>
            <a:ext cx="5740470" cy="4394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ПРезиденския Состязания 2016 22.04\100CANON\IMG_86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64" y="280169"/>
            <a:ext cx="10215634" cy="7000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ПРезиденския Состязания 2016 22.04\100CANON\IMG_8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64" y="346031"/>
            <a:ext cx="10072758" cy="671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ПРезиденския Состязания 2016 22.04\100CANON\IMG_86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97"/>
          <a:stretch>
            <a:fillRect/>
          </a:stretch>
        </p:blipFill>
        <p:spPr bwMode="auto">
          <a:xfrm>
            <a:off x="631792" y="116278"/>
            <a:ext cx="9644130" cy="6950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Виталий\2\IMG_8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197" y="423045"/>
            <a:ext cx="9965601" cy="6643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187</TotalTime>
  <Words>8</Words>
  <Application>Microsoft Office PowerPoint</Application>
  <PresentationFormat>Произвольный</PresentationFormat>
  <Paragraphs>3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Трек</vt:lpstr>
      <vt:lpstr>Презентация PowerPoint</vt:lpstr>
      <vt:lpstr>Всероссийские спортивные  соревнования  школьников «Президентские  состязания»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Всероссийские спортивные соревнования  школьников «президентские  состЯзаниЯ</dc:title>
  <dc:creator>admin</dc:creator>
  <cp:lastModifiedBy>Соркина</cp:lastModifiedBy>
  <cp:revision>32</cp:revision>
  <dcterms:created xsi:type="dcterms:W3CDTF">2016-04-23T08:51:46Z</dcterms:created>
  <dcterms:modified xsi:type="dcterms:W3CDTF">2016-05-31T13:50:47Z</dcterms:modified>
</cp:coreProperties>
</file>