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7" r:id="rId2"/>
    <p:sldId id="286" r:id="rId3"/>
    <p:sldId id="266" r:id="rId4"/>
    <p:sldId id="265" r:id="rId5"/>
    <p:sldId id="269" r:id="rId6"/>
    <p:sldId id="270" r:id="rId7"/>
    <p:sldId id="271" r:id="rId8"/>
    <p:sldId id="272" r:id="rId9"/>
    <p:sldId id="275" r:id="rId10"/>
    <p:sldId id="277" r:id="rId11"/>
    <p:sldId id="288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66"/>
    <a:srgbClr val="990000"/>
    <a:srgbClr val="996600"/>
    <a:srgbClr val="663300"/>
    <a:srgbClr val="CC0066"/>
    <a:srgbClr val="A50021"/>
    <a:srgbClr val="6666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25" autoAdjust="0"/>
    <p:restoredTop sz="94660"/>
  </p:normalViewPr>
  <p:slideViewPr>
    <p:cSldViewPr snapToGrid="0">
      <p:cViewPr>
        <p:scale>
          <a:sx n="75" d="100"/>
          <a:sy n="75" d="100"/>
        </p:scale>
        <p:origin x="-408" y="-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5B0ADE-6D31-474B-BB7B-0E5E954DB781}" type="datetimeFigureOut">
              <a:rPr lang="ru-RU" smtClean="0"/>
              <a:t>09.09.2016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E34729-8C57-4503-A30F-124DDCFB87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99296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5B0ADE-6D31-474B-BB7B-0E5E954DB781}" type="datetimeFigureOut">
              <a:rPr lang="ru-RU" smtClean="0"/>
              <a:t>09.09.2016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E34729-8C57-4503-A30F-124DDCFB87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23884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899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199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5B0ADE-6D31-474B-BB7B-0E5E954DB781}" type="datetimeFigureOut">
              <a:rPr lang="ru-RU" smtClean="0"/>
              <a:t>09.09.2016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E34729-8C57-4503-A30F-124DDCFB87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78413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5B0ADE-6D31-474B-BB7B-0E5E954DB781}" type="datetimeFigureOut">
              <a:rPr lang="ru-RU" smtClean="0"/>
              <a:t>09.09.2016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E34729-8C57-4503-A30F-124DDCFB87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87084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2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2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5B0ADE-6D31-474B-BB7B-0E5E954DB781}" type="datetimeFigureOut">
              <a:rPr lang="ru-RU" smtClean="0"/>
              <a:t>09.09.2016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E34729-8C57-4503-A30F-124DDCFB87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55277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1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1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5B0ADE-6D31-474B-BB7B-0E5E954DB781}" type="datetimeFigureOut">
              <a:rPr lang="ru-RU" smtClean="0"/>
              <a:t>09.09.2016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E34729-8C57-4503-A30F-124DDCFB87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51702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9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9" y="2505076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2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2" y="2505076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5B0ADE-6D31-474B-BB7B-0E5E954DB781}" type="datetimeFigureOut">
              <a:rPr lang="ru-RU" smtClean="0"/>
              <a:t>09.09.2016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E34729-8C57-4503-A30F-124DDCFB87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49301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5B0ADE-6D31-474B-BB7B-0E5E954DB781}" type="datetimeFigureOut">
              <a:rPr lang="ru-RU" smtClean="0"/>
              <a:t>09.09.2016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E34729-8C57-4503-A30F-124DDCFB87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56134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5B0ADE-6D31-474B-BB7B-0E5E954DB781}" type="datetimeFigureOut">
              <a:rPr lang="ru-RU" smtClean="0"/>
              <a:t>09.09.2016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E34729-8C57-4503-A30F-124DDCFB87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67854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90" y="457200"/>
            <a:ext cx="3932236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1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90" y="2057400"/>
            <a:ext cx="3932236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5B0ADE-6D31-474B-BB7B-0E5E954DB781}" type="datetimeFigureOut">
              <a:rPr lang="ru-RU" smtClean="0"/>
              <a:t>09.09.2016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E34729-8C57-4503-A30F-124DDCFB87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78173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90" y="457200"/>
            <a:ext cx="3932236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1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90" y="2057400"/>
            <a:ext cx="3932236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5B0ADE-6D31-474B-BB7B-0E5E954DB781}" type="datetimeFigureOut">
              <a:rPr lang="ru-RU" smtClean="0"/>
              <a:t>09.09.2016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E34729-8C57-4503-A30F-124DDCFB87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85374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2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2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1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5B0ADE-6D31-474B-BB7B-0E5E954DB781}" type="datetimeFigureOut">
              <a:rPr lang="ru-RU" smtClean="0"/>
              <a:t>09.09.2016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2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1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E34729-8C57-4503-A30F-124DDCFB87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24407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83393" y="584066"/>
            <a:ext cx="7065913" cy="1435234"/>
          </a:xfrm>
        </p:spPr>
        <p:txBody>
          <a:bodyPr>
            <a:normAutofit/>
          </a:bodyPr>
          <a:lstStyle/>
          <a:p>
            <a:pPr lvl="0" algn="ctr">
              <a:lnSpc>
                <a:spcPct val="150000"/>
              </a:lnSpc>
              <a:spcBef>
                <a:spcPts val="1000"/>
              </a:spcBef>
            </a:pPr>
            <a:r>
              <a:rPr lang="ru-RU" sz="3000" b="1" dirty="0" smtClean="0">
                <a:solidFill>
                  <a:srgbClr val="6633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Булатов Ильдар </a:t>
            </a:r>
            <a:r>
              <a:rPr lang="ru-RU" sz="3000" b="1" dirty="0" err="1" smtClean="0">
                <a:solidFill>
                  <a:srgbClr val="6633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Фаритович</a:t>
            </a:r>
            <a:endParaRPr lang="ru-RU" sz="3000" b="1" dirty="0">
              <a:solidFill>
                <a:srgbClr val="66330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2798" y="2019300"/>
            <a:ext cx="5105401" cy="6477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28184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27299" y="216370"/>
            <a:ext cx="7353301" cy="60272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lnSpc>
                <a:spcPct val="150000"/>
              </a:lnSpc>
              <a:spcAft>
                <a:spcPts val="1000"/>
              </a:spcAft>
            </a:pPr>
            <a:r>
              <a:rPr lang="ru-RU" dirty="0" err="1">
                <a:latin typeface="Times New Roman"/>
                <a:ea typeface="Calibri"/>
                <a:cs typeface="Times New Roman"/>
              </a:rPr>
              <a:t>МОиН</a:t>
            </a:r>
            <a:r>
              <a:rPr lang="ru-RU" dirty="0">
                <a:latin typeface="Times New Roman"/>
                <a:ea typeface="Calibri"/>
                <a:cs typeface="Times New Roman"/>
              </a:rPr>
              <a:t> РТ</a:t>
            </a:r>
            <a:endParaRPr lang="ru-RU" dirty="0"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dirty="0">
                <a:latin typeface="Times New Roman"/>
                <a:ea typeface="Calibri"/>
                <a:cs typeface="Times New Roman"/>
              </a:rPr>
              <a:t>Проводить сборы со сборной командой РТ на реальных базах за месяц до заключительного этапа, при этом задействовать все виды программы Фестиваля, с обязательным участием тренера учащегося.</a:t>
            </a:r>
            <a:endParaRPr lang="ru-RU" dirty="0"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dirty="0">
                <a:latin typeface="Times New Roman"/>
                <a:ea typeface="Calibri"/>
                <a:cs typeface="Times New Roman"/>
              </a:rPr>
              <a:t>Провести региональный этап фестиваля в марте-апреле.</a:t>
            </a:r>
            <a:endParaRPr lang="ru-RU" dirty="0"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dirty="0">
                <a:latin typeface="Times New Roman"/>
                <a:ea typeface="Calibri"/>
                <a:cs typeface="Times New Roman"/>
              </a:rPr>
              <a:t>Обязательное участие в учебно-тренировочных сборах специалиста, который будет представлять сборную команду РТ на </a:t>
            </a:r>
            <a:r>
              <a:rPr lang="ru-RU" dirty="0" smtClean="0">
                <a:latin typeface="Times New Roman"/>
                <a:ea typeface="Calibri"/>
                <a:cs typeface="Times New Roman"/>
              </a:rPr>
              <a:t>заключительном этапе ВФСК ГТО.</a:t>
            </a:r>
            <a:endParaRPr lang="ru-RU" dirty="0"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dirty="0">
                <a:latin typeface="Times New Roman"/>
                <a:ea typeface="Calibri"/>
                <a:cs typeface="Times New Roman"/>
              </a:rPr>
              <a:t>Обязательно учебно-тренировочные занятия проводились тренерами специалистами по видам спорта (легкая атлетика, стрельба, плавание, гимнастика).</a:t>
            </a:r>
            <a:endParaRPr lang="ru-RU" dirty="0"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1000"/>
              </a:spcAft>
              <a:buFont typeface="+mj-lt"/>
              <a:buAutoNum type="arabicPeriod"/>
            </a:pPr>
            <a:r>
              <a:rPr lang="ru-RU" dirty="0">
                <a:latin typeface="Times New Roman"/>
                <a:ea typeface="Calibri"/>
                <a:cs typeface="Times New Roman"/>
              </a:rPr>
              <a:t>И районам имеющих детей свыше 20000 сформировать две команды для участия в фестивале (по желанию), вторая команда не в зачет.</a:t>
            </a:r>
            <a:endParaRPr lang="ru-RU" dirty="0">
              <a:ea typeface="Calibri"/>
              <a:cs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81296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83393" y="584066"/>
            <a:ext cx="7065913" cy="1435234"/>
          </a:xfrm>
        </p:spPr>
        <p:txBody>
          <a:bodyPr>
            <a:normAutofit/>
          </a:bodyPr>
          <a:lstStyle/>
          <a:p>
            <a:pPr lvl="0" algn="ctr">
              <a:lnSpc>
                <a:spcPct val="150000"/>
              </a:lnSpc>
              <a:spcBef>
                <a:spcPts val="1000"/>
              </a:spcBef>
            </a:pPr>
            <a:r>
              <a:rPr lang="ru-RU" sz="3000" b="1" dirty="0" smtClean="0">
                <a:solidFill>
                  <a:srgbClr val="6633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Булатов Ильдар </a:t>
            </a:r>
            <a:r>
              <a:rPr lang="ru-RU" sz="3000" b="1" dirty="0" err="1" smtClean="0">
                <a:solidFill>
                  <a:srgbClr val="6633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Фаритович</a:t>
            </a:r>
            <a:endParaRPr lang="ru-RU" sz="3000" b="1" dirty="0">
              <a:solidFill>
                <a:srgbClr val="66330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2798" y="2019300"/>
            <a:ext cx="5105401" cy="6477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24723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83393" y="584066"/>
            <a:ext cx="7065913" cy="4902334"/>
          </a:xfrm>
        </p:spPr>
        <p:txBody>
          <a:bodyPr>
            <a:normAutofit/>
          </a:bodyPr>
          <a:lstStyle/>
          <a:p>
            <a:pPr lvl="0">
              <a:lnSpc>
                <a:spcPct val="150000"/>
              </a:lnSpc>
              <a:spcBef>
                <a:spcPts val="1000"/>
              </a:spcBef>
            </a:pPr>
            <a:endParaRPr lang="ru-RU" sz="3000" b="1" dirty="0">
              <a:solidFill>
                <a:srgbClr val="66330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600" y="406400"/>
            <a:ext cx="7353300" cy="549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48035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5575" y="184821"/>
            <a:ext cx="10515600" cy="1325563"/>
          </a:xfrm>
        </p:spPr>
        <p:txBody>
          <a:bodyPr>
            <a:normAutofit/>
          </a:bodyPr>
          <a:lstStyle/>
          <a:p>
            <a:pPr algn="ctr"/>
            <a:endParaRPr lang="ru-RU" sz="3600" b="1" dirty="0">
              <a:solidFill>
                <a:srgbClr val="00006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600" y="736600"/>
            <a:ext cx="7340600" cy="510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91506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49817" y="584066"/>
            <a:ext cx="10515600" cy="4610234"/>
          </a:xfrm>
        </p:spPr>
        <p:txBody>
          <a:bodyPr>
            <a:normAutofit/>
          </a:bodyPr>
          <a:lstStyle/>
          <a:p>
            <a:pPr algn="ctr"/>
            <a:endParaRPr lang="ru-RU" b="1" dirty="0">
              <a:solidFill>
                <a:srgbClr val="A5002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7300" y="0"/>
            <a:ext cx="7315200" cy="622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43158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4600" y="476518"/>
            <a:ext cx="7353300" cy="5759182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latin typeface="Calibri"/>
                <a:ea typeface="Calibri"/>
                <a:cs typeface="Times New Roman"/>
              </a:rPr>
              <a:t>Цель проведения Фестиваля </a:t>
            </a:r>
            <a:r>
              <a:rPr lang="ru-RU" dirty="0">
                <a:latin typeface="Calibri"/>
                <a:ea typeface="Calibri"/>
                <a:cs typeface="Times New Roman"/>
              </a:rPr>
              <a:t>– повышение эффективности использования возможностей физической культуры и спорта в укреплении здоровья, гармоничное и всестороннее развитие личности, воспитание патриотизма и пропаганда физической культуры и спорта. </a:t>
            </a:r>
            <a:br>
              <a:rPr lang="ru-RU" dirty="0">
                <a:latin typeface="Calibri"/>
                <a:ea typeface="Calibri"/>
                <a:cs typeface="Times New Roman"/>
              </a:rPr>
            </a:br>
            <a:r>
              <a:rPr lang="ru-RU" b="1" dirty="0">
                <a:solidFill>
                  <a:srgbClr val="6666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b="1" dirty="0">
                <a:solidFill>
                  <a:srgbClr val="666633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b="1" dirty="0">
              <a:solidFill>
                <a:srgbClr val="A5002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8102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2527300" y="229774"/>
            <a:ext cx="7340600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ea typeface="Calibri"/>
                <a:cs typeface="Times New Roman"/>
              </a:rPr>
              <a:t>Задачи</a:t>
            </a:r>
            <a:r>
              <a:rPr lang="ru-RU" sz="2400" dirty="0">
                <a:ea typeface="Calibri"/>
                <a:cs typeface="Times New Roman"/>
              </a:rPr>
              <a:t>: </a:t>
            </a:r>
            <a:br>
              <a:rPr lang="ru-RU" sz="2400" dirty="0">
                <a:ea typeface="Calibri"/>
                <a:cs typeface="Times New Roman"/>
              </a:rPr>
            </a:br>
            <a:r>
              <a:rPr lang="ru-RU" sz="2400" dirty="0">
                <a:ea typeface="Calibri"/>
                <a:cs typeface="Times New Roman"/>
              </a:rPr>
              <a:t>1. Формирование у обучающихся осознанных потребностей в систематических занятиях физической культурой и спортом, физическом самосовершенствовании и ведении здорового образа жизни;</a:t>
            </a:r>
            <a:br>
              <a:rPr lang="ru-RU" sz="2400" dirty="0">
                <a:ea typeface="Calibri"/>
                <a:cs typeface="Times New Roman"/>
              </a:rPr>
            </a:br>
            <a:r>
              <a:rPr lang="ru-RU" sz="2400" dirty="0">
                <a:ea typeface="Calibri"/>
                <a:cs typeface="Times New Roman"/>
              </a:rPr>
              <a:t>2. Увеличение числа обучающихся, систематически занимающихся физической культурой и спортом;</a:t>
            </a:r>
            <a:br>
              <a:rPr lang="ru-RU" sz="2400" dirty="0">
                <a:ea typeface="Calibri"/>
                <a:cs typeface="Times New Roman"/>
              </a:rPr>
            </a:br>
            <a:r>
              <a:rPr lang="ru-RU" sz="2400" dirty="0">
                <a:ea typeface="Calibri"/>
                <a:cs typeface="Times New Roman"/>
              </a:rPr>
              <a:t>3. Повышение уровня физической подготовленности и продолжительности жизни граждан РТ;</a:t>
            </a:r>
            <a:br>
              <a:rPr lang="ru-RU" sz="2400" dirty="0">
                <a:ea typeface="Calibri"/>
                <a:cs typeface="Times New Roman"/>
              </a:rPr>
            </a:br>
            <a:r>
              <a:rPr lang="ru-RU" sz="2400" dirty="0">
                <a:ea typeface="Calibri"/>
                <a:cs typeface="Times New Roman"/>
              </a:rPr>
              <a:t>4. Модернизация системы физического воспитания и системы развития школьного спорта в общеобразовательных организациях;</a:t>
            </a:r>
            <a:br>
              <a:rPr lang="ru-RU" sz="2400" dirty="0">
                <a:ea typeface="Calibri"/>
                <a:cs typeface="Times New Roman"/>
              </a:rPr>
            </a:br>
            <a:r>
              <a:rPr lang="ru-RU" sz="2400" dirty="0">
                <a:ea typeface="Calibri"/>
                <a:cs typeface="Times New Roman"/>
              </a:rPr>
              <a:t>5. Сформировать сборную команду муниципального района для выступления в Республиканском этапе ВФСК «ГТО».</a:t>
            </a:r>
            <a:endParaRPr lang="ru-RU" sz="2400" dirty="0" smtClean="0">
              <a:solidFill>
                <a:srgbClr val="6666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1687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2527300" y="966790"/>
            <a:ext cx="730250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fontAlgn="base">
              <a:lnSpc>
                <a:spcPct val="150000"/>
              </a:lnSpc>
              <a:spcAft>
                <a:spcPts val="0"/>
              </a:spcAft>
            </a:pPr>
            <a:r>
              <a:rPr lang="ru-RU" sz="2800" dirty="0" smtClean="0">
                <a:latin typeface="Times New Roman"/>
                <a:ea typeface="Times New Roman"/>
              </a:rPr>
              <a:t>Проблемы </a:t>
            </a:r>
            <a:r>
              <a:rPr lang="ru-RU" sz="2800" dirty="0">
                <a:latin typeface="Times New Roman"/>
                <a:ea typeface="Times New Roman"/>
              </a:rPr>
              <a:t>в муниципальных районах:</a:t>
            </a:r>
          </a:p>
          <a:p>
            <a:pPr marL="342900" lvl="0" indent="-342900" fontAlgn="base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2800" dirty="0">
                <a:latin typeface="Times New Roman"/>
                <a:ea typeface="Times New Roman"/>
              </a:rPr>
              <a:t>Отсутствие бассейнов;</a:t>
            </a:r>
          </a:p>
          <a:p>
            <a:pPr marL="342900" lvl="0" indent="-342900" fontAlgn="base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2800" dirty="0">
                <a:latin typeface="Times New Roman"/>
                <a:ea typeface="Times New Roman"/>
              </a:rPr>
              <a:t>Квалифицированные специалисты и судьи;</a:t>
            </a:r>
          </a:p>
          <a:p>
            <a:pPr marL="342900" lvl="0" indent="-342900" fontAlgn="base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2800" dirty="0">
                <a:latin typeface="Times New Roman"/>
                <a:ea typeface="Times New Roman"/>
              </a:rPr>
              <a:t>И не мало важно единая система мониторинга </a:t>
            </a:r>
            <a:r>
              <a:rPr lang="ru-RU" sz="2800" u="sng" dirty="0">
                <a:latin typeface="Times New Roman"/>
                <a:ea typeface="Times New Roman"/>
              </a:rPr>
              <a:t>не АИС ГТО</a:t>
            </a:r>
            <a:r>
              <a:rPr lang="ru-RU" sz="2800" dirty="0">
                <a:latin typeface="Times New Roman"/>
                <a:ea typeface="Times New Roman"/>
              </a:rPr>
              <a:t>. (Чтоб видели методисты РТ).</a:t>
            </a:r>
            <a:endParaRPr lang="ru-RU" sz="2800" dirty="0">
              <a:effectLst/>
              <a:latin typeface="Times New Roman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756396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2474354" y="320342"/>
            <a:ext cx="7405352" cy="5864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dirty="0">
                <a:latin typeface="Times New Roman"/>
                <a:ea typeface="Calibri"/>
                <a:cs typeface="Times New Roman"/>
              </a:rPr>
              <a:t>Для формирования сборных команд нужно обратить большое внимание на детей развитых разносторонни.</a:t>
            </a:r>
            <a:endParaRPr lang="ru-RU" dirty="0"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dirty="0">
                <a:latin typeface="Times New Roman"/>
                <a:ea typeface="Calibri"/>
                <a:cs typeface="Times New Roman"/>
              </a:rPr>
              <a:t> Обратить внимание на детей занимающихся в спортивных секциях и имеющих спортивные разряды (2 взрослый).</a:t>
            </a:r>
            <a:endParaRPr lang="ru-RU" dirty="0"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dirty="0">
                <a:latin typeface="Times New Roman"/>
                <a:ea typeface="Calibri"/>
                <a:cs typeface="Times New Roman"/>
              </a:rPr>
              <a:t>Вести целенаправленную подготовку к участию в финальном этапе Фестиваля ГТО РТ.</a:t>
            </a:r>
            <a:endParaRPr lang="ru-RU" dirty="0"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dirty="0">
                <a:latin typeface="Times New Roman"/>
                <a:ea typeface="Calibri"/>
                <a:cs typeface="Times New Roman"/>
              </a:rPr>
              <a:t>Необходимо муниципальным районам собрать списки детей 3-4 ступени занимающихся в спортивных школа и школах олимпийского резерва. (Плавание, легкая атлетика, лыжный гонки, биатлон, борьба, дзюдо, гимнастика, футбол, </a:t>
            </a:r>
            <a:r>
              <a:rPr lang="ru-RU" dirty="0" err="1">
                <a:latin typeface="Times New Roman"/>
                <a:ea typeface="Calibri"/>
                <a:cs typeface="Times New Roman"/>
              </a:rPr>
              <a:t>полиотлон</a:t>
            </a:r>
            <a:r>
              <a:rPr lang="ru-RU" dirty="0">
                <a:latin typeface="Times New Roman"/>
                <a:ea typeface="Calibri"/>
                <a:cs typeface="Times New Roman"/>
              </a:rPr>
              <a:t>, карате, бадминтон, баскетбол), имеющих разряды.</a:t>
            </a:r>
            <a:endParaRPr lang="ru-RU" dirty="0"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1000"/>
              </a:spcAft>
              <a:buFont typeface="+mj-lt"/>
              <a:buAutoNum type="arabicPeriod"/>
            </a:pPr>
            <a:r>
              <a:rPr lang="ru-RU" dirty="0">
                <a:latin typeface="Times New Roman"/>
                <a:ea typeface="Calibri"/>
                <a:cs typeface="Times New Roman"/>
              </a:rPr>
              <a:t>В период с сентября по ноябрь необходимо предоставить всем муниципальным района списки сильнейших детей 3-4 ступени презентующих только на золотой знак отличия.</a:t>
            </a:r>
            <a:endParaRPr lang="ru-RU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990299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0406" y="481037"/>
            <a:ext cx="11835684" cy="1325563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>
                <a:solidFill>
                  <a:srgbClr val="9966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Знание о физической культуре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013656" y="2141451"/>
            <a:ext cx="6993227" cy="38164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indent="-742950">
              <a:buFont typeface="+mj-lt"/>
              <a:buAutoNum type="arabicPeriod"/>
            </a:pPr>
            <a:r>
              <a:rPr lang="ru-RU" sz="3200" b="1" dirty="0" smtClean="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История физической культуры</a:t>
            </a:r>
          </a:p>
          <a:p>
            <a:pPr marL="742950" indent="-742950">
              <a:buFont typeface="+mj-lt"/>
              <a:buAutoNum type="arabicPeriod"/>
            </a:pPr>
            <a:r>
              <a:rPr lang="ru-RU" sz="3200" b="1" dirty="0" smtClean="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Физическая культура (основные понятия)</a:t>
            </a:r>
          </a:p>
          <a:p>
            <a:pPr marL="742950" indent="-742950">
              <a:buFont typeface="+mj-lt"/>
              <a:buAutoNum type="arabicPeriod"/>
            </a:pPr>
            <a:r>
              <a:rPr lang="ru-RU" sz="3200" b="1" dirty="0" smtClean="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Физическая культура человека</a:t>
            </a:r>
          </a:p>
          <a:p>
            <a:pPr marL="742950" indent="-742950">
              <a:buFont typeface="+mj-lt"/>
              <a:buAutoNum type="arabicPeriod"/>
            </a:pPr>
            <a:r>
              <a:rPr lang="ru-RU" sz="3200" b="1" dirty="0" smtClean="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Олимпийское движение</a:t>
            </a:r>
          </a:p>
          <a:p>
            <a:pPr algn="ctr"/>
            <a:r>
              <a:rPr lang="ru-RU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36435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484</TotalTime>
  <Words>299</Words>
  <Application>Microsoft Office PowerPoint</Application>
  <PresentationFormat>Произвольный</PresentationFormat>
  <Paragraphs>25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Булатов Ильдар Фаритович</vt:lpstr>
      <vt:lpstr>Презентация PowerPoint</vt:lpstr>
      <vt:lpstr>Презентация PowerPoint</vt:lpstr>
      <vt:lpstr>Презентация PowerPoint</vt:lpstr>
      <vt:lpstr>Цель проведения Фестиваля – повышение эффективности использования возможностей физической культуры и спорта в укреплении здоровья, гармоничное и всестороннее развитие личности, воспитание патриотизма и пропаганда физической культуры и спорта.   </vt:lpstr>
      <vt:lpstr>Презентация PowerPoint</vt:lpstr>
      <vt:lpstr>Презентация PowerPoint</vt:lpstr>
      <vt:lpstr>Презентация PowerPoint</vt:lpstr>
      <vt:lpstr>Знание о физической культуре</vt:lpstr>
      <vt:lpstr>Презентация PowerPoint</vt:lpstr>
      <vt:lpstr>Булатов Ильдар Фаритович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Анатолий Шевырин</dc:creator>
  <cp:lastModifiedBy>Acer</cp:lastModifiedBy>
  <cp:revision>45</cp:revision>
  <dcterms:created xsi:type="dcterms:W3CDTF">2015-08-28T08:35:46Z</dcterms:created>
  <dcterms:modified xsi:type="dcterms:W3CDTF">2016-09-09T06:34:40Z</dcterms:modified>
</cp:coreProperties>
</file>