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
  </p:notesMasterIdLst>
  <p:sldIdLst>
    <p:sldId id="258" r:id="rId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2" d="100"/>
          <a:sy n="72" d="100"/>
        </p:scale>
        <p:origin x="-1152" y="-10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6C02E6-499E-4A1C-AC23-5600DA99ABBD}" type="datetimeFigureOut">
              <a:rPr lang="ru-RU" smtClean="0"/>
              <a:t>15.09.2011</a:t>
            </a:fld>
            <a:endParaRPr lang="ru-R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ru-R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2563A30-6AF1-4EF7-81B4-70C1C10ECA6D}"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a:t>Click to edit Master title style</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cs typeface="Arial" charset="0"/>
        </a:defRPr>
      </a:lvl2pPr>
      <a:lvl3pPr algn="ctr" rtl="0" fontAlgn="base">
        <a:spcBef>
          <a:spcPct val="0"/>
        </a:spcBef>
        <a:spcAft>
          <a:spcPct val="0"/>
        </a:spcAft>
        <a:defRPr sz="4400">
          <a:solidFill>
            <a:schemeClr val="tx2"/>
          </a:solidFill>
          <a:latin typeface="Arial" charset="0"/>
          <a:cs typeface="Arial" charset="0"/>
        </a:defRPr>
      </a:lvl3pPr>
      <a:lvl4pPr algn="ctr" rtl="0" fontAlgn="base">
        <a:spcBef>
          <a:spcPct val="0"/>
        </a:spcBef>
        <a:spcAft>
          <a:spcPct val="0"/>
        </a:spcAft>
        <a:defRPr sz="4400">
          <a:solidFill>
            <a:schemeClr val="tx2"/>
          </a:solidFill>
          <a:latin typeface="Arial" charset="0"/>
          <a:cs typeface="Arial" charset="0"/>
        </a:defRPr>
      </a:lvl4pPr>
      <a:lvl5pPr algn="ctr" rtl="0" fontAlgn="base">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cs typeface="+mn-cs"/>
        </a:defRPr>
      </a:lvl2pPr>
      <a:lvl3pPr marL="1143000" indent="-228600" algn="l" rtl="0" fontAlgn="base">
        <a:spcBef>
          <a:spcPct val="20000"/>
        </a:spcBef>
        <a:spcAft>
          <a:spcPct val="0"/>
        </a:spcAft>
        <a:buChar char="•"/>
        <a:defRPr sz="2400">
          <a:solidFill>
            <a:schemeClr val="tx1"/>
          </a:solidFill>
          <a:latin typeface="+mn-lt"/>
          <a:cs typeface="+mn-cs"/>
        </a:defRPr>
      </a:lvl3pPr>
      <a:lvl4pPr marL="1600200" indent="-228600" algn="l" rtl="0" fontAlgn="base">
        <a:spcBef>
          <a:spcPct val="20000"/>
        </a:spcBef>
        <a:spcAft>
          <a:spcPct val="0"/>
        </a:spcAft>
        <a:buChar char="–"/>
        <a:defRPr sz="2000">
          <a:solidFill>
            <a:schemeClr val="tx1"/>
          </a:solidFill>
          <a:latin typeface="+mn-lt"/>
          <a:cs typeface="+mn-cs"/>
        </a:defRPr>
      </a:lvl4pPr>
      <a:lvl5pPr marL="2057400" indent="-228600" algn="l" rtl="0" fontAlgn="base">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dirty="0" smtClean="0">
                <a:solidFill>
                  <a:srgbClr val="FFC000"/>
                </a:solidFill>
              </a:rPr>
              <a:t>Участники конференции</a:t>
            </a:r>
            <a:endParaRPr lang="en-US" dirty="0">
              <a:solidFill>
                <a:srgbClr val="FFC000"/>
              </a:solidFill>
            </a:endParaRPr>
          </a:p>
        </p:txBody>
      </p:sp>
      <p:sp>
        <p:nvSpPr>
          <p:cNvPr id="4" name="Rectangle 3"/>
          <p:cNvSpPr txBox="1">
            <a:spLocks/>
          </p:cNvSpPr>
          <p:nvPr/>
        </p:nvSpPr>
        <p:spPr>
          <a:xfrm>
            <a:off x="457200" y="990600"/>
            <a:ext cx="8153400" cy="5135563"/>
          </a:xfrm>
          <a:prstGeom prst="rect">
            <a:avLst/>
          </a:prstGeom>
        </p:spPr>
        <p:txBody>
          <a:bodyPr/>
          <a:lstStyle/>
          <a:p>
            <a:pPr marL="306388" lvl="0" indent="-306388" defTabSz="915988" eaLnBrk="0" fontAlgn="base" hangingPunct="0">
              <a:spcBef>
                <a:spcPct val="20000"/>
              </a:spcBef>
              <a:spcAft>
                <a:spcPct val="0"/>
              </a:spcAft>
              <a:defRPr/>
            </a:pPr>
            <a:r>
              <a:rPr lang="ru-RU" sz="2800" b="1" u="sng" kern="0" dirty="0">
                <a:solidFill>
                  <a:schemeClr val="bg1">
                    <a:lumMod val="95000"/>
                  </a:schemeClr>
                </a:solidFill>
              </a:rPr>
              <a:t>45 делегаций регионов России, стран СНГ и дальнего зарубежья</a:t>
            </a:r>
          </a:p>
          <a:p>
            <a:endParaRPr lang="ru-RU" sz="2000" dirty="0" smtClean="0"/>
          </a:p>
          <a:p>
            <a:r>
              <a:rPr lang="ru-RU" sz="2000" dirty="0" smtClean="0">
                <a:solidFill>
                  <a:schemeClr val="bg1"/>
                </a:solidFill>
              </a:rPr>
              <a:t>Айзербайджан   Аргентина   Владимирская </a:t>
            </a:r>
            <a:r>
              <a:rPr lang="ru-RU" sz="2000" dirty="0" smtClean="0">
                <a:solidFill>
                  <a:schemeClr val="bg1"/>
                </a:solidFill>
              </a:rPr>
              <a:t>область </a:t>
            </a:r>
            <a:r>
              <a:rPr lang="ru-RU" sz="2000" dirty="0" smtClean="0">
                <a:solidFill>
                  <a:schemeClr val="bg1"/>
                </a:solidFill>
              </a:rPr>
              <a:t>  Волгоградская область  Египет  Ивановская область  Казахстан   Калининградская область  Калужская область  Кировская область  Костромская область  Краснодарский край  Красноярский край  Ленинградская область  Ливан  Москва   Московская область  Нижегородская область  Новосибирская область  Омская область  Оренбургская область  Орловская область  Пензенская область  Пермский край  Перу  Португалия  Республика Беларусь  Республика Бурятия  Республика Карелия  </a:t>
            </a:r>
            <a:r>
              <a:rPr lang="ru-RU" sz="2000" dirty="0" smtClean="0">
                <a:solidFill>
                  <a:schemeClr val="bg1"/>
                </a:solidFill>
              </a:rPr>
              <a:t>Республики </a:t>
            </a:r>
            <a:r>
              <a:rPr lang="ru-RU" sz="2000" dirty="0" smtClean="0">
                <a:solidFill>
                  <a:schemeClr val="bg1"/>
                </a:solidFill>
              </a:rPr>
              <a:t>Коми </a:t>
            </a:r>
            <a:r>
              <a:rPr lang="ru-RU" sz="2000" dirty="0" smtClean="0">
                <a:solidFill>
                  <a:schemeClr val="bg1"/>
                </a:solidFill>
              </a:rPr>
              <a:t>Республика Марий Эл</a:t>
            </a:r>
            <a:r>
              <a:rPr lang="ru-RU" sz="2000" dirty="0" smtClean="0">
                <a:solidFill>
                  <a:schemeClr val="bg1"/>
                </a:solidFill>
              </a:rPr>
              <a:t> Республика Татарстан Санкт-Петербург  Саратовская область  Самарская область Ставрополь  Сингапур  США  Томская область Удмуртская Республика Хабаровский </a:t>
            </a:r>
            <a:r>
              <a:rPr lang="ru-RU" sz="2000" dirty="0" smtClean="0">
                <a:solidFill>
                  <a:schemeClr val="bg1"/>
                </a:solidFill>
              </a:rPr>
              <a:t>край  </a:t>
            </a:r>
            <a:r>
              <a:rPr lang="ru-RU" sz="2000" dirty="0" smtClean="0">
                <a:solidFill>
                  <a:schemeClr val="bg1"/>
                </a:solidFill>
              </a:rPr>
              <a:t>Челябинская область  Чувашская Республика Якутия Ямало-Ненецкий </a:t>
            </a:r>
            <a:r>
              <a:rPr lang="ru-RU" sz="2000" dirty="0" smtClean="0">
                <a:solidFill>
                  <a:schemeClr val="bg1"/>
                </a:solidFill>
              </a:rPr>
              <a:t>автономный </a:t>
            </a:r>
            <a:r>
              <a:rPr lang="ru-RU" sz="2000" dirty="0" smtClean="0">
                <a:solidFill>
                  <a:schemeClr val="bg1"/>
                </a:solidFill>
              </a:rPr>
              <a:t>округ  Ярославская </a:t>
            </a:r>
            <a:r>
              <a:rPr lang="ru-RU" sz="2000" dirty="0" smtClean="0">
                <a:solidFill>
                  <a:schemeClr val="bg1"/>
                </a:solidFill>
              </a:rPr>
              <a:t>область </a:t>
            </a:r>
            <a:endParaRPr lang="ru-RU" sz="2000" dirty="0">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Custom Design">
  <a:themeElements>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Custom Design">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83</Words>
  <Application>Microsoft Office PowerPoint</Application>
  <PresentationFormat>On-screen Show (4:3)</PresentationFormat>
  <Paragraphs>4</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1_Custom Design</vt:lpstr>
      <vt:lpstr>Участники конференции</vt:lpstr>
    </vt:vector>
  </TitlesOfParts>
  <Company>Intel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Участники конференции</dc:title>
  <dc:creator>ygontar</dc:creator>
  <cp:lastModifiedBy>ygontar</cp:lastModifiedBy>
  <cp:revision>2</cp:revision>
  <dcterms:created xsi:type="dcterms:W3CDTF">2011-09-15T03:07:27Z</dcterms:created>
  <dcterms:modified xsi:type="dcterms:W3CDTF">2011-09-15T03:31:25Z</dcterms:modified>
</cp:coreProperties>
</file>