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59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5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6C02E6-499E-4A1C-AC23-5600DA99ABBD}" type="datetimeFigureOut">
              <a:rPr lang="ru-RU" smtClean="0"/>
              <a:pPr/>
              <a:t>15.09.2011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63A30-6AF1-4EF7-81B4-70C1C10ECA6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C000"/>
                </a:solidFill>
              </a:rPr>
              <a:t>Today Present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4" name="Rectangle 3"/>
          <p:cNvSpPr txBox="1">
            <a:spLocks/>
          </p:cNvSpPr>
          <p:nvPr/>
        </p:nvSpPr>
        <p:spPr>
          <a:xfrm>
            <a:off x="457200" y="990600"/>
            <a:ext cx="8363272" cy="5135563"/>
          </a:xfrm>
          <a:prstGeom prst="rect">
            <a:avLst/>
          </a:prstGeom>
        </p:spPr>
        <p:txBody>
          <a:bodyPr/>
          <a:lstStyle/>
          <a:p>
            <a:pPr marL="306388" marR="0" lvl="0" indent="-306388" algn="l" defTabSz="915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2800" b="1" u="sng" kern="0" noProof="0" dirty="0" smtClean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4</a:t>
            </a:r>
            <a:r>
              <a:rPr lang="ru-RU" sz="2800" b="1" u="sng" kern="0" noProof="0" dirty="0" smtClean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5</a:t>
            </a:r>
            <a:r>
              <a:rPr lang="en-US" sz="2800" b="1" u="sng" kern="0" noProof="0" dirty="0" smtClean="0">
                <a:solidFill>
                  <a:schemeClr val="bg1">
                    <a:lumMod val="95000"/>
                  </a:schemeClr>
                </a:solidFill>
                <a:latin typeface="+mn-lt"/>
                <a:cs typeface="+mn-cs"/>
              </a:rPr>
              <a:t> delegations from Russian regions and countries  worldwide</a:t>
            </a:r>
          </a:p>
          <a:p>
            <a:pPr marL="306388" marR="0" lvl="0" indent="-306388" algn="l" defTabSz="915988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b="1" u="sng" kern="0" noProof="0" dirty="0" smtClean="0">
              <a:solidFill>
                <a:schemeClr val="bg1">
                  <a:lumMod val="95000"/>
                </a:schemeClr>
              </a:solidFill>
              <a:latin typeface="+mn-lt"/>
              <a:cs typeface="+mn-cs"/>
            </a:endParaRPr>
          </a:p>
          <a:p>
            <a:r>
              <a:rPr lang="en-US" sz="2100" dirty="0" err="1" smtClean="0">
                <a:solidFill>
                  <a:schemeClr val="bg1"/>
                </a:solidFill>
              </a:rPr>
              <a:t>Ayzerbaidjan</a:t>
            </a:r>
            <a:r>
              <a:rPr lang="en-US" sz="2100" dirty="0" smtClean="0">
                <a:solidFill>
                  <a:schemeClr val="bg1"/>
                </a:solidFill>
              </a:rPr>
              <a:t>  Argentina </a:t>
            </a:r>
            <a:r>
              <a:rPr lang="en-US" sz="2100" dirty="0" err="1" smtClean="0">
                <a:solidFill>
                  <a:schemeClr val="bg1"/>
                </a:solidFill>
              </a:rPr>
              <a:t>Vladimirsky</a:t>
            </a:r>
            <a:r>
              <a:rPr lang="en-US" sz="2100" dirty="0" smtClean="0">
                <a:solidFill>
                  <a:schemeClr val="bg1"/>
                </a:solidFill>
              </a:rPr>
              <a:t> region, </a:t>
            </a:r>
            <a:r>
              <a:rPr lang="en-US" sz="2100" dirty="0" err="1" smtClean="0">
                <a:solidFill>
                  <a:schemeClr val="bg1"/>
                </a:solidFill>
              </a:rPr>
              <a:t>Volgogradsky</a:t>
            </a:r>
            <a:r>
              <a:rPr lang="en-US" sz="2100" dirty="0" smtClean="0">
                <a:solidFill>
                  <a:schemeClr val="bg1"/>
                </a:solidFill>
              </a:rPr>
              <a:t> region Egypt  </a:t>
            </a:r>
            <a:r>
              <a:rPr lang="en-US" sz="2100" dirty="0" err="1" smtClean="0">
                <a:solidFill>
                  <a:schemeClr val="bg1"/>
                </a:solidFill>
              </a:rPr>
              <a:t>Ivanovsky</a:t>
            </a:r>
            <a:r>
              <a:rPr lang="en-US" sz="2100" dirty="0" smtClean="0">
                <a:solidFill>
                  <a:schemeClr val="bg1"/>
                </a:solidFill>
              </a:rPr>
              <a:t> region Kazakhstan </a:t>
            </a:r>
            <a:r>
              <a:rPr lang="en-US" sz="2100" dirty="0" err="1" smtClean="0">
                <a:solidFill>
                  <a:schemeClr val="bg1"/>
                </a:solidFill>
              </a:rPr>
              <a:t>Kaliningradsky</a:t>
            </a:r>
            <a:r>
              <a:rPr lang="en-US" sz="2100" dirty="0" smtClean="0">
                <a:solidFill>
                  <a:schemeClr val="bg1"/>
                </a:solidFill>
              </a:rPr>
              <a:t> region </a:t>
            </a:r>
            <a:r>
              <a:rPr lang="en-US" sz="2100" dirty="0" err="1" smtClean="0">
                <a:solidFill>
                  <a:schemeClr val="bg1"/>
                </a:solidFill>
              </a:rPr>
              <a:t>Kalyzhsky</a:t>
            </a:r>
            <a:r>
              <a:rPr lang="en-US" sz="2100" dirty="0" smtClean="0">
                <a:solidFill>
                  <a:schemeClr val="bg1"/>
                </a:solidFill>
              </a:rPr>
              <a:t> region </a:t>
            </a:r>
            <a:r>
              <a:rPr lang="en-US" sz="2100" dirty="0" err="1" smtClean="0">
                <a:solidFill>
                  <a:schemeClr val="bg1"/>
                </a:solidFill>
              </a:rPr>
              <a:t>Khabarovsky</a:t>
            </a:r>
            <a:r>
              <a:rPr lang="en-US" sz="2100" dirty="0" smtClean="0">
                <a:solidFill>
                  <a:schemeClr val="bg1"/>
                </a:solidFill>
              </a:rPr>
              <a:t> region </a:t>
            </a:r>
            <a:r>
              <a:rPr lang="en-US" sz="2100" dirty="0" err="1" smtClean="0">
                <a:solidFill>
                  <a:schemeClr val="bg1"/>
                </a:solidFill>
              </a:rPr>
              <a:t>Kirovsky</a:t>
            </a:r>
            <a:r>
              <a:rPr lang="en-US" sz="2100" dirty="0" smtClean="0">
                <a:solidFill>
                  <a:schemeClr val="bg1"/>
                </a:solidFill>
              </a:rPr>
              <a:t> region  </a:t>
            </a:r>
            <a:r>
              <a:rPr lang="en-US" sz="2100" dirty="0" err="1" smtClean="0">
                <a:solidFill>
                  <a:schemeClr val="bg1"/>
                </a:solidFill>
              </a:rPr>
              <a:t>Kostromsky</a:t>
            </a:r>
            <a:r>
              <a:rPr lang="en-US" sz="2100" dirty="0" smtClean="0">
                <a:solidFill>
                  <a:schemeClr val="bg1"/>
                </a:solidFill>
              </a:rPr>
              <a:t> region </a:t>
            </a:r>
            <a:r>
              <a:rPr lang="en-US" sz="2100" dirty="0" err="1" smtClean="0">
                <a:solidFill>
                  <a:schemeClr val="bg1"/>
                </a:solidFill>
              </a:rPr>
              <a:t>Krasnodarsky</a:t>
            </a:r>
            <a:r>
              <a:rPr lang="en-US" sz="2100" dirty="0" smtClean="0">
                <a:solidFill>
                  <a:schemeClr val="bg1"/>
                </a:solidFill>
              </a:rPr>
              <a:t> region </a:t>
            </a:r>
            <a:r>
              <a:rPr lang="en-US" sz="2100" dirty="0" err="1" smtClean="0">
                <a:solidFill>
                  <a:schemeClr val="bg1"/>
                </a:solidFill>
              </a:rPr>
              <a:t>Krasnoarsky</a:t>
            </a:r>
            <a:r>
              <a:rPr lang="en-US" sz="2100" dirty="0" smtClean="0">
                <a:solidFill>
                  <a:schemeClr val="bg1"/>
                </a:solidFill>
              </a:rPr>
              <a:t> region </a:t>
            </a:r>
            <a:r>
              <a:rPr lang="en-US" sz="2100" dirty="0" err="1" smtClean="0">
                <a:solidFill>
                  <a:schemeClr val="bg1"/>
                </a:solidFill>
              </a:rPr>
              <a:t>Leningradsky</a:t>
            </a:r>
            <a:r>
              <a:rPr lang="en-US" sz="2100" dirty="0" smtClean="0">
                <a:solidFill>
                  <a:schemeClr val="bg1"/>
                </a:solidFill>
              </a:rPr>
              <a:t> region Lebanon</a:t>
            </a:r>
            <a:r>
              <a:rPr lang="ru-RU" sz="2100" dirty="0" smtClean="0">
                <a:solidFill>
                  <a:schemeClr val="bg1"/>
                </a:solidFill>
              </a:rPr>
              <a:t> </a:t>
            </a:r>
            <a:r>
              <a:rPr lang="en-US" sz="2100" dirty="0" smtClean="0">
                <a:solidFill>
                  <a:schemeClr val="bg1"/>
                </a:solidFill>
              </a:rPr>
              <a:t>Moscow </a:t>
            </a:r>
            <a:r>
              <a:rPr lang="en-US" sz="2100" dirty="0" err="1" smtClean="0">
                <a:solidFill>
                  <a:schemeClr val="bg1"/>
                </a:solidFill>
              </a:rPr>
              <a:t>Moscow</a:t>
            </a:r>
            <a:r>
              <a:rPr lang="en-US" sz="2100" dirty="0" smtClean="0">
                <a:solidFill>
                  <a:schemeClr val="bg1"/>
                </a:solidFill>
              </a:rPr>
              <a:t> region  </a:t>
            </a:r>
            <a:r>
              <a:rPr lang="en-US" sz="2100" dirty="0" err="1" smtClean="0">
                <a:solidFill>
                  <a:schemeClr val="bg1"/>
                </a:solidFill>
              </a:rPr>
              <a:t>Ninzhygorodsky</a:t>
            </a:r>
            <a:r>
              <a:rPr lang="en-US" sz="2100" dirty="0" smtClean="0">
                <a:solidFill>
                  <a:schemeClr val="bg1"/>
                </a:solidFill>
              </a:rPr>
              <a:t> region </a:t>
            </a:r>
            <a:r>
              <a:rPr lang="en-US" sz="2100" dirty="0" err="1" smtClean="0">
                <a:solidFill>
                  <a:schemeClr val="bg1"/>
                </a:solidFill>
              </a:rPr>
              <a:t>Novosibirsky</a:t>
            </a:r>
            <a:r>
              <a:rPr lang="en-US" sz="2100" dirty="0" smtClean="0">
                <a:solidFill>
                  <a:schemeClr val="bg1"/>
                </a:solidFill>
              </a:rPr>
              <a:t> region </a:t>
            </a:r>
            <a:r>
              <a:rPr lang="en-US" sz="2100" dirty="0" err="1" smtClean="0">
                <a:solidFill>
                  <a:schemeClr val="bg1"/>
                </a:solidFill>
              </a:rPr>
              <a:t>Omsky</a:t>
            </a:r>
            <a:r>
              <a:rPr lang="en-US" sz="2100" dirty="0" smtClean="0">
                <a:solidFill>
                  <a:schemeClr val="bg1"/>
                </a:solidFill>
              </a:rPr>
              <a:t> region </a:t>
            </a:r>
            <a:r>
              <a:rPr lang="en-US" sz="2100" dirty="0" err="1" smtClean="0">
                <a:solidFill>
                  <a:schemeClr val="bg1"/>
                </a:solidFill>
              </a:rPr>
              <a:t>Orenburgsky</a:t>
            </a:r>
            <a:r>
              <a:rPr lang="en-US" sz="2100" dirty="0" smtClean="0">
                <a:solidFill>
                  <a:schemeClr val="bg1"/>
                </a:solidFill>
              </a:rPr>
              <a:t> region </a:t>
            </a:r>
            <a:r>
              <a:rPr lang="en-US" sz="2100" dirty="0" err="1" smtClean="0">
                <a:solidFill>
                  <a:schemeClr val="bg1"/>
                </a:solidFill>
              </a:rPr>
              <a:t>Orlovsky</a:t>
            </a:r>
            <a:r>
              <a:rPr lang="en-US" sz="2100" dirty="0" smtClean="0">
                <a:solidFill>
                  <a:schemeClr val="bg1"/>
                </a:solidFill>
              </a:rPr>
              <a:t> region </a:t>
            </a:r>
            <a:r>
              <a:rPr lang="en-US" sz="2100" dirty="0" err="1" smtClean="0">
                <a:solidFill>
                  <a:schemeClr val="bg1"/>
                </a:solidFill>
              </a:rPr>
              <a:t>Pensensky</a:t>
            </a:r>
            <a:r>
              <a:rPr lang="en-US" sz="2100" dirty="0" smtClean="0">
                <a:solidFill>
                  <a:schemeClr val="bg1"/>
                </a:solidFill>
              </a:rPr>
              <a:t> region </a:t>
            </a:r>
            <a:r>
              <a:rPr lang="en-US" sz="2100" dirty="0" err="1" smtClean="0">
                <a:solidFill>
                  <a:schemeClr val="bg1"/>
                </a:solidFill>
              </a:rPr>
              <a:t>Permsky</a:t>
            </a:r>
            <a:r>
              <a:rPr lang="en-US" sz="2100" dirty="0" smtClean="0">
                <a:solidFill>
                  <a:schemeClr val="bg1"/>
                </a:solidFill>
              </a:rPr>
              <a:t> region Peru Portugal  Republic of </a:t>
            </a:r>
            <a:r>
              <a:rPr lang="en-US" sz="2100" dirty="0" err="1" smtClean="0">
                <a:solidFill>
                  <a:schemeClr val="bg1"/>
                </a:solidFill>
              </a:rPr>
              <a:t>Belorus</a:t>
            </a:r>
            <a:r>
              <a:rPr lang="en-US" sz="2100" dirty="0" smtClean="0">
                <a:solidFill>
                  <a:schemeClr val="bg1"/>
                </a:solidFill>
              </a:rPr>
              <a:t>  Republic of </a:t>
            </a:r>
            <a:r>
              <a:rPr lang="en-US" sz="2100" dirty="0" err="1" smtClean="0">
                <a:solidFill>
                  <a:schemeClr val="bg1"/>
                </a:solidFill>
              </a:rPr>
              <a:t>Buratia</a:t>
            </a:r>
            <a:r>
              <a:rPr lang="en-US" sz="2100" dirty="0" smtClean="0">
                <a:solidFill>
                  <a:schemeClr val="bg1"/>
                </a:solidFill>
              </a:rPr>
              <a:t>  Republic of Karelia  Republic of </a:t>
            </a:r>
            <a:r>
              <a:rPr lang="en-US" sz="2100" dirty="0" err="1" smtClean="0">
                <a:solidFill>
                  <a:schemeClr val="bg1"/>
                </a:solidFill>
              </a:rPr>
              <a:t>Komi</a:t>
            </a:r>
            <a:r>
              <a:rPr lang="en-US" sz="2100" dirty="0" smtClean="0">
                <a:solidFill>
                  <a:schemeClr val="bg1"/>
                </a:solidFill>
              </a:rPr>
              <a:t> Republic of Mary-El Republic of </a:t>
            </a:r>
            <a:r>
              <a:rPr lang="en-US" sz="2100" dirty="0" err="1" smtClean="0">
                <a:solidFill>
                  <a:schemeClr val="bg1"/>
                </a:solidFill>
              </a:rPr>
              <a:t>Tatarstan</a:t>
            </a:r>
            <a:r>
              <a:rPr lang="en-US" sz="2100" dirty="0" smtClean="0">
                <a:solidFill>
                  <a:schemeClr val="bg1"/>
                </a:solidFill>
              </a:rPr>
              <a:t> Saint-</a:t>
            </a:r>
            <a:r>
              <a:rPr lang="en-US" sz="2100" dirty="0" err="1" smtClean="0">
                <a:solidFill>
                  <a:schemeClr val="bg1"/>
                </a:solidFill>
              </a:rPr>
              <a:t>Petersbourg</a:t>
            </a:r>
            <a:r>
              <a:rPr lang="en-US" sz="2100" dirty="0" smtClean="0">
                <a:solidFill>
                  <a:schemeClr val="bg1"/>
                </a:solidFill>
              </a:rPr>
              <a:t> </a:t>
            </a:r>
            <a:r>
              <a:rPr lang="en-US" sz="2100" dirty="0" err="1" smtClean="0">
                <a:solidFill>
                  <a:schemeClr val="bg1"/>
                </a:solidFill>
              </a:rPr>
              <a:t>Samarsky</a:t>
            </a:r>
            <a:r>
              <a:rPr lang="en-US" sz="2100" dirty="0" smtClean="0">
                <a:solidFill>
                  <a:schemeClr val="bg1"/>
                </a:solidFill>
              </a:rPr>
              <a:t> </a:t>
            </a:r>
            <a:r>
              <a:rPr lang="en-US" sz="2100" dirty="0" err="1" smtClean="0">
                <a:solidFill>
                  <a:schemeClr val="bg1"/>
                </a:solidFill>
              </a:rPr>
              <a:t>Saratovsky</a:t>
            </a:r>
            <a:r>
              <a:rPr lang="en-US" sz="2100" dirty="0" smtClean="0">
                <a:solidFill>
                  <a:schemeClr val="bg1"/>
                </a:solidFill>
              </a:rPr>
              <a:t> region</a:t>
            </a:r>
            <a:r>
              <a:rPr lang="ru-RU" sz="2100" dirty="0" smtClean="0">
                <a:solidFill>
                  <a:schemeClr val="bg1"/>
                </a:solidFill>
              </a:rPr>
              <a:t> </a:t>
            </a:r>
            <a:r>
              <a:rPr lang="en-US" sz="2100" dirty="0" err="1" smtClean="0">
                <a:solidFill>
                  <a:schemeClr val="bg1"/>
                </a:solidFill>
              </a:rPr>
              <a:t>Stavropolsky</a:t>
            </a:r>
            <a:r>
              <a:rPr lang="en-US" sz="2100" dirty="0" smtClean="0">
                <a:solidFill>
                  <a:schemeClr val="bg1"/>
                </a:solidFill>
              </a:rPr>
              <a:t> region </a:t>
            </a:r>
            <a:r>
              <a:rPr lang="en-US" sz="2100" dirty="0" err="1" smtClean="0">
                <a:solidFill>
                  <a:schemeClr val="bg1"/>
                </a:solidFill>
              </a:rPr>
              <a:t>Singapour</a:t>
            </a:r>
            <a:r>
              <a:rPr lang="en-US" sz="2100" smtClean="0">
                <a:solidFill>
                  <a:schemeClr val="bg1"/>
                </a:solidFill>
              </a:rPr>
              <a:t> </a:t>
            </a:r>
            <a:endParaRPr lang="en-US" sz="2100" smtClean="0">
              <a:solidFill>
                <a:schemeClr val="bg1"/>
              </a:solidFill>
            </a:endParaRPr>
          </a:p>
          <a:p>
            <a:r>
              <a:rPr lang="en-US" sz="2100" smtClean="0">
                <a:solidFill>
                  <a:schemeClr val="bg1"/>
                </a:solidFill>
              </a:rPr>
              <a:t>Tomsky</a:t>
            </a:r>
            <a:r>
              <a:rPr lang="en-US" sz="2100" dirty="0" smtClean="0">
                <a:solidFill>
                  <a:schemeClr val="bg1"/>
                </a:solidFill>
              </a:rPr>
              <a:t> </a:t>
            </a:r>
            <a:r>
              <a:rPr lang="en-US" sz="2100" dirty="0" smtClean="0">
                <a:solidFill>
                  <a:schemeClr val="bg1"/>
                </a:solidFill>
              </a:rPr>
              <a:t>region </a:t>
            </a:r>
            <a:r>
              <a:rPr lang="en-US" sz="2100" dirty="0" err="1" smtClean="0">
                <a:solidFill>
                  <a:schemeClr val="bg1"/>
                </a:solidFill>
              </a:rPr>
              <a:t>Udmurtsky</a:t>
            </a:r>
            <a:r>
              <a:rPr lang="en-US" sz="2100" dirty="0" smtClean="0">
                <a:solidFill>
                  <a:schemeClr val="bg1"/>
                </a:solidFill>
              </a:rPr>
              <a:t> Republic USA </a:t>
            </a:r>
            <a:r>
              <a:rPr lang="en-US" sz="2100" dirty="0" err="1" smtClean="0">
                <a:solidFill>
                  <a:schemeClr val="bg1"/>
                </a:solidFill>
              </a:rPr>
              <a:t>Chelyabinsky</a:t>
            </a:r>
            <a:r>
              <a:rPr lang="en-US" sz="2100" dirty="0" smtClean="0">
                <a:solidFill>
                  <a:schemeClr val="bg1"/>
                </a:solidFill>
              </a:rPr>
              <a:t> region Chuvash Republic</a:t>
            </a:r>
            <a:r>
              <a:rPr lang="ru-RU" sz="2100" dirty="0" smtClean="0">
                <a:solidFill>
                  <a:schemeClr val="bg1"/>
                </a:solidFill>
              </a:rPr>
              <a:t> </a:t>
            </a:r>
            <a:r>
              <a:rPr lang="en-US" sz="2100" dirty="0" smtClean="0">
                <a:solidFill>
                  <a:schemeClr val="bg1"/>
                </a:solidFill>
              </a:rPr>
              <a:t> Republic of </a:t>
            </a:r>
            <a:r>
              <a:rPr lang="en-US" sz="2100" dirty="0" err="1" smtClean="0">
                <a:solidFill>
                  <a:schemeClr val="bg1"/>
                </a:solidFill>
              </a:rPr>
              <a:t>Yakutia</a:t>
            </a:r>
            <a:r>
              <a:rPr lang="en-US" sz="2100" dirty="0" smtClean="0">
                <a:solidFill>
                  <a:schemeClr val="bg1"/>
                </a:solidFill>
              </a:rPr>
              <a:t>  </a:t>
            </a:r>
            <a:r>
              <a:rPr lang="en-US" sz="2100" dirty="0" err="1" smtClean="0">
                <a:solidFill>
                  <a:schemeClr val="bg1"/>
                </a:solidFill>
              </a:rPr>
              <a:t>Yamalo-nenetsky</a:t>
            </a:r>
            <a:r>
              <a:rPr lang="en-US" sz="2100" dirty="0" smtClean="0">
                <a:solidFill>
                  <a:schemeClr val="bg1"/>
                </a:solidFill>
              </a:rPr>
              <a:t> </a:t>
            </a:r>
            <a:r>
              <a:rPr lang="en-US" sz="2100" dirty="0" smtClean="0">
                <a:solidFill>
                  <a:schemeClr val="bg1"/>
                </a:solidFill>
              </a:rPr>
              <a:t>region </a:t>
            </a:r>
            <a:r>
              <a:rPr lang="en-US" sz="2100" dirty="0" err="1" smtClean="0">
                <a:solidFill>
                  <a:schemeClr val="bg1"/>
                </a:solidFill>
              </a:rPr>
              <a:t>Yaroslavsky</a:t>
            </a:r>
            <a:r>
              <a:rPr lang="en-US" sz="2100" dirty="0" smtClean="0">
                <a:solidFill>
                  <a:schemeClr val="bg1"/>
                </a:solidFill>
              </a:rPr>
              <a:t> </a:t>
            </a:r>
            <a:r>
              <a:rPr lang="en-US" sz="2100" dirty="0" smtClean="0">
                <a:solidFill>
                  <a:schemeClr val="bg1"/>
                </a:solidFill>
              </a:rPr>
              <a:t>region</a:t>
            </a:r>
            <a:endParaRPr lang="ru-RU" sz="2100" dirty="0">
              <a:solidFill>
                <a:schemeClr val="bg1"/>
              </a:solidFill>
            </a:endParaRPr>
          </a:p>
        </p:txBody>
      </p:sp>
      <p:sp>
        <p:nvSpPr>
          <p:cNvPr id="5" name="Rectangle 91"/>
          <p:cNvSpPr txBox="1">
            <a:spLocks/>
          </p:cNvSpPr>
          <p:nvPr/>
        </p:nvSpPr>
        <p:spPr>
          <a:xfrm>
            <a:off x="4648200" y="1371600"/>
            <a:ext cx="4038600" cy="4754563"/>
          </a:xfrm>
          <a:prstGeom prst="rect">
            <a:avLst/>
          </a:prstGeom>
        </p:spPr>
        <p:txBody>
          <a:bodyPr/>
          <a:lstStyle/>
          <a:p>
            <a:pPr marL="306388" marR="0" lvl="0" indent="-306388" algn="l" defTabSz="915988" rtl="0" eaLnBrk="0" fontAlgn="base" latinLnBrk="0" hangingPunct="0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9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99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1_Custom Design</vt:lpstr>
      <vt:lpstr>Today Present</vt:lpstr>
    </vt:vector>
  </TitlesOfParts>
  <Company>Intel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Участники конференции</dc:title>
  <dc:creator>ygontar</dc:creator>
  <cp:lastModifiedBy>ygontar</cp:lastModifiedBy>
  <cp:revision>3</cp:revision>
  <dcterms:created xsi:type="dcterms:W3CDTF">2011-09-15T03:07:27Z</dcterms:created>
  <dcterms:modified xsi:type="dcterms:W3CDTF">2011-09-15T03:31:53Z</dcterms:modified>
</cp:coreProperties>
</file>