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notesSlides/notesSlide7.xml" ContentType="application/vnd.openxmlformats-officedocument.presentationml.notesSlid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0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slideMasters/slideMaster7.xml" ContentType="application/vnd.openxmlformats-officedocument.presentationml.slideMaster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notesSlides/notesSlide6.xml" ContentType="application/vnd.openxmlformats-officedocument.presentationml.notesSlid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slideLayouts/slideLayout97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notesSlides/notesSlide9.xml" ContentType="application/vnd.openxmlformats-officedocument.presentationml.notesSlide+xml"/>
  <Override PartName="/ppt/slideMasters/slideMaster6.xml" ContentType="application/vnd.openxmlformats-officedocument.presentationml.slideMaster+xml"/>
  <Override PartName="/ppt/slideLayouts/slideLayout89.xml" ContentType="application/vnd.openxmlformats-officedocument.presentationml.slideLayout+xml"/>
  <Override PartName="/ppt/theme/theme8.xml" ContentType="application/vnd.openxmlformats-officedocument.them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1" r:id="rId2"/>
    <p:sldMasterId id="2147483652" r:id="rId3"/>
    <p:sldMasterId id="2147483653" r:id="rId4"/>
    <p:sldMasterId id="2147483654" r:id="rId5"/>
    <p:sldMasterId id="2147483722" r:id="rId6"/>
    <p:sldMasterId id="2147483748" r:id="rId7"/>
    <p:sldMasterId id="2147483774" r:id="rId8"/>
    <p:sldMasterId id="2147483787" r:id="rId9"/>
  </p:sldMasterIdLst>
  <p:notesMasterIdLst>
    <p:notesMasterId r:id="rId22"/>
  </p:notesMasterIdLst>
  <p:sldIdLst>
    <p:sldId id="358" r:id="rId10"/>
    <p:sldId id="384" r:id="rId11"/>
    <p:sldId id="399" r:id="rId12"/>
    <p:sldId id="398" r:id="rId13"/>
    <p:sldId id="400" r:id="rId14"/>
    <p:sldId id="395" r:id="rId15"/>
    <p:sldId id="386" r:id="rId16"/>
    <p:sldId id="390" r:id="rId17"/>
    <p:sldId id="397" r:id="rId18"/>
    <p:sldId id="391" r:id="rId19"/>
    <p:sldId id="393" r:id="rId20"/>
    <p:sldId id="380" r:id="rId21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  <a:srgbClr val="BFE1FC"/>
    <a:srgbClr val="EAEAEA"/>
    <a:srgbClr val="C0C0C0"/>
    <a:srgbClr val="FFFFFF"/>
    <a:srgbClr val="000000"/>
    <a:srgbClr val="032949"/>
    <a:srgbClr val="3399FF"/>
  </p:clrMru>
</p:presentationPr>
</file>

<file path=ppt/tableStyles.xml><?xml version="1.0" encoding="utf-8"?>
<a:tblStyleLst xmlns:a="http://schemas.openxmlformats.org/drawingml/2006/main" def="{5C22544A-7EE6-4342-B048-85BDC9FD1C3A}"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16039" autoAdjust="0"/>
    <p:restoredTop sz="84928" autoAdjust="0"/>
  </p:normalViewPr>
  <p:slideViewPr>
    <p:cSldViewPr>
      <p:cViewPr>
        <p:scale>
          <a:sx n="70" d="100"/>
          <a:sy n="70" d="100"/>
        </p:scale>
        <p:origin x="-894" y="-24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presProps" Target="presProps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24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416425"/>
            <a:ext cx="5486400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829675"/>
            <a:ext cx="2971800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8C53076-8198-4F65-8199-5F1138DFCD9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68C8B8-8DCD-4E6C-B38B-A9A9B2E223E5}" type="slidenum">
              <a:rPr lang="en-US">
                <a:solidFill>
                  <a:prstClr val="black"/>
                </a:solidFill>
              </a:rPr>
              <a:pPr/>
              <a:t>1</a:t>
            </a:fld>
            <a:endParaRPr lang="en-US" dirty="0">
              <a:solidFill>
                <a:prstClr val="black"/>
              </a:solidFill>
            </a:endParaRPr>
          </a:p>
        </p:txBody>
      </p:sp>
      <p:sp>
        <p:nvSpPr>
          <p:cNvPr id="30722" name="Rectangle 7"/>
          <p:cNvSpPr txBox="1">
            <a:spLocks noGrp="1" noChangeArrowheads="1"/>
          </p:cNvSpPr>
          <p:nvPr/>
        </p:nvSpPr>
        <p:spPr bwMode="auto">
          <a:xfrm>
            <a:off x="3884614" y="8829967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446" tIns="46223" rIns="92446" bIns="46223" anchor="b"/>
          <a:lstStyle/>
          <a:p>
            <a:pPr algn="r"/>
            <a:fld id="{5442A97A-F49D-4F6A-83BB-EE5E439A7451}" type="slidenum">
              <a:rPr lang="en-US" sz="1200">
                <a:solidFill>
                  <a:srgbClr val="000000"/>
                </a:solidFill>
                <a:latin typeface="Neo Sans Intel" pitchFamily="34" charset="0"/>
              </a:rPr>
              <a:pPr algn="r"/>
              <a:t>1</a:t>
            </a:fld>
            <a:endParaRPr lang="en-US" sz="1200" dirty="0">
              <a:solidFill>
                <a:srgbClr val="000000"/>
              </a:solidFill>
              <a:latin typeface="Neo Sans Intel" pitchFamily="34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68C8B8-8DCD-4E6C-B38B-A9A9B2E223E5}" type="slidenum">
              <a:rPr lang="en-US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  <p:sp>
        <p:nvSpPr>
          <p:cNvPr id="30722" name="Rectangle 7"/>
          <p:cNvSpPr txBox="1">
            <a:spLocks noGrp="1" noChangeArrowheads="1"/>
          </p:cNvSpPr>
          <p:nvPr/>
        </p:nvSpPr>
        <p:spPr bwMode="auto">
          <a:xfrm>
            <a:off x="3884614" y="8829967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446" tIns="46223" rIns="92446" bIns="46223" anchor="b"/>
          <a:lstStyle/>
          <a:p>
            <a:pPr algn="r"/>
            <a:fld id="{5442A97A-F49D-4F6A-83BB-EE5E439A7451}" type="slidenum">
              <a:rPr lang="en-US" sz="1200">
                <a:solidFill>
                  <a:srgbClr val="000000"/>
                </a:solidFill>
                <a:latin typeface="Neo Sans Intel" pitchFamily="34" charset="0"/>
              </a:rPr>
              <a:pPr algn="r"/>
              <a:t>12</a:t>
            </a:fld>
            <a:endParaRPr lang="en-US" sz="1200" dirty="0">
              <a:solidFill>
                <a:srgbClr val="000000"/>
              </a:solidFill>
              <a:latin typeface="Neo Sans Intel" pitchFamily="34" charset="0"/>
            </a:endParaRPr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C3F1D0A-D061-472F-A655-130B98DBAF63}" type="slidenum">
              <a:rPr lang="en-US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pPr/>
              <a:t>2</a:t>
            </a:fld>
            <a:endParaRPr lang="en-US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6387" name="Rectangle 7"/>
          <p:cNvSpPr txBox="1">
            <a:spLocks noGrp="1" noChangeArrowheads="1"/>
          </p:cNvSpPr>
          <p:nvPr/>
        </p:nvSpPr>
        <p:spPr bwMode="auto">
          <a:xfrm>
            <a:off x="3884613" y="8829967"/>
            <a:ext cx="2971800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507" tIns="43754" rIns="87507" bIns="43754" anchor="b"/>
          <a:lstStyle/>
          <a:p>
            <a:pPr algn="r" defTabSz="874713"/>
            <a:fld id="{D927B175-A7F8-45C4-8CBD-1B56FBDC8C88}" type="slidenum">
              <a:rPr lang="en-US" sz="1200">
                <a:solidFill>
                  <a:prstClr val="black"/>
                </a:solidFill>
              </a:rPr>
              <a:pPr algn="r" defTabSz="874713"/>
              <a:t>2</a:t>
            </a:fld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1638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87507" tIns="43754" rIns="87507" bIns="43754"/>
          <a:lstStyle/>
          <a:p>
            <a:pPr eaLnBrk="1" hangingPunct="1"/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1104900" y="696913"/>
            <a:ext cx="4648200" cy="3486150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84765F-1638-4F7B-BA03-FCE0505A0061}" type="slidenum">
              <a:rPr lang="es-ES" smtClean="0">
                <a:solidFill>
                  <a:prstClr val="black"/>
                </a:solidFill>
              </a:rPr>
              <a:pPr/>
              <a:t>3</a:t>
            </a:fld>
            <a:endParaRPr lang="es-E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0898" name="Rectangle 3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 lIns="87507" tIns="43754" rIns="87507" bIns="43754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057" name="Rectangle 7"/>
          <p:cNvSpPr txBox="1">
            <a:spLocks noGrp="1" noChangeArrowheads="1"/>
          </p:cNvSpPr>
          <p:nvPr/>
        </p:nvSpPr>
        <p:spPr bwMode="auto">
          <a:xfrm>
            <a:off x="3886200" y="8832850"/>
            <a:ext cx="2971800" cy="46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302" tIns="46151" rIns="92302" bIns="46151" anchor="b"/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39223AF8-511B-4A0D-BE4A-FBC0D53D4C2E}" type="slidenum">
              <a:rPr lang="en-US" sz="120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 sz="120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1058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1059" name="Rectangle 1027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>
              <a:latin typeface="Times"/>
              <a:cs typeface="Arial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7"/>
          <p:cNvSpPr txBox="1">
            <a:spLocks noGrp="1" noChangeArrowheads="1"/>
          </p:cNvSpPr>
          <p:nvPr/>
        </p:nvSpPr>
        <p:spPr bwMode="auto">
          <a:xfrm>
            <a:off x="3884086" y="8829967"/>
            <a:ext cx="2972153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507" tIns="43754" rIns="87507" bIns="43754" anchor="b"/>
          <a:lstStyle/>
          <a:p>
            <a:pPr algn="r" defTabSz="874713" fontAlgn="base">
              <a:spcBef>
                <a:spcPct val="0"/>
              </a:spcBef>
              <a:spcAft>
                <a:spcPct val="0"/>
              </a:spcAft>
            </a:pPr>
            <a:fld id="{3081107E-FCE7-4544-902D-8CD5F04A37CD}" type="slidenum">
              <a:rPr lang="en-US" sz="1200">
                <a:solidFill>
                  <a:prstClr val="black"/>
                </a:solidFill>
                <a:latin typeface="Arial" charset="0"/>
                <a:cs typeface="Arial" charset="0"/>
              </a:rPr>
              <a:pPr algn="r" defTabSz="874713"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 sz="120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697" y="4415790"/>
            <a:ext cx="5030611" cy="418338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en-US" sz="800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7"/>
          <p:cNvSpPr txBox="1">
            <a:spLocks noGrp="1" noChangeArrowheads="1"/>
          </p:cNvSpPr>
          <p:nvPr/>
        </p:nvSpPr>
        <p:spPr bwMode="auto">
          <a:xfrm>
            <a:off x="3884086" y="8829967"/>
            <a:ext cx="2972153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507" tIns="43754" rIns="87507" bIns="43754" anchor="b"/>
          <a:lstStyle/>
          <a:p>
            <a:pPr algn="r" defTabSz="874713" fontAlgn="base">
              <a:spcBef>
                <a:spcPct val="0"/>
              </a:spcBef>
              <a:spcAft>
                <a:spcPct val="0"/>
              </a:spcAft>
            </a:pPr>
            <a:fld id="{3081107E-FCE7-4544-902D-8CD5F04A37CD}" type="slidenum">
              <a:rPr lang="en-US" sz="1200">
                <a:solidFill>
                  <a:prstClr val="black"/>
                </a:solidFill>
                <a:latin typeface="Arial" charset="0"/>
                <a:cs typeface="Arial" charset="0"/>
              </a:rPr>
              <a:pPr algn="r" defTabSz="874713"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 sz="120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481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3697" y="4415790"/>
            <a:ext cx="5030611" cy="418338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Tx/>
              <a:buNone/>
            </a:pPr>
            <a:endParaRPr lang="en-US" sz="800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04900" y="695325"/>
            <a:ext cx="4648200" cy="3486150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2" name="Notes Placeholder 2"/>
          <p:cNvSpPr>
            <a:spLocks noGrp="1"/>
          </p:cNvSpPr>
          <p:nvPr>
            <p:ph type="body" idx="1"/>
          </p:nvPr>
        </p:nvSpPr>
        <p:spPr>
          <a:xfrm>
            <a:off x="915461" y="4415790"/>
            <a:ext cx="5027083" cy="4183380"/>
          </a:xfrm>
          <a:noFill/>
          <a:ln/>
        </p:spPr>
        <p:txBody>
          <a:bodyPr lIns="87506" tIns="43753" rIns="87506" bIns="43753"/>
          <a:lstStyle/>
          <a:p>
            <a:pPr>
              <a:lnSpc>
                <a:spcPct val="80000"/>
              </a:lnSpc>
            </a:pPr>
            <a:endParaRPr lang="en-US" sz="1100" smtClean="0"/>
          </a:p>
        </p:txBody>
      </p:sp>
      <p:sp>
        <p:nvSpPr>
          <p:cNvPr id="51203" name="Slide Number Placeholder 3"/>
          <p:cNvSpPr txBox="1">
            <a:spLocks noGrp="1"/>
          </p:cNvSpPr>
          <p:nvPr/>
        </p:nvSpPr>
        <p:spPr bwMode="auto">
          <a:xfrm>
            <a:off x="3885848" y="8831580"/>
            <a:ext cx="2972152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7506" tIns="43753" rIns="87506" bIns="43753" anchor="b"/>
          <a:lstStyle/>
          <a:p>
            <a:pPr algn="r" defTabSz="873125" eaLnBrk="0" hangingPunct="0"/>
            <a:fld id="{7AE79B37-F26C-4303-B007-157F8FA5AA61}" type="slidenum">
              <a:rPr lang="en-US" sz="1100">
                <a:latin typeface="Verdana" pitchFamily="34" charset="0"/>
              </a:rPr>
              <a:pPr algn="r" defTabSz="873125" eaLnBrk="0" hangingPunct="0"/>
              <a:t>10</a:t>
            </a:fld>
            <a:endParaRPr lang="en-US" sz="1100">
              <a:latin typeface="Verdana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Rectangle 7"/>
          <p:cNvSpPr txBox="1">
            <a:spLocks noGrp="1" noChangeArrowheads="1"/>
          </p:cNvSpPr>
          <p:nvPr/>
        </p:nvSpPr>
        <p:spPr bwMode="auto">
          <a:xfrm>
            <a:off x="3884084" y="8829967"/>
            <a:ext cx="2972153" cy="4648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294" tIns="46147" rIns="92294" bIns="46147" anchor="b"/>
          <a:lstStyle/>
          <a:p>
            <a:pPr algn="r" defTabSz="922560"/>
            <a:fld id="{A06A5DAC-69C4-4260-83EB-97CB91280CD6}" type="slidenum">
              <a:rPr lang="en-US" sz="1300"/>
              <a:pPr algn="r" defTabSz="922560"/>
              <a:t>11</a:t>
            </a:fld>
            <a:endParaRPr lang="en-US" sz="1300" dirty="0"/>
          </a:p>
        </p:txBody>
      </p:sp>
      <p:sp>
        <p:nvSpPr>
          <p:cNvPr id="57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64300" y="157163"/>
            <a:ext cx="1892300" cy="597058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84225" y="157163"/>
            <a:ext cx="5527675" cy="597058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063285-1BB1-48D8-A567-EF4D85A931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779ACD-36D6-4AB3-B536-9158EAC132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9C255C-56AD-483D-890A-51DCF82F966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5613" y="1143000"/>
            <a:ext cx="4041775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9788" y="1143000"/>
            <a:ext cx="4043362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69EED5-8C0A-497C-8793-C566C89B3E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0DBA38-E2F5-42A9-9144-3B3054EF97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6E26F-51A3-42B2-BDDD-050E51C40E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1EE8D-875C-4986-B731-C286EB88527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98633-D1CF-4762-81B5-4D6F7203EF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F368D-DCD3-442F-9174-6E33060FF40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772255-931C-4FE0-BEF3-5B69B758EB5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34163" y="152400"/>
            <a:ext cx="2058987" cy="5791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5613" y="152400"/>
            <a:ext cx="6026150" cy="5791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9DC0A2-5CA5-40D3-843A-03DB2F1C61E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85813" y="1638300"/>
            <a:ext cx="3708400" cy="44894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638300"/>
            <a:ext cx="3708400" cy="44894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64300" y="157163"/>
            <a:ext cx="1892300" cy="597058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84225" y="157163"/>
            <a:ext cx="5527675" cy="597058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09588" y="1187450"/>
            <a:ext cx="3998912" cy="4822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0900" y="1187450"/>
            <a:ext cx="3998913" cy="48228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85813" y="1638300"/>
            <a:ext cx="3708400" cy="44894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6613" y="1638300"/>
            <a:ext cx="3708400" cy="44894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3050" y="157163"/>
            <a:ext cx="2038350" cy="58531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08000" y="157163"/>
            <a:ext cx="5962650" cy="58531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57163"/>
            <a:ext cx="2057400" cy="5969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57163"/>
            <a:ext cx="6019800" cy="596900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 dirty="0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1_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 dirty="0"/>
          </a:p>
        </p:txBody>
      </p:sp>
      <p:pic>
        <p:nvPicPr>
          <p:cNvPr id="4" name="Rectangle 73729"/>
          <p:cNvPicPr>
            <a:picLocks noChangeAspect="1" noChangeArrowheads="1"/>
          </p:cNvPicPr>
          <p:nvPr userDrawn="1"/>
        </p:nvPicPr>
        <p:blipFill>
          <a:blip r:embed="rId2" cstate="print">
            <a:lum bright="72000" contrast="-100000"/>
          </a:blip>
          <a:srcRect/>
          <a:stretch>
            <a:fillRect/>
          </a:stretch>
        </p:blipFill>
        <p:spPr bwMode="auto">
          <a:xfrm>
            <a:off x="-152400" y="1066800"/>
            <a:ext cx="9283700" cy="495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endParaRPr lang="en-US" noProof="0"/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4" descr="9879_int_brand_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11" descr="intel_rgb_100-lg"/>
          <p:cNvPicPr>
            <a:picLocks noChangeAspect="1" noChangeArrowheads="1"/>
          </p:cNvPicPr>
          <p:nvPr userDrawn="1"/>
        </p:nvPicPr>
        <p:blipFill>
          <a:blip r:embed="rId3" cstate="print">
            <a:lum bright="80000"/>
          </a:blip>
          <a:srcRect/>
          <a:stretch>
            <a:fillRect/>
          </a:stretch>
        </p:blipFill>
        <p:spPr bwMode="invGray">
          <a:xfrm>
            <a:off x="7527925" y="0"/>
            <a:ext cx="1616075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33" name="Rectangle 29"/>
          <p:cNvSpPr>
            <a:spLocks noGrp="1" noChangeArrowheads="1"/>
          </p:cNvSpPr>
          <p:nvPr>
            <p:ph type="ctrTitle" sz="quarter"/>
          </p:nvPr>
        </p:nvSpPr>
        <p:spPr>
          <a:xfrm>
            <a:off x="185738" y="2524125"/>
            <a:ext cx="4964112" cy="1470025"/>
          </a:xfrm>
          <a:prstGeom prst="rect">
            <a:avLst/>
          </a:prstGeom>
        </p:spPr>
        <p:txBody>
          <a:bodyPr/>
          <a:lstStyle>
            <a:lvl1pPr>
              <a:defRPr sz="3600">
                <a:solidFill>
                  <a:srgbClr val="0860A8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  <p:transition>
    <p:fade/>
  </p:transition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0513" y="1600200"/>
            <a:ext cx="42005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3438" y="1600200"/>
            <a:ext cx="42005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>
    <p:fade/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05600" y="274638"/>
            <a:ext cx="2138363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0513" y="274638"/>
            <a:ext cx="6262687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513" y="274638"/>
            <a:ext cx="855345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290513" y="1600200"/>
            <a:ext cx="8553450" cy="4525963"/>
          </a:xfr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3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3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slideLayout" Target="../slideLayouts/slideLayout68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slideLayout" Target="../slideLayouts/slideLayout67.xml"/><Relationship Id="rId2" Type="http://schemas.openxmlformats.org/officeDocument/2006/relationships/slideLayout" Target="../slideLayouts/slideLayout57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image" Target="../media/image5.jpeg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6.xml"/><Relationship Id="rId13" Type="http://schemas.openxmlformats.org/officeDocument/2006/relationships/slideLayout" Target="../slideLayouts/slideLayout81.xml"/><Relationship Id="rId3" Type="http://schemas.openxmlformats.org/officeDocument/2006/relationships/slideLayout" Target="../slideLayouts/slideLayout71.xml"/><Relationship Id="rId7" Type="http://schemas.openxmlformats.org/officeDocument/2006/relationships/slideLayout" Target="../slideLayouts/slideLayout75.xml"/><Relationship Id="rId12" Type="http://schemas.openxmlformats.org/officeDocument/2006/relationships/slideLayout" Target="../slideLayouts/slideLayout80.xml"/><Relationship Id="rId2" Type="http://schemas.openxmlformats.org/officeDocument/2006/relationships/slideLayout" Target="../slideLayouts/slideLayout70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69.xml"/><Relationship Id="rId6" Type="http://schemas.openxmlformats.org/officeDocument/2006/relationships/slideLayout" Target="../slideLayouts/slideLayout74.xml"/><Relationship Id="rId11" Type="http://schemas.openxmlformats.org/officeDocument/2006/relationships/slideLayout" Target="../slideLayouts/slideLayout79.xml"/><Relationship Id="rId5" Type="http://schemas.openxmlformats.org/officeDocument/2006/relationships/slideLayout" Target="../slideLayouts/slideLayout73.xml"/><Relationship Id="rId15" Type="http://schemas.openxmlformats.org/officeDocument/2006/relationships/image" Target="../media/image5.jpeg"/><Relationship Id="rId10" Type="http://schemas.openxmlformats.org/officeDocument/2006/relationships/slideLayout" Target="../slideLayouts/slideLayout78.xml"/><Relationship Id="rId4" Type="http://schemas.openxmlformats.org/officeDocument/2006/relationships/slideLayout" Target="../slideLayouts/slideLayout72.xml"/><Relationship Id="rId9" Type="http://schemas.openxmlformats.org/officeDocument/2006/relationships/slideLayout" Target="../slideLayouts/slideLayout77.xml"/><Relationship Id="rId14" Type="http://schemas.openxmlformats.org/officeDocument/2006/relationships/theme" Target="../theme/theme7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9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8.xml"/><Relationship Id="rId12" Type="http://schemas.openxmlformats.org/officeDocument/2006/relationships/slideLayout" Target="../slideLayouts/slideLayout93.xml"/><Relationship Id="rId2" Type="http://schemas.openxmlformats.org/officeDocument/2006/relationships/slideLayout" Target="../slideLayouts/slideLayout83.xml"/><Relationship Id="rId1" Type="http://schemas.openxmlformats.org/officeDocument/2006/relationships/slideLayout" Target="../slideLayouts/slideLayout82.xml"/><Relationship Id="rId6" Type="http://schemas.openxmlformats.org/officeDocument/2006/relationships/slideLayout" Target="../slideLayouts/slideLayout87.xml"/><Relationship Id="rId11" Type="http://schemas.openxmlformats.org/officeDocument/2006/relationships/slideLayout" Target="../slideLayouts/slideLayout92.xml"/><Relationship Id="rId5" Type="http://schemas.openxmlformats.org/officeDocument/2006/relationships/slideLayout" Target="../slideLayouts/slideLayout86.xml"/><Relationship Id="rId10" Type="http://schemas.openxmlformats.org/officeDocument/2006/relationships/slideLayout" Target="../slideLayouts/slideLayout91.xml"/><Relationship Id="rId4" Type="http://schemas.openxmlformats.org/officeDocument/2006/relationships/slideLayout" Target="../slideLayouts/slideLayout85.xml"/><Relationship Id="rId9" Type="http://schemas.openxmlformats.org/officeDocument/2006/relationships/slideLayout" Target="../slideLayouts/slideLayout90.xml"/><Relationship Id="rId14" Type="http://schemas.openxmlformats.org/officeDocument/2006/relationships/image" Target="../media/image8.jpe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1.xml"/><Relationship Id="rId13" Type="http://schemas.openxmlformats.org/officeDocument/2006/relationships/image" Target="../media/image9.jpeg"/><Relationship Id="rId3" Type="http://schemas.openxmlformats.org/officeDocument/2006/relationships/slideLayout" Target="../slideLayouts/slideLayout96.xml"/><Relationship Id="rId7" Type="http://schemas.openxmlformats.org/officeDocument/2006/relationships/slideLayout" Target="../slideLayouts/slideLayout100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5.xml"/><Relationship Id="rId1" Type="http://schemas.openxmlformats.org/officeDocument/2006/relationships/slideLayout" Target="../slideLayouts/slideLayout94.xml"/><Relationship Id="rId6" Type="http://schemas.openxmlformats.org/officeDocument/2006/relationships/slideLayout" Target="../slideLayouts/slideLayout99.xml"/><Relationship Id="rId11" Type="http://schemas.openxmlformats.org/officeDocument/2006/relationships/slideLayout" Target="../slideLayouts/slideLayout104.xml"/><Relationship Id="rId5" Type="http://schemas.openxmlformats.org/officeDocument/2006/relationships/slideLayout" Target="../slideLayouts/slideLayout98.xml"/><Relationship Id="rId10" Type="http://schemas.openxmlformats.org/officeDocument/2006/relationships/slideLayout" Target="../slideLayouts/slideLayout103.xml"/><Relationship Id="rId4" Type="http://schemas.openxmlformats.org/officeDocument/2006/relationships/slideLayout" Target="../slideLayouts/slideLayout97.xml"/><Relationship Id="rId9" Type="http://schemas.openxmlformats.org/officeDocument/2006/relationships/slideLayout" Target="../slideLayouts/slideLayout10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85813" y="1638300"/>
            <a:ext cx="7569200" cy="448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8" rIns="91372" bIns="45688" numCol="1" anchor="t" anchorCtr="1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784225" y="157163"/>
            <a:ext cx="75723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07" tIns="46005" rIns="92007" bIns="4600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Slide Title</a:t>
            </a:r>
          </a:p>
        </p:txBody>
      </p:sp>
      <p:pic>
        <p:nvPicPr>
          <p:cNvPr id="1028" name="Picture 4" descr="white_newIntel_logo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983538" y="6007100"/>
            <a:ext cx="931862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Neo Sans Intel Medium" pitchFamily="34" charset="0"/>
          <a:cs typeface="Arial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Neo Sans Intel Medium" pitchFamily="34" charset="0"/>
          <a:cs typeface="Arial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Neo Sans Intel Medium" pitchFamily="34" charset="0"/>
          <a:cs typeface="Arial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Neo Sans Intel Medium" pitchFamily="34" charset="0"/>
          <a:cs typeface="Arial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Neo Sans Intel Medium" pitchFamily="34" charset="0"/>
          <a:cs typeface="Arial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Neo Sans Intel Medium" pitchFamily="34" charset="0"/>
          <a:cs typeface="Arial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Neo Sans Intel Medium" pitchFamily="34" charset="0"/>
          <a:cs typeface="Arial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Neo Sans Intel Medium" pitchFamily="34" charset="0"/>
          <a:cs typeface="Arial" charset="0"/>
        </a:defRPr>
      </a:lvl9pPr>
    </p:titleStyle>
    <p:bodyStyle>
      <a:lvl1pPr marL="225425" indent="-225425" algn="l" rtl="0" eaLnBrk="0" fontAlgn="base" hangingPunct="0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Font typeface="Wingdings" pitchFamily="2" charset="2"/>
        <a:buChar char=""/>
        <a:defRPr sz="2400">
          <a:solidFill>
            <a:srgbClr val="FFFFFF"/>
          </a:solidFill>
          <a:latin typeface="+mn-lt"/>
          <a:ea typeface="+mn-ea"/>
          <a:cs typeface="+mn-cs"/>
        </a:defRPr>
      </a:lvl1pPr>
      <a:lvl2pPr marL="569913" indent="-225425" algn="l" rtl="0" eaLnBrk="0" fontAlgn="base" hangingPunct="0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2pPr>
      <a:lvl3pPr marL="914400" indent="-225425" algn="l" rtl="0" eaLnBrk="0" fontAlgn="base" hangingPunct="0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400">
          <a:solidFill>
            <a:srgbClr val="FFFFFF"/>
          </a:solidFill>
          <a:latin typeface="+mn-lt"/>
          <a:cs typeface="+mn-cs"/>
        </a:defRPr>
      </a:lvl3pPr>
      <a:lvl4pPr marL="1382713" indent="-239713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  <a:cs typeface="+mn-cs"/>
        </a:defRPr>
      </a:lvl4pPr>
      <a:lvl5pPr marL="1727200" indent="-230188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  <a:cs typeface="+mn-cs"/>
        </a:defRPr>
      </a:lvl5pPr>
      <a:lvl6pPr marL="2184400" indent="-230188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  <a:cs typeface="+mn-cs"/>
        </a:defRPr>
      </a:lvl6pPr>
      <a:lvl7pPr marL="2641600" indent="-230188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  <a:cs typeface="+mn-cs"/>
        </a:defRPr>
      </a:lvl7pPr>
      <a:lvl8pPr marL="3098800" indent="-230188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  <a:cs typeface="+mn-cs"/>
        </a:defRPr>
      </a:lvl8pPr>
      <a:lvl9pPr marL="3556000" indent="-230188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Rectangle 73729"/>
          <p:cNvPicPr>
            <a:picLocks noChangeAspect="1" noChangeArrowheads="1"/>
          </p:cNvPicPr>
          <p:nvPr userDrawn="1"/>
        </p:nvPicPr>
        <p:blipFill>
          <a:blip r:embed="rId14" cstate="print">
            <a:lum bright="70000" contrast="-88000"/>
            <a:grayscl/>
          </a:blip>
          <a:srcRect/>
          <a:stretch>
            <a:fillRect/>
          </a:stretch>
        </p:blipFill>
        <p:spPr bwMode="auto">
          <a:xfrm>
            <a:off x="-152400" y="1066800"/>
            <a:ext cx="9283700" cy="495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5" name="Rectangle 73730"/>
          <p:cNvSpPr>
            <a:spLocks noGrp="1" noChangeArrowheads="1"/>
          </p:cNvSpPr>
          <p:nvPr>
            <p:ph type="title"/>
          </p:nvPr>
        </p:nvSpPr>
        <p:spPr bwMode="auto">
          <a:xfrm>
            <a:off x="455613" y="152400"/>
            <a:ext cx="8237537" cy="88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3316" name="Rectangle 7373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5613" y="1143000"/>
            <a:ext cx="8237537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6160" name="Slide Number Placeholder 6159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533400" y="6248400"/>
            <a:ext cx="315913" cy="331788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0" tIns="44317" rIns="0" bIns="44317" numCol="1" anchor="ctr" anchorCtr="0" compatLnSpc="1">
            <a:prstTxWarp prst="textNoShape">
              <a:avLst/>
            </a:prstTxWarp>
          </a:bodyPr>
          <a:lstStyle>
            <a:lvl1pPr eaLnBrk="0" hangingPunct="0">
              <a:defRPr sz="1000" noProof="1">
                <a:solidFill>
                  <a:schemeClr val="bg1"/>
                </a:solidFill>
                <a:latin typeface="Verdana" pitchFamily="34" charset="0"/>
                <a:cs typeface="+mn-cs"/>
              </a:defRPr>
            </a:lvl1pPr>
          </a:lstStyle>
          <a:p>
            <a:pPr>
              <a:defRPr/>
            </a:pPr>
            <a:fld id="{DD470A14-D980-4C9E-B42A-BD660F4B17C9}" type="slidenum">
              <a:rPr/>
              <a:pPr>
                <a:defRPr/>
              </a:pPr>
              <a:t>‹#›</a:t>
            </a:fld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Neo Sans Intel Medium" pitchFamily="34" charset="0"/>
          <a:cs typeface="Arial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Neo Sans Intel Medium" pitchFamily="34" charset="0"/>
          <a:cs typeface="Arial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Neo Sans Intel Medium" pitchFamily="34" charset="0"/>
          <a:cs typeface="Arial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Neo Sans Intel Medium" pitchFamily="34" charset="0"/>
          <a:cs typeface="Arial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Neo Sans Intel Medium" pitchFamily="34" charset="0"/>
          <a:cs typeface="Arial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Neo Sans Intel Medium" pitchFamily="34" charset="0"/>
          <a:cs typeface="Arial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Neo Sans Intel Medium" pitchFamily="34" charset="0"/>
          <a:cs typeface="Arial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Neo Sans Intel Medium" pitchFamily="34" charset="0"/>
          <a:cs typeface="Arial" charset="0"/>
        </a:defRPr>
      </a:lvl9pPr>
    </p:titleStyle>
    <p:bodyStyle>
      <a:lvl1pPr marL="225425" indent="-225425" algn="l" rtl="0" eaLnBrk="0" fontAlgn="base" hangingPunct="0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Font typeface="Wingdings" pitchFamily="2" charset="2"/>
        <a:buChar char=""/>
        <a:defRPr sz="2400">
          <a:solidFill>
            <a:srgbClr val="FFFFFF"/>
          </a:solidFill>
          <a:latin typeface="+mn-lt"/>
          <a:ea typeface="+mn-ea"/>
          <a:cs typeface="+mn-cs"/>
        </a:defRPr>
      </a:lvl1pPr>
      <a:lvl2pPr marL="569913" indent="-225425" algn="l" rtl="0" eaLnBrk="0" fontAlgn="base" hangingPunct="0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2pPr>
      <a:lvl3pPr marL="914400" indent="-225425" algn="l" rtl="0" eaLnBrk="0" fontAlgn="base" hangingPunct="0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400">
          <a:solidFill>
            <a:srgbClr val="FFFFFF"/>
          </a:solidFill>
          <a:latin typeface="+mn-lt"/>
          <a:cs typeface="+mn-cs"/>
        </a:defRPr>
      </a:lvl3pPr>
      <a:lvl4pPr marL="1382713" indent="-239713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  <a:cs typeface="+mn-cs"/>
        </a:defRPr>
      </a:lvl4pPr>
      <a:lvl5pPr marL="1727200" indent="-230188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  <a:cs typeface="+mn-cs"/>
        </a:defRPr>
      </a:lvl5pPr>
      <a:lvl6pPr marL="2184400" indent="-230188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  <a:cs typeface="+mn-cs"/>
        </a:defRPr>
      </a:lvl6pPr>
      <a:lvl7pPr marL="2641600" indent="-230188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  <a:cs typeface="+mn-cs"/>
        </a:defRPr>
      </a:lvl7pPr>
      <a:lvl8pPr marL="3098800" indent="-230188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  <a:cs typeface="+mn-cs"/>
        </a:defRPr>
      </a:lvl8pPr>
      <a:lvl9pPr marL="3556000" indent="-230188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785813" y="1638300"/>
            <a:ext cx="7569200" cy="448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8" rIns="91372" bIns="45688" numCol="1" anchor="t" anchorCtr="1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784225" y="157163"/>
            <a:ext cx="75723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07" tIns="46005" rIns="92007" bIns="4600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Slide Title</a:t>
            </a:r>
          </a:p>
        </p:txBody>
      </p:sp>
      <p:pic>
        <p:nvPicPr>
          <p:cNvPr id="25604" name="Picture 4" descr="white_newIntel_logo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983538" y="6007100"/>
            <a:ext cx="931862" cy="639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Neo Sans Intel Medium" pitchFamily="34" charset="0"/>
          <a:cs typeface="Arial" charset="0"/>
        </a:defRPr>
      </a:lvl2pPr>
      <a:lvl3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Neo Sans Intel Medium" pitchFamily="34" charset="0"/>
          <a:cs typeface="Arial" charset="0"/>
        </a:defRPr>
      </a:lvl3pPr>
      <a:lvl4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Neo Sans Intel Medium" pitchFamily="34" charset="0"/>
          <a:cs typeface="Arial" charset="0"/>
        </a:defRPr>
      </a:lvl4pPr>
      <a:lvl5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Neo Sans Intel Medium" pitchFamily="34" charset="0"/>
          <a:cs typeface="Arial" charset="0"/>
        </a:defRPr>
      </a:lvl5pPr>
      <a:lvl6pPr marL="457200" algn="ctr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Neo Sans Intel Medium" pitchFamily="34" charset="0"/>
          <a:cs typeface="Arial" charset="0"/>
        </a:defRPr>
      </a:lvl6pPr>
      <a:lvl7pPr marL="914400" algn="ctr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Neo Sans Intel Medium" pitchFamily="34" charset="0"/>
          <a:cs typeface="Arial" charset="0"/>
        </a:defRPr>
      </a:lvl7pPr>
      <a:lvl8pPr marL="1371600" algn="ctr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Neo Sans Intel Medium" pitchFamily="34" charset="0"/>
          <a:cs typeface="Arial" charset="0"/>
        </a:defRPr>
      </a:lvl8pPr>
      <a:lvl9pPr marL="1828800" algn="ctr" rtl="0" fontAlgn="base">
        <a:lnSpc>
          <a:spcPct val="90000"/>
        </a:lnSpc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Neo Sans Intel Medium" pitchFamily="34" charset="0"/>
          <a:cs typeface="Arial" charset="0"/>
        </a:defRPr>
      </a:lvl9pPr>
    </p:titleStyle>
    <p:bodyStyle>
      <a:lvl1pPr marL="225425" indent="-225425" algn="l" rtl="0" eaLnBrk="0" fontAlgn="base" hangingPunct="0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Font typeface="Wingdings" pitchFamily="2" charset="2"/>
        <a:buChar char=""/>
        <a:defRPr sz="2400">
          <a:solidFill>
            <a:srgbClr val="FFFFFF"/>
          </a:solidFill>
          <a:latin typeface="+mn-lt"/>
          <a:ea typeface="+mn-ea"/>
          <a:cs typeface="+mn-cs"/>
        </a:defRPr>
      </a:lvl1pPr>
      <a:lvl2pPr marL="569913" indent="-225425" algn="l" rtl="0" eaLnBrk="0" fontAlgn="base" hangingPunct="0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2pPr>
      <a:lvl3pPr marL="914400" indent="-225425" algn="l" rtl="0" eaLnBrk="0" fontAlgn="base" hangingPunct="0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>
          <a:solidFill>
            <a:srgbClr val="FFFFFF"/>
          </a:solidFill>
          <a:latin typeface="+mn-lt"/>
          <a:cs typeface="+mn-cs"/>
        </a:defRPr>
      </a:lvl3pPr>
      <a:lvl4pPr marL="1382713" indent="-239713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  <a:cs typeface="+mn-cs"/>
        </a:defRPr>
      </a:lvl4pPr>
      <a:lvl5pPr marL="1727200" indent="-230188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  <a:cs typeface="+mn-cs"/>
        </a:defRPr>
      </a:lvl5pPr>
      <a:lvl6pPr marL="2184400" indent="-230188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  <a:cs typeface="+mn-cs"/>
        </a:defRPr>
      </a:lvl6pPr>
      <a:lvl7pPr marL="2641600" indent="-230188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  <a:cs typeface="+mn-cs"/>
        </a:defRPr>
      </a:lvl7pPr>
      <a:lvl8pPr marL="3098800" indent="-230188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  <a:cs typeface="+mn-cs"/>
        </a:defRPr>
      </a:lvl8pPr>
      <a:lvl9pPr marL="3556000" indent="-230188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9588" y="1187450"/>
            <a:ext cx="8150225" cy="482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72" tIns="45688" rIns="91372" bIns="456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157163"/>
            <a:ext cx="81534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07" tIns="46005" rIns="92007" bIns="4600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Slide Title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Neo Sans Intel Medium" pitchFamily="34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Neo Sans Intel Medium" pitchFamily="34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Neo Sans Intel Medium" pitchFamily="34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Neo Sans Intel Medium" pitchFamily="34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Neo Sans Intel Medium" pitchFamily="34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Neo Sans Intel Medium" pitchFamily="34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Neo Sans Intel Medium" pitchFamily="34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Neo Sans Intel Medium" pitchFamily="34" charset="0"/>
          <a:cs typeface="Arial" charset="0"/>
        </a:defRPr>
      </a:lvl9pPr>
    </p:titleStyle>
    <p:bodyStyle>
      <a:lvl1pPr marL="225425" indent="-225425" algn="l" rtl="0" eaLnBrk="0" fontAlgn="base" hangingPunct="0">
        <a:spcBef>
          <a:spcPct val="50000"/>
        </a:spcBef>
        <a:spcAft>
          <a:spcPct val="0"/>
        </a:spcAft>
        <a:buClr>
          <a:schemeClr val="tx1"/>
        </a:buClr>
        <a:buFont typeface="Wingdings" pitchFamily="2" charset="2"/>
        <a:buChar char=""/>
        <a:defRPr sz="2400" b="1">
          <a:solidFill>
            <a:srgbClr val="FFFFFF"/>
          </a:solidFill>
          <a:latin typeface="+mn-lt"/>
          <a:ea typeface="+mn-ea"/>
          <a:cs typeface="+mn-cs"/>
        </a:defRPr>
      </a:lvl1pPr>
      <a:lvl2pPr marL="569913" indent="-22542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2pPr>
      <a:lvl3pPr marL="914400" indent="-22542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Wingdings" pitchFamily="2" charset="2"/>
        <a:buChar char="v"/>
        <a:defRPr sz="1600">
          <a:solidFill>
            <a:srgbClr val="FFFFFF"/>
          </a:solidFill>
          <a:latin typeface="+mn-lt"/>
          <a:cs typeface="+mn-cs"/>
        </a:defRPr>
      </a:lvl3pPr>
      <a:lvl4pPr marL="1382713" indent="-239713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  <a:cs typeface="+mn-cs"/>
        </a:defRPr>
      </a:lvl4pPr>
      <a:lvl5pPr marL="1727200" indent="-230188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  <a:cs typeface="+mn-cs"/>
        </a:defRPr>
      </a:lvl5pPr>
      <a:lvl6pPr marL="2184400" indent="-230188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  <a:cs typeface="+mn-cs"/>
        </a:defRPr>
      </a:lvl6pPr>
      <a:lvl7pPr marL="2641600" indent="-230188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  <a:cs typeface="+mn-cs"/>
        </a:defRPr>
      </a:lvl7pPr>
      <a:lvl8pPr marL="3098800" indent="-230188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  <a:cs typeface="+mn-cs"/>
        </a:defRPr>
      </a:lvl8pPr>
      <a:lvl9pPr marL="3556000" indent="-230188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508000" y="157163"/>
            <a:ext cx="8153400" cy="1033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07" tIns="46005" rIns="92007" bIns="4600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Slide Title</a:t>
            </a:r>
          </a:p>
        </p:txBody>
      </p:sp>
      <p:pic>
        <p:nvPicPr>
          <p:cNvPr id="50179" name="Rectangle 73729"/>
          <p:cNvPicPr>
            <a:picLocks noChangeAspect="1" noChangeArrowheads="1"/>
          </p:cNvPicPr>
          <p:nvPr userDrawn="1"/>
        </p:nvPicPr>
        <p:blipFill>
          <a:blip r:embed="rId14" cstate="print">
            <a:lum bright="72000" contrast="-100000"/>
          </a:blip>
          <a:srcRect/>
          <a:stretch>
            <a:fillRect/>
          </a:stretch>
        </p:blipFill>
        <p:spPr bwMode="auto">
          <a:xfrm>
            <a:off x="-152400" y="1066800"/>
            <a:ext cx="9283700" cy="495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Neo Sans Intel Medium" pitchFamily="34" charset="0"/>
          <a:cs typeface="Arial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Neo Sans Intel Medium" pitchFamily="34" charset="0"/>
          <a:cs typeface="Arial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Neo Sans Intel Medium" pitchFamily="34" charset="0"/>
          <a:cs typeface="Arial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Neo Sans Intel Medium" pitchFamily="34" charset="0"/>
          <a:cs typeface="Arial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Neo Sans Intel Medium" pitchFamily="34" charset="0"/>
          <a:cs typeface="Arial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Neo Sans Intel Medium" pitchFamily="34" charset="0"/>
          <a:cs typeface="Arial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Neo Sans Intel Medium" pitchFamily="34" charset="0"/>
          <a:cs typeface="Arial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chemeClr val="tx1"/>
          </a:solidFill>
          <a:latin typeface="Neo Sans Intel Medium" pitchFamily="34" charset="0"/>
          <a:cs typeface="Arial" charset="0"/>
        </a:defRPr>
      </a:lvl9pPr>
    </p:titleStyle>
    <p:bodyStyle>
      <a:lvl1pPr marL="225425" indent="-225425" algn="l" rtl="0" eaLnBrk="0" fontAlgn="base" hangingPunct="0">
        <a:spcBef>
          <a:spcPct val="50000"/>
        </a:spcBef>
        <a:spcAft>
          <a:spcPct val="0"/>
        </a:spcAft>
        <a:buClr>
          <a:schemeClr val="tx1"/>
        </a:buClr>
        <a:buFont typeface="Wingdings" pitchFamily="2" charset="2"/>
        <a:buChar char=""/>
        <a:defRPr sz="2400" b="1">
          <a:solidFill>
            <a:srgbClr val="FFFFFF"/>
          </a:solidFill>
          <a:latin typeface="+mn-lt"/>
          <a:ea typeface="+mn-ea"/>
          <a:cs typeface="+mn-cs"/>
        </a:defRPr>
      </a:lvl1pPr>
      <a:lvl2pPr marL="569913" indent="-22542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latin typeface="+mn-lt"/>
          <a:cs typeface="+mn-cs"/>
        </a:defRPr>
      </a:lvl2pPr>
      <a:lvl3pPr marL="914400" indent="-22542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chemeClr val="tx1"/>
        </a:buClr>
        <a:buFont typeface="Wingdings" pitchFamily="2" charset="2"/>
        <a:buChar char="v"/>
        <a:defRPr sz="1600">
          <a:solidFill>
            <a:srgbClr val="FFFFFF"/>
          </a:solidFill>
          <a:latin typeface="+mn-lt"/>
          <a:cs typeface="+mn-cs"/>
        </a:defRPr>
      </a:lvl3pPr>
      <a:lvl4pPr marL="1382713" indent="-239713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  <a:cs typeface="+mn-cs"/>
        </a:defRPr>
      </a:lvl4pPr>
      <a:lvl5pPr marL="1727200" indent="-230188" algn="l" rtl="0" eaLnBrk="0" fontAlgn="base" hangingPunct="0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  <a:cs typeface="+mn-cs"/>
        </a:defRPr>
      </a:lvl5pPr>
      <a:lvl6pPr marL="2184400" indent="-230188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  <a:cs typeface="+mn-cs"/>
        </a:defRPr>
      </a:lvl6pPr>
      <a:lvl7pPr marL="2641600" indent="-230188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  <a:cs typeface="+mn-cs"/>
        </a:defRPr>
      </a:lvl7pPr>
      <a:lvl8pPr marL="3098800" indent="-230188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  <a:cs typeface="+mn-cs"/>
        </a:defRPr>
      </a:lvl8pPr>
      <a:lvl9pPr marL="3556000" indent="-230188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Arial" charset="0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 descr="white_newIntel_logo"/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8382000" y="6335713"/>
            <a:ext cx="7620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  <p:sldLayoutId id="2147483734" r:id="rId12"/>
    <p:sldLayoutId id="2147483735" r:id="rId13"/>
  </p:sldLayoutIdLst>
  <p:transition>
    <p:fade/>
  </p:transition>
  <p:txStyles>
    <p:titleStyle>
      <a:lvl1pPr algn="ctr" defTabSz="915988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5988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Neo Sans Intel Medium" pitchFamily="34" charset="0"/>
          <a:cs typeface="Arial" charset="0"/>
        </a:defRPr>
      </a:lvl2pPr>
      <a:lvl3pPr algn="ctr" defTabSz="915988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Neo Sans Intel Medium" pitchFamily="34" charset="0"/>
          <a:cs typeface="Arial" charset="0"/>
        </a:defRPr>
      </a:lvl3pPr>
      <a:lvl4pPr algn="ctr" defTabSz="915988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Neo Sans Intel Medium" pitchFamily="34" charset="0"/>
          <a:cs typeface="Arial" charset="0"/>
        </a:defRPr>
      </a:lvl4pPr>
      <a:lvl5pPr algn="ctr" defTabSz="915988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Neo Sans Intel Medium" pitchFamily="34" charset="0"/>
          <a:cs typeface="Arial" charset="0"/>
        </a:defRPr>
      </a:lvl5pPr>
      <a:lvl6pPr marL="457200" algn="ctr" defTabSz="915988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Neo Sans Intel Medium" pitchFamily="34" charset="0"/>
          <a:cs typeface="Arial" charset="0"/>
        </a:defRPr>
      </a:lvl6pPr>
      <a:lvl7pPr marL="914400" algn="ctr" defTabSz="915988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Neo Sans Intel Medium" pitchFamily="34" charset="0"/>
          <a:cs typeface="Arial" charset="0"/>
        </a:defRPr>
      </a:lvl7pPr>
      <a:lvl8pPr marL="1371600" algn="ctr" defTabSz="915988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Neo Sans Intel Medium" pitchFamily="34" charset="0"/>
          <a:cs typeface="Arial" charset="0"/>
        </a:defRPr>
      </a:lvl8pPr>
      <a:lvl9pPr marL="1828800" algn="ctr" defTabSz="915988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Neo Sans Intel Medium" pitchFamily="34" charset="0"/>
          <a:cs typeface="Arial" charset="0"/>
        </a:defRPr>
      </a:lvl9pPr>
    </p:titleStyle>
    <p:bodyStyle>
      <a:lvl1pPr marL="306388" indent="-306388" algn="l" defTabSz="915988" rtl="0" eaLnBrk="0" fontAlgn="base" hangingPunct="0">
        <a:spcBef>
          <a:spcPct val="20000"/>
        </a:spcBef>
        <a:spcAft>
          <a:spcPct val="0"/>
        </a:spcAft>
        <a:defRPr sz="2900">
          <a:solidFill>
            <a:schemeClr val="tx1"/>
          </a:solidFill>
          <a:latin typeface="+mn-lt"/>
          <a:ea typeface="+mn-ea"/>
          <a:cs typeface="+mn-cs"/>
        </a:defRPr>
      </a:lvl1pPr>
      <a:lvl2pPr marL="571500" indent="-228600" algn="l" defTabSz="915988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"/>
        <a:defRPr sz="2500">
          <a:solidFill>
            <a:schemeClr val="tx1"/>
          </a:solidFill>
          <a:latin typeface="+mn-lt"/>
          <a:cs typeface="+mn-cs"/>
        </a:defRPr>
      </a:lvl2pPr>
      <a:lvl3pPr marL="915988" indent="-168275" algn="l" defTabSz="915988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"/>
        <a:defRPr sz="2400">
          <a:solidFill>
            <a:schemeClr val="tx1"/>
          </a:solidFill>
          <a:latin typeface="+mn-lt"/>
          <a:cs typeface="+mn-cs"/>
        </a:defRPr>
      </a:lvl3pPr>
      <a:lvl4pPr marL="1604963" indent="-225425" algn="l" defTabSz="915988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65338" indent="-225425" algn="l" defTabSz="915988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22538" indent="-225425" algn="l" defTabSz="915988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9738" indent="-225425" algn="l" defTabSz="915988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36938" indent="-225425" algn="l" defTabSz="915988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94138" indent="-225425" algn="l" defTabSz="915988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" descr="white_newIntel_logo"/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8382000" y="6335713"/>
            <a:ext cx="76200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  <p:sldLayoutId id="2147483760" r:id="rId12"/>
    <p:sldLayoutId id="2147483761" r:id="rId13"/>
  </p:sldLayoutIdLst>
  <p:transition>
    <p:fade/>
  </p:transition>
  <p:txStyles>
    <p:titleStyle>
      <a:lvl1pPr algn="ctr" defTabSz="915988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5988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Neo Sans Intel Medium" pitchFamily="34" charset="0"/>
          <a:cs typeface="Arial" charset="0"/>
        </a:defRPr>
      </a:lvl2pPr>
      <a:lvl3pPr algn="ctr" defTabSz="915988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Neo Sans Intel Medium" pitchFamily="34" charset="0"/>
          <a:cs typeface="Arial" charset="0"/>
        </a:defRPr>
      </a:lvl3pPr>
      <a:lvl4pPr algn="ctr" defTabSz="915988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Neo Sans Intel Medium" pitchFamily="34" charset="0"/>
          <a:cs typeface="Arial" charset="0"/>
        </a:defRPr>
      </a:lvl4pPr>
      <a:lvl5pPr algn="ctr" defTabSz="915988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Neo Sans Intel Medium" pitchFamily="34" charset="0"/>
          <a:cs typeface="Arial" charset="0"/>
        </a:defRPr>
      </a:lvl5pPr>
      <a:lvl6pPr marL="457200" algn="ctr" defTabSz="915988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Neo Sans Intel Medium" pitchFamily="34" charset="0"/>
          <a:cs typeface="Arial" charset="0"/>
        </a:defRPr>
      </a:lvl6pPr>
      <a:lvl7pPr marL="914400" algn="ctr" defTabSz="915988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Neo Sans Intel Medium" pitchFamily="34" charset="0"/>
          <a:cs typeface="Arial" charset="0"/>
        </a:defRPr>
      </a:lvl7pPr>
      <a:lvl8pPr marL="1371600" algn="ctr" defTabSz="915988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Neo Sans Intel Medium" pitchFamily="34" charset="0"/>
          <a:cs typeface="Arial" charset="0"/>
        </a:defRPr>
      </a:lvl8pPr>
      <a:lvl9pPr marL="1828800" algn="ctr" defTabSz="915988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Neo Sans Intel Medium" pitchFamily="34" charset="0"/>
          <a:cs typeface="Arial" charset="0"/>
        </a:defRPr>
      </a:lvl9pPr>
    </p:titleStyle>
    <p:bodyStyle>
      <a:lvl1pPr marL="306388" indent="-306388" algn="l" defTabSz="915988" rtl="0" eaLnBrk="0" fontAlgn="base" hangingPunct="0">
        <a:spcBef>
          <a:spcPct val="20000"/>
        </a:spcBef>
        <a:spcAft>
          <a:spcPct val="0"/>
        </a:spcAft>
        <a:defRPr sz="2900">
          <a:solidFill>
            <a:schemeClr val="tx1"/>
          </a:solidFill>
          <a:latin typeface="+mn-lt"/>
          <a:ea typeface="+mn-ea"/>
          <a:cs typeface="+mn-cs"/>
        </a:defRPr>
      </a:lvl1pPr>
      <a:lvl2pPr marL="571500" indent="-228600" algn="l" defTabSz="915988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"/>
        <a:defRPr sz="2500">
          <a:solidFill>
            <a:schemeClr val="tx1"/>
          </a:solidFill>
          <a:latin typeface="+mn-lt"/>
          <a:cs typeface="+mn-cs"/>
        </a:defRPr>
      </a:lvl2pPr>
      <a:lvl3pPr marL="915988" indent="-168275" algn="l" defTabSz="915988" rtl="0" eaLnBrk="0" fontAlgn="base" hangingPunct="0">
        <a:spcBef>
          <a:spcPct val="20000"/>
        </a:spcBef>
        <a:spcAft>
          <a:spcPct val="0"/>
        </a:spcAft>
        <a:buFont typeface="Wingdings" pitchFamily="2" charset="2"/>
        <a:buChar char=""/>
        <a:defRPr sz="2400">
          <a:solidFill>
            <a:schemeClr val="tx1"/>
          </a:solidFill>
          <a:latin typeface="+mn-lt"/>
          <a:cs typeface="+mn-cs"/>
        </a:defRPr>
      </a:lvl3pPr>
      <a:lvl4pPr marL="1604963" indent="-225425" algn="l" defTabSz="915988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65338" indent="-225425" algn="l" defTabSz="915988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22538" indent="-225425" algn="l" defTabSz="915988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9738" indent="-225425" algn="l" defTabSz="915988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36938" indent="-225425" algn="l" defTabSz="915988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94138" indent="-225425" algn="l" defTabSz="915988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20" name="Rectangle 16"/>
          <p:cNvSpPr>
            <a:spLocks noChangeArrowheads="1"/>
          </p:cNvSpPr>
          <p:nvPr userDrawn="1"/>
        </p:nvSpPr>
        <p:spPr bwMode="auto">
          <a:xfrm>
            <a:off x="0" y="0"/>
            <a:ext cx="9144000" cy="3362325"/>
          </a:xfrm>
          <a:prstGeom prst="rect">
            <a:avLst/>
          </a:prstGeom>
          <a:gradFill rotWithShape="1">
            <a:gsLst>
              <a:gs pos="0">
                <a:schemeClr val="bg2">
                  <a:alpha val="75998"/>
                </a:schemeClr>
              </a:gs>
              <a:gs pos="100000">
                <a:srgbClr val="FFFFFF">
                  <a:alpha val="0"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lIns="63981" tIns="31991" rIns="63981" bIns="31991" anchor="ctr"/>
          <a:lstStyle/>
          <a:p>
            <a:pPr defTabSz="639763">
              <a:lnSpc>
                <a:spcPct val="95000"/>
              </a:lnSpc>
              <a:spcBef>
                <a:spcPct val="30000"/>
              </a:spcBef>
              <a:buClr>
                <a:srgbClr val="FFFFFF"/>
              </a:buClr>
              <a:buFont typeface="Wingdings" pitchFamily="2" charset="2"/>
              <a:buNone/>
            </a:pPr>
            <a:endParaRPr lang="en-US" sz="220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"/>
              <a:cs typeface="Arial" pitchFamily="34" charset="0"/>
            </a:endParaRPr>
          </a:p>
        </p:txBody>
      </p:sp>
      <p:sp>
        <p:nvSpPr>
          <p:cNvPr id="21506" name="Rectangle 2"/>
          <p:cNvSpPr>
            <a:spLocks noChangeArrowheads="1"/>
          </p:cNvSpPr>
          <p:nvPr userDrawn="1"/>
        </p:nvSpPr>
        <p:spPr bwMode="auto">
          <a:xfrm>
            <a:off x="365125" y="381000"/>
            <a:ext cx="8410575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951" tIns="45977" rIns="91951" bIns="45977" anchor="ctr" anchorCtr="1"/>
          <a:lstStyle/>
          <a:p>
            <a:pPr algn="ctr" defTabSz="912813">
              <a:lnSpc>
                <a:spcPct val="90000"/>
              </a:lnSpc>
            </a:pPr>
            <a:endParaRPr lang="en-GB" sz="310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 Medium"/>
              <a:cs typeface="Arial" pitchFamily="34" charset="0"/>
            </a:endParaRP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66713" y="1793875"/>
            <a:ext cx="8407400" cy="416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316" tIns="45660" rIns="91316" bIns="45660" anchorCtr="1"/>
          <a:lstStyle/>
          <a:p>
            <a:pPr marL="223838" indent="-223838" defTabSz="912813">
              <a:lnSpc>
                <a:spcPct val="95000"/>
              </a:lnSpc>
              <a:spcBef>
                <a:spcPct val="30000"/>
              </a:spcBef>
              <a:buClr>
                <a:srgbClr val="FFFFFF"/>
              </a:buClr>
              <a:buFont typeface="Wingdings" pitchFamily="2" charset="2"/>
              <a:buChar char=""/>
            </a:pPr>
            <a:endParaRPr lang="en-GB" sz="2200" smtClean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Neo Sans Intel"/>
              <a:cs typeface="Arial" pitchFamily="34" charset="0"/>
            </a:endParaRPr>
          </a:p>
        </p:txBody>
      </p:sp>
      <p:sp>
        <p:nvSpPr>
          <p:cNvPr id="21508" name="Rectangle 4"/>
          <p:cNvSpPr>
            <a:spLocks noGrp="1" noChangeArrowheads="1"/>
          </p:cNvSpPr>
          <p:nvPr>
            <p:ph type="title"/>
          </p:nvPr>
        </p:nvSpPr>
        <p:spPr bwMode="auto">
          <a:xfrm>
            <a:off x="290513" y="274638"/>
            <a:ext cx="85534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84" tIns="45693" rIns="91384" bIns="4569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1509" name="Rectangle 5"/>
          <p:cNvSpPr>
            <a:spLocks noGrp="1" noChangeArrowheads="1"/>
          </p:cNvSpPr>
          <p:nvPr>
            <p:ph type="body" idx="1"/>
          </p:nvPr>
        </p:nvSpPr>
        <p:spPr bwMode="auto">
          <a:xfrm>
            <a:off x="290513" y="1600200"/>
            <a:ext cx="855345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84" tIns="45693" rIns="91384" bIns="45693" numCol="1" anchor="t" anchorCtr="1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</p:sldLayoutIdLst>
  <p:transition>
    <p:fade/>
  </p:transition>
  <p:timing>
    <p:tnLst>
      <p:par>
        <p:cTn id="1" dur="indefinite" restart="never" nodeType="tmRoot"/>
      </p:par>
    </p:tnLst>
  </p:timing>
  <p:txStyles>
    <p:titleStyle>
      <a:lvl1pPr algn="ctr" defTabSz="912813" rtl="0" fontAlgn="base">
        <a:lnSpc>
          <a:spcPct val="90000"/>
        </a:lnSpc>
        <a:spcBef>
          <a:spcPct val="0"/>
        </a:spcBef>
        <a:spcAft>
          <a:spcPct val="0"/>
        </a:spcAft>
        <a:defRPr sz="31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2813" rtl="0" fontAlgn="base">
        <a:lnSpc>
          <a:spcPct val="90000"/>
        </a:lnSpc>
        <a:spcBef>
          <a:spcPct val="0"/>
        </a:spcBef>
        <a:spcAft>
          <a:spcPct val="0"/>
        </a:spcAft>
        <a:defRPr sz="3100">
          <a:solidFill>
            <a:schemeClr val="tx1"/>
          </a:solidFill>
          <a:latin typeface="Neo Sans Intel Medium"/>
          <a:cs typeface="Arial" pitchFamily="34" charset="0"/>
        </a:defRPr>
      </a:lvl2pPr>
      <a:lvl3pPr algn="ctr" defTabSz="912813" rtl="0" fontAlgn="base">
        <a:lnSpc>
          <a:spcPct val="90000"/>
        </a:lnSpc>
        <a:spcBef>
          <a:spcPct val="0"/>
        </a:spcBef>
        <a:spcAft>
          <a:spcPct val="0"/>
        </a:spcAft>
        <a:defRPr sz="3100">
          <a:solidFill>
            <a:schemeClr val="tx1"/>
          </a:solidFill>
          <a:latin typeface="Neo Sans Intel Medium"/>
          <a:cs typeface="Arial" pitchFamily="34" charset="0"/>
        </a:defRPr>
      </a:lvl3pPr>
      <a:lvl4pPr algn="ctr" defTabSz="912813" rtl="0" fontAlgn="base">
        <a:lnSpc>
          <a:spcPct val="90000"/>
        </a:lnSpc>
        <a:spcBef>
          <a:spcPct val="0"/>
        </a:spcBef>
        <a:spcAft>
          <a:spcPct val="0"/>
        </a:spcAft>
        <a:defRPr sz="3100">
          <a:solidFill>
            <a:schemeClr val="tx1"/>
          </a:solidFill>
          <a:latin typeface="Neo Sans Intel Medium"/>
          <a:cs typeface="Arial" pitchFamily="34" charset="0"/>
        </a:defRPr>
      </a:lvl4pPr>
      <a:lvl5pPr algn="ctr" defTabSz="912813" rtl="0" fontAlgn="base">
        <a:lnSpc>
          <a:spcPct val="90000"/>
        </a:lnSpc>
        <a:spcBef>
          <a:spcPct val="0"/>
        </a:spcBef>
        <a:spcAft>
          <a:spcPct val="0"/>
        </a:spcAft>
        <a:defRPr sz="3100">
          <a:solidFill>
            <a:schemeClr val="tx1"/>
          </a:solidFill>
          <a:latin typeface="Neo Sans Intel Medium"/>
          <a:cs typeface="Arial" pitchFamily="34" charset="0"/>
        </a:defRPr>
      </a:lvl5pPr>
      <a:lvl6pPr marL="457200" algn="ctr" defTabSz="912813" rtl="0" fontAlgn="base">
        <a:lnSpc>
          <a:spcPct val="90000"/>
        </a:lnSpc>
        <a:spcBef>
          <a:spcPct val="0"/>
        </a:spcBef>
        <a:spcAft>
          <a:spcPct val="0"/>
        </a:spcAft>
        <a:defRPr sz="3100">
          <a:solidFill>
            <a:schemeClr val="tx1"/>
          </a:solidFill>
          <a:latin typeface="Neo Sans Intel Medium"/>
          <a:cs typeface="Arial" pitchFamily="34" charset="0"/>
        </a:defRPr>
      </a:lvl6pPr>
      <a:lvl7pPr marL="914400" algn="ctr" defTabSz="912813" rtl="0" fontAlgn="base">
        <a:lnSpc>
          <a:spcPct val="90000"/>
        </a:lnSpc>
        <a:spcBef>
          <a:spcPct val="0"/>
        </a:spcBef>
        <a:spcAft>
          <a:spcPct val="0"/>
        </a:spcAft>
        <a:defRPr sz="3100">
          <a:solidFill>
            <a:schemeClr val="tx1"/>
          </a:solidFill>
          <a:latin typeface="Neo Sans Intel Medium"/>
          <a:cs typeface="Arial" pitchFamily="34" charset="0"/>
        </a:defRPr>
      </a:lvl7pPr>
      <a:lvl8pPr marL="1371600" algn="ctr" defTabSz="912813" rtl="0" fontAlgn="base">
        <a:lnSpc>
          <a:spcPct val="90000"/>
        </a:lnSpc>
        <a:spcBef>
          <a:spcPct val="0"/>
        </a:spcBef>
        <a:spcAft>
          <a:spcPct val="0"/>
        </a:spcAft>
        <a:defRPr sz="3100">
          <a:solidFill>
            <a:schemeClr val="tx1"/>
          </a:solidFill>
          <a:latin typeface="Neo Sans Intel Medium"/>
          <a:cs typeface="Arial" pitchFamily="34" charset="0"/>
        </a:defRPr>
      </a:lvl8pPr>
      <a:lvl9pPr marL="1828800" algn="ctr" defTabSz="912813" rtl="0" fontAlgn="base">
        <a:lnSpc>
          <a:spcPct val="90000"/>
        </a:lnSpc>
        <a:spcBef>
          <a:spcPct val="0"/>
        </a:spcBef>
        <a:spcAft>
          <a:spcPct val="0"/>
        </a:spcAft>
        <a:defRPr sz="3100">
          <a:solidFill>
            <a:schemeClr val="tx1"/>
          </a:solidFill>
          <a:latin typeface="Neo Sans Intel Medium"/>
          <a:cs typeface="Arial" pitchFamily="34" charset="0"/>
        </a:defRPr>
      </a:lvl9pPr>
    </p:titleStyle>
    <p:bodyStyle>
      <a:lvl1pPr marL="223838" indent="-223838" algn="l" defTabSz="912813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Font typeface="Wingdings" pitchFamily="2" charset="2"/>
        <a:buChar char=""/>
        <a:defRPr sz="2200">
          <a:solidFill>
            <a:srgbClr val="FFFFFF"/>
          </a:solidFill>
          <a:latin typeface="+mn-lt"/>
          <a:ea typeface="+mn-ea"/>
          <a:cs typeface="+mn-cs"/>
        </a:defRPr>
      </a:lvl1pPr>
      <a:lvl2pPr marL="568325" indent="-223838" algn="l" defTabSz="912813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2100">
          <a:solidFill>
            <a:schemeClr val="tx1"/>
          </a:solidFill>
          <a:latin typeface="+mn-lt"/>
          <a:cs typeface="+mn-cs"/>
        </a:defRPr>
      </a:lvl2pPr>
      <a:lvl3pPr marL="912813" indent="-223838" algn="l" defTabSz="912813" rtl="0" fontAlgn="base">
        <a:lnSpc>
          <a:spcPct val="95000"/>
        </a:lnSpc>
        <a:spcBef>
          <a:spcPct val="30000"/>
        </a:spcBef>
        <a:spcAft>
          <a:spcPct val="0"/>
        </a:spcAft>
        <a:buClr>
          <a:schemeClr val="tx1"/>
        </a:buClr>
        <a:buChar char="–"/>
        <a:defRPr sz="1700">
          <a:solidFill>
            <a:srgbClr val="FFFFFF"/>
          </a:solidFill>
          <a:latin typeface="+mn-lt"/>
          <a:cs typeface="+mn-cs"/>
        </a:defRPr>
      </a:lvl3pPr>
      <a:lvl4pPr marL="1381125" indent="-238125" algn="l" defTabSz="912813" rtl="0" fontAlgn="base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latin typeface="Arial" pitchFamily="34" charset="0"/>
          <a:cs typeface="+mn-cs"/>
        </a:defRPr>
      </a:lvl4pPr>
      <a:lvl5pPr marL="1725613" indent="-228600" algn="l" defTabSz="912813" rtl="0" fontAlgn="base">
        <a:spcBef>
          <a:spcPct val="20000"/>
        </a:spcBef>
        <a:spcAft>
          <a:spcPct val="0"/>
        </a:spcAft>
        <a:buChar char="•"/>
        <a:defRPr sz="2100">
          <a:solidFill>
            <a:schemeClr val="tx1"/>
          </a:solidFill>
          <a:latin typeface="Arial" pitchFamily="34" charset="0"/>
          <a:cs typeface="+mn-cs"/>
        </a:defRPr>
      </a:lvl5pPr>
      <a:lvl6pPr marL="2182813" indent="-228600" algn="l" defTabSz="912813" rtl="0" fontAlgn="base">
        <a:spcBef>
          <a:spcPct val="20000"/>
        </a:spcBef>
        <a:spcAft>
          <a:spcPct val="0"/>
        </a:spcAft>
        <a:buChar char="•"/>
        <a:defRPr sz="2100">
          <a:solidFill>
            <a:schemeClr val="tx1"/>
          </a:solidFill>
          <a:latin typeface="Arial" pitchFamily="34" charset="0"/>
          <a:cs typeface="+mn-cs"/>
        </a:defRPr>
      </a:lvl6pPr>
      <a:lvl7pPr marL="2640013" indent="-228600" algn="l" defTabSz="912813" rtl="0" fontAlgn="base">
        <a:spcBef>
          <a:spcPct val="20000"/>
        </a:spcBef>
        <a:spcAft>
          <a:spcPct val="0"/>
        </a:spcAft>
        <a:buChar char="•"/>
        <a:defRPr sz="2100">
          <a:solidFill>
            <a:schemeClr val="tx1"/>
          </a:solidFill>
          <a:latin typeface="Arial" pitchFamily="34" charset="0"/>
          <a:cs typeface="+mn-cs"/>
        </a:defRPr>
      </a:lvl7pPr>
      <a:lvl8pPr marL="3097213" indent="-228600" algn="l" defTabSz="912813" rtl="0" fontAlgn="base">
        <a:spcBef>
          <a:spcPct val="20000"/>
        </a:spcBef>
        <a:spcAft>
          <a:spcPct val="0"/>
        </a:spcAft>
        <a:buChar char="•"/>
        <a:defRPr sz="2100">
          <a:solidFill>
            <a:schemeClr val="tx1"/>
          </a:solidFill>
          <a:latin typeface="Arial" pitchFamily="34" charset="0"/>
          <a:cs typeface="+mn-cs"/>
        </a:defRPr>
      </a:lvl8pPr>
      <a:lvl9pPr marL="3554413" indent="-228600" algn="l" defTabSz="912813" rtl="0" fontAlgn="base">
        <a:spcBef>
          <a:spcPct val="20000"/>
        </a:spcBef>
        <a:spcAft>
          <a:spcPct val="0"/>
        </a:spcAft>
        <a:buChar char="•"/>
        <a:defRPr sz="2100">
          <a:solidFill>
            <a:schemeClr val="tx1"/>
          </a:solidFill>
          <a:latin typeface="Arial" pitchFamily="34" charset="0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88" r:id="rId1"/>
    <p:sldLayoutId id="2147483789" r:id="rId2"/>
    <p:sldLayoutId id="2147483790" r:id="rId3"/>
    <p:sldLayoutId id="2147483791" r:id="rId4"/>
    <p:sldLayoutId id="2147483792" r:id="rId5"/>
    <p:sldLayoutId id="2147483793" r:id="rId6"/>
    <p:sldLayoutId id="2147483794" r:id="rId7"/>
    <p:sldLayoutId id="2147483795" r:id="rId8"/>
    <p:sldLayoutId id="2147483796" r:id="rId9"/>
    <p:sldLayoutId id="2147483797" r:id="rId10"/>
    <p:sldLayoutId id="2147483798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0.xml"/><Relationship Id="rId4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5.xml"/><Relationship Id="rId4" Type="http://schemas.openxmlformats.org/officeDocument/2006/relationships/image" Target="../media/image5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00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2.xml"/><Relationship Id="rId4" Type="http://schemas.openxmlformats.org/officeDocument/2006/relationships/image" Target="../media/image1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2.xml"/><Relationship Id="rId6" Type="http://schemas.openxmlformats.org/officeDocument/2006/relationships/image" Target="../media/image18.png"/><Relationship Id="rId11" Type="http://schemas.openxmlformats.org/officeDocument/2006/relationships/image" Target="../media/image23.jpeg"/><Relationship Id="rId5" Type="http://schemas.openxmlformats.org/officeDocument/2006/relationships/image" Target="../media/image17.png"/><Relationship Id="rId10" Type="http://schemas.openxmlformats.org/officeDocument/2006/relationships/image" Target="../media/image22.png"/><Relationship Id="rId4" Type="http://schemas.openxmlformats.org/officeDocument/2006/relationships/image" Target="../media/image16.png"/><Relationship Id="rId9" Type="http://schemas.openxmlformats.org/officeDocument/2006/relationships/image" Target="../media/image21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hyperlink" Target="http://images.google.com/imgres?imgurl=http://vercors.univ-savoie.fr/ressourcesenligne/cours_hh/new/LEA_L&amp;C2/L&amp;C2_02/flag_argentina.gif&amp;imgrefurl=http://vercors.univ-savoie.fr/ressourcesenligne/cours_hh/new/LEA_L&amp;C2/L&amp;C2_02/step_4A.htm&amp;usg=__Xiu-j2wcpXhLGbZzEdt045uS034=&amp;h=240&amp;w=360&amp;sz=6&amp;hl=en&amp;start=4&amp;tbnid=D9tQ7gpQI2Z3AM:&amp;tbnh=81&amp;tbnw=121&amp;prev=/images?q=argentina+flag&amp;gbv=2&amp;hl=en&amp;sa=G" TargetMode="External"/><Relationship Id="rId18" Type="http://schemas.openxmlformats.org/officeDocument/2006/relationships/image" Target="../media/image32.png"/><Relationship Id="rId3" Type="http://schemas.openxmlformats.org/officeDocument/2006/relationships/hyperlink" Target="http://images.google.com/imgres?imgurl=http://sam1235.files.wordpress.com/2009/02/portugal_flag1.jpg&amp;imgrefurl=http://sam1235.wordpress.com/2009/02/16/portugal/&amp;usg=__vSszPhLapddBlg5v-avT3c3PjsA=&amp;h=333&amp;w=500&amp;sz=68&amp;hl=en&amp;start=4&amp;tbnid=gAEnxtXedq0FtM:&amp;tbnh=87&amp;tbnw=130&amp;prev=/images?q=portugal+flag&amp;gbv=2&amp;hl=en" TargetMode="External"/><Relationship Id="rId21" Type="http://schemas.openxmlformats.org/officeDocument/2006/relationships/image" Target="../media/image34.png"/><Relationship Id="rId7" Type="http://schemas.openxmlformats.org/officeDocument/2006/relationships/hyperlink" Target="http://images.google.com/imgres?imgurl=http://stores.homestead.com/gpshop/images/store_version1/malaysia-flag.gif&amp;imgrefurl=http://stores.homestead.com/gpshop/StoreFront.bok&amp;usg=__1-uaDFMuNFYZdsOTNDBUCaq5RHc=&amp;h=265&amp;w=390&amp;sz=23&amp;hl=en&amp;start=2&amp;tbnid=L2psOcBRmvUY9M:&amp;tbnh=84&amp;tbnw=123&amp;prev=/images?q=malaysia+flag&amp;gbv=2&amp;hl=en&amp;sa=G" TargetMode="External"/><Relationship Id="rId12" Type="http://schemas.openxmlformats.org/officeDocument/2006/relationships/image" Target="../media/image29.png"/><Relationship Id="rId17" Type="http://schemas.openxmlformats.org/officeDocument/2006/relationships/hyperlink" Target="http://images.google.com/imgres?imgurl=http://www.webflags.com/flags/v/venezuela.gif&amp;imgrefurl=http://www.webflags.com/flags/v/venezuela.htm&amp;usg=__18x-lWprW-ICkMU3OJH5ahJ0vvE=&amp;h=302&amp;w=447&amp;sz=7&amp;hl=en&amp;start=3&amp;tbnid=IbjnQlkLOOqmGM:&amp;tbnh=86&amp;tbnw=127&amp;prev=/images?q=venezuela+flag&amp;gbv=2&amp;hl=en&amp;sa=G" TargetMode="External"/><Relationship Id="rId25" Type="http://schemas.openxmlformats.org/officeDocument/2006/relationships/image" Target="../media/image37.jpe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31.png"/><Relationship Id="rId20" Type="http://schemas.openxmlformats.org/officeDocument/2006/relationships/image" Target="../media/image33.jpeg"/><Relationship Id="rId1" Type="http://schemas.openxmlformats.org/officeDocument/2006/relationships/slideLayout" Target="../slideLayouts/slideLayout75.xml"/><Relationship Id="rId6" Type="http://schemas.openxmlformats.org/officeDocument/2006/relationships/image" Target="../media/image26.png"/><Relationship Id="rId11" Type="http://schemas.openxmlformats.org/officeDocument/2006/relationships/hyperlink" Target="http://images.google.com/imgres?imgurl=http://www.michaelshouse.com/blog/wp-content/uploads/2009/08/spain-flag.gif&amp;imgrefurl=http://www.michaelshouse.com/blog/category/cocaine-addiction/&amp;usg=__fotgfmVRCJx443ZZVnb7nvDu0-8=&amp;h=302&amp;w=453&amp;sz=10&amp;hl=en&amp;start=4&amp;tbnid=eFtDhwPafHBFdM:&amp;tbnh=85&amp;tbnw=127&amp;prev=/images?q=spain+flag&amp;gbv=2&amp;hl=en" TargetMode="External"/><Relationship Id="rId24" Type="http://schemas.openxmlformats.org/officeDocument/2006/relationships/image" Target="../media/image17.png"/><Relationship Id="rId5" Type="http://schemas.openxmlformats.org/officeDocument/2006/relationships/image" Target="../media/image25.png"/><Relationship Id="rId15" Type="http://schemas.openxmlformats.org/officeDocument/2006/relationships/hyperlink" Target="http://images.google.com/imgres?imgurl=http://www.travlang.com/factbook/flags/br-lgflag.gif&amp;imgrefurl=http://www.travlang.com/factbook/flags/br-flag.html&amp;usg=__IfqQnk3jNjq4zczudBsYscZRr1A=&amp;h=302&amp;w=429&amp;sz=7&amp;hl=en&amp;start=4&amp;tbnid=IZ9muIeyK_nqbM:&amp;tbnh=89&amp;tbnw=126&amp;prev=/images?q=brazil+flag&amp;gbv=2&amp;hl=en&amp;sa=G" TargetMode="External"/><Relationship Id="rId23" Type="http://schemas.openxmlformats.org/officeDocument/2006/relationships/image" Target="../media/image36.png"/><Relationship Id="rId10" Type="http://schemas.openxmlformats.org/officeDocument/2006/relationships/image" Target="../media/image28.png"/><Relationship Id="rId19" Type="http://schemas.openxmlformats.org/officeDocument/2006/relationships/hyperlink" Target="http://www.centroamerica.es/bandera%20guatemala.gif" TargetMode="External"/><Relationship Id="rId4" Type="http://schemas.openxmlformats.org/officeDocument/2006/relationships/image" Target="../media/image24.png"/><Relationship Id="rId9" Type="http://schemas.openxmlformats.org/officeDocument/2006/relationships/hyperlink" Target="http://images.google.com/imgres?imgurl=http://www.wavemagazine.net/arhiva/18/topic/mkd.jpg&amp;imgrefurl=http://www.wavemagazine.net/arhiva/18/topic/natomkd.htm&amp;usg=__FLALRvrALoFChcB6wK2tBQiM6AE=&amp;h=299&amp;w=448&amp;sz=17&amp;hl=en&amp;start=3&amp;tbnid=Vt9v8iahnNWCWM:&amp;tbnh=85&amp;tbnw=127&amp;prev=/images?q=macedonia+flag&amp;gbv=2&amp;hl=en&amp;sa=G" TargetMode="External"/><Relationship Id="rId14" Type="http://schemas.openxmlformats.org/officeDocument/2006/relationships/image" Target="../media/image30.png"/><Relationship Id="rId22" Type="http://schemas.openxmlformats.org/officeDocument/2006/relationships/image" Target="../media/image3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0.xml"/><Relationship Id="rId6" Type="http://schemas.openxmlformats.org/officeDocument/2006/relationships/image" Target="../media/image43.jpe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5.xml"/><Relationship Id="rId5" Type="http://schemas.openxmlformats.org/officeDocument/2006/relationships/image" Target="../media/image46.png"/><Relationship Id="rId4" Type="http://schemas.openxmlformats.org/officeDocument/2006/relationships/image" Target="../media/image45.gi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7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5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/>
        </p:nvSpPr>
        <p:spPr bwMode="auto">
          <a:xfrm>
            <a:off x="1676400" y="1371600"/>
            <a:ext cx="89916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0549" tIns="65275" rIns="130549" bIns="6527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en-US" sz="6600" i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 Medium"/>
                <a:cs typeface="Arial"/>
              </a:rPr>
              <a:t>World trends in </a:t>
            </a:r>
            <a:r>
              <a:rPr lang="en-US" sz="6600" i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 Medium"/>
                <a:cs typeface="Arial"/>
              </a:rPr>
              <a:t>Education </a:t>
            </a:r>
            <a:r>
              <a:rPr lang="en-US" sz="6600" i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 Medium"/>
                <a:cs typeface="Arial"/>
              </a:rPr>
              <a:t>Transformation</a:t>
            </a:r>
            <a:endParaRPr lang="en-US" sz="3600" i="1" kern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o Sans Intel Medium"/>
              <a:cs typeface="Arial"/>
            </a:endParaRPr>
          </a:p>
        </p:txBody>
      </p:sp>
      <p:sp>
        <p:nvSpPr>
          <p:cNvPr id="3" name="Title 2"/>
          <p:cNvSpPr txBox="1">
            <a:spLocks/>
          </p:cNvSpPr>
          <p:nvPr/>
        </p:nvSpPr>
        <p:spPr bwMode="auto">
          <a:xfrm>
            <a:off x="3200400" y="3657600"/>
            <a:ext cx="89916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0549" tIns="65275" rIns="130549" bIns="6527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en-US" sz="3200" i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 Medium"/>
                <a:cs typeface="Arial"/>
              </a:rPr>
              <a:t>              </a:t>
            </a:r>
          </a:p>
          <a:p>
            <a:pPr lvl="4">
              <a:lnSpc>
                <a:spcPct val="90000"/>
              </a:lnSpc>
            </a:pPr>
            <a:endParaRPr lang="en-US" sz="2400" i="1" kern="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o Sans Intel Medium"/>
              <a:cs typeface="Arial"/>
            </a:endParaRPr>
          </a:p>
          <a:p>
            <a:pPr lvl="4">
              <a:lnSpc>
                <a:spcPct val="90000"/>
              </a:lnSpc>
            </a:pPr>
            <a:r>
              <a:rPr lang="en-US" sz="2400" i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 Medium"/>
                <a:cs typeface="Arial"/>
              </a:rPr>
              <a:t>John Davies</a:t>
            </a:r>
          </a:p>
          <a:p>
            <a:pPr lvl="4">
              <a:lnSpc>
                <a:spcPct val="90000"/>
              </a:lnSpc>
            </a:pPr>
            <a:r>
              <a:rPr lang="en-US" sz="2400" i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 Medium"/>
                <a:cs typeface="Arial"/>
              </a:rPr>
              <a:t>Vice President</a:t>
            </a:r>
          </a:p>
          <a:p>
            <a:pPr lvl="4">
              <a:lnSpc>
                <a:spcPct val="90000"/>
              </a:lnSpc>
            </a:pPr>
            <a:r>
              <a:rPr lang="en-US" sz="2400" i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 Medium"/>
                <a:cs typeface="Arial"/>
              </a:rPr>
              <a:t>Intel Corporation</a:t>
            </a:r>
          </a:p>
          <a:p>
            <a:pPr lvl="4">
              <a:lnSpc>
                <a:spcPct val="90000"/>
              </a:lnSpc>
            </a:pPr>
            <a:endParaRPr lang="en-US" sz="700" i="1" kern="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o Sans Intel Medium"/>
              <a:cs typeface="Arial"/>
            </a:endParaRPr>
          </a:p>
          <a:p>
            <a:pPr>
              <a:lnSpc>
                <a:spcPct val="90000"/>
              </a:lnSpc>
            </a:pPr>
            <a:endParaRPr lang="en-US" sz="5400" i="1" kern="0" dirty="0" smtClean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o Sans Intel Medium"/>
              <a:cs typeface="Arial"/>
            </a:endParaRPr>
          </a:p>
          <a:p>
            <a:pPr>
              <a:lnSpc>
                <a:spcPct val="90000"/>
              </a:lnSpc>
            </a:pPr>
            <a:endParaRPr lang="en-US" sz="3200" i="1" kern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o Sans Intel Medium"/>
              <a:cs typeface="Arial"/>
            </a:endParaRPr>
          </a:p>
        </p:txBody>
      </p:sp>
      <p:pic>
        <p:nvPicPr>
          <p:cNvPr id="4" name="Picture 10" descr="intel_rgb_3000.png"/>
          <p:cNvPicPr>
            <a:picLocks noChangeAspect="1"/>
          </p:cNvPicPr>
          <p:nvPr/>
        </p:nvPicPr>
        <p:blipFill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20000"/>
          </a:blip>
          <a:srcRect/>
          <a:stretch>
            <a:fillRect/>
          </a:stretch>
        </p:blipFill>
        <p:spPr bwMode="auto">
          <a:xfrm>
            <a:off x="8208963" y="6240463"/>
            <a:ext cx="706437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7" name="Picture 10" descr="MAL_00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327775" y="1600200"/>
            <a:ext cx="2816225" cy="4419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Picture 2" descr="Malaysia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162800" y="76200"/>
            <a:ext cx="1905000" cy="12414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0179" name="Rectangle 27"/>
          <p:cNvSpPr>
            <a:spLocks noChangeArrowheads="1"/>
          </p:cNvSpPr>
          <p:nvPr/>
        </p:nvSpPr>
        <p:spPr bwMode="auto">
          <a:xfrm>
            <a:off x="341313" y="1371600"/>
            <a:ext cx="5754687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endParaRPr lang="en-US" sz="2600" b="1" dirty="0">
              <a:latin typeface="Neo Sans Intel" pitchFamily="34" charset="0"/>
            </a:endParaRPr>
          </a:p>
          <a:p>
            <a:r>
              <a:rPr lang="en-US" sz="2400" b="1" dirty="0">
                <a:latin typeface="Neo Sans Intel" pitchFamily="34" charset="0"/>
              </a:rPr>
              <a:t>Government plan to improve education</a:t>
            </a:r>
          </a:p>
          <a:p>
            <a:endParaRPr lang="en-US" sz="2400" b="1" dirty="0">
              <a:latin typeface="Neo Sans Intel" pitchFamily="34" charset="0"/>
            </a:endParaRPr>
          </a:p>
          <a:p>
            <a:pPr>
              <a:spcBef>
                <a:spcPct val="20000"/>
              </a:spcBef>
            </a:pPr>
            <a:r>
              <a:rPr lang="en-US" sz="2400" b="1" dirty="0" smtClean="0">
                <a:latin typeface="Neo Sans Intel" pitchFamily="34" charset="0"/>
              </a:rPr>
              <a:t>• ~200K teacher notebooks</a:t>
            </a:r>
          </a:p>
          <a:p>
            <a:pPr>
              <a:spcBef>
                <a:spcPct val="20000"/>
              </a:spcBef>
            </a:pPr>
            <a:endParaRPr lang="en-US" sz="2400" b="1" dirty="0" smtClean="0">
              <a:latin typeface="Neo Sans Intel" pitchFamily="34" charset="0"/>
            </a:endParaRPr>
          </a:p>
          <a:p>
            <a:pPr>
              <a:spcBef>
                <a:spcPct val="20000"/>
              </a:spcBef>
            </a:pPr>
            <a:r>
              <a:rPr lang="en-US" sz="2400" b="1" dirty="0" smtClean="0">
                <a:latin typeface="Neo Sans Intel" pitchFamily="34" charset="0"/>
              </a:rPr>
              <a:t>• </a:t>
            </a:r>
            <a:r>
              <a:rPr lang="en-US" sz="2400" b="1" dirty="0">
                <a:latin typeface="Neo Sans Intel" pitchFamily="34" charset="0"/>
              </a:rPr>
              <a:t>1 million </a:t>
            </a:r>
            <a:r>
              <a:rPr lang="en-US" sz="2400" b="1" dirty="0" err="1">
                <a:latin typeface="Neo Sans Intel" pitchFamily="34" charset="0"/>
              </a:rPr>
              <a:t>netbooks</a:t>
            </a:r>
            <a:r>
              <a:rPr lang="en-US" sz="2400" b="1" dirty="0">
                <a:latin typeface="Neo Sans Intel" pitchFamily="34" charset="0"/>
              </a:rPr>
              <a:t> in 2010</a:t>
            </a:r>
          </a:p>
          <a:p>
            <a:pPr marL="742950" lvl="1" indent="-285750">
              <a:spcBef>
                <a:spcPct val="20000"/>
              </a:spcBef>
              <a:buFontTx/>
              <a:buChar char="-"/>
            </a:pPr>
            <a:r>
              <a:rPr lang="en-US" sz="2400" dirty="0">
                <a:latin typeface="Neo Sans Intel" pitchFamily="34" charset="0"/>
              </a:rPr>
              <a:t>65% underprivileged students </a:t>
            </a:r>
          </a:p>
          <a:p>
            <a:pPr marL="742950" lvl="1" indent="-285750">
              <a:spcBef>
                <a:spcPct val="20000"/>
              </a:spcBef>
              <a:buFontTx/>
              <a:buChar char="-"/>
            </a:pPr>
            <a:r>
              <a:rPr lang="en-US" sz="2400" dirty="0">
                <a:latin typeface="Neo Sans Intel" pitchFamily="34" charset="0"/>
              </a:rPr>
              <a:t>35% low income groups/families</a:t>
            </a:r>
          </a:p>
          <a:p>
            <a:pPr marL="742950" lvl="1" indent="-285750">
              <a:spcBef>
                <a:spcPct val="20000"/>
              </a:spcBef>
              <a:buFontTx/>
              <a:buChar char="-"/>
            </a:pPr>
            <a:r>
              <a:rPr lang="en-US" sz="2400" dirty="0">
                <a:latin typeface="Neo Sans Intel" pitchFamily="34" charset="0"/>
              </a:rPr>
              <a:t>Free broadband (for one year)</a:t>
            </a:r>
          </a:p>
          <a:p>
            <a:pPr marL="742950" lvl="1" indent="-285750">
              <a:spcBef>
                <a:spcPct val="20000"/>
              </a:spcBef>
            </a:pPr>
            <a:endParaRPr lang="en-US" sz="2400" dirty="0">
              <a:latin typeface="Neo Sans Intel" pitchFamily="34" charset="0"/>
            </a:endParaRPr>
          </a:p>
        </p:txBody>
      </p:sp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304800" y="304800"/>
            <a:ext cx="8153400" cy="103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r>
              <a:rPr lang="en-US" sz="4400" b="1">
                <a:solidFill>
                  <a:srgbClr val="FFFFFF"/>
                </a:solidFill>
                <a:latin typeface="Neo Sans Intel Medium" pitchFamily="34" charset="0"/>
              </a:rPr>
              <a:t>Malaysia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itle 7"/>
          <p:cNvSpPr txBox="1">
            <a:spLocks/>
          </p:cNvSpPr>
          <p:nvPr/>
        </p:nvSpPr>
        <p:spPr bwMode="auto">
          <a:xfrm>
            <a:off x="0" y="357188"/>
            <a:ext cx="9144000" cy="714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/>
          <a:lstStyle/>
          <a:p>
            <a:pPr algn="ctr" defTabSz="912813">
              <a:lnSpc>
                <a:spcPct val="90000"/>
              </a:lnSpc>
            </a:pPr>
            <a:r>
              <a:rPr lang="en-GB" sz="4400" b="1" dirty="0" smtClean="0">
                <a:solidFill>
                  <a:srgbClr val="FFFFFF"/>
                </a:solidFill>
                <a:latin typeface="Neo Sans Intel Medium" pitchFamily="34" charset="0"/>
              </a:rPr>
              <a:t>Our Opportunity</a:t>
            </a:r>
            <a:endParaRPr lang="en-GB" sz="4400" b="1" dirty="0">
              <a:solidFill>
                <a:srgbClr val="FFFFFF"/>
              </a:solidFill>
              <a:latin typeface="Neo Sans Intel Medium" pitchFamily="34" charset="0"/>
            </a:endParaRPr>
          </a:p>
        </p:txBody>
      </p:sp>
      <p:sp>
        <p:nvSpPr>
          <p:cNvPr id="56322" name="Rectangle 6"/>
          <p:cNvSpPr>
            <a:spLocks noChangeArrowheads="1"/>
          </p:cNvSpPr>
          <p:nvPr/>
        </p:nvSpPr>
        <p:spPr bwMode="auto">
          <a:xfrm>
            <a:off x="285750" y="1718888"/>
            <a:ext cx="8629650" cy="490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2F4D71"/>
            </a:prstShdw>
          </a:effectLst>
        </p:spPr>
        <p:txBody>
          <a:bodyPr lIns="91429" tIns="45714" rIns="91429" bIns="45714">
            <a:spAutoFit/>
          </a:bodyPr>
          <a:lstStyle/>
          <a:p>
            <a:pPr marL="117475" indent="-117475" algn="ctr" defTabSz="912813" eaLnBrk="0" hangingPunct="0">
              <a:lnSpc>
                <a:spcPct val="95000"/>
              </a:lnSpc>
              <a:spcBef>
                <a:spcPct val="30000"/>
              </a:spcBef>
              <a:buClr>
                <a:schemeClr val="tx1"/>
              </a:buClr>
              <a:buFont typeface="Arial" charset="0"/>
              <a:buNone/>
            </a:pPr>
            <a:r>
              <a:rPr lang="en-GB" sz="4000" dirty="0" smtClean="0">
                <a:solidFill>
                  <a:srgbClr val="FFFFFF"/>
                </a:solidFill>
                <a:latin typeface="Neo Sans Intel" pitchFamily="34" charset="0"/>
              </a:rPr>
              <a:t>Train all</a:t>
            </a:r>
            <a:r>
              <a:rPr lang="en-GB" sz="4000" dirty="0" smtClean="0">
                <a:solidFill>
                  <a:srgbClr val="000000"/>
                </a:solidFill>
                <a:latin typeface="Neo Sans Intel" pitchFamily="34" charset="0"/>
              </a:rPr>
              <a:t> </a:t>
            </a:r>
            <a:r>
              <a:rPr lang="en-GB" sz="4000" b="1" dirty="0" smtClean="0">
                <a:solidFill>
                  <a:srgbClr val="2CD6F8"/>
                </a:solidFill>
                <a:latin typeface="Neo Sans Intel" pitchFamily="34" charset="0"/>
              </a:rPr>
              <a:t>teachers</a:t>
            </a:r>
          </a:p>
          <a:p>
            <a:pPr marL="117475" indent="-117475" algn="ctr" defTabSz="912813" eaLnBrk="0" hangingPunct="0">
              <a:lnSpc>
                <a:spcPct val="95000"/>
              </a:lnSpc>
              <a:spcBef>
                <a:spcPct val="30000"/>
              </a:spcBef>
              <a:buClr>
                <a:schemeClr val="tx1"/>
              </a:buClr>
              <a:buFont typeface="Arial" charset="0"/>
              <a:buNone/>
            </a:pPr>
            <a:endParaRPr lang="en-GB" sz="2000" b="1" dirty="0" smtClean="0">
              <a:solidFill>
                <a:srgbClr val="2CD6F8"/>
              </a:solidFill>
              <a:latin typeface="Neo Sans Intel" pitchFamily="34" charset="0"/>
            </a:endParaRPr>
          </a:p>
          <a:p>
            <a:pPr marL="117475" indent="-117475" algn="ctr" defTabSz="912813" eaLnBrk="0" hangingPunct="0">
              <a:lnSpc>
                <a:spcPct val="95000"/>
              </a:lnSpc>
              <a:spcBef>
                <a:spcPct val="30000"/>
              </a:spcBef>
              <a:buClr>
                <a:schemeClr val="tx1"/>
              </a:buClr>
              <a:buFont typeface="Arial" charset="0"/>
              <a:buNone/>
            </a:pPr>
            <a:r>
              <a:rPr lang="en-GB" sz="4000" dirty="0" smtClean="0">
                <a:latin typeface="Neo Sans Intel" pitchFamily="34" charset="0"/>
              </a:rPr>
              <a:t>Plan and commit</a:t>
            </a:r>
            <a:r>
              <a:rPr lang="en-GB" sz="4000" dirty="0" smtClean="0">
                <a:solidFill>
                  <a:srgbClr val="000000"/>
                </a:solidFill>
                <a:latin typeface="Neo Sans Intel" pitchFamily="34" charset="0"/>
              </a:rPr>
              <a:t> </a:t>
            </a:r>
            <a:r>
              <a:rPr lang="en-GB" sz="4000" b="1" dirty="0" err="1" smtClean="0">
                <a:solidFill>
                  <a:srgbClr val="2CD6F8"/>
                </a:solidFill>
                <a:latin typeface="Neo Sans Intel" pitchFamily="34" charset="0"/>
              </a:rPr>
              <a:t>eCurricula</a:t>
            </a:r>
            <a:endParaRPr lang="en-GB" sz="4000" b="1" dirty="0" smtClean="0">
              <a:solidFill>
                <a:srgbClr val="2CD6F8"/>
              </a:solidFill>
              <a:latin typeface="Neo Sans Intel" pitchFamily="34" charset="0"/>
            </a:endParaRPr>
          </a:p>
          <a:p>
            <a:pPr marL="117475" indent="-117475" algn="ctr" defTabSz="912813" eaLnBrk="0" hangingPunct="0">
              <a:lnSpc>
                <a:spcPct val="95000"/>
              </a:lnSpc>
              <a:spcBef>
                <a:spcPct val="30000"/>
              </a:spcBef>
              <a:buClr>
                <a:schemeClr val="tx1"/>
              </a:buClr>
              <a:buFont typeface="Arial" charset="0"/>
              <a:buNone/>
            </a:pPr>
            <a:endParaRPr lang="en-GB" sz="2000" b="1" dirty="0" smtClean="0">
              <a:solidFill>
                <a:srgbClr val="2CD6F8"/>
              </a:solidFill>
              <a:latin typeface="Neo Sans Intel" pitchFamily="34" charset="0"/>
            </a:endParaRPr>
          </a:p>
          <a:p>
            <a:pPr marL="117475" lvl="0" indent="-117475" algn="ctr" defTabSz="912813" eaLnBrk="0" hangingPunct="0">
              <a:lnSpc>
                <a:spcPct val="95000"/>
              </a:lnSpc>
              <a:spcBef>
                <a:spcPct val="30000"/>
              </a:spcBef>
              <a:buClr>
                <a:srgbClr val="FFFFFF"/>
              </a:buClr>
            </a:pPr>
            <a:r>
              <a:rPr lang="en-GB" sz="4000" dirty="0" smtClean="0">
                <a:solidFill>
                  <a:srgbClr val="FFFFFF"/>
                </a:solidFill>
                <a:latin typeface="Neo Sans Intel" pitchFamily="34" charset="0"/>
              </a:rPr>
              <a:t>PCs in the </a:t>
            </a:r>
            <a:r>
              <a:rPr lang="en-GB" sz="4000" b="1" dirty="0" smtClean="0">
                <a:solidFill>
                  <a:srgbClr val="2CD6F8"/>
                </a:solidFill>
                <a:latin typeface="Neo Sans Intel" pitchFamily="34" charset="0"/>
              </a:rPr>
              <a:t>classrooms</a:t>
            </a:r>
          </a:p>
          <a:p>
            <a:pPr marL="117475" indent="-117475" algn="ctr" defTabSz="912813" eaLnBrk="0" hangingPunct="0">
              <a:lnSpc>
                <a:spcPct val="95000"/>
              </a:lnSpc>
              <a:spcBef>
                <a:spcPct val="30000"/>
              </a:spcBef>
              <a:buClr>
                <a:schemeClr val="tx1"/>
              </a:buClr>
              <a:buFont typeface="Arial" charset="0"/>
              <a:buNone/>
            </a:pPr>
            <a:endParaRPr lang="en-GB" sz="2000" b="1" dirty="0" smtClean="0">
              <a:solidFill>
                <a:srgbClr val="2CD6F8"/>
              </a:solidFill>
              <a:latin typeface="Neo Sans Intel" pitchFamily="34" charset="0"/>
            </a:endParaRPr>
          </a:p>
          <a:p>
            <a:pPr marL="117475" indent="-117475" algn="ctr" defTabSz="912813" eaLnBrk="0" hangingPunct="0">
              <a:lnSpc>
                <a:spcPct val="95000"/>
              </a:lnSpc>
              <a:spcBef>
                <a:spcPct val="30000"/>
              </a:spcBef>
              <a:buClr>
                <a:schemeClr val="tx1"/>
              </a:buClr>
              <a:buFont typeface="Arial" charset="0"/>
              <a:buNone/>
            </a:pPr>
            <a:r>
              <a:rPr lang="en-GB" sz="4000" dirty="0" smtClean="0">
                <a:latin typeface="Neo Sans Intel" pitchFamily="34" charset="0"/>
              </a:rPr>
              <a:t>Enable </a:t>
            </a:r>
            <a:r>
              <a:rPr lang="en-GB" sz="4000" b="1" dirty="0" smtClean="0">
                <a:solidFill>
                  <a:srgbClr val="2CD6F8"/>
                </a:solidFill>
                <a:latin typeface="Neo Sans Intel" pitchFamily="34" charset="0"/>
              </a:rPr>
              <a:t>local value added </a:t>
            </a:r>
          </a:p>
          <a:p>
            <a:pPr marL="117475" indent="-117475" algn="ctr" defTabSz="912813" eaLnBrk="0" hangingPunct="0">
              <a:lnSpc>
                <a:spcPct val="95000"/>
              </a:lnSpc>
              <a:spcBef>
                <a:spcPct val="30000"/>
              </a:spcBef>
              <a:buClr>
                <a:schemeClr val="tx1"/>
              </a:buClr>
              <a:buFont typeface="Arial" charset="0"/>
              <a:buNone/>
            </a:pPr>
            <a:endParaRPr lang="en-GB" sz="4000" b="1" dirty="0" smtClean="0">
              <a:solidFill>
                <a:srgbClr val="2CD6F8"/>
              </a:solidFill>
              <a:latin typeface="Neo Sans Intel" pitchFamily="34" charset="0"/>
            </a:endParaRPr>
          </a:p>
        </p:txBody>
      </p:sp>
      <p:pic>
        <p:nvPicPr>
          <p:cNvPr id="7" name="Picture 8" descr="02_2007_Rick Huijbregts"/>
          <p:cNvPicPr preferRelativeResize="0"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457200"/>
            <a:ext cx="8153400" cy="84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 txBox="1">
            <a:spLocks/>
          </p:cNvSpPr>
          <p:nvPr/>
        </p:nvSpPr>
        <p:spPr bwMode="auto">
          <a:xfrm>
            <a:off x="0" y="1752600"/>
            <a:ext cx="9144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0549" tIns="65275" rIns="130549" bIns="6527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en-US" sz="5400" i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 Medium"/>
                <a:cs typeface="Arial"/>
              </a:rPr>
              <a:t>www.intel.com/worldahead</a:t>
            </a:r>
            <a:endParaRPr lang="en-US" sz="4000" i="1" kern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o Sans Intel Medium"/>
              <a:cs typeface="Arial"/>
            </a:endParaRPr>
          </a:p>
        </p:txBody>
      </p:sp>
      <p:sp>
        <p:nvSpPr>
          <p:cNvPr id="3" name="Title 2"/>
          <p:cNvSpPr txBox="1">
            <a:spLocks/>
          </p:cNvSpPr>
          <p:nvPr/>
        </p:nvSpPr>
        <p:spPr bwMode="auto">
          <a:xfrm>
            <a:off x="3962400" y="3886200"/>
            <a:ext cx="899160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130549" tIns="65275" rIns="130549" bIns="65275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90000"/>
              </a:lnSpc>
            </a:pPr>
            <a:r>
              <a:rPr lang="en-US" sz="7200" i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 Medium"/>
                <a:cs typeface="Arial"/>
              </a:rPr>
              <a:t>Thank You!</a:t>
            </a:r>
          </a:p>
          <a:p>
            <a:pPr>
              <a:lnSpc>
                <a:spcPct val="90000"/>
              </a:lnSpc>
            </a:pPr>
            <a:endParaRPr lang="en-US" sz="4400" i="1" kern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o Sans Intel Medium"/>
              <a:cs typeface="Arial"/>
            </a:endParaRPr>
          </a:p>
        </p:txBody>
      </p:sp>
      <p:pic>
        <p:nvPicPr>
          <p:cNvPr id="4" name="Picture 10" descr="intel_rgb_3000.png"/>
          <p:cNvPicPr>
            <a:picLocks noChangeAspect="1"/>
          </p:cNvPicPr>
          <p:nvPr/>
        </p:nvPicPr>
        <p:blipFill>
          <a:blip r:embed="rId4" cstate="print">
            <a:duotone>
              <a:schemeClr val="accent3">
                <a:shade val="45000"/>
                <a:satMod val="135000"/>
              </a:schemeClr>
              <a:prstClr val="white"/>
            </a:duotone>
            <a:lum bright="20000"/>
          </a:blip>
          <a:srcRect/>
          <a:stretch>
            <a:fillRect/>
          </a:stretch>
        </p:blipFill>
        <p:spPr bwMode="auto">
          <a:xfrm>
            <a:off x="8208963" y="6240463"/>
            <a:ext cx="706437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3" cstate="print">
            <a:lum contrast="12000"/>
          </a:blip>
          <a:srcRect/>
          <a:stretch>
            <a:fillRect/>
          </a:stretch>
        </p:blipFill>
        <p:spPr bwMode="auto">
          <a:xfrm>
            <a:off x="152400" y="1981200"/>
            <a:ext cx="8837612" cy="2933700"/>
          </a:xfrm>
          <a:prstGeom prst="rect">
            <a:avLst/>
          </a:prstGeom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softEdge rad="112500"/>
          </a:effectLst>
        </p:spPr>
      </p:pic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228600"/>
            <a:ext cx="91440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>
              <a:lnSpc>
                <a:spcPct val="90000"/>
              </a:lnSpc>
            </a:pPr>
            <a:r>
              <a:rPr lang="en-US" sz="4400" b="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 Medium" pitchFamily="34" charset="0"/>
                <a:cs typeface="Arial"/>
              </a:rPr>
              <a:t>Intel World Ahead</a:t>
            </a:r>
          </a:p>
        </p:txBody>
      </p:sp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304800" y="1401763"/>
            <a:ext cx="1981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223838" indent="-223838" algn="ctr" defTabSz="639763">
              <a:lnSpc>
                <a:spcPct val="95000"/>
              </a:lnSpc>
              <a:spcBef>
                <a:spcPct val="30000"/>
              </a:spcBef>
              <a:spcAft>
                <a:spcPts val="1000"/>
              </a:spcAft>
              <a:buClr>
                <a:srgbClr val="FFFFFF"/>
              </a:buClr>
              <a:buFont typeface="Wingdings" pitchFamily="2" charset="2"/>
              <a:buNone/>
            </a:pPr>
            <a:r>
              <a:rPr lang="en-US" sz="2600" dirty="0" smtClean="0">
                <a:solidFill>
                  <a:srgbClr val="FFFFFF"/>
                </a:solidFill>
                <a:latin typeface="Neo Sans Intel Medium" pitchFamily="34" charset="0"/>
                <a:ea typeface="MS Mincho" pitchFamily="49" charset="-128"/>
                <a:cs typeface="Arial"/>
              </a:rPr>
              <a:t>Access</a:t>
            </a:r>
            <a:endParaRPr lang="en-US" sz="2600" dirty="0">
              <a:solidFill>
                <a:srgbClr val="FFFFFF"/>
              </a:solidFill>
              <a:latin typeface="Neo Sans Intel Medium" pitchFamily="34" charset="0"/>
              <a:cs typeface="Arial"/>
            </a:endParaRPr>
          </a:p>
        </p:txBody>
      </p:sp>
      <p:sp>
        <p:nvSpPr>
          <p:cNvPr id="5124" name="Rectangle 3"/>
          <p:cNvSpPr>
            <a:spLocks noChangeArrowheads="1"/>
          </p:cNvSpPr>
          <p:nvPr/>
        </p:nvSpPr>
        <p:spPr bwMode="auto">
          <a:xfrm>
            <a:off x="2514600" y="1401763"/>
            <a:ext cx="1981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223838" indent="-223838" algn="ctr" defTabSz="639763">
              <a:lnSpc>
                <a:spcPct val="95000"/>
              </a:lnSpc>
              <a:spcBef>
                <a:spcPct val="30000"/>
              </a:spcBef>
              <a:spcAft>
                <a:spcPts val="1000"/>
              </a:spcAft>
              <a:buClr>
                <a:srgbClr val="FFFFFF"/>
              </a:buClr>
              <a:buFont typeface="Wingdings" pitchFamily="2" charset="2"/>
              <a:buNone/>
            </a:pPr>
            <a:r>
              <a:rPr lang="en-US" altLang="ja-JP" sz="2600" dirty="0">
                <a:solidFill>
                  <a:srgbClr val="FFFFFF"/>
                </a:solidFill>
                <a:latin typeface="Neo Sans Intel Medium" pitchFamily="34" charset="0"/>
                <a:ea typeface="MS Mincho" pitchFamily="49" charset="-128"/>
                <a:cs typeface="Arial"/>
              </a:rPr>
              <a:t>Connectivity</a:t>
            </a:r>
            <a:endParaRPr lang="en-US" sz="2600" dirty="0">
              <a:solidFill>
                <a:srgbClr val="FFFFFF"/>
              </a:solidFill>
              <a:latin typeface="Neo Sans Intel Medium" pitchFamily="34" charset="0"/>
              <a:cs typeface="Arial"/>
            </a:endParaRPr>
          </a:p>
        </p:txBody>
      </p:sp>
      <p:sp>
        <p:nvSpPr>
          <p:cNvPr id="5125" name="Rectangle 3"/>
          <p:cNvSpPr>
            <a:spLocks noChangeArrowheads="1"/>
          </p:cNvSpPr>
          <p:nvPr/>
        </p:nvSpPr>
        <p:spPr bwMode="auto">
          <a:xfrm>
            <a:off x="4724400" y="1401763"/>
            <a:ext cx="1981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223838" indent="-223838" algn="ctr" defTabSz="639763">
              <a:lnSpc>
                <a:spcPct val="95000"/>
              </a:lnSpc>
              <a:spcBef>
                <a:spcPct val="30000"/>
              </a:spcBef>
              <a:spcAft>
                <a:spcPts val="1000"/>
              </a:spcAft>
              <a:buClr>
                <a:srgbClr val="FFFFFF"/>
              </a:buClr>
              <a:buFont typeface="Wingdings" pitchFamily="2" charset="2"/>
              <a:buNone/>
            </a:pPr>
            <a:r>
              <a:rPr lang="en-US" altLang="ja-JP" sz="2600" dirty="0">
                <a:solidFill>
                  <a:srgbClr val="FFFFFF"/>
                </a:solidFill>
                <a:latin typeface="Neo Sans Intel Medium" pitchFamily="34" charset="0"/>
                <a:ea typeface="MS Mincho" pitchFamily="49" charset="-128"/>
                <a:cs typeface="Arial"/>
              </a:rPr>
              <a:t>Education</a:t>
            </a:r>
            <a:endParaRPr lang="en-US" sz="2600" dirty="0">
              <a:solidFill>
                <a:srgbClr val="FFFFFF"/>
              </a:solidFill>
              <a:latin typeface="Neo Sans Intel Medium" pitchFamily="34" charset="0"/>
              <a:cs typeface="Arial"/>
            </a:endParaRPr>
          </a:p>
        </p:txBody>
      </p:sp>
      <p:sp>
        <p:nvSpPr>
          <p:cNvPr id="5126" name="Rectangle 3"/>
          <p:cNvSpPr>
            <a:spLocks noChangeArrowheads="1"/>
          </p:cNvSpPr>
          <p:nvPr/>
        </p:nvSpPr>
        <p:spPr bwMode="auto">
          <a:xfrm>
            <a:off x="6858000" y="1401763"/>
            <a:ext cx="19812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223838" indent="-223838" algn="ctr" defTabSz="639763">
              <a:lnSpc>
                <a:spcPct val="95000"/>
              </a:lnSpc>
              <a:spcBef>
                <a:spcPct val="30000"/>
              </a:spcBef>
              <a:spcAft>
                <a:spcPts val="1000"/>
              </a:spcAft>
              <a:buClr>
                <a:srgbClr val="FFFFFF"/>
              </a:buClr>
              <a:buFont typeface="Wingdings" pitchFamily="2" charset="2"/>
              <a:buNone/>
            </a:pPr>
            <a:r>
              <a:rPr lang="en-US" altLang="ja-JP" sz="2600" dirty="0">
                <a:solidFill>
                  <a:srgbClr val="FFFFFF"/>
                </a:solidFill>
                <a:latin typeface="Neo Sans Intel Medium" pitchFamily="34" charset="0"/>
                <a:ea typeface="MS Mincho" pitchFamily="49" charset="-128"/>
                <a:cs typeface="Arial"/>
              </a:rPr>
              <a:t>Content</a:t>
            </a:r>
            <a:endParaRPr lang="en-US" sz="2600" dirty="0">
              <a:solidFill>
                <a:srgbClr val="FFFFFF"/>
              </a:solidFill>
              <a:latin typeface="Neo Sans Intel Medium" pitchFamily="34" charset="0"/>
              <a:cs typeface="Arial"/>
            </a:endParaRPr>
          </a:p>
        </p:txBody>
      </p:sp>
      <p:sp>
        <p:nvSpPr>
          <p:cNvPr id="5132" name="Text Box 7"/>
          <p:cNvSpPr txBox="1">
            <a:spLocks noChangeArrowheads="1"/>
          </p:cNvSpPr>
          <p:nvPr/>
        </p:nvSpPr>
        <p:spPr bwMode="auto">
          <a:xfrm>
            <a:off x="228600" y="5135563"/>
            <a:ext cx="2438400" cy="655637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130607" tIns="65304" rIns="130607" bIns="65304">
            <a:spAutoFit/>
          </a:bodyPr>
          <a:lstStyle/>
          <a:p>
            <a:pPr marL="161925" indent="-161925">
              <a:lnSpc>
                <a:spcPct val="95000"/>
              </a:lnSpc>
              <a:spcBef>
                <a:spcPct val="25000"/>
              </a:spcBef>
              <a:buClr>
                <a:srgbClr val="FFFFFF"/>
              </a:buClr>
              <a:buFont typeface="Wingdings" pitchFamily="2" charset="2"/>
              <a:buChar char=""/>
            </a:pPr>
            <a:r>
              <a:rPr lang="en-US" altLang="ja-JP" sz="1600" b="1" dirty="0">
                <a:ln>
                  <a:solidFill>
                    <a:srgbClr val="0860A8">
                      <a:lumMod val="20000"/>
                      <a:lumOff val="80000"/>
                    </a:srgbClr>
                  </a:solidFill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"/>
                <a:ea typeface="MS Mincho" pitchFamily="49" charset="-128"/>
                <a:cs typeface="Arial"/>
              </a:rPr>
              <a:t>Targeted platforms</a:t>
            </a:r>
          </a:p>
          <a:p>
            <a:pPr marL="161925" indent="-161925">
              <a:lnSpc>
                <a:spcPct val="95000"/>
              </a:lnSpc>
              <a:spcBef>
                <a:spcPct val="25000"/>
              </a:spcBef>
              <a:buClr>
                <a:srgbClr val="FFFFFF"/>
              </a:buClr>
              <a:buFont typeface="Wingdings" pitchFamily="2" charset="2"/>
              <a:buChar char=""/>
            </a:pPr>
            <a:r>
              <a:rPr lang="en-US" altLang="ja-JP" sz="1600" b="1" dirty="0">
                <a:ln>
                  <a:solidFill>
                    <a:srgbClr val="0860A8">
                      <a:lumMod val="20000"/>
                      <a:lumOff val="80000"/>
                    </a:srgbClr>
                  </a:solidFill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"/>
                <a:ea typeface="MS Mincho" pitchFamily="49" charset="-128"/>
                <a:cs typeface="Arial"/>
              </a:rPr>
              <a:t>Shared access</a:t>
            </a:r>
          </a:p>
        </p:txBody>
      </p:sp>
      <p:sp>
        <p:nvSpPr>
          <p:cNvPr id="5133" name="Text Box 8"/>
          <p:cNvSpPr txBox="1">
            <a:spLocks noChangeArrowheads="1"/>
          </p:cNvSpPr>
          <p:nvPr/>
        </p:nvSpPr>
        <p:spPr bwMode="auto">
          <a:xfrm>
            <a:off x="2435225" y="5105400"/>
            <a:ext cx="3203575" cy="956725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130607" tIns="65304" rIns="130607" bIns="65304">
            <a:spAutoFit/>
          </a:bodyPr>
          <a:lstStyle/>
          <a:p>
            <a:pPr marL="161925" indent="-161925">
              <a:lnSpc>
                <a:spcPct val="95000"/>
              </a:lnSpc>
              <a:spcBef>
                <a:spcPct val="25000"/>
              </a:spcBef>
              <a:buClr>
                <a:srgbClr val="FFFFFF"/>
              </a:buClr>
              <a:buFont typeface="Wingdings" pitchFamily="2" charset="2"/>
              <a:buChar char=""/>
            </a:pPr>
            <a:r>
              <a:rPr lang="en-US" altLang="ja-JP" sz="1600" b="1" dirty="0" smtClean="0">
                <a:ln>
                  <a:solidFill>
                    <a:srgbClr val="0860A8">
                      <a:lumMod val="20000"/>
                      <a:lumOff val="80000"/>
                    </a:srgbClr>
                  </a:solidFill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"/>
                <a:ea typeface="MS Mincho" pitchFamily="49" charset="-128"/>
                <a:cs typeface="Arial"/>
              </a:rPr>
              <a:t>3G/4G Wireless</a:t>
            </a:r>
          </a:p>
          <a:p>
            <a:pPr marL="161925" indent="-161925">
              <a:lnSpc>
                <a:spcPct val="95000"/>
              </a:lnSpc>
              <a:spcBef>
                <a:spcPct val="25000"/>
              </a:spcBef>
              <a:buClr>
                <a:srgbClr val="FFFFFF"/>
              </a:buClr>
              <a:buFont typeface="Wingdings" pitchFamily="2" charset="2"/>
              <a:buChar char=""/>
            </a:pPr>
            <a:r>
              <a:rPr lang="en-US" altLang="ja-JP" sz="1600" b="1" dirty="0" smtClean="0">
                <a:ln>
                  <a:solidFill>
                    <a:srgbClr val="0860A8">
                      <a:lumMod val="20000"/>
                      <a:lumOff val="80000"/>
                    </a:srgbClr>
                  </a:solidFill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"/>
                <a:ea typeface="MS Mincho" pitchFamily="49" charset="-128"/>
                <a:cs typeface="Arial"/>
              </a:rPr>
              <a:t>Prepaid Broadband</a:t>
            </a:r>
            <a:endParaRPr lang="en-US" altLang="ja-JP" sz="1600" b="1" dirty="0">
              <a:ln>
                <a:solidFill>
                  <a:srgbClr val="0860A8">
                    <a:lumMod val="20000"/>
                    <a:lumOff val="80000"/>
                  </a:srgbClr>
                </a:solidFill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o Sans Intel"/>
              <a:ea typeface="MS Mincho" pitchFamily="49" charset="-128"/>
              <a:cs typeface="Arial"/>
            </a:endParaRPr>
          </a:p>
          <a:p>
            <a:pPr marL="161925" indent="-161925">
              <a:lnSpc>
                <a:spcPct val="95000"/>
              </a:lnSpc>
              <a:spcBef>
                <a:spcPct val="25000"/>
              </a:spcBef>
              <a:buClr>
                <a:srgbClr val="FFFFFF"/>
              </a:buClr>
              <a:buFont typeface="Wingdings" pitchFamily="2" charset="2"/>
              <a:buChar char=""/>
            </a:pPr>
            <a:r>
              <a:rPr lang="en-US" altLang="ja-JP" sz="1600" b="1" dirty="0">
                <a:ln>
                  <a:solidFill>
                    <a:srgbClr val="0860A8">
                      <a:lumMod val="20000"/>
                      <a:lumOff val="80000"/>
                    </a:srgbClr>
                  </a:solidFill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"/>
                <a:ea typeface="MS Mincho" pitchFamily="49" charset="-128"/>
                <a:cs typeface="Arial"/>
              </a:rPr>
              <a:t>USF for Rural	</a:t>
            </a:r>
            <a:endParaRPr lang="en-US" sz="1600" b="1" dirty="0">
              <a:ln>
                <a:solidFill>
                  <a:srgbClr val="0860A8">
                    <a:lumMod val="20000"/>
                    <a:lumOff val="80000"/>
                  </a:srgbClr>
                </a:solidFill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Neo Sans Intel"/>
              <a:cs typeface="Arial"/>
            </a:endParaRPr>
          </a:p>
        </p:txBody>
      </p:sp>
      <p:sp>
        <p:nvSpPr>
          <p:cNvPr id="5134" name="Text Box 10"/>
          <p:cNvSpPr txBox="1">
            <a:spLocks noChangeArrowheads="1"/>
          </p:cNvSpPr>
          <p:nvPr/>
        </p:nvSpPr>
        <p:spPr bwMode="auto">
          <a:xfrm>
            <a:off x="4419600" y="5105400"/>
            <a:ext cx="2362200" cy="661259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wrap="square" lIns="130607" tIns="65304" rIns="130607" bIns="65304">
            <a:spAutoFit/>
          </a:bodyPr>
          <a:lstStyle/>
          <a:p>
            <a:pPr marL="161925" indent="-161925">
              <a:lnSpc>
                <a:spcPct val="95000"/>
              </a:lnSpc>
              <a:spcBef>
                <a:spcPct val="25000"/>
              </a:spcBef>
              <a:buClr>
                <a:srgbClr val="FFFFFF"/>
              </a:buClr>
              <a:buFont typeface="Wingdings" pitchFamily="2" charset="2"/>
              <a:buChar char=""/>
            </a:pPr>
            <a:r>
              <a:rPr lang="en-US" altLang="ja-JP" sz="1600" b="1" dirty="0" smtClean="0">
                <a:ln>
                  <a:solidFill>
                    <a:srgbClr val="0860A8">
                      <a:lumMod val="20000"/>
                      <a:lumOff val="80000"/>
                    </a:srgbClr>
                  </a:solidFill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"/>
                <a:ea typeface="MS Mincho" pitchFamily="49" charset="-128"/>
                <a:cs typeface="Arial"/>
              </a:rPr>
              <a:t>10M </a:t>
            </a:r>
            <a:r>
              <a:rPr lang="en-US" altLang="ja-JP" sz="1600" b="1" dirty="0">
                <a:ln>
                  <a:solidFill>
                    <a:srgbClr val="0860A8">
                      <a:lumMod val="20000"/>
                      <a:lumOff val="80000"/>
                    </a:srgbClr>
                  </a:solidFill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"/>
                <a:ea typeface="MS Mincho" pitchFamily="49" charset="-128"/>
                <a:cs typeface="Arial"/>
              </a:rPr>
              <a:t>Teachers trained</a:t>
            </a:r>
          </a:p>
          <a:p>
            <a:pPr marL="161925" indent="-161925">
              <a:lnSpc>
                <a:spcPct val="95000"/>
              </a:lnSpc>
              <a:spcBef>
                <a:spcPct val="25000"/>
              </a:spcBef>
              <a:buClr>
                <a:srgbClr val="FFFFFF"/>
              </a:buClr>
              <a:buFont typeface="Wingdings" pitchFamily="2" charset="2"/>
              <a:buChar char=""/>
            </a:pPr>
            <a:r>
              <a:rPr lang="en-US" altLang="ja-JP" sz="1600" b="1" dirty="0">
                <a:ln>
                  <a:solidFill>
                    <a:srgbClr val="0860A8">
                      <a:lumMod val="20000"/>
                      <a:lumOff val="80000"/>
                    </a:srgbClr>
                  </a:solidFill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"/>
                <a:ea typeface="MS Mincho" pitchFamily="49" charset="-128"/>
                <a:cs typeface="Arial"/>
              </a:rPr>
              <a:t>PC Classroom Skills</a:t>
            </a:r>
          </a:p>
        </p:txBody>
      </p:sp>
      <p:sp>
        <p:nvSpPr>
          <p:cNvPr id="5135" name="Text Box 10"/>
          <p:cNvSpPr txBox="1">
            <a:spLocks noChangeArrowheads="1"/>
          </p:cNvSpPr>
          <p:nvPr/>
        </p:nvSpPr>
        <p:spPr bwMode="auto">
          <a:xfrm>
            <a:off x="6781800" y="5105400"/>
            <a:ext cx="2286000" cy="655637"/>
          </a:xfrm>
          <a:prstGeom prst="rect">
            <a:avLst/>
          </a:prstGeom>
          <a:noFill/>
          <a:ln w="50800">
            <a:noFill/>
            <a:miter lim="800000"/>
            <a:headEnd/>
            <a:tailEnd/>
          </a:ln>
        </p:spPr>
        <p:txBody>
          <a:bodyPr lIns="130607" tIns="65304" rIns="130607" bIns="65304">
            <a:spAutoFit/>
          </a:bodyPr>
          <a:lstStyle/>
          <a:p>
            <a:pPr marL="161925" indent="-161925">
              <a:lnSpc>
                <a:spcPct val="95000"/>
              </a:lnSpc>
              <a:spcBef>
                <a:spcPct val="25000"/>
              </a:spcBef>
              <a:buClr>
                <a:srgbClr val="FFFFFF"/>
              </a:buClr>
              <a:buFont typeface="Wingdings" pitchFamily="2" charset="2"/>
              <a:buChar char=""/>
            </a:pPr>
            <a:r>
              <a:rPr lang="en-US" altLang="ja-JP" sz="1600" b="1" dirty="0">
                <a:ln>
                  <a:solidFill>
                    <a:srgbClr val="0860A8">
                      <a:lumMod val="20000"/>
                      <a:lumOff val="80000"/>
                    </a:srgbClr>
                  </a:solidFill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"/>
                <a:ea typeface="MS Mincho" pitchFamily="49" charset="-128"/>
                <a:cs typeface="Arial"/>
              </a:rPr>
              <a:t>Publishers &amp; Content</a:t>
            </a:r>
          </a:p>
          <a:p>
            <a:pPr marL="161925" indent="-161925">
              <a:lnSpc>
                <a:spcPct val="95000"/>
              </a:lnSpc>
              <a:spcBef>
                <a:spcPct val="25000"/>
              </a:spcBef>
              <a:buClr>
                <a:srgbClr val="FFFFFF"/>
              </a:buClr>
              <a:buFont typeface="Wingdings" pitchFamily="2" charset="2"/>
              <a:buChar char=""/>
            </a:pPr>
            <a:r>
              <a:rPr lang="en-US" altLang="ja-JP" sz="1600" b="1" dirty="0">
                <a:ln>
                  <a:solidFill>
                    <a:srgbClr val="0860A8">
                      <a:lumMod val="20000"/>
                      <a:lumOff val="80000"/>
                    </a:srgbClr>
                  </a:solidFill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Neo Sans Intel"/>
                <a:ea typeface="MS Mincho" pitchFamily="49" charset="-128"/>
                <a:cs typeface="Arial"/>
              </a:rPr>
              <a:t>Skoool.com</a:t>
            </a:r>
          </a:p>
        </p:txBody>
      </p:sp>
      <p:pic>
        <p:nvPicPr>
          <p:cNvPr id="16" name="Picture 8" descr="02_2007_Rick Huijbregts"/>
          <p:cNvPicPr preferRelativeResize="0"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" y="304800"/>
            <a:ext cx="8153400" cy="849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Marcador de contenido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418588587"/>
              </p:ext>
            </p:extLst>
          </p:nvPr>
        </p:nvGraphicFramePr>
        <p:xfrm>
          <a:off x="2057400" y="1600200"/>
          <a:ext cx="5334000" cy="1828800"/>
        </p:xfrm>
        <a:graphic>
          <a:graphicData uri="http://schemas.openxmlformats.org/drawingml/2006/table">
            <a:tbl>
              <a:tblPr>
                <a:tableStyleId>{2D5ABB26-0587-4C30-8999-92F81FD0307C}</a:tableStyleId>
              </a:tblPr>
              <a:tblGrid>
                <a:gridCol w="1462548"/>
                <a:gridCol w="1978743"/>
                <a:gridCol w="1892709"/>
              </a:tblGrid>
              <a:tr h="365760">
                <a:tc>
                  <a:txBody>
                    <a:bodyPr/>
                    <a:lstStyle/>
                    <a:p>
                      <a:pPr algn="l" fontAlgn="b"/>
                      <a:r>
                        <a:rPr lang="es-AR" sz="2000" u="none" strike="noStrike" dirty="0"/>
                        <a:t> </a:t>
                      </a:r>
                      <a:endParaRPr lang="es-AR" sz="2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10101" marR="10101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2000" b="1" u="sng" strike="noStrike" dirty="0" err="1" smtClean="0"/>
                        <a:t>Language</a:t>
                      </a:r>
                      <a:endParaRPr lang="es-AR" sz="2000" b="1" i="0" u="sng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10101" marR="10101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2000" b="1" u="sng" strike="noStrike" dirty="0" err="1" smtClean="0"/>
                        <a:t>Math</a:t>
                      </a:r>
                      <a:endParaRPr lang="es-AR" sz="2000" b="1" i="0" u="sng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10101" marR="10101" marT="9525" marB="0" anchor="b"/>
                </a:tc>
              </a:tr>
              <a:tr h="365760">
                <a:tc>
                  <a:txBody>
                    <a:bodyPr/>
                    <a:lstStyle/>
                    <a:p>
                      <a:pPr algn="r" fontAlgn="b"/>
                      <a:r>
                        <a:rPr lang="es-AR" sz="2000" u="none" strike="noStrike" dirty="0" err="1" smtClean="0"/>
                        <a:t>Shanghai</a:t>
                      </a:r>
                      <a:r>
                        <a:rPr lang="es-AR" sz="2000" u="none" strike="noStrike" dirty="0" smtClean="0"/>
                        <a:t> </a:t>
                      </a:r>
                      <a:endParaRPr lang="es-AR" sz="2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10101" marR="10101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AR" sz="2000" u="none" strike="noStrike" dirty="0" smtClean="0"/>
                        <a:t>55.6</a:t>
                      </a:r>
                      <a:endParaRPr lang="es-AR" sz="2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10101" marR="10101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AR" sz="2000" u="none" strike="noStrike" dirty="0" smtClean="0"/>
                        <a:t>54.8</a:t>
                      </a:r>
                      <a:endParaRPr lang="es-AR" sz="2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10101" marR="10101" marT="9525" marB="0"/>
                </a:tc>
              </a:tr>
              <a:tr h="365760">
                <a:tc>
                  <a:txBody>
                    <a:bodyPr/>
                    <a:lstStyle/>
                    <a:p>
                      <a:pPr algn="r" fontAlgn="b"/>
                      <a:r>
                        <a:rPr lang="es-AR" sz="2000" u="none" strike="noStrike" dirty="0" smtClean="0"/>
                        <a:t>OECD </a:t>
                      </a:r>
                      <a:endParaRPr lang="es-AR" sz="2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10101" marR="10101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2000" u="none" strike="noStrike" dirty="0" smtClean="0"/>
                        <a:t>49.3</a:t>
                      </a:r>
                      <a:endParaRPr lang="es-AR" sz="2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10101" marR="10101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AR" sz="2000" u="none" strike="noStrike" dirty="0" smtClean="0"/>
                        <a:t>49.8</a:t>
                      </a:r>
                      <a:endParaRPr lang="es-AR" sz="2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10101" marR="10101" marT="9525" marB="0" anchor="b"/>
                </a:tc>
              </a:tr>
              <a:tr h="365760">
                <a:tc>
                  <a:txBody>
                    <a:bodyPr/>
                    <a:lstStyle/>
                    <a:p>
                      <a:pPr algn="r" fontAlgn="b"/>
                      <a:r>
                        <a:rPr lang="es-AR" sz="2000" u="none" strike="noStrike" dirty="0" smtClean="0"/>
                        <a:t>Argentina</a:t>
                      </a:r>
                      <a:endParaRPr lang="es-AR" sz="2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10101" marR="10101" marT="9525" marB="0" anchor="b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AR" sz="2000" u="none" strike="noStrike" dirty="0" smtClean="0"/>
                        <a:t>39.8</a:t>
                      </a:r>
                      <a:endParaRPr lang="es-AR" sz="2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10101" marR="10101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s-AR" sz="2000" u="none" strike="noStrike" dirty="0" smtClean="0"/>
                        <a:t>38.8</a:t>
                      </a:r>
                      <a:endParaRPr lang="es-AR" sz="2000" b="0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10101" marR="10101" marT="9525" marB="0"/>
                </a:tc>
              </a:tr>
              <a:tr h="365760">
                <a:tc>
                  <a:txBody>
                    <a:bodyPr/>
                    <a:lstStyle/>
                    <a:p>
                      <a:pPr marL="0" algn="r" defTabSz="914400" rtl="0" eaLnBrk="1" fontAlgn="t" latinLnBrk="0" hangingPunct="1"/>
                      <a:r>
                        <a:rPr lang="es-AR" sz="2000" b="1" u="none" strike="noStrike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San Luis </a:t>
                      </a:r>
                    </a:p>
                  </a:txBody>
                  <a:tcPr marL="10101" marR="10101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AR" sz="2000" b="1" u="none" strike="noStrike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53.0</a:t>
                      </a:r>
                      <a:endParaRPr lang="es-AR" sz="2000" b="1" i="0" u="none" strike="noStrike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10101" marR="10101" marT="9525" marB="0" anchor="b"/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s-AR" sz="2000" b="1" u="none" strike="noStrike" kern="1200" dirty="0" smtClean="0"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</a:rPr>
                        <a:t>41.4</a:t>
                      </a:r>
                      <a:endParaRPr lang="es-AR" sz="2000" b="1" i="0" u="none" strike="noStrike" kern="1200" dirty="0"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>
                              <a:alpha val="43137"/>
                            </a:srgbClr>
                          </a:outerShdw>
                        </a:effectLst>
                        <a:latin typeface="Calibri"/>
                        <a:ea typeface="+mn-ea"/>
                        <a:cs typeface="+mn-cs"/>
                      </a:endParaRPr>
                    </a:p>
                  </a:txBody>
                  <a:tcPr marL="10101" marR="10101" marT="9525" marB="0" anchor="b"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2133600" y="3048000"/>
            <a:ext cx="4724400" cy="457200"/>
          </a:xfrm>
          <a:prstGeom prst="rect">
            <a:avLst/>
          </a:prstGeom>
          <a:solidFill>
            <a:srgbClr val="F8F8F8">
              <a:alpha val="41000"/>
            </a:srgbClr>
          </a:solidFill>
          <a:ln>
            <a:noFill/>
          </a:ln>
          <a:effectLst>
            <a:outerShdw blurRad="40000" dist="20000" dir="5400000" rotWithShape="0">
              <a:srgbClr val="000000">
                <a:alpha val="38000"/>
              </a:srgbClr>
            </a:outerShdw>
            <a:softEdge rad="635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s-CO" sz="2100">
              <a:solidFill>
                <a:schemeClr val="tx1"/>
              </a:solidFill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089" r="4257" b="4374"/>
          <a:stretch/>
        </p:blipFill>
        <p:spPr>
          <a:xfrm>
            <a:off x="17327" y="4133850"/>
            <a:ext cx="9144000" cy="21145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8712199" cy="582612"/>
          </a:xfrm>
        </p:spPr>
        <p:txBody>
          <a:bodyPr>
            <a:noAutofit/>
          </a:bodyPr>
          <a:lstStyle/>
          <a:p>
            <a:pPr algn="l"/>
            <a:r>
              <a:rPr lang="en-US" sz="4000" b="1" dirty="0" smtClean="0"/>
              <a:t>PISA surge with 1:1 learning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1100" dirty="0" smtClean="0"/>
              <a:t/>
            </a:r>
            <a:br>
              <a:rPr lang="en-US" sz="1100" dirty="0" smtClean="0"/>
            </a:br>
            <a:r>
              <a:rPr lang="en-US" sz="3200" dirty="0" smtClean="0"/>
              <a:t>Case Study:  San Luis in Argentina</a:t>
            </a:r>
            <a:br>
              <a:rPr lang="en-US" sz="3200" dirty="0" smtClean="0"/>
            </a:br>
            <a:endParaRPr lang="es-CO" dirty="0"/>
          </a:p>
        </p:txBody>
      </p:sp>
      <p:sp>
        <p:nvSpPr>
          <p:cNvPr id="23" name="Rectangle 22"/>
          <p:cNvSpPr/>
          <p:nvPr/>
        </p:nvSpPr>
        <p:spPr>
          <a:xfrm>
            <a:off x="7942130" y="4876799"/>
            <a:ext cx="239577" cy="10858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4552954" y="4591049"/>
            <a:ext cx="239577" cy="1371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7" name="Line Callout 2 26"/>
          <p:cNvSpPr/>
          <p:nvPr/>
        </p:nvSpPr>
        <p:spPr>
          <a:xfrm>
            <a:off x="7391400" y="3970734"/>
            <a:ext cx="1524000" cy="372666"/>
          </a:xfrm>
          <a:prstGeom prst="borderCallout2">
            <a:avLst>
              <a:gd name="adj1" fmla="val 106224"/>
              <a:gd name="adj2" fmla="val 51720"/>
              <a:gd name="adj3" fmla="val 172218"/>
              <a:gd name="adj4" fmla="val 42678"/>
              <a:gd name="adj5" fmla="val 240850"/>
              <a:gd name="adj6" fmla="val 4458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 smtClean="0">
                <a:solidFill>
                  <a:schemeClr val="tx1"/>
                </a:solidFill>
              </a:rPr>
              <a:t>Argentina</a:t>
            </a:r>
            <a:endParaRPr lang="en-US" sz="1600" b="1" dirty="0">
              <a:solidFill>
                <a:schemeClr val="tx1"/>
              </a:solidFill>
            </a:endParaRPr>
          </a:p>
        </p:txBody>
      </p:sp>
      <p:sp>
        <p:nvSpPr>
          <p:cNvPr id="28" name="Line Callout 2 27"/>
          <p:cNvSpPr/>
          <p:nvPr/>
        </p:nvSpPr>
        <p:spPr>
          <a:xfrm>
            <a:off x="5486400" y="4267200"/>
            <a:ext cx="1219200" cy="269082"/>
          </a:xfrm>
          <a:prstGeom prst="borderCallout2">
            <a:avLst>
              <a:gd name="adj1" fmla="val 18750"/>
              <a:gd name="adj2" fmla="val -8333"/>
              <a:gd name="adj3" fmla="val 132640"/>
              <a:gd name="adj4" fmla="val -68542"/>
              <a:gd name="adj5" fmla="val 142908"/>
              <a:gd name="adj6" fmla="val -6854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</a:rPr>
              <a:t>OECD</a:t>
            </a:r>
            <a:endParaRPr lang="en-US" sz="1400" b="1" dirty="0">
              <a:solidFill>
                <a:schemeClr val="tx1"/>
              </a:solidFill>
            </a:endParaRPr>
          </a:p>
        </p:txBody>
      </p:sp>
      <p:cxnSp>
        <p:nvCxnSpPr>
          <p:cNvPr id="30" name="Straight Connector 29"/>
          <p:cNvCxnSpPr/>
          <p:nvPr/>
        </p:nvCxnSpPr>
        <p:spPr>
          <a:xfrm>
            <a:off x="6418127" y="6191249"/>
            <a:ext cx="253358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Line Callout 2 16"/>
          <p:cNvSpPr/>
          <p:nvPr/>
        </p:nvSpPr>
        <p:spPr>
          <a:xfrm>
            <a:off x="381000" y="3733800"/>
            <a:ext cx="2286000" cy="381000"/>
          </a:xfrm>
          <a:prstGeom prst="borderCallout2">
            <a:avLst>
              <a:gd name="adj1" fmla="val 129592"/>
              <a:gd name="adj2" fmla="val 50767"/>
              <a:gd name="adj3" fmla="val 103641"/>
              <a:gd name="adj4" fmla="val 50314"/>
              <a:gd name="adj5" fmla="val 132636"/>
              <a:gd name="adj6" fmla="val 510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San Luis is here</a:t>
            </a:r>
            <a:endParaRPr lang="en-US" sz="2000" b="1" dirty="0">
              <a:solidFill>
                <a:schemeClr val="tx1"/>
              </a:solidFill>
            </a:endParaRPr>
          </a:p>
        </p:txBody>
      </p:sp>
      <p:cxnSp>
        <p:nvCxnSpPr>
          <p:cNvPr id="8" name="Straight Arrow Connector 7"/>
          <p:cNvCxnSpPr/>
          <p:nvPr/>
        </p:nvCxnSpPr>
        <p:spPr>
          <a:xfrm rot="16200000" flipH="1">
            <a:off x="1351689" y="4306161"/>
            <a:ext cx="361950" cy="1732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3288786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228600" y="4267200"/>
            <a:ext cx="4648200" cy="1676400"/>
          </a:xfrm>
          <a:prstGeom prst="rect">
            <a:avLst/>
          </a:prstGeom>
          <a:solidFill>
            <a:schemeClr val="tx1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874" name="Rectangle 4"/>
          <p:cNvSpPr>
            <a:spLocks noChangeArrowheads="1"/>
          </p:cNvSpPr>
          <p:nvPr/>
        </p:nvSpPr>
        <p:spPr bwMode="auto">
          <a:xfrm>
            <a:off x="304800" y="304800"/>
            <a:ext cx="8153400" cy="103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en-US" sz="4400" b="1" dirty="0" smtClean="0">
                <a:latin typeface="Neo Sans Intel Medium" pitchFamily="34" charset="0"/>
              </a:rPr>
              <a:t>1:1 Transformation Tools</a:t>
            </a:r>
            <a:endParaRPr lang="en-US" sz="4400" b="1" dirty="0">
              <a:latin typeface="Neo Sans Intel Medium" pitchFamily="34" charset="0"/>
            </a:endParaRPr>
          </a:p>
        </p:txBody>
      </p:sp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685450" y="2325688"/>
            <a:ext cx="3810350" cy="1484312"/>
            <a:chOff x="1377" y="2460"/>
            <a:chExt cx="2511" cy="828"/>
          </a:xfrm>
        </p:grpSpPr>
        <p:pic>
          <p:nvPicPr>
            <p:cNvPr id="79877" name="Picture 6"/>
            <p:cNvPicPr>
              <a:picLocks noChangeAspect="1" noChangeArrowheads="1"/>
            </p:cNvPicPr>
            <p:nvPr/>
          </p:nvPicPr>
          <p:blipFill>
            <a:blip r:embed="rId3" cstate="print"/>
            <a:srcRect l="23077"/>
            <a:stretch>
              <a:fillRect/>
            </a:stretch>
          </p:blipFill>
          <p:spPr bwMode="auto">
            <a:xfrm>
              <a:off x="1377" y="2460"/>
              <a:ext cx="2511" cy="828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79878" name="Rectangle 7"/>
            <p:cNvSpPr>
              <a:spLocks noChangeArrowheads="1"/>
            </p:cNvSpPr>
            <p:nvPr/>
          </p:nvSpPr>
          <p:spPr bwMode="auto">
            <a:xfrm>
              <a:off x="2130" y="2523"/>
              <a:ext cx="163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rgbClr val="999999"/>
              </a:prstShdw>
            </a:effectLst>
          </p:spPr>
          <p:txBody>
            <a:bodyPr wrap="none" lIns="91429" tIns="45714" rIns="91429" bIns="45714" anchor="ctr"/>
            <a:lstStyle/>
            <a:p>
              <a:pPr algn="ctr"/>
              <a:r>
                <a:rPr lang="en-US" sz="2000" b="1" dirty="0">
                  <a:solidFill>
                    <a:schemeClr val="bg2"/>
                  </a:solidFill>
                </a:rPr>
                <a:t>Intel Learning </a:t>
              </a:r>
              <a:r>
                <a:rPr lang="en-US" sz="2000" b="1" dirty="0" smtClean="0">
                  <a:solidFill>
                    <a:schemeClr val="bg2"/>
                  </a:solidFill>
                </a:rPr>
                <a:t>Series</a:t>
              </a:r>
            </a:p>
            <a:p>
              <a:pPr algn="ctr"/>
              <a:r>
                <a:rPr lang="en-US" b="1" dirty="0" smtClean="0">
                  <a:solidFill>
                    <a:schemeClr val="bg2"/>
                  </a:solidFill>
                </a:rPr>
                <a:t>5M Shipped</a:t>
              </a:r>
              <a:endParaRPr lang="en-US" b="1" dirty="0">
                <a:solidFill>
                  <a:schemeClr val="bg2"/>
                </a:solidFill>
              </a:endParaRPr>
            </a:p>
          </p:txBody>
        </p: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29200" y="1066800"/>
            <a:ext cx="4114800" cy="29832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9" name="AutoShape 8"/>
          <p:cNvGrpSpPr>
            <a:grpSpLocks/>
          </p:cNvGrpSpPr>
          <p:nvPr/>
        </p:nvGrpSpPr>
        <p:grpSpPr bwMode="auto">
          <a:xfrm>
            <a:off x="1060450" y="6172200"/>
            <a:ext cx="7096125" cy="609600"/>
            <a:chOff x="668" y="3314"/>
            <a:chExt cx="4470" cy="449"/>
          </a:xfrm>
        </p:grpSpPr>
        <p:pic>
          <p:nvPicPr>
            <p:cNvPr id="10" name="AutoShape 8"/>
            <p:cNvPicPr>
              <a:picLocks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668" y="3314"/>
              <a:ext cx="4470" cy="4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Text Box 4"/>
            <p:cNvSpPr txBox="1">
              <a:spLocks noChangeArrowheads="1"/>
            </p:cNvSpPr>
            <p:nvPr/>
          </p:nvSpPr>
          <p:spPr bwMode="auto">
            <a:xfrm>
              <a:off x="701" y="3345"/>
              <a:ext cx="4404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429" tIns="45714" rIns="91429" bIns="45714" anchor="ctr"/>
            <a:lstStyle/>
            <a:p>
              <a:pPr algn="ctr"/>
              <a:r>
                <a:rPr lang="en-US" sz="3400" i="1">
                  <a:solidFill>
                    <a:srgbClr val="FFFFFF"/>
                  </a:solidFill>
                  <a:latin typeface="Neo Sans Intel Medium" pitchFamily="34" charset="0"/>
                </a:rPr>
                <a:t>intel.com/worldahead</a:t>
              </a: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7315200" y="1371600"/>
            <a:ext cx="3124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chemeClr val="bg2"/>
                </a:solidFill>
              </a:rPr>
              <a:t>    Best </a:t>
            </a:r>
          </a:p>
          <a:p>
            <a:r>
              <a:rPr lang="en-US" sz="2800" b="1" dirty="0" smtClean="0">
                <a:solidFill>
                  <a:schemeClr val="bg2"/>
                </a:solidFill>
              </a:rPr>
              <a:t>Practices</a:t>
            </a:r>
            <a:endParaRPr lang="en-US" sz="2800" b="1" dirty="0">
              <a:solidFill>
                <a:schemeClr val="bg2"/>
              </a:solidFill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6" cstate="print"/>
          <a:srcRect l="35038" t="25908" r="33462" b="4747"/>
          <a:stretch>
            <a:fillRect/>
          </a:stretch>
        </p:blipFill>
        <p:spPr bwMode="auto">
          <a:xfrm>
            <a:off x="6477000" y="3886200"/>
            <a:ext cx="1225894" cy="1595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 cstate="print"/>
          <a:srcRect l="34969" t="25930" r="33394" b="3416"/>
          <a:stretch>
            <a:fillRect/>
          </a:stretch>
        </p:blipFill>
        <p:spPr bwMode="auto">
          <a:xfrm>
            <a:off x="6948922" y="4191670"/>
            <a:ext cx="1211172" cy="1595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7"/>
          <p:cNvPicPr>
            <a:picLocks noChangeAspect="1" noChangeArrowheads="1"/>
          </p:cNvPicPr>
          <p:nvPr/>
        </p:nvPicPr>
        <p:blipFill>
          <a:blip r:embed="rId8" cstate="print"/>
          <a:srcRect l="30705" t="12980" r="28708" b="19863"/>
          <a:stretch>
            <a:fillRect/>
          </a:stretch>
        </p:blipFill>
        <p:spPr bwMode="auto">
          <a:xfrm>
            <a:off x="7406707" y="4415337"/>
            <a:ext cx="1286787" cy="1668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5486400" y="5065693"/>
            <a:ext cx="31242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Case </a:t>
            </a:r>
          </a:p>
          <a:p>
            <a:r>
              <a:rPr lang="en-US" sz="2800" b="1" dirty="0" smtClean="0"/>
              <a:t>Studies</a:t>
            </a:r>
          </a:p>
        </p:txBody>
      </p:sp>
      <p:pic>
        <p:nvPicPr>
          <p:cNvPr id="1032" name="Picture 8" descr="http://www.tmd.com.au/Education/Images/header_main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52400" y="1219200"/>
            <a:ext cx="4021217" cy="9144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Picture 9"/>
          <p:cNvPicPr>
            <a:picLocks noChangeAspect="1" noChangeArrowheads="1"/>
          </p:cNvPicPr>
          <p:nvPr/>
        </p:nvPicPr>
        <p:blipFill>
          <a:blip r:embed="rId10" cstate="print"/>
          <a:srcRect l="693" r="693"/>
          <a:stretch>
            <a:fillRect/>
          </a:stretch>
        </p:blipFill>
        <p:spPr bwMode="auto">
          <a:xfrm>
            <a:off x="381000" y="4494482"/>
            <a:ext cx="1523999" cy="1220518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133600" y="4426496"/>
            <a:ext cx="2600205" cy="1364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TextBox 18"/>
          <p:cNvSpPr txBox="1"/>
          <p:nvPr/>
        </p:nvSpPr>
        <p:spPr>
          <a:xfrm>
            <a:off x="1600200" y="3896380"/>
            <a:ext cx="3124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/>
              <a:t>Content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3" name="Group 962"/>
          <p:cNvGrpSpPr/>
          <p:nvPr/>
        </p:nvGrpSpPr>
        <p:grpSpPr>
          <a:xfrm>
            <a:off x="0" y="1676400"/>
            <a:ext cx="9181104" cy="4370311"/>
            <a:chOff x="595494" y="1649489"/>
            <a:chExt cx="7985820" cy="3801342"/>
          </a:xfrm>
        </p:grpSpPr>
        <p:grpSp>
          <p:nvGrpSpPr>
            <p:cNvPr id="2" name="Group 50"/>
            <p:cNvGrpSpPr>
              <a:grpSpLocks/>
            </p:cNvGrpSpPr>
            <p:nvPr/>
          </p:nvGrpSpPr>
          <p:grpSpPr bwMode="auto">
            <a:xfrm>
              <a:off x="2792203" y="3671683"/>
              <a:ext cx="75946" cy="106503"/>
              <a:chOff x="1899" y="2429"/>
              <a:chExt cx="46" cy="64"/>
            </a:xfrm>
            <a:solidFill>
              <a:srgbClr val="FFFFFF"/>
            </a:solidFill>
            <a:effectLst/>
          </p:grpSpPr>
          <p:sp>
            <p:nvSpPr>
              <p:cNvPr id="6269" name="Freeform 51"/>
              <p:cNvSpPr>
                <a:spLocks/>
              </p:cNvSpPr>
              <p:nvPr/>
            </p:nvSpPr>
            <p:spPr bwMode="auto">
              <a:xfrm>
                <a:off x="1899" y="2429"/>
                <a:ext cx="46" cy="64"/>
              </a:xfrm>
              <a:custGeom>
                <a:avLst/>
                <a:gdLst/>
                <a:ahLst/>
                <a:cxnLst>
                  <a:cxn ang="0">
                    <a:pos x="36" y="17"/>
                  </a:cxn>
                  <a:cxn ang="0">
                    <a:pos x="22" y="3"/>
                  </a:cxn>
                  <a:cxn ang="0">
                    <a:pos x="11" y="0"/>
                  </a:cxn>
                  <a:cxn ang="0">
                    <a:pos x="8" y="7"/>
                  </a:cxn>
                  <a:cxn ang="0">
                    <a:pos x="2" y="21"/>
                  </a:cxn>
                  <a:cxn ang="0">
                    <a:pos x="9" y="43"/>
                  </a:cxn>
                  <a:cxn ang="0">
                    <a:pos x="0" y="61"/>
                  </a:cxn>
                  <a:cxn ang="0">
                    <a:pos x="11" y="63"/>
                  </a:cxn>
                  <a:cxn ang="0">
                    <a:pos x="26" y="64"/>
                  </a:cxn>
                  <a:cxn ang="0">
                    <a:pos x="36" y="47"/>
                  </a:cxn>
                  <a:cxn ang="0">
                    <a:pos x="46" y="30"/>
                  </a:cxn>
                  <a:cxn ang="0">
                    <a:pos x="43" y="20"/>
                  </a:cxn>
                  <a:cxn ang="0">
                    <a:pos x="43" y="23"/>
                  </a:cxn>
                  <a:cxn ang="0">
                    <a:pos x="36" y="17"/>
                  </a:cxn>
                </a:cxnLst>
                <a:rect l="0" t="0" r="r" b="b"/>
                <a:pathLst>
                  <a:path w="46" h="64">
                    <a:moveTo>
                      <a:pt x="36" y="17"/>
                    </a:moveTo>
                    <a:lnTo>
                      <a:pt x="22" y="3"/>
                    </a:lnTo>
                    <a:lnTo>
                      <a:pt x="11" y="0"/>
                    </a:lnTo>
                    <a:lnTo>
                      <a:pt x="8" y="7"/>
                    </a:lnTo>
                    <a:lnTo>
                      <a:pt x="2" y="21"/>
                    </a:lnTo>
                    <a:lnTo>
                      <a:pt x="9" y="43"/>
                    </a:lnTo>
                    <a:lnTo>
                      <a:pt x="0" y="61"/>
                    </a:lnTo>
                    <a:lnTo>
                      <a:pt x="11" y="63"/>
                    </a:lnTo>
                    <a:lnTo>
                      <a:pt x="26" y="64"/>
                    </a:lnTo>
                    <a:lnTo>
                      <a:pt x="36" y="47"/>
                    </a:lnTo>
                    <a:lnTo>
                      <a:pt x="46" y="30"/>
                    </a:lnTo>
                    <a:lnTo>
                      <a:pt x="43" y="20"/>
                    </a:lnTo>
                    <a:lnTo>
                      <a:pt x="43" y="23"/>
                    </a:lnTo>
                    <a:lnTo>
                      <a:pt x="36" y="1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270" name="Freeform 52"/>
              <p:cNvSpPr>
                <a:spLocks/>
              </p:cNvSpPr>
              <p:nvPr/>
            </p:nvSpPr>
            <p:spPr bwMode="auto">
              <a:xfrm>
                <a:off x="1899" y="2429"/>
                <a:ext cx="46" cy="64"/>
              </a:xfrm>
              <a:custGeom>
                <a:avLst/>
                <a:gdLst/>
                <a:ahLst/>
                <a:cxnLst>
                  <a:cxn ang="0">
                    <a:pos x="36" y="17"/>
                  </a:cxn>
                  <a:cxn ang="0">
                    <a:pos x="22" y="3"/>
                  </a:cxn>
                  <a:cxn ang="0">
                    <a:pos x="11" y="0"/>
                  </a:cxn>
                  <a:cxn ang="0">
                    <a:pos x="8" y="7"/>
                  </a:cxn>
                  <a:cxn ang="0">
                    <a:pos x="2" y="21"/>
                  </a:cxn>
                  <a:cxn ang="0">
                    <a:pos x="9" y="43"/>
                  </a:cxn>
                  <a:cxn ang="0">
                    <a:pos x="0" y="61"/>
                  </a:cxn>
                  <a:cxn ang="0">
                    <a:pos x="11" y="63"/>
                  </a:cxn>
                  <a:cxn ang="0">
                    <a:pos x="26" y="64"/>
                  </a:cxn>
                  <a:cxn ang="0">
                    <a:pos x="36" y="47"/>
                  </a:cxn>
                  <a:cxn ang="0">
                    <a:pos x="46" y="30"/>
                  </a:cxn>
                  <a:cxn ang="0">
                    <a:pos x="43" y="20"/>
                  </a:cxn>
                  <a:cxn ang="0">
                    <a:pos x="43" y="23"/>
                  </a:cxn>
                  <a:cxn ang="0">
                    <a:pos x="36" y="17"/>
                  </a:cxn>
                </a:cxnLst>
                <a:rect l="0" t="0" r="r" b="b"/>
                <a:pathLst>
                  <a:path w="46" h="64">
                    <a:moveTo>
                      <a:pt x="36" y="17"/>
                    </a:moveTo>
                    <a:lnTo>
                      <a:pt x="22" y="3"/>
                    </a:lnTo>
                    <a:lnTo>
                      <a:pt x="11" y="0"/>
                    </a:lnTo>
                    <a:lnTo>
                      <a:pt x="8" y="7"/>
                    </a:lnTo>
                    <a:lnTo>
                      <a:pt x="2" y="21"/>
                    </a:lnTo>
                    <a:lnTo>
                      <a:pt x="9" y="43"/>
                    </a:lnTo>
                    <a:lnTo>
                      <a:pt x="0" y="61"/>
                    </a:lnTo>
                    <a:lnTo>
                      <a:pt x="11" y="63"/>
                    </a:lnTo>
                    <a:lnTo>
                      <a:pt x="26" y="64"/>
                    </a:lnTo>
                    <a:lnTo>
                      <a:pt x="36" y="47"/>
                    </a:lnTo>
                    <a:lnTo>
                      <a:pt x="46" y="30"/>
                    </a:lnTo>
                    <a:lnTo>
                      <a:pt x="43" y="20"/>
                    </a:lnTo>
                    <a:lnTo>
                      <a:pt x="43" y="23"/>
                    </a:lnTo>
                    <a:lnTo>
                      <a:pt x="36" y="1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" name="Group 53"/>
            <p:cNvGrpSpPr>
              <a:grpSpLocks/>
            </p:cNvGrpSpPr>
            <p:nvPr/>
          </p:nvGrpSpPr>
          <p:grpSpPr bwMode="auto">
            <a:xfrm>
              <a:off x="2153109" y="3476427"/>
              <a:ext cx="315249" cy="488822"/>
              <a:chOff x="1515" y="2311"/>
              <a:chExt cx="190" cy="295"/>
            </a:xfrm>
            <a:solidFill>
              <a:srgbClr val="FFFFFF"/>
            </a:solidFill>
            <a:effectLst/>
          </p:grpSpPr>
          <p:sp>
            <p:nvSpPr>
              <p:cNvPr id="6272" name="Freeform 54"/>
              <p:cNvSpPr>
                <a:spLocks/>
              </p:cNvSpPr>
              <p:nvPr/>
            </p:nvSpPr>
            <p:spPr bwMode="auto">
              <a:xfrm>
                <a:off x="1515" y="2311"/>
                <a:ext cx="190" cy="295"/>
              </a:xfrm>
              <a:custGeom>
                <a:avLst/>
                <a:gdLst/>
                <a:ahLst/>
                <a:cxnLst>
                  <a:cxn ang="0">
                    <a:pos x="75" y="26"/>
                  </a:cxn>
                  <a:cxn ang="0">
                    <a:pos x="68" y="24"/>
                  </a:cxn>
                  <a:cxn ang="0">
                    <a:pos x="55" y="52"/>
                  </a:cxn>
                  <a:cxn ang="0">
                    <a:pos x="35" y="78"/>
                  </a:cxn>
                  <a:cxn ang="0">
                    <a:pos x="29" y="65"/>
                  </a:cxn>
                  <a:cxn ang="0">
                    <a:pos x="23" y="84"/>
                  </a:cxn>
                  <a:cxn ang="0">
                    <a:pos x="23" y="98"/>
                  </a:cxn>
                  <a:cxn ang="0">
                    <a:pos x="23" y="122"/>
                  </a:cxn>
                  <a:cxn ang="0">
                    <a:pos x="26" y="149"/>
                  </a:cxn>
                  <a:cxn ang="0">
                    <a:pos x="18" y="172"/>
                  </a:cxn>
                  <a:cxn ang="0">
                    <a:pos x="5" y="185"/>
                  </a:cxn>
                  <a:cxn ang="0">
                    <a:pos x="2" y="195"/>
                  </a:cxn>
                  <a:cxn ang="0">
                    <a:pos x="24" y="212"/>
                  </a:cxn>
                  <a:cxn ang="0">
                    <a:pos x="57" y="221"/>
                  </a:cxn>
                  <a:cxn ang="0">
                    <a:pos x="67" y="229"/>
                  </a:cxn>
                  <a:cxn ang="0">
                    <a:pos x="88" y="251"/>
                  </a:cxn>
                  <a:cxn ang="0">
                    <a:pos x="110" y="261"/>
                  </a:cxn>
                  <a:cxn ang="0">
                    <a:pos x="138" y="267"/>
                  </a:cxn>
                  <a:cxn ang="0">
                    <a:pos x="143" y="295"/>
                  </a:cxn>
                  <a:cxn ang="0">
                    <a:pos x="149" y="244"/>
                  </a:cxn>
                  <a:cxn ang="0">
                    <a:pos x="139" y="209"/>
                  </a:cxn>
                  <a:cxn ang="0">
                    <a:pos x="154" y="205"/>
                  </a:cxn>
                  <a:cxn ang="0">
                    <a:pos x="144" y="189"/>
                  </a:cxn>
                  <a:cxn ang="0">
                    <a:pos x="170" y="189"/>
                  </a:cxn>
                  <a:cxn ang="0">
                    <a:pos x="172" y="188"/>
                  </a:cxn>
                  <a:cxn ang="0">
                    <a:pos x="187" y="197"/>
                  </a:cxn>
                  <a:cxn ang="0">
                    <a:pos x="186" y="184"/>
                  </a:cxn>
                  <a:cxn ang="0">
                    <a:pos x="182" y="161"/>
                  </a:cxn>
                  <a:cxn ang="0">
                    <a:pos x="179" y="124"/>
                  </a:cxn>
                  <a:cxn ang="0">
                    <a:pos x="169" y="110"/>
                  </a:cxn>
                  <a:cxn ang="0">
                    <a:pos x="142" y="96"/>
                  </a:cxn>
                  <a:cxn ang="0">
                    <a:pos x="116" y="95"/>
                  </a:cxn>
                  <a:cxn ang="0">
                    <a:pos x="105" y="77"/>
                  </a:cxn>
                  <a:cxn ang="0">
                    <a:pos x="92" y="56"/>
                  </a:cxn>
                  <a:cxn ang="0">
                    <a:pos x="107" y="26"/>
                  </a:cxn>
                  <a:cxn ang="0">
                    <a:pos x="126" y="9"/>
                  </a:cxn>
                  <a:cxn ang="0">
                    <a:pos x="119" y="1"/>
                  </a:cxn>
                  <a:cxn ang="0">
                    <a:pos x="89" y="19"/>
                  </a:cxn>
                </a:cxnLst>
                <a:rect l="0" t="0" r="r" b="b"/>
                <a:pathLst>
                  <a:path w="190" h="295">
                    <a:moveTo>
                      <a:pt x="80" y="19"/>
                    </a:moveTo>
                    <a:lnTo>
                      <a:pt x="75" y="26"/>
                    </a:lnTo>
                    <a:lnTo>
                      <a:pt x="77" y="23"/>
                    </a:lnTo>
                    <a:lnTo>
                      <a:pt x="68" y="24"/>
                    </a:lnTo>
                    <a:lnTo>
                      <a:pt x="57" y="39"/>
                    </a:lnTo>
                    <a:lnTo>
                      <a:pt x="55" y="52"/>
                    </a:lnTo>
                    <a:lnTo>
                      <a:pt x="36" y="68"/>
                    </a:lnTo>
                    <a:lnTo>
                      <a:pt x="35" y="78"/>
                    </a:lnTo>
                    <a:lnTo>
                      <a:pt x="32" y="70"/>
                    </a:lnTo>
                    <a:lnTo>
                      <a:pt x="29" y="65"/>
                    </a:lnTo>
                    <a:lnTo>
                      <a:pt x="29" y="79"/>
                    </a:lnTo>
                    <a:lnTo>
                      <a:pt x="23" y="84"/>
                    </a:lnTo>
                    <a:lnTo>
                      <a:pt x="19" y="91"/>
                    </a:lnTo>
                    <a:lnTo>
                      <a:pt x="23" y="98"/>
                    </a:lnTo>
                    <a:lnTo>
                      <a:pt x="27" y="114"/>
                    </a:lnTo>
                    <a:lnTo>
                      <a:pt x="23" y="122"/>
                    </a:lnTo>
                    <a:lnTo>
                      <a:pt x="24" y="135"/>
                    </a:lnTo>
                    <a:lnTo>
                      <a:pt x="26" y="149"/>
                    </a:lnTo>
                    <a:lnTo>
                      <a:pt x="27" y="151"/>
                    </a:lnTo>
                    <a:lnTo>
                      <a:pt x="18" y="172"/>
                    </a:lnTo>
                    <a:lnTo>
                      <a:pt x="9" y="175"/>
                    </a:lnTo>
                    <a:lnTo>
                      <a:pt x="5" y="185"/>
                    </a:lnTo>
                    <a:lnTo>
                      <a:pt x="0" y="188"/>
                    </a:lnTo>
                    <a:lnTo>
                      <a:pt x="2" y="195"/>
                    </a:lnTo>
                    <a:lnTo>
                      <a:pt x="14" y="204"/>
                    </a:lnTo>
                    <a:lnTo>
                      <a:pt x="24" y="212"/>
                    </a:lnTo>
                    <a:lnTo>
                      <a:pt x="38" y="212"/>
                    </a:lnTo>
                    <a:lnTo>
                      <a:pt x="57" y="221"/>
                    </a:lnTo>
                    <a:lnTo>
                      <a:pt x="58" y="220"/>
                    </a:lnTo>
                    <a:lnTo>
                      <a:pt x="67" y="229"/>
                    </a:lnTo>
                    <a:lnTo>
                      <a:pt x="76" y="238"/>
                    </a:lnTo>
                    <a:lnTo>
                      <a:pt x="88" y="251"/>
                    </a:lnTo>
                    <a:lnTo>
                      <a:pt x="91" y="261"/>
                    </a:lnTo>
                    <a:lnTo>
                      <a:pt x="110" y="261"/>
                    </a:lnTo>
                    <a:lnTo>
                      <a:pt x="122" y="262"/>
                    </a:lnTo>
                    <a:lnTo>
                      <a:pt x="138" y="267"/>
                    </a:lnTo>
                    <a:lnTo>
                      <a:pt x="132" y="288"/>
                    </a:lnTo>
                    <a:lnTo>
                      <a:pt x="143" y="295"/>
                    </a:lnTo>
                    <a:lnTo>
                      <a:pt x="146" y="271"/>
                    </a:lnTo>
                    <a:lnTo>
                      <a:pt x="149" y="244"/>
                    </a:lnTo>
                    <a:lnTo>
                      <a:pt x="143" y="226"/>
                    </a:lnTo>
                    <a:lnTo>
                      <a:pt x="139" y="209"/>
                    </a:lnTo>
                    <a:lnTo>
                      <a:pt x="150" y="208"/>
                    </a:lnTo>
                    <a:lnTo>
                      <a:pt x="154" y="205"/>
                    </a:lnTo>
                    <a:lnTo>
                      <a:pt x="145" y="200"/>
                    </a:lnTo>
                    <a:lnTo>
                      <a:pt x="144" y="189"/>
                    </a:lnTo>
                    <a:lnTo>
                      <a:pt x="157" y="189"/>
                    </a:lnTo>
                    <a:lnTo>
                      <a:pt x="170" y="189"/>
                    </a:lnTo>
                    <a:lnTo>
                      <a:pt x="168" y="187"/>
                    </a:lnTo>
                    <a:lnTo>
                      <a:pt x="172" y="188"/>
                    </a:lnTo>
                    <a:lnTo>
                      <a:pt x="180" y="183"/>
                    </a:lnTo>
                    <a:lnTo>
                      <a:pt x="187" y="197"/>
                    </a:lnTo>
                    <a:lnTo>
                      <a:pt x="190" y="198"/>
                    </a:lnTo>
                    <a:lnTo>
                      <a:pt x="186" y="184"/>
                    </a:lnTo>
                    <a:lnTo>
                      <a:pt x="177" y="171"/>
                    </a:lnTo>
                    <a:lnTo>
                      <a:pt x="182" y="161"/>
                    </a:lnTo>
                    <a:lnTo>
                      <a:pt x="175" y="139"/>
                    </a:lnTo>
                    <a:lnTo>
                      <a:pt x="179" y="124"/>
                    </a:lnTo>
                    <a:lnTo>
                      <a:pt x="182" y="109"/>
                    </a:lnTo>
                    <a:lnTo>
                      <a:pt x="169" y="110"/>
                    </a:lnTo>
                    <a:lnTo>
                      <a:pt x="156" y="111"/>
                    </a:lnTo>
                    <a:lnTo>
                      <a:pt x="142" y="96"/>
                    </a:lnTo>
                    <a:lnTo>
                      <a:pt x="128" y="95"/>
                    </a:lnTo>
                    <a:lnTo>
                      <a:pt x="116" y="95"/>
                    </a:lnTo>
                    <a:lnTo>
                      <a:pt x="105" y="88"/>
                    </a:lnTo>
                    <a:lnTo>
                      <a:pt x="105" y="77"/>
                    </a:lnTo>
                    <a:lnTo>
                      <a:pt x="98" y="56"/>
                    </a:lnTo>
                    <a:lnTo>
                      <a:pt x="92" y="56"/>
                    </a:lnTo>
                    <a:lnTo>
                      <a:pt x="98" y="41"/>
                    </a:lnTo>
                    <a:lnTo>
                      <a:pt x="107" y="26"/>
                    </a:lnTo>
                    <a:lnTo>
                      <a:pt x="115" y="12"/>
                    </a:lnTo>
                    <a:lnTo>
                      <a:pt x="126" y="9"/>
                    </a:lnTo>
                    <a:lnTo>
                      <a:pt x="127" y="0"/>
                    </a:lnTo>
                    <a:lnTo>
                      <a:pt x="119" y="1"/>
                    </a:lnTo>
                    <a:lnTo>
                      <a:pt x="103" y="10"/>
                    </a:lnTo>
                    <a:lnTo>
                      <a:pt x="89" y="19"/>
                    </a:lnTo>
                    <a:lnTo>
                      <a:pt x="80" y="19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273" name="Freeform 55"/>
              <p:cNvSpPr>
                <a:spLocks/>
              </p:cNvSpPr>
              <p:nvPr/>
            </p:nvSpPr>
            <p:spPr bwMode="auto">
              <a:xfrm>
                <a:off x="1515" y="2311"/>
                <a:ext cx="190" cy="295"/>
              </a:xfrm>
              <a:custGeom>
                <a:avLst/>
                <a:gdLst/>
                <a:ahLst/>
                <a:cxnLst>
                  <a:cxn ang="0">
                    <a:pos x="75" y="26"/>
                  </a:cxn>
                  <a:cxn ang="0">
                    <a:pos x="68" y="24"/>
                  </a:cxn>
                  <a:cxn ang="0">
                    <a:pos x="55" y="52"/>
                  </a:cxn>
                  <a:cxn ang="0">
                    <a:pos x="35" y="78"/>
                  </a:cxn>
                  <a:cxn ang="0">
                    <a:pos x="29" y="65"/>
                  </a:cxn>
                  <a:cxn ang="0">
                    <a:pos x="23" y="84"/>
                  </a:cxn>
                  <a:cxn ang="0">
                    <a:pos x="23" y="98"/>
                  </a:cxn>
                  <a:cxn ang="0">
                    <a:pos x="23" y="122"/>
                  </a:cxn>
                  <a:cxn ang="0">
                    <a:pos x="26" y="149"/>
                  </a:cxn>
                  <a:cxn ang="0">
                    <a:pos x="18" y="172"/>
                  </a:cxn>
                  <a:cxn ang="0">
                    <a:pos x="5" y="185"/>
                  </a:cxn>
                  <a:cxn ang="0">
                    <a:pos x="2" y="195"/>
                  </a:cxn>
                  <a:cxn ang="0">
                    <a:pos x="24" y="212"/>
                  </a:cxn>
                  <a:cxn ang="0">
                    <a:pos x="57" y="221"/>
                  </a:cxn>
                  <a:cxn ang="0">
                    <a:pos x="67" y="229"/>
                  </a:cxn>
                  <a:cxn ang="0">
                    <a:pos x="88" y="251"/>
                  </a:cxn>
                  <a:cxn ang="0">
                    <a:pos x="110" y="261"/>
                  </a:cxn>
                  <a:cxn ang="0">
                    <a:pos x="138" y="267"/>
                  </a:cxn>
                  <a:cxn ang="0">
                    <a:pos x="143" y="295"/>
                  </a:cxn>
                  <a:cxn ang="0">
                    <a:pos x="149" y="244"/>
                  </a:cxn>
                  <a:cxn ang="0">
                    <a:pos x="139" y="209"/>
                  </a:cxn>
                  <a:cxn ang="0">
                    <a:pos x="154" y="205"/>
                  </a:cxn>
                  <a:cxn ang="0">
                    <a:pos x="144" y="189"/>
                  </a:cxn>
                  <a:cxn ang="0">
                    <a:pos x="170" y="189"/>
                  </a:cxn>
                  <a:cxn ang="0">
                    <a:pos x="172" y="188"/>
                  </a:cxn>
                  <a:cxn ang="0">
                    <a:pos x="187" y="197"/>
                  </a:cxn>
                  <a:cxn ang="0">
                    <a:pos x="186" y="184"/>
                  </a:cxn>
                  <a:cxn ang="0">
                    <a:pos x="182" y="161"/>
                  </a:cxn>
                  <a:cxn ang="0">
                    <a:pos x="179" y="124"/>
                  </a:cxn>
                  <a:cxn ang="0">
                    <a:pos x="169" y="110"/>
                  </a:cxn>
                  <a:cxn ang="0">
                    <a:pos x="142" y="96"/>
                  </a:cxn>
                  <a:cxn ang="0">
                    <a:pos x="116" y="95"/>
                  </a:cxn>
                  <a:cxn ang="0">
                    <a:pos x="105" y="77"/>
                  </a:cxn>
                  <a:cxn ang="0">
                    <a:pos x="92" y="56"/>
                  </a:cxn>
                  <a:cxn ang="0">
                    <a:pos x="107" y="26"/>
                  </a:cxn>
                  <a:cxn ang="0">
                    <a:pos x="126" y="9"/>
                  </a:cxn>
                  <a:cxn ang="0">
                    <a:pos x="119" y="1"/>
                  </a:cxn>
                  <a:cxn ang="0">
                    <a:pos x="89" y="19"/>
                  </a:cxn>
                </a:cxnLst>
                <a:rect l="0" t="0" r="r" b="b"/>
                <a:pathLst>
                  <a:path w="190" h="295">
                    <a:moveTo>
                      <a:pt x="80" y="19"/>
                    </a:moveTo>
                    <a:lnTo>
                      <a:pt x="75" y="26"/>
                    </a:lnTo>
                    <a:lnTo>
                      <a:pt x="77" y="23"/>
                    </a:lnTo>
                    <a:lnTo>
                      <a:pt x="68" y="24"/>
                    </a:lnTo>
                    <a:lnTo>
                      <a:pt x="57" y="39"/>
                    </a:lnTo>
                    <a:lnTo>
                      <a:pt x="55" y="52"/>
                    </a:lnTo>
                    <a:lnTo>
                      <a:pt x="36" y="68"/>
                    </a:lnTo>
                    <a:lnTo>
                      <a:pt x="35" y="78"/>
                    </a:lnTo>
                    <a:lnTo>
                      <a:pt x="32" y="70"/>
                    </a:lnTo>
                    <a:lnTo>
                      <a:pt x="29" y="65"/>
                    </a:lnTo>
                    <a:lnTo>
                      <a:pt x="29" y="79"/>
                    </a:lnTo>
                    <a:lnTo>
                      <a:pt x="23" y="84"/>
                    </a:lnTo>
                    <a:lnTo>
                      <a:pt x="19" y="91"/>
                    </a:lnTo>
                    <a:lnTo>
                      <a:pt x="23" y="98"/>
                    </a:lnTo>
                    <a:lnTo>
                      <a:pt x="27" y="114"/>
                    </a:lnTo>
                    <a:lnTo>
                      <a:pt x="23" y="122"/>
                    </a:lnTo>
                    <a:lnTo>
                      <a:pt x="24" y="135"/>
                    </a:lnTo>
                    <a:lnTo>
                      <a:pt x="26" y="149"/>
                    </a:lnTo>
                    <a:lnTo>
                      <a:pt x="27" y="151"/>
                    </a:lnTo>
                    <a:lnTo>
                      <a:pt x="18" y="172"/>
                    </a:lnTo>
                    <a:lnTo>
                      <a:pt x="9" y="175"/>
                    </a:lnTo>
                    <a:lnTo>
                      <a:pt x="5" y="185"/>
                    </a:lnTo>
                    <a:lnTo>
                      <a:pt x="0" y="188"/>
                    </a:lnTo>
                    <a:lnTo>
                      <a:pt x="2" y="195"/>
                    </a:lnTo>
                    <a:lnTo>
                      <a:pt x="14" y="204"/>
                    </a:lnTo>
                    <a:lnTo>
                      <a:pt x="24" y="212"/>
                    </a:lnTo>
                    <a:lnTo>
                      <a:pt x="38" y="212"/>
                    </a:lnTo>
                    <a:lnTo>
                      <a:pt x="57" y="221"/>
                    </a:lnTo>
                    <a:lnTo>
                      <a:pt x="58" y="220"/>
                    </a:lnTo>
                    <a:lnTo>
                      <a:pt x="67" y="229"/>
                    </a:lnTo>
                    <a:lnTo>
                      <a:pt x="76" y="238"/>
                    </a:lnTo>
                    <a:lnTo>
                      <a:pt x="88" y="251"/>
                    </a:lnTo>
                    <a:lnTo>
                      <a:pt x="91" y="261"/>
                    </a:lnTo>
                    <a:lnTo>
                      <a:pt x="110" y="261"/>
                    </a:lnTo>
                    <a:lnTo>
                      <a:pt x="122" y="262"/>
                    </a:lnTo>
                    <a:lnTo>
                      <a:pt x="138" y="267"/>
                    </a:lnTo>
                    <a:lnTo>
                      <a:pt x="132" y="288"/>
                    </a:lnTo>
                    <a:lnTo>
                      <a:pt x="143" y="295"/>
                    </a:lnTo>
                    <a:lnTo>
                      <a:pt x="146" y="271"/>
                    </a:lnTo>
                    <a:lnTo>
                      <a:pt x="149" y="244"/>
                    </a:lnTo>
                    <a:lnTo>
                      <a:pt x="143" y="226"/>
                    </a:lnTo>
                    <a:lnTo>
                      <a:pt x="139" y="209"/>
                    </a:lnTo>
                    <a:lnTo>
                      <a:pt x="150" y="208"/>
                    </a:lnTo>
                    <a:lnTo>
                      <a:pt x="154" y="205"/>
                    </a:lnTo>
                    <a:lnTo>
                      <a:pt x="145" y="200"/>
                    </a:lnTo>
                    <a:lnTo>
                      <a:pt x="144" y="189"/>
                    </a:lnTo>
                    <a:lnTo>
                      <a:pt x="157" y="189"/>
                    </a:lnTo>
                    <a:lnTo>
                      <a:pt x="170" y="189"/>
                    </a:lnTo>
                    <a:lnTo>
                      <a:pt x="168" y="187"/>
                    </a:lnTo>
                    <a:lnTo>
                      <a:pt x="172" y="188"/>
                    </a:lnTo>
                    <a:lnTo>
                      <a:pt x="180" y="183"/>
                    </a:lnTo>
                    <a:lnTo>
                      <a:pt x="187" y="197"/>
                    </a:lnTo>
                    <a:lnTo>
                      <a:pt x="190" y="198"/>
                    </a:lnTo>
                    <a:lnTo>
                      <a:pt x="186" y="184"/>
                    </a:lnTo>
                    <a:lnTo>
                      <a:pt x="177" y="171"/>
                    </a:lnTo>
                    <a:lnTo>
                      <a:pt x="182" y="161"/>
                    </a:lnTo>
                    <a:lnTo>
                      <a:pt x="175" y="139"/>
                    </a:lnTo>
                    <a:lnTo>
                      <a:pt x="179" y="124"/>
                    </a:lnTo>
                    <a:lnTo>
                      <a:pt x="182" y="109"/>
                    </a:lnTo>
                    <a:lnTo>
                      <a:pt x="169" y="110"/>
                    </a:lnTo>
                    <a:lnTo>
                      <a:pt x="156" y="111"/>
                    </a:lnTo>
                    <a:lnTo>
                      <a:pt x="142" y="96"/>
                    </a:lnTo>
                    <a:lnTo>
                      <a:pt x="128" y="95"/>
                    </a:lnTo>
                    <a:lnTo>
                      <a:pt x="116" y="95"/>
                    </a:lnTo>
                    <a:lnTo>
                      <a:pt x="105" y="88"/>
                    </a:lnTo>
                    <a:lnTo>
                      <a:pt x="105" y="77"/>
                    </a:lnTo>
                    <a:lnTo>
                      <a:pt x="98" y="56"/>
                    </a:lnTo>
                    <a:lnTo>
                      <a:pt x="92" y="56"/>
                    </a:lnTo>
                    <a:lnTo>
                      <a:pt x="98" y="41"/>
                    </a:lnTo>
                    <a:lnTo>
                      <a:pt x="107" y="26"/>
                    </a:lnTo>
                    <a:lnTo>
                      <a:pt x="115" y="12"/>
                    </a:lnTo>
                    <a:lnTo>
                      <a:pt x="126" y="9"/>
                    </a:lnTo>
                    <a:lnTo>
                      <a:pt x="127" y="0"/>
                    </a:lnTo>
                    <a:lnTo>
                      <a:pt x="119" y="1"/>
                    </a:lnTo>
                    <a:lnTo>
                      <a:pt x="103" y="10"/>
                    </a:lnTo>
                    <a:lnTo>
                      <a:pt x="89" y="19"/>
                    </a:lnTo>
                    <a:lnTo>
                      <a:pt x="80" y="19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4" name="Group 56"/>
            <p:cNvGrpSpPr>
              <a:grpSpLocks/>
            </p:cNvGrpSpPr>
            <p:nvPr/>
          </p:nvGrpSpPr>
          <p:grpSpPr bwMode="auto">
            <a:xfrm>
              <a:off x="2306434" y="3480523"/>
              <a:ext cx="353938" cy="338625"/>
              <a:chOff x="1607" y="2313"/>
              <a:chExt cx="213" cy="205"/>
            </a:xfrm>
            <a:solidFill>
              <a:srgbClr val="00B050"/>
            </a:solidFill>
            <a:effectLst/>
          </p:grpSpPr>
          <p:sp>
            <p:nvSpPr>
              <p:cNvPr id="6275" name="Freeform 57"/>
              <p:cNvSpPr>
                <a:spLocks/>
              </p:cNvSpPr>
              <p:nvPr/>
            </p:nvSpPr>
            <p:spPr bwMode="auto">
              <a:xfrm>
                <a:off x="1607" y="2313"/>
                <a:ext cx="213" cy="205"/>
              </a:xfrm>
              <a:custGeom>
                <a:avLst/>
                <a:gdLst/>
                <a:ahLst/>
                <a:cxnLst>
                  <a:cxn ang="0">
                    <a:pos x="175" y="42"/>
                  </a:cxn>
                  <a:cxn ang="0">
                    <a:pos x="166" y="37"/>
                  </a:cxn>
                  <a:cxn ang="0">
                    <a:pos x="164" y="33"/>
                  </a:cxn>
                  <a:cxn ang="0">
                    <a:pos x="163" y="28"/>
                  </a:cxn>
                  <a:cxn ang="0">
                    <a:pos x="152" y="30"/>
                  </a:cxn>
                  <a:cxn ang="0">
                    <a:pos x="115" y="30"/>
                  </a:cxn>
                  <a:cxn ang="0">
                    <a:pos x="85" y="30"/>
                  </a:cxn>
                  <a:cxn ang="0">
                    <a:pos x="63" y="12"/>
                  </a:cxn>
                  <a:cxn ang="0">
                    <a:pos x="52" y="8"/>
                  </a:cxn>
                  <a:cxn ang="0">
                    <a:pos x="56" y="12"/>
                  </a:cxn>
                  <a:cxn ang="0">
                    <a:pos x="31" y="24"/>
                  </a:cxn>
                  <a:cxn ang="0">
                    <a:pos x="29" y="55"/>
                  </a:cxn>
                  <a:cxn ang="0">
                    <a:pos x="29" y="29"/>
                  </a:cxn>
                  <a:cxn ang="0">
                    <a:pos x="34" y="7"/>
                  </a:cxn>
                  <a:cxn ang="0">
                    <a:pos x="14" y="24"/>
                  </a:cxn>
                  <a:cxn ang="0">
                    <a:pos x="0" y="54"/>
                  </a:cxn>
                  <a:cxn ang="0">
                    <a:pos x="13" y="75"/>
                  </a:cxn>
                  <a:cxn ang="0">
                    <a:pos x="24" y="93"/>
                  </a:cxn>
                  <a:cxn ang="0">
                    <a:pos x="50" y="94"/>
                  </a:cxn>
                  <a:cxn ang="0">
                    <a:pos x="77" y="108"/>
                  </a:cxn>
                  <a:cxn ang="0">
                    <a:pos x="87" y="122"/>
                  </a:cxn>
                  <a:cxn ang="0">
                    <a:pos x="90" y="159"/>
                  </a:cxn>
                  <a:cxn ang="0">
                    <a:pos x="94" y="182"/>
                  </a:cxn>
                  <a:cxn ang="0">
                    <a:pos x="110" y="204"/>
                  </a:cxn>
                  <a:cxn ang="0">
                    <a:pos x="120" y="205"/>
                  </a:cxn>
                  <a:cxn ang="0">
                    <a:pos x="151" y="180"/>
                  </a:cxn>
                  <a:cxn ang="0">
                    <a:pos x="145" y="172"/>
                  </a:cxn>
                  <a:cxn ang="0">
                    <a:pos x="135" y="141"/>
                  </a:cxn>
                  <a:cxn ang="0">
                    <a:pos x="164" y="152"/>
                  </a:cxn>
                  <a:cxn ang="0">
                    <a:pos x="180" y="140"/>
                  </a:cxn>
                  <a:cxn ang="0">
                    <a:pos x="198" y="125"/>
                  </a:cxn>
                  <a:cxn ang="0">
                    <a:pos x="188" y="111"/>
                  </a:cxn>
                  <a:cxn ang="0">
                    <a:pos x="204" y="90"/>
                  </a:cxn>
                  <a:cxn ang="0">
                    <a:pos x="213" y="69"/>
                  </a:cxn>
                  <a:cxn ang="0">
                    <a:pos x="194" y="64"/>
                  </a:cxn>
                  <a:cxn ang="0">
                    <a:pos x="188" y="63"/>
                  </a:cxn>
                  <a:cxn ang="0">
                    <a:pos x="198" y="52"/>
                  </a:cxn>
                  <a:cxn ang="0">
                    <a:pos x="182" y="44"/>
                  </a:cxn>
                  <a:cxn ang="0">
                    <a:pos x="177" y="44"/>
                  </a:cxn>
                </a:cxnLst>
                <a:rect l="0" t="0" r="r" b="b"/>
                <a:pathLst>
                  <a:path w="213" h="205">
                    <a:moveTo>
                      <a:pt x="177" y="44"/>
                    </a:moveTo>
                    <a:lnTo>
                      <a:pt x="175" y="42"/>
                    </a:lnTo>
                    <a:lnTo>
                      <a:pt x="172" y="37"/>
                    </a:lnTo>
                    <a:lnTo>
                      <a:pt x="166" y="37"/>
                    </a:lnTo>
                    <a:lnTo>
                      <a:pt x="169" y="37"/>
                    </a:lnTo>
                    <a:lnTo>
                      <a:pt x="164" y="33"/>
                    </a:lnTo>
                    <a:lnTo>
                      <a:pt x="181" y="28"/>
                    </a:lnTo>
                    <a:lnTo>
                      <a:pt x="163" y="28"/>
                    </a:lnTo>
                    <a:lnTo>
                      <a:pt x="147" y="28"/>
                    </a:lnTo>
                    <a:lnTo>
                      <a:pt x="152" y="30"/>
                    </a:lnTo>
                    <a:lnTo>
                      <a:pt x="137" y="37"/>
                    </a:lnTo>
                    <a:lnTo>
                      <a:pt x="115" y="30"/>
                    </a:lnTo>
                    <a:lnTo>
                      <a:pt x="100" y="30"/>
                    </a:lnTo>
                    <a:lnTo>
                      <a:pt x="85" y="30"/>
                    </a:lnTo>
                    <a:lnTo>
                      <a:pt x="81" y="19"/>
                    </a:lnTo>
                    <a:lnTo>
                      <a:pt x="63" y="12"/>
                    </a:lnTo>
                    <a:lnTo>
                      <a:pt x="56" y="0"/>
                    </a:lnTo>
                    <a:lnTo>
                      <a:pt x="52" y="8"/>
                    </a:lnTo>
                    <a:lnTo>
                      <a:pt x="60" y="12"/>
                    </a:lnTo>
                    <a:lnTo>
                      <a:pt x="56" y="12"/>
                    </a:lnTo>
                    <a:lnTo>
                      <a:pt x="34" y="21"/>
                    </a:lnTo>
                    <a:lnTo>
                      <a:pt x="31" y="24"/>
                    </a:lnTo>
                    <a:lnTo>
                      <a:pt x="35" y="47"/>
                    </a:lnTo>
                    <a:lnTo>
                      <a:pt x="29" y="55"/>
                    </a:lnTo>
                    <a:lnTo>
                      <a:pt x="20" y="44"/>
                    </a:lnTo>
                    <a:lnTo>
                      <a:pt x="29" y="29"/>
                    </a:lnTo>
                    <a:lnTo>
                      <a:pt x="24" y="14"/>
                    </a:lnTo>
                    <a:lnTo>
                      <a:pt x="34" y="7"/>
                    </a:lnTo>
                    <a:lnTo>
                      <a:pt x="23" y="10"/>
                    </a:lnTo>
                    <a:lnTo>
                      <a:pt x="14" y="24"/>
                    </a:lnTo>
                    <a:lnTo>
                      <a:pt x="6" y="39"/>
                    </a:lnTo>
                    <a:lnTo>
                      <a:pt x="0" y="54"/>
                    </a:lnTo>
                    <a:lnTo>
                      <a:pt x="6" y="54"/>
                    </a:lnTo>
                    <a:lnTo>
                      <a:pt x="13" y="75"/>
                    </a:lnTo>
                    <a:lnTo>
                      <a:pt x="13" y="86"/>
                    </a:lnTo>
                    <a:lnTo>
                      <a:pt x="24" y="93"/>
                    </a:lnTo>
                    <a:lnTo>
                      <a:pt x="36" y="93"/>
                    </a:lnTo>
                    <a:lnTo>
                      <a:pt x="50" y="94"/>
                    </a:lnTo>
                    <a:lnTo>
                      <a:pt x="64" y="109"/>
                    </a:lnTo>
                    <a:lnTo>
                      <a:pt x="77" y="108"/>
                    </a:lnTo>
                    <a:lnTo>
                      <a:pt x="90" y="107"/>
                    </a:lnTo>
                    <a:lnTo>
                      <a:pt x="87" y="122"/>
                    </a:lnTo>
                    <a:lnTo>
                      <a:pt x="83" y="137"/>
                    </a:lnTo>
                    <a:lnTo>
                      <a:pt x="90" y="159"/>
                    </a:lnTo>
                    <a:lnTo>
                      <a:pt x="85" y="169"/>
                    </a:lnTo>
                    <a:lnTo>
                      <a:pt x="94" y="182"/>
                    </a:lnTo>
                    <a:lnTo>
                      <a:pt x="98" y="196"/>
                    </a:lnTo>
                    <a:lnTo>
                      <a:pt x="110" y="204"/>
                    </a:lnTo>
                    <a:lnTo>
                      <a:pt x="119" y="203"/>
                    </a:lnTo>
                    <a:lnTo>
                      <a:pt x="120" y="205"/>
                    </a:lnTo>
                    <a:lnTo>
                      <a:pt x="138" y="193"/>
                    </a:lnTo>
                    <a:lnTo>
                      <a:pt x="151" y="180"/>
                    </a:lnTo>
                    <a:lnTo>
                      <a:pt x="155" y="175"/>
                    </a:lnTo>
                    <a:lnTo>
                      <a:pt x="145" y="172"/>
                    </a:lnTo>
                    <a:lnTo>
                      <a:pt x="139" y="151"/>
                    </a:lnTo>
                    <a:lnTo>
                      <a:pt x="135" y="141"/>
                    </a:lnTo>
                    <a:lnTo>
                      <a:pt x="150" y="147"/>
                    </a:lnTo>
                    <a:lnTo>
                      <a:pt x="164" y="152"/>
                    </a:lnTo>
                    <a:lnTo>
                      <a:pt x="167" y="145"/>
                    </a:lnTo>
                    <a:lnTo>
                      <a:pt x="180" y="140"/>
                    </a:lnTo>
                    <a:lnTo>
                      <a:pt x="193" y="134"/>
                    </a:lnTo>
                    <a:lnTo>
                      <a:pt x="198" y="125"/>
                    </a:lnTo>
                    <a:lnTo>
                      <a:pt x="196" y="125"/>
                    </a:lnTo>
                    <a:lnTo>
                      <a:pt x="188" y="111"/>
                    </a:lnTo>
                    <a:lnTo>
                      <a:pt x="193" y="98"/>
                    </a:lnTo>
                    <a:lnTo>
                      <a:pt x="204" y="90"/>
                    </a:lnTo>
                    <a:lnTo>
                      <a:pt x="198" y="84"/>
                    </a:lnTo>
                    <a:lnTo>
                      <a:pt x="213" y="69"/>
                    </a:lnTo>
                    <a:lnTo>
                      <a:pt x="210" y="65"/>
                    </a:lnTo>
                    <a:lnTo>
                      <a:pt x="194" y="64"/>
                    </a:lnTo>
                    <a:lnTo>
                      <a:pt x="184" y="64"/>
                    </a:lnTo>
                    <a:lnTo>
                      <a:pt x="188" y="63"/>
                    </a:lnTo>
                    <a:lnTo>
                      <a:pt x="193" y="55"/>
                    </a:lnTo>
                    <a:lnTo>
                      <a:pt x="198" y="52"/>
                    </a:lnTo>
                    <a:lnTo>
                      <a:pt x="188" y="43"/>
                    </a:lnTo>
                    <a:lnTo>
                      <a:pt x="182" y="44"/>
                    </a:lnTo>
                    <a:lnTo>
                      <a:pt x="175" y="40"/>
                    </a:lnTo>
                    <a:lnTo>
                      <a:pt x="177" y="44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276" name="Freeform 58"/>
              <p:cNvSpPr>
                <a:spLocks/>
              </p:cNvSpPr>
              <p:nvPr/>
            </p:nvSpPr>
            <p:spPr bwMode="auto">
              <a:xfrm>
                <a:off x="1607" y="2313"/>
                <a:ext cx="213" cy="205"/>
              </a:xfrm>
              <a:custGeom>
                <a:avLst/>
                <a:gdLst/>
                <a:ahLst/>
                <a:cxnLst>
                  <a:cxn ang="0">
                    <a:pos x="175" y="42"/>
                  </a:cxn>
                  <a:cxn ang="0">
                    <a:pos x="166" y="37"/>
                  </a:cxn>
                  <a:cxn ang="0">
                    <a:pos x="164" y="33"/>
                  </a:cxn>
                  <a:cxn ang="0">
                    <a:pos x="163" y="28"/>
                  </a:cxn>
                  <a:cxn ang="0">
                    <a:pos x="152" y="30"/>
                  </a:cxn>
                  <a:cxn ang="0">
                    <a:pos x="115" y="30"/>
                  </a:cxn>
                  <a:cxn ang="0">
                    <a:pos x="85" y="30"/>
                  </a:cxn>
                  <a:cxn ang="0">
                    <a:pos x="63" y="12"/>
                  </a:cxn>
                  <a:cxn ang="0">
                    <a:pos x="52" y="8"/>
                  </a:cxn>
                  <a:cxn ang="0">
                    <a:pos x="56" y="12"/>
                  </a:cxn>
                  <a:cxn ang="0">
                    <a:pos x="31" y="24"/>
                  </a:cxn>
                  <a:cxn ang="0">
                    <a:pos x="29" y="55"/>
                  </a:cxn>
                  <a:cxn ang="0">
                    <a:pos x="29" y="29"/>
                  </a:cxn>
                  <a:cxn ang="0">
                    <a:pos x="34" y="7"/>
                  </a:cxn>
                  <a:cxn ang="0">
                    <a:pos x="14" y="24"/>
                  </a:cxn>
                  <a:cxn ang="0">
                    <a:pos x="0" y="54"/>
                  </a:cxn>
                  <a:cxn ang="0">
                    <a:pos x="13" y="75"/>
                  </a:cxn>
                  <a:cxn ang="0">
                    <a:pos x="24" y="93"/>
                  </a:cxn>
                  <a:cxn ang="0">
                    <a:pos x="50" y="94"/>
                  </a:cxn>
                  <a:cxn ang="0">
                    <a:pos x="77" y="108"/>
                  </a:cxn>
                  <a:cxn ang="0">
                    <a:pos x="87" y="122"/>
                  </a:cxn>
                  <a:cxn ang="0">
                    <a:pos x="90" y="159"/>
                  </a:cxn>
                  <a:cxn ang="0">
                    <a:pos x="94" y="182"/>
                  </a:cxn>
                  <a:cxn ang="0">
                    <a:pos x="110" y="204"/>
                  </a:cxn>
                  <a:cxn ang="0">
                    <a:pos x="120" y="205"/>
                  </a:cxn>
                  <a:cxn ang="0">
                    <a:pos x="151" y="180"/>
                  </a:cxn>
                  <a:cxn ang="0">
                    <a:pos x="145" y="172"/>
                  </a:cxn>
                  <a:cxn ang="0">
                    <a:pos x="135" y="141"/>
                  </a:cxn>
                  <a:cxn ang="0">
                    <a:pos x="164" y="152"/>
                  </a:cxn>
                  <a:cxn ang="0">
                    <a:pos x="180" y="140"/>
                  </a:cxn>
                  <a:cxn ang="0">
                    <a:pos x="198" y="125"/>
                  </a:cxn>
                  <a:cxn ang="0">
                    <a:pos x="188" y="111"/>
                  </a:cxn>
                  <a:cxn ang="0">
                    <a:pos x="204" y="90"/>
                  </a:cxn>
                  <a:cxn ang="0">
                    <a:pos x="213" y="69"/>
                  </a:cxn>
                  <a:cxn ang="0">
                    <a:pos x="194" y="64"/>
                  </a:cxn>
                  <a:cxn ang="0">
                    <a:pos x="188" y="63"/>
                  </a:cxn>
                  <a:cxn ang="0">
                    <a:pos x="198" y="52"/>
                  </a:cxn>
                  <a:cxn ang="0">
                    <a:pos x="182" y="44"/>
                  </a:cxn>
                  <a:cxn ang="0">
                    <a:pos x="177" y="44"/>
                  </a:cxn>
                </a:cxnLst>
                <a:rect l="0" t="0" r="r" b="b"/>
                <a:pathLst>
                  <a:path w="213" h="205">
                    <a:moveTo>
                      <a:pt x="177" y="44"/>
                    </a:moveTo>
                    <a:lnTo>
                      <a:pt x="175" y="42"/>
                    </a:lnTo>
                    <a:lnTo>
                      <a:pt x="172" y="37"/>
                    </a:lnTo>
                    <a:lnTo>
                      <a:pt x="166" y="37"/>
                    </a:lnTo>
                    <a:lnTo>
                      <a:pt x="169" y="37"/>
                    </a:lnTo>
                    <a:lnTo>
                      <a:pt x="164" y="33"/>
                    </a:lnTo>
                    <a:lnTo>
                      <a:pt x="181" y="28"/>
                    </a:lnTo>
                    <a:lnTo>
                      <a:pt x="163" y="28"/>
                    </a:lnTo>
                    <a:lnTo>
                      <a:pt x="147" y="28"/>
                    </a:lnTo>
                    <a:lnTo>
                      <a:pt x="152" y="30"/>
                    </a:lnTo>
                    <a:lnTo>
                      <a:pt x="137" y="37"/>
                    </a:lnTo>
                    <a:lnTo>
                      <a:pt x="115" y="30"/>
                    </a:lnTo>
                    <a:lnTo>
                      <a:pt x="100" y="30"/>
                    </a:lnTo>
                    <a:lnTo>
                      <a:pt x="85" y="30"/>
                    </a:lnTo>
                    <a:lnTo>
                      <a:pt x="81" y="19"/>
                    </a:lnTo>
                    <a:lnTo>
                      <a:pt x="63" y="12"/>
                    </a:lnTo>
                    <a:lnTo>
                      <a:pt x="56" y="0"/>
                    </a:lnTo>
                    <a:lnTo>
                      <a:pt x="52" y="8"/>
                    </a:lnTo>
                    <a:lnTo>
                      <a:pt x="60" y="12"/>
                    </a:lnTo>
                    <a:lnTo>
                      <a:pt x="56" y="12"/>
                    </a:lnTo>
                    <a:lnTo>
                      <a:pt x="34" y="21"/>
                    </a:lnTo>
                    <a:lnTo>
                      <a:pt x="31" y="24"/>
                    </a:lnTo>
                    <a:lnTo>
                      <a:pt x="35" y="47"/>
                    </a:lnTo>
                    <a:lnTo>
                      <a:pt x="29" y="55"/>
                    </a:lnTo>
                    <a:lnTo>
                      <a:pt x="20" y="44"/>
                    </a:lnTo>
                    <a:lnTo>
                      <a:pt x="29" y="29"/>
                    </a:lnTo>
                    <a:lnTo>
                      <a:pt x="24" y="14"/>
                    </a:lnTo>
                    <a:lnTo>
                      <a:pt x="34" y="7"/>
                    </a:lnTo>
                    <a:lnTo>
                      <a:pt x="23" y="10"/>
                    </a:lnTo>
                    <a:lnTo>
                      <a:pt x="14" y="24"/>
                    </a:lnTo>
                    <a:lnTo>
                      <a:pt x="6" y="39"/>
                    </a:lnTo>
                    <a:lnTo>
                      <a:pt x="0" y="54"/>
                    </a:lnTo>
                    <a:lnTo>
                      <a:pt x="6" y="54"/>
                    </a:lnTo>
                    <a:lnTo>
                      <a:pt x="13" y="75"/>
                    </a:lnTo>
                    <a:lnTo>
                      <a:pt x="13" y="86"/>
                    </a:lnTo>
                    <a:lnTo>
                      <a:pt x="24" y="93"/>
                    </a:lnTo>
                    <a:lnTo>
                      <a:pt x="36" y="93"/>
                    </a:lnTo>
                    <a:lnTo>
                      <a:pt x="50" y="94"/>
                    </a:lnTo>
                    <a:lnTo>
                      <a:pt x="64" y="109"/>
                    </a:lnTo>
                    <a:lnTo>
                      <a:pt x="77" y="108"/>
                    </a:lnTo>
                    <a:lnTo>
                      <a:pt x="90" y="107"/>
                    </a:lnTo>
                    <a:lnTo>
                      <a:pt x="87" y="122"/>
                    </a:lnTo>
                    <a:lnTo>
                      <a:pt x="83" y="137"/>
                    </a:lnTo>
                    <a:lnTo>
                      <a:pt x="90" y="159"/>
                    </a:lnTo>
                    <a:lnTo>
                      <a:pt x="85" y="169"/>
                    </a:lnTo>
                    <a:lnTo>
                      <a:pt x="94" y="182"/>
                    </a:lnTo>
                    <a:lnTo>
                      <a:pt x="98" y="196"/>
                    </a:lnTo>
                    <a:lnTo>
                      <a:pt x="110" y="204"/>
                    </a:lnTo>
                    <a:lnTo>
                      <a:pt x="119" y="203"/>
                    </a:lnTo>
                    <a:lnTo>
                      <a:pt x="120" y="205"/>
                    </a:lnTo>
                    <a:lnTo>
                      <a:pt x="138" y="193"/>
                    </a:lnTo>
                    <a:lnTo>
                      <a:pt x="151" y="180"/>
                    </a:lnTo>
                    <a:lnTo>
                      <a:pt x="155" y="175"/>
                    </a:lnTo>
                    <a:lnTo>
                      <a:pt x="145" y="172"/>
                    </a:lnTo>
                    <a:lnTo>
                      <a:pt x="139" y="151"/>
                    </a:lnTo>
                    <a:lnTo>
                      <a:pt x="135" y="141"/>
                    </a:lnTo>
                    <a:lnTo>
                      <a:pt x="150" y="147"/>
                    </a:lnTo>
                    <a:lnTo>
                      <a:pt x="164" y="152"/>
                    </a:lnTo>
                    <a:lnTo>
                      <a:pt x="167" y="145"/>
                    </a:lnTo>
                    <a:lnTo>
                      <a:pt x="180" y="140"/>
                    </a:lnTo>
                    <a:lnTo>
                      <a:pt x="193" y="134"/>
                    </a:lnTo>
                    <a:lnTo>
                      <a:pt x="198" y="125"/>
                    </a:lnTo>
                    <a:lnTo>
                      <a:pt x="196" y="125"/>
                    </a:lnTo>
                    <a:lnTo>
                      <a:pt x="188" y="111"/>
                    </a:lnTo>
                    <a:lnTo>
                      <a:pt x="193" y="98"/>
                    </a:lnTo>
                    <a:lnTo>
                      <a:pt x="204" y="90"/>
                    </a:lnTo>
                    <a:lnTo>
                      <a:pt x="198" y="84"/>
                    </a:lnTo>
                    <a:lnTo>
                      <a:pt x="213" y="69"/>
                    </a:lnTo>
                    <a:lnTo>
                      <a:pt x="210" y="65"/>
                    </a:lnTo>
                    <a:lnTo>
                      <a:pt x="194" y="64"/>
                    </a:lnTo>
                    <a:lnTo>
                      <a:pt x="184" y="64"/>
                    </a:lnTo>
                    <a:lnTo>
                      <a:pt x="188" y="63"/>
                    </a:lnTo>
                    <a:lnTo>
                      <a:pt x="193" y="55"/>
                    </a:lnTo>
                    <a:lnTo>
                      <a:pt x="198" y="52"/>
                    </a:lnTo>
                    <a:lnTo>
                      <a:pt x="188" y="43"/>
                    </a:lnTo>
                    <a:lnTo>
                      <a:pt x="182" y="44"/>
                    </a:lnTo>
                    <a:lnTo>
                      <a:pt x="175" y="40"/>
                    </a:lnTo>
                    <a:lnTo>
                      <a:pt x="177" y="44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5" name="Group 59"/>
            <p:cNvGrpSpPr>
              <a:grpSpLocks/>
            </p:cNvGrpSpPr>
            <p:nvPr/>
          </p:nvGrpSpPr>
          <p:grpSpPr bwMode="auto">
            <a:xfrm>
              <a:off x="2409606" y="4129100"/>
              <a:ext cx="326712" cy="385050"/>
              <a:chOff x="1669" y="2705"/>
              <a:chExt cx="197" cy="233"/>
            </a:xfrm>
            <a:solidFill>
              <a:srgbClr val="0070C0"/>
            </a:solidFill>
            <a:effectLst/>
          </p:grpSpPr>
          <p:sp>
            <p:nvSpPr>
              <p:cNvPr id="6278" name="Freeform 60"/>
              <p:cNvSpPr>
                <a:spLocks/>
              </p:cNvSpPr>
              <p:nvPr/>
            </p:nvSpPr>
            <p:spPr bwMode="auto">
              <a:xfrm>
                <a:off x="1669" y="2705"/>
                <a:ext cx="197" cy="233"/>
              </a:xfrm>
              <a:custGeom>
                <a:avLst/>
                <a:gdLst/>
                <a:ahLst/>
                <a:cxnLst>
                  <a:cxn ang="0">
                    <a:pos x="131" y="186"/>
                  </a:cxn>
                  <a:cxn ang="0">
                    <a:pos x="128" y="204"/>
                  </a:cxn>
                  <a:cxn ang="0">
                    <a:pos x="124" y="223"/>
                  </a:cxn>
                  <a:cxn ang="0">
                    <a:pos x="121" y="219"/>
                  </a:cxn>
                  <a:cxn ang="0">
                    <a:pos x="102" y="222"/>
                  </a:cxn>
                  <a:cxn ang="0">
                    <a:pos x="98" y="232"/>
                  </a:cxn>
                  <a:cxn ang="0">
                    <a:pos x="90" y="221"/>
                  </a:cxn>
                  <a:cxn ang="0">
                    <a:pos x="72" y="218"/>
                  </a:cxn>
                  <a:cxn ang="0">
                    <a:pos x="68" y="215"/>
                  </a:cxn>
                  <a:cxn ang="0">
                    <a:pos x="55" y="233"/>
                  </a:cxn>
                  <a:cxn ang="0">
                    <a:pos x="44" y="232"/>
                  </a:cxn>
                  <a:cxn ang="0">
                    <a:pos x="37" y="215"/>
                  </a:cxn>
                  <a:cxn ang="0">
                    <a:pos x="31" y="200"/>
                  </a:cxn>
                  <a:cxn ang="0">
                    <a:pos x="26" y="184"/>
                  </a:cxn>
                  <a:cxn ang="0">
                    <a:pos x="28" y="171"/>
                  </a:cxn>
                  <a:cxn ang="0">
                    <a:pos x="19" y="160"/>
                  </a:cxn>
                  <a:cxn ang="0">
                    <a:pos x="14" y="147"/>
                  </a:cxn>
                  <a:cxn ang="0">
                    <a:pos x="10" y="138"/>
                  </a:cxn>
                  <a:cxn ang="0">
                    <a:pos x="10" y="131"/>
                  </a:cxn>
                  <a:cxn ang="0">
                    <a:pos x="17" y="116"/>
                  </a:cxn>
                  <a:cxn ang="0">
                    <a:pos x="12" y="115"/>
                  </a:cxn>
                  <a:cxn ang="0">
                    <a:pos x="10" y="99"/>
                  </a:cxn>
                  <a:cxn ang="0">
                    <a:pos x="10" y="85"/>
                  </a:cxn>
                  <a:cxn ang="0">
                    <a:pos x="13" y="76"/>
                  </a:cxn>
                  <a:cxn ang="0">
                    <a:pos x="13" y="53"/>
                  </a:cxn>
                  <a:cxn ang="0">
                    <a:pos x="15" y="49"/>
                  </a:cxn>
                  <a:cxn ang="0">
                    <a:pos x="8" y="35"/>
                  </a:cxn>
                  <a:cxn ang="0">
                    <a:pos x="0" y="21"/>
                  </a:cxn>
                  <a:cxn ang="0">
                    <a:pos x="20" y="22"/>
                  </a:cxn>
                  <a:cxn ang="0">
                    <a:pos x="26" y="17"/>
                  </a:cxn>
                  <a:cxn ang="0">
                    <a:pos x="40" y="9"/>
                  </a:cxn>
                  <a:cxn ang="0">
                    <a:pos x="53" y="0"/>
                  </a:cxn>
                  <a:cxn ang="0">
                    <a:pos x="66" y="1"/>
                  </a:cxn>
                  <a:cxn ang="0">
                    <a:pos x="67" y="17"/>
                  </a:cxn>
                  <a:cxn ang="0">
                    <a:pos x="68" y="31"/>
                  </a:cxn>
                  <a:cxn ang="0">
                    <a:pos x="80" y="44"/>
                  </a:cxn>
                  <a:cxn ang="0">
                    <a:pos x="91" y="47"/>
                  </a:cxn>
                  <a:cxn ang="0">
                    <a:pos x="106" y="56"/>
                  </a:cxn>
                  <a:cxn ang="0">
                    <a:pos x="123" y="67"/>
                  </a:cxn>
                  <a:cxn ang="0">
                    <a:pos x="141" y="71"/>
                  </a:cxn>
                  <a:cxn ang="0">
                    <a:pos x="145" y="78"/>
                  </a:cxn>
                  <a:cxn ang="0">
                    <a:pos x="147" y="96"/>
                  </a:cxn>
                  <a:cxn ang="0">
                    <a:pos x="144" y="96"/>
                  </a:cxn>
                  <a:cxn ang="0">
                    <a:pos x="152" y="103"/>
                  </a:cxn>
                  <a:cxn ang="0">
                    <a:pos x="153" y="116"/>
                  </a:cxn>
                  <a:cxn ang="0">
                    <a:pos x="167" y="118"/>
                  </a:cxn>
                  <a:cxn ang="0">
                    <a:pos x="182" y="119"/>
                  </a:cxn>
                  <a:cxn ang="0">
                    <a:pos x="184" y="135"/>
                  </a:cxn>
                  <a:cxn ang="0">
                    <a:pos x="194" y="145"/>
                  </a:cxn>
                  <a:cxn ang="0">
                    <a:pos x="197" y="152"/>
                  </a:cxn>
                  <a:cxn ang="0">
                    <a:pos x="194" y="166"/>
                  </a:cxn>
                  <a:cxn ang="0">
                    <a:pos x="190" y="179"/>
                  </a:cxn>
                  <a:cxn ang="0">
                    <a:pos x="193" y="184"/>
                  </a:cxn>
                  <a:cxn ang="0">
                    <a:pos x="190" y="187"/>
                  </a:cxn>
                  <a:cxn ang="0">
                    <a:pos x="190" y="183"/>
                  </a:cxn>
                  <a:cxn ang="0">
                    <a:pos x="174" y="172"/>
                  </a:cxn>
                  <a:cxn ang="0">
                    <a:pos x="154" y="174"/>
                  </a:cxn>
                  <a:cxn ang="0">
                    <a:pos x="133" y="178"/>
                  </a:cxn>
                  <a:cxn ang="0">
                    <a:pos x="131" y="186"/>
                  </a:cxn>
                </a:cxnLst>
                <a:rect l="0" t="0" r="r" b="b"/>
                <a:pathLst>
                  <a:path w="197" h="233">
                    <a:moveTo>
                      <a:pt x="131" y="186"/>
                    </a:moveTo>
                    <a:lnTo>
                      <a:pt x="128" y="204"/>
                    </a:lnTo>
                    <a:lnTo>
                      <a:pt x="124" y="223"/>
                    </a:lnTo>
                    <a:lnTo>
                      <a:pt x="121" y="219"/>
                    </a:lnTo>
                    <a:lnTo>
                      <a:pt x="102" y="222"/>
                    </a:lnTo>
                    <a:lnTo>
                      <a:pt x="98" y="232"/>
                    </a:lnTo>
                    <a:lnTo>
                      <a:pt x="90" y="221"/>
                    </a:lnTo>
                    <a:lnTo>
                      <a:pt x="72" y="218"/>
                    </a:lnTo>
                    <a:lnTo>
                      <a:pt x="68" y="215"/>
                    </a:lnTo>
                    <a:lnTo>
                      <a:pt x="55" y="233"/>
                    </a:lnTo>
                    <a:lnTo>
                      <a:pt x="44" y="232"/>
                    </a:lnTo>
                    <a:lnTo>
                      <a:pt x="37" y="215"/>
                    </a:lnTo>
                    <a:lnTo>
                      <a:pt x="31" y="200"/>
                    </a:lnTo>
                    <a:lnTo>
                      <a:pt x="26" y="184"/>
                    </a:lnTo>
                    <a:lnTo>
                      <a:pt x="28" y="171"/>
                    </a:lnTo>
                    <a:lnTo>
                      <a:pt x="19" y="160"/>
                    </a:lnTo>
                    <a:lnTo>
                      <a:pt x="14" y="147"/>
                    </a:lnTo>
                    <a:lnTo>
                      <a:pt x="10" y="138"/>
                    </a:lnTo>
                    <a:lnTo>
                      <a:pt x="10" y="131"/>
                    </a:lnTo>
                    <a:lnTo>
                      <a:pt x="17" y="116"/>
                    </a:lnTo>
                    <a:lnTo>
                      <a:pt x="12" y="115"/>
                    </a:lnTo>
                    <a:lnTo>
                      <a:pt x="10" y="99"/>
                    </a:lnTo>
                    <a:lnTo>
                      <a:pt x="10" y="85"/>
                    </a:lnTo>
                    <a:lnTo>
                      <a:pt x="13" y="76"/>
                    </a:lnTo>
                    <a:lnTo>
                      <a:pt x="13" y="53"/>
                    </a:lnTo>
                    <a:lnTo>
                      <a:pt x="15" y="49"/>
                    </a:lnTo>
                    <a:lnTo>
                      <a:pt x="8" y="35"/>
                    </a:lnTo>
                    <a:lnTo>
                      <a:pt x="0" y="21"/>
                    </a:lnTo>
                    <a:lnTo>
                      <a:pt x="20" y="22"/>
                    </a:lnTo>
                    <a:lnTo>
                      <a:pt x="26" y="17"/>
                    </a:lnTo>
                    <a:lnTo>
                      <a:pt x="40" y="9"/>
                    </a:lnTo>
                    <a:lnTo>
                      <a:pt x="53" y="0"/>
                    </a:lnTo>
                    <a:lnTo>
                      <a:pt x="66" y="1"/>
                    </a:lnTo>
                    <a:lnTo>
                      <a:pt x="67" y="17"/>
                    </a:lnTo>
                    <a:lnTo>
                      <a:pt x="68" y="31"/>
                    </a:lnTo>
                    <a:lnTo>
                      <a:pt x="80" y="44"/>
                    </a:lnTo>
                    <a:lnTo>
                      <a:pt x="91" y="47"/>
                    </a:lnTo>
                    <a:lnTo>
                      <a:pt x="106" y="56"/>
                    </a:lnTo>
                    <a:lnTo>
                      <a:pt x="123" y="67"/>
                    </a:lnTo>
                    <a:lnTo>
                      <a:pt x="141" y="71"/>
                    </a:lnTo>
                    <a:lnTo>
                      <a:pt x="145" y="78"/>
                    </a:lnTo>
                    <a:lnTo>
                      <a:pt x="147" y="96"/>
                    </a:lnTo>
                    <a:lnTo>
                      <a:pt x="144" y="96"/>
                    </a:lnTo>
                    <a:lnTo>
                      <a:pt x="152" y="103"/>
                    </a:lnTo>
                    <a:lnTo>
                      <a:pt x="153" y="116"/>
                    </a:lnTo>
                    <a:lnTo>
                      <a:pt x="167" y="118"/>
                    </a:lnTo>
                    <a:lnTo>
                      <a:pt x="182" y="119"/>
                    </a:lnTo>
                    <a:lnTo>
                      <a:pt x="184" y="135"/>
                    </a:lnTo>
                    <a:lnTo>
                      <a:pt x="194" y="145"/>
                    </a:lnTo>
                    <a:lnTo>
                      <a:pt x="197" y="152"/>
                    </a:lnTo>
                    <a:lnTo>
                      <a:pt x="194" y="166"/>
                    </a:lnTo>
                    <a:lnTo>
                      <a:pt x="190" y="179"/>
                    </a:lnTo>
                    <a:lnTo>
                      <a:pt x="193" y="184"/>
                    </a:lnTo>
                    <a:lnTo>
                      <a:pt x="190" y="187"/>
                    </a:lnTo>
                    <a:lnTo>
                      <a:pt x="190" y="183"/>
                    </a:lnTo>
                    <a:lnTo>
                      <a:pt x="174" y="172"/>
                    </a:lnTo>
                    <a:lnTo>
                      <a:pt x="154" y="174"/>
                    </a:lnTo>
                    <a:lnTo>
                      <a:pt x="133" y="178"/>
                    </a:lnTo>
                    <a:lnTo>
                      <a:pt x="131" y="186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279" name="Freeform 61"/>
              <p:cNvSpPr>
                <a:spLocks/>
              </p:cNvSpPr>
              <p:nvPr/>
            </p:nvSpPr>
            <p:spPr bwMode="auto">
              <a:xfrm>
                <a:off x="1669" y="2705"/>
                <a:ext cx="197" cy="233"/>
              </a:xfrm>
              <a:custGeom>
                <a:avLst/>
                <a:gdLst/>
                <a:ahLst/>
                <a:cxnLst>
                  <a:cxn ang="0">
                    <a:pos x="131" y="186"/>
                  </a:cxn>
                  <a:cxn ang="0">
                    <a:pos x="128" y="204"/>
                  </a:cxn>
                  <a:cxn ang="0">
                    <a:pos x="124" y="223"/>
                  </a:cxn>
                  <a:cxn ang="0">
                    <a:pos x="121" y="219"/>
                  </a:cxn>
                  <a:cxn ang="0">
                    <a:pos x="102" y="222"/>
                  </a:cxn>
                  <a:cxn ang="0">
                    <a:pos x="98" y="232"/>
                  </a:cxn>
                  <a:cxn ang="0">
                    <a:pos x="90" y="221"/>
                  </a:cxn>
                  <a:cxn ang="0">
                    <a:pos x="72" y="218"/>
                  </a:cxn>
                  <a:cxn ang="0">
                    <a:pos x="68" y="215"/>
                  </a:cxn>
                  <a:cxn ang="0">
                    <a:pos x="55" y="233"/>
                  </a:cxn>
                  <a:cxn ang="0">
                    <a:pos x="44" y="232"/>
                  </a:cxn>
                  <a:cxn ang="0">
                    <a:pos x="37" y="215"/>
                  </a:cxn>
                  <a:cxn ang="0">
                    <a:pos x="31" y="200"/>
                  </a:cxn>
                  <a:cxn ang="0">
                    <a:pos x="26" y="184"/>
                  </a:cxn>
                  <a:cxn ang="0">
                    <a:pos x="28" y="171"/>
                  </a:cxn>
                  <a:cxn ang="0">
                    <a:pos x="19" y="160"/>
                  </a:cxn>
                  <a:cxn ang="0">
                    <a:pos x="14" y="147"/>
                  </a:cxn>
                  <a:cxn ang="0">
                    <a:pos x="10" y="138"/>
                  </a:cxn>
                  <a:cxn ang="0">
                    <a:pos x="10" y="131"/>
                  </a:cxn>
                  <a:cxn ang="0">
                    <a:pos x="17" y="116"/>
                  </a:cxn>
                  <a:cxn ang="0">
                    <a:pos x="12" y="115"/>
                  </a:cxn>
                  <a:cxn ang="0">
                    <a:pos x="10" y="99"/>
                  </a:cxn>
                  <a:cxn ang="0">
                    <a:pos x="10" y="85"/>
                  </a:cxn>
                  <a:cxn ang="0">
                    <a:pos x="13" y="76"/>
                  </a:cxn>
                  <a:cxn ang="0">
                    <a:pos x="13" y="53"/>
                  </a:cxn>
                  <a:cxn ang="0">
                    <a:pos x="15" y="49"/>
                  </a:cxn>
                  <a:cxn ang="0">
                    <a:pos x="8" y="35"/>
                  </a:cxn>
                  <a:cxn ang="0">
                    <a:pos x="0" y="21"/>
                  </a:cxn>
                  <a:cxn ang="0">
                    <a:pos x="20" y="22"/>
                  </a:cxn>
                  <a:cxn ang="0">
                    <a:pos x="26" y="17"/>
                  </a:cxn>
                  <a:cxn ang="0">
                    <a:pos x="40" y="9"/>
                  </a:cxn>
                  <a:cxn ang="0">
                    <a:pos x="53" y="0"/>
                  </a:cxn>
                  <a:cxn ang="0">
                    <a:pos x="66" y="1"/>
                  </a:cxn>
                  <a:cxn ang="0">
                    <a:pos x="67" y="17"/>
                  </a:cxn>
                  <a:cxn ang="0">
                    <a:pos x="68" y="31"/>
                  </a:cxn>
                  <a:cxn ang="0">
                    <a:pos x="80" y="44"/>
                  </a:cxn>
                  <a:cxn ang="0">
                    <a:pos x="91" y="47"/>
                  </a:cxn>
                  <a:cxn ang="0">
                    <a:pos x="106" y="56"/>
                  </a:cxn>
                  <a:cxn ang="0">
                    <a:pos x="123" y="67"/>
                  </a:cxn>
                  <a:cxn ang="0">
                    <a:pos x="141" y="71"/>
                  </a:cxn>
                  <a:cxn ang="0">
                    <a:pos x="145" y="78"/>
                  </a:cxn>
                  <a:cxn ang="0">
                    <a:pos x="147" y="96"/>
                  </a:cxn>
                  <a:cxn ang="0">
                    <a:pos x="144" y="96"/>
                  </a:cxn>
                  <a:cxn ang="0">
                    <a:pos x="152" y="103"/>
                  </a:cxn>
                  <a:cxn ang="0">
                    <a:pos x="153" y="116"/>
                  </a:cxn>
                  <a:cxn ang="0">
                    <a:pos x="167" y="118"/>
                  </a:cxn>
                  <a:cxn ang="0">
                    <a:pos x="182" y="119"/>
                  </a:cxn>
                  <a:cxn ang="0">
                    <a:pos x="184" y="135"/>
                  </a:cxn>
                  <a:cxn ang="0">
                    <a:pos x="194" y="145"/>
                  </a:cxn>
                  <a:cxn ang="0">
                    <a:pos x="197" y="152"/>
                  </a:cxn>
                  <a:cxn ang="0">
                    <a:pos x="194" y="166"/>
                  </a:cxn>
                  <a:cxn ang="0">
                    <a:pos x="190" y="179"/>
                  </a:cxn>
                  <a:cxn ang="0">
                    <a:pos x="193" y="184"/>
                  </a:cxn>
                  <a:cxn ang="0">
                    <a:pos x="190" y="187"/>
                  </a:cxn>
                  <a:cxn ang="0">
                    <a:pos x="190" y="183"/>
                  </a:cxn>
                  <a:cxn ang="0">
                    <a:pos x="174" y="172"/>
                  </a:cxn>
                  <a:cxn ang="0">
                    <a:pos x="154" y="174"/>
                  </a:cxn>
                  <a:cxn ang="0">
                    <a:pos x="133" y="178"/>
                  </a:cxn>
                  <a:cxn ang="0">
                    <a:pos x="131" y="186"/>
                  </a:cxn>
                </a:cxnLst>
                <a:rect l="0" t="0" r="r" b="b"/>
                <a:pathLst>
                  <a:path w="197" h="233">
                    <a:moveTo>
                      <a:pt x="131" y="186"/>
                    </a:moveTo>
                    <a:lnTo>
                      <a:pt x="128" y="204"/>
                    </a:lnTo>
                    <a:lnTo>
                      <a:pt x="124" y="223"/>
                    </a:lnTo>
                    <a:lnTo>
                      <a:pt x="121" y="219"/>
                    </a:lnTo>
                    <a:lnTo>
                      <a:pt x="102" y="222"/>
                    </a:lnTo>
                    <a:lnTo>
                      <a:pt x="98" y="232"/>
                    </a:lnTo>
                    <a:lnTo>
                      <a:pt x="90" y="221"/>
                    </a:lnTo>
                    <a:lnTo>
                      <a:pt x="72" y="218"/>
                    </a:lnTo>
                    <a:lnTo>
                      <a:pt x="68" y="215"/>
                    </a:lnTo>
                    <a:lnTo>
                      <a:pt x="55" y="233"/>
                    </a:lnTo>
                    <a:lnTo>
                      <a:pt x="44" y="232"/>
                    </a:lnTo>
                    <a:lnTo>
                      <a:pt x="37" y="215"/>
                    </a:lnTo>
                    <a:lnTo>
                      <a:pt x="31" y="200"/>
                    </a:lnTo>
                    <a:lnTo>
                      <a:pt x="26" y="184"/>
                    </a:lnTo>
                    <a:lnTo>
                      <a:pt x="28" y="171"/>
                    </a:lnTo>
                    <a:lnTo>
                      <a:pt x="19" y="160"/>
                    </a:lnTo>
                    <a:lnTo>
                      <a:pt x="14" y="147"/>
                    </a:lnTo>
                    <a:lnTo>
                      <a:pt x="10" y="138"/>
                    </a:lnTo>
                    <a:lnTo>
                      <a:pt x="10" y="131"/>
                    </a:lnTo>
                    <a:lnTo>
                      <a:pt x="17" y="116"/>
                    </a:lnTo>
                    <a:lnTo>
                      <a:pt x="12" y="115"/>
                    </a:lnTo>
                    <a:lnTo>
                      <a:pt x="10" y="99"/>
                    </a:lnTo>
                    <a:lnTo>
                      <a:pt x="10" y="85"/>
                    </a:lnTo>
                    <a:lnTo>
                      <a:pt x="13" y="76"/>
                    </a:lnTo>
                    <a:lnTo>
                      <a:pt x="13" y="53"/>
                    </a:lnTo>
                    <a:lnTo>
                      <a:pt x="15" y="49"/>
                    </a:lnTo>
                    <a:lnTo>
                      <a:pt x="8" y="35"/>
                    </a:lnTo>
                    <a:lnTo>
                      <a:pt x="0" y="21"/>
                    </a:lnTo>
                    <a:lnTo>
                      <a:pt x="20" y="22"/>
                    </a:lnTo>
                    <a:lnTo>
                      <a:pt x="26" y="17"/>
                    </a:lnTo>
                    <a:lnTo>
                      <a:pt x="40" y="9"/>
                    </a:lnTo>
                    <a:lnTo>
                      <a:pt x="53" y="0"/>
                    </a:lnTo>
                    <a:lnTo>
                      <a:pt x="66" y="1"/>
                    </a:lnTo>
                    <a:lnTo>
                      <a:pt x="67" y="17"/>
                    </a:lnTo>
                    <a:lnTo>
                      <a:pt x="68" y="31"/>
                    </a:lnTo>
                    <a:lnTo>
                      <a:pt x="80" y="44"/>
                    </a:lnTo>
                    <a:lnTo>
                      <a:pt x="91" y="47"/>
                    </a:lnTo>
                    <a:lnTo>
                      <a:pt x="106" y="56"/>
                    </a:lnTo>
                    <a:lnTo>
                      <a:pt x="123" y="67"/>
                    </a:lnTo>
                    <a:lnTo>
                      <a:pt x="141" y="71"/>
                    </a:lnTo>
                    <a:lnTo>
                      <a:pt x="145" y="78"/>
                    </a:lnTo>
                    <a:lnTo>
                      <a:pt x="147" y="96"/>
                    </a:lnTo>
                    <a:lnTo>
                      <a:pt x="144" y="96"/>
                    </a:lnTo>
                    <a:lnTo>
                      <a:pt x="152" y="103"/>
                    </a:lnTo>
                    <a:lnTo>
                      <a:pt x="153" y="116"/>
                    </a:lnTo>
                    <a:lnTo>
                      <a:pt x="167" y="118"/>
                    </a:lnTo>
                    <a:lnTo>
                      <a:pt x="182" y="119"/>
                    </a:lnTo>
                    <a:lnTo>
                      <a:pt x="184" y="135"/>
                    </a:lnTo>
                    <a:lnTo>
                      <a:pt x="194" y="145"/>
                    </a:lnTo>
                    <a:lnTo>
                      <a:pt x="197" y="152"/>
                    </a:lnTo>
                    <a:lnTo>
                      <a:pt x="194" y="166"/>
                    </a:lnTo>
                    <a:lnTo>
                      <a:pt x="190" y="179"/>
                    </a:lnTo>
                    <a:lnTo>
                      <a:pt x="193" y="184"/>
                    </a:lnTo>
                    <a:lnTo>
                      <a:pt x="190" y="187"/>
                    </a:lnTo>
                    <a:lnTo>
                      <a:pt x="190" y="183"/>
                    </a:lnTo>
                    <a:lnTo>
                      <a:pt x="174" y="172"/>
                    </a:lnTo>
                    <a:lnTo>
                      <a:pt x="154" y="174"/>
                    </a:lnTo>
                    <a:lnTo>
                      <a:pt x="133" y="178"/>
                    </a:lnTo>
                    <a:lnTo>
                      <a:pt x="131" y="186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" name="Group 62"/>
            <p:cNvGrpSpPr>
              <a:grpSpLocks/>
            </p:cNvGrpSpPr>
            <p:nvPr/>
          </p:nvGrpSpPr>
          <p:grpSpPr bwMode="auto">
            <a:xfrm>
              <a:off x="2289239" y="3686702"/>
              <a:ext cx="1024558" cy="1151053"/>
              <a:chOff x="1597" y="2438"/>
              <a:chExt cx="616" cy="695"/>
            </a:xfrm>
            <a:solidFill>
              <a:srgbClr val="FFFFFF"/>
            </a:solidFill>
            <a:effectLst/>
          </p:grpSpPr>
          <p:sp>
            <p:nvSpPr>
              <p:cNvPr id="6281" name="Freeform 63"/>
              <p:cNvSpPr>
                <a:spLocks/>
              </p:cNvSpPr>
              <p:nvPr/>
            </p:nvSpPr>
            <p:spPr bwMode="auto">
              <a:xfrm>
                <a:off x="1597" y="2438"/>
                <a:ext cx="616" cy="695"/>
              </a:xfrm>
              <a:custGeom>
                <a:avLst/>
                <a:gdLst/>
                <a:ahLst/>
                <a:cxnLst>
                  <a:cxn ang="0">
                    <a:pos x="463" y="136"/>
                  </a:cxn>
                  <a:cxn ang="0">
                    <a:pos x="454" y="120"/>
                  </a:cxn>
                  <a:cxn ang="0">
                    <a:pos x="434" y="112"/>
                  </a:cxn>
                  <a:cxn ang="0">
                    <a:pos x="414" y="106"/>
                  </a:cxn>
                  <a:cxn ang="0">
                    <a:pos x="391" y="124"/>
                  </a:cxn>
                  <a:cxn ang="0">
                    <a:pos x="371" y="126"/>
                  </a:cxn>
                  <a:cxn ang="0">
                    <a:pos x="339" y="121"/>
                  </a:cxn>
                  <a:cxn ang="0">
                    <a:pos x="365" y="82"/>
                  </a:cxn>
                  <a:cxn ang="0">
                    <a:pos x="360" y="40"/>
                  </a:cxn>
                  <a:cxn ang="0">
                    <a:pos x="352" y="20"/>
                  </a:cxn>
                  <a:cxn ang="0">
                    <a:pos x="328" y="55"/>
                  </a:cxn>
                  <a:cxn ang="0">
                    <a:pos x="279" y="52"/>
                  </a:cxn>
                  <a:cxn ang="0">
                    <a:pos x="241" y="69"/>
                  </a:cxn>
                  <a:cxn ang="0">
                    <a:pos x="224" y="19"/>
                  </a:cxn>
                  <a:cxn ang="0">
                    <a:pos x="207" y="0"/>
                  </a:cxn>
                  <a:cxn ang="0">
                    <a:pos x="174" y="27"/>
                  </a:cxn>
                  <a:cxn ang="0">
                    <a:pos x="154" y="47"/>
                  </a:cxn>
                  <a:cxn ang="0">
                    <a:pos x="130" y="80"/>
                  </a:cxn>
                  <a:cxn ang="0">
                    <a:pos x="105" y="70"/>
                  </a:cxn>
                  <a:cxn ang="0">
                    <a:pos x="88" y="63"/>
                  </a:cxn>
                  <a:cxn ang="0">
                    <a:pos x="72" y="78"/>
                  </a:cxn>
                  <a:cxn ang="0">
                    <a:pos x="67" y="118"/>
                  </a:cxn>
                  <a:cxn ang="0">
                    <a:pos x="41" y="172"/>
                  </a:cxn>
                  <a:cxn ang="0">
                    <a:pos x="8" y="210"/>
                  </a:cxn>
                  <a:cxn ang="0">
                    <a:pos x="13" y="260"/>
                  </a:cxn>
                  <a:cxn ang="0">
                    <a:pos x="53" y="263"/>
                  </a:cxn>
                  <a:cxn ang="0">
                    <a:pos x="91" y="289"/>
                  </a:cxn>
                  <a:cxn ang="0">
                    <a:pos x="138" y="268"/>
                  </a:cxn>
                  <a:cxn ang="0">
                    <a:pos x="163" y="315"/>
                  </a:cxn>
                  <a:cxn ang="0">
                    <a:pos x="217" y="345"/>
                  </a:cxn>
                  <a:cxn ang="0">
                    <a:pos x="225" y="383"/>
                  </a:cxn>
                  <a:cxn ang="0">
                    <a:pos x="266" y="411"/>
                  </a:cxn>
                  <a:cxn ang="0">
                    <a:pos x="264" y="451"/>
                  </a:cxn>
                  <a:cxn ang="0">
                    <a:pos x="290" y="489"/>
                  </a:cxn>
                  <a:cxn ang="0">
                    <a:pos x="320" y="520"/>
                  </a:cxn>
                  <a:cxn ang="0">
                    <a:pos x="336" y="550"/>
                  </a:cxn>
                  <a:cxn ang="0">
                    <a:pos x="315" y="599"/>
                  </a:cxn>
                  <a:cxn ang="0">
                    <a:pos x="299" y="630"/>
                  </a:cxn>
                  <a:cxn ang="0">
                    <a:pos x="348" y="663"/>
                  </a:cxn>
                  <a:cxn ang="0">
                    <a:pos x="371" y="684"/>
                  </a:cxn>
                  <a:cxn ang="0">
                    <a:pos x="388" y="642"/>
                  </a:cxn>
                  <a:cxn ang="0">
                    <a:pos x="391" y="648"/>
                  </a:cxn>
                  <a:cxn ang="0">
                    <a:pos x="391" y="651"/>
                  </a:cxn>
                  <a:cxn ang="0">
                    <a:pos x="420" y="599"/>
                  </a:cxn>
                  <a:cxn ang="0">
                    <a:pos x="418" y="561"/>
                  </a:cxn>
                  <a:cxn ang="0">
                    <a:pos x="424" y="545"/>
                  </a:cxn>
                  <a:cxn ang="0">
                    <a:pos x="475" y="507"/>
                  </a:cxn>
                  <a:cxn ang="0">
                    <a:pos x="497" y="500"/>
                  </a:cxn>
                  <a:cxn ang="0">
                    <a:pos x="531" y="484"/>
                  </a:cxn>
                  <a:cxn ang="0">
                    <a:pos x="550" y="412"/>
                  </a:cxn>
                  <a:cxn ang="0">
                    <a:pos x="554" y="357"/>
                  </a:cxn>
                  <a:cxn ang="0">
                    <a:pos x="559" y="319"/>
                  </a:cxn>
                  <a:cxn ang="0">
                    <a:pos x="577" y="296"/>
                  </a:cxn>
                  <a:cxn ang="0">
                    <a:pos x="614" y="246"/>
                  </a:cxn>
                  <a:cxn ang="0">
                    <a:pos x="590" y="183"/>
                  </a:cxn>
                  <a:cxn ang="0">
                    <a:pos x="521" y="144"/>
                  </a:cxn>
                  <a:cxn ang="0">
                    <a:pos x="466" y="142"/>
                  </a:cxn>
                </a:cxnLst>
                <a:rect l="0" t="0" r="r" b="b"/>
                <a:pathLst>
                  <a:path w="616" h="695">
                    <a:moveTo>
                      <a:pt x="467" y="136"/>
                    </a:moveTo>
                    <a:lnTo>
                      <a:pt x="464" y="139"/>
                    </a:lnTo>
                    <a:lnTo>
                      <a:pt x="458" y="151"/>
                    </a:lnTo>
                    <a:lnTo>
                      <a:pt x="463" y="136"/>
                    </a:lnTo>
                    <a:lnTo>
                      <a:pt x="461" y="133"/>
                    </a:lnTo>
                    <a:lnTo>
                      <a:pt x="458" y="134"/>
                    </a:lnTo>
                    <a:lnTo>
                      <a:pt x="460" y="125"/>
                    </a:lnTo>
                    <a:lnTo>
                      <a:pt x="454" y="120"/>
                    </a:lnTo>
                    <a:lnTo>
                      <a:pt x="449" y="121"/>
                    </a:lnTo>
                    <a:lnTo>
                      <a:pt x="446" y="119"/>
                    </a:lnTo>
                    <a:lnTo>
                      <a:pt x="441" y="115"/>
                    </a:lnTo>
                    <a:lnTo>
                      <a:pt x="434" y="112"/>
                    </a:lnTo>
                    <a:lnTo>
                      <a:pt x="428" y="110"/>
                    </a:lnTo>
                    <a:lnTo>
                      <a:pt x="423" y="108"/>
                    </a:lnTo>
                    <a:lnTo>
                      <a:pt x="414" y="103"/>
                    </a:lnTo>
                    <a:lnTo>
                      <a:pt x="414" y="106"/>
                    </a:lnTo>
                    <a:lnTo>
                      <a:pt x="404" y="108"/>
                    </a:lnTo>
                    <a:lnTo>
                      <a:pt x="399" y="119"/>
                    </a:lnTo>
                    <a:lnTo>
                      <a:pt x="398" y="121"/>
                    </a:lnTo>
                    <a:lnTo>
                      <a:pt x="391" y="124"/>
                    </a:lnTo>
                    <a:lnTo>
                      <a:pt x="380" y="141"/>
                    </a:lnTo>
                    <a:lnTo>
                      <a:pt x="381" y="125"/>
                    </a:lnTo>
                    <a:lnTo>
                      <a:pt x="377" y="130"/>
                    </a:lnTo>
                    <a:lnTo>
                      <a:pt x="371" y="126"/>
                    </a:lnTo>
                    <a:lnTo>
                      <a:pt x="366" y="128"/>
                    </a:lnTo>
                    <a:lnTo>
                      <a:pt x="361" y="110"/>
                    </a:lnTo>
                    <a:lnTo>
                      <a:pt x="350" y="115"/>
                    </a:lnTo>
                    <a:lnTo>
                      <a:pt x="339" y="121"/>
                    </a:lnTo>
                    <a:lnTo>
                      <a:pt x="334" y="120"/>
                    </a:lnTo>
                    <a:lnTo>
                      <a:pt x="346" y="113"/>
                    </a:lnTo>
                    <a:lnTo>
                      <a:pt x="355" y="93"/>
                    </a:lnTo>
                    <a:lnTo>
                      <a:pt x="365" y="82"/>
                    </a:lnTo>
                    <a:lnTo>
                      <a:pt x="376" y="71"/>
                    </a:lnTo>
                    <a:lnTo>
                      <a:pt x="371" y="62"/>
                    </a:lnTo>
                    <a:lnTo>
                      <a:pt x="364" y="55"/>
                    </a:lnTo>
                    <a:lnTo>
                      <a:pt x="360" y="40"/>
                    </a:lnTo>
                    <a:lnTo>
                      <a:pt x="357" y="24"/>
                    </a:lnTo>
                    <a:lnTo>
                      <a:pt x="357" y="25"/>
                    </a:lnTo>
                    <a:lnTo>
                      <a:pt x="350" y="16"/>
                    </a:lnTo>
                    <a:lnTo>
                      <a:pt x="352" y="20"/>
                    </a:lnTo>
                    <a:lnTo>
                      <a:pt x="349" y="20"/>
                    </a:lnTo>
                    <a:lnTo>
                      <a:pt x="348" y="21"/>
                    </a:lnTo>
                    <a:lnTo>
                      <a:pt x="338" y="38"/>
                    </a:lnTo>
                    <a:lnTo>
                      <a:pt x="328" y="55"/>
                    </a:lnTo>
                    <a:lnTo>
                      <a:pt x="313" y="54"/>
                    </a:lnTo>
                    <a:lnTo>
                      <a:pt x="302" y="52"/>
                    </a:lnTo>
                    <a:lnTo>
                      <a:pt x="292" y="48"/>
                    </a:lnTo>
                    <a:lnTo>
                      <a:pt x="279" y="52"/>
                    </a:lnTo>
                    <a:lnTo>
                      <a:pt x="279" y="60"/>
                    </a:lnTo>
                    <a:lnTo>
                      <a:pt x="272" y="58"/>
                    </a:lnTo>
                    <a:lnTo>
                      <a:pt x="257" y="62"/>
                    </a:lnTo>
                    <a:lnTo>
                      <a:pt x="241" y="69"/>
                    </a:lnTo>
                    <a:lnTo>
                      <a:pt x="231" y="69"/>
                    </a:lnTo>
                    <a:lnTo>
                      <a:pt x="220" y="56"/>
                    </a:lnTo>
                    <a:lnTo>
                      <a:pt x="218" y="34"/>
                    </a:lnTo>
                    <a:lnTo>
                      <a:pt x="224" y="19"/>
                    </a:lnTo>
                    <a:lnTo>
                      <a:pt x="216" y="10"/>
                    </a:lnTo>
                    <a:lnTo>
                      <a:pt x="215" y="0"/>
                    </a:lnTo>
                    <a:lnTo>
                      <a:pt x="206" y="0"/>
                    </a:lnTo>
                    <a:lnTo>
                      <a:pt x="207" y="0"/>
                    </a:lnTo>
                    <a:lnTo>
                      <a:pt x="203" y="10"/>
                    </a:lnTo>
                    <a:lnTo>
                      <a:pt x="190" y="15"/>
                    </a:lnTo>
                    <a:lnTo>
                      <a:pt x="176" y="21"/>
                    </a:lnTo>
                    <a:lnTo>
                      <a:pt x="174" y="27"/>
                    </a:lnTo>
                    <a:lnTo>
                      <a:pt x="160" y="22"/>
                    </a:lnTo>
                    <a:lnTo>
                      <a:pt x="144" y="16"/>
                    </a:lnTo>
                    <a:lnTo>
                      <a:pt x="149" y="26"/>
                    </a:lnTo>
                    <a:lnTo>
                      <a:pt x="154" y="47"/>
                    </a:lnTo>
                    <a:lnTo>
                      <a:pt x="164" y="51"/>
                    </a:lnTo>
                    <a:lnTo>
                      <a:pt x="161" y="55"/>
                    </a:lnTo>
                    <a:lnTo>
                      <a:pt x="148" y="68"/>
                    </a:lnTo>
                    <a:lnTo>
                      <a:pt x="130" y="80"/>
                    </a:lnTo>
                    <a:lnTo>
                      <a:pt x="129" y="78"/>
                    </a:lnTo>
                    <a:lnTo>
                      <a:pt x="120" y="79"/>
                    </a:lnTo>
                    <a:lnTo>
                      <a:pt x="108" y="71"/>
                    </a:lnTo>
                    <a:lnTo>
                      <a:pt x="105" y="70"/>
                    </a:lnTo>
                    <a:lnTo>
                      <a:pt x="98" y="56"/>
                    </a:lnTo>
                    <a:lnTo>
                      <a:pt x="90" y="62"/>
                    </a:lnTo>
                    <a:lnTo>
                      <a:pt x="86" y="60"/>
                    </a:lnTo>
                    <a:lnTo>
                      <a:pt x="88" y="63"/>
                    </a:lnTo>
                    <a:lnTo>
                      <a:pt x="75" y="63"/>
                    </a:lnTo>
                    <a:lnTo>
                      <a:pt x="62" y="63"/>
                    </a:lnTo>
                    <a:lnTo>
                      <a:pt x="63" y="74"/>
                    </a:lnTo>
                    <a:lnTo>
                      <a:pt x="72" y="78"/>
                    </a:lnTo>
                    <a:lnTo>
                      <a:pt x="68" y="81"/>
                    </a:lnTo>
                    <a:lnTo>
                      <a:pt x="57" y="82"/>
                    </a:lnTo>
                    <a:lnTo>
                      <a:pt x="61" y="99"/>
                    </a:lnTo>
                    <a:lnTo>
                      <a:pt x="67" y="118"/>
                    </a:lnTo>
                    <a:lnTo>
                      <a:pt x="64" y="144"/>
                    </a:lnTo>
                    <a:lnTo>
                      <a:pt x="61" y="168"/>
                    </a:lnTo>
                    <a:lnTo>
                      <a:pt x="55" y="168"/>
                    </a:lnTo>
                    <a:lnTo>
                      <a:pt x="41" y="172"/>
                    </a:lnTo>
                    <a:lnTo>
                      <a:pt x="29" y="177"/>
                    </a:lnTo>
                    <a:lnTo>
                      <a:pt x="17" y="184"/>
                    </a:lnTo>
                    <a:lnTo>
                      <a:pt x="12" y="197"/>
                    </a:lnTo>
                    <a:lnTo>
                      <a:pt x="8" y="210"/>
                    </a:lnTo>
                    <a:lnTo>
                      <a:pt x="0" y="224"/>
                    </a:lnTo>
                    <a:lnTo>
                      <a:pt x="7" y="239"/>
                    </a:lnTo>
                    <a:lnTo>
                      <a:pt x="14" y="252"/>
                    </a:lnTo>
                    <a:lnTo>
                      <a:pt x="13" y="260"/>
                    </a:lnTo>
                    <a:lnTo>
                      <a:pt x="20" y="262"/>
                    </a:lnTo>
                    <a:lnTo>
                      <a:pt x="29" y="268"/>
                    </a:lnTo>
                    <a:lnTo>
                      <a:pt x="41" y="272"/>
                    </a:lnTo>
                    <a:lnTo>
                      <a:pt x="53" y="263"/>
                    </a:lnTo>
                    <a:lnTo>
                      <a:pt x="54" y="276"/>
                    </a:lnTo>
                    <a:lnTo>
                      <a:pt x="55" y="289"/>
                    </a:lnTo>
                    <a:lnTo>
                      <a:pt x="72" y="288"/>
                    </a:lnTo>
                    <a:lnTo>
                      <a:pt x="91" y="289"/>
                    </a:lnTo>
                    <a:lnTo>
                      <a:pt x="98" y="284"/>
                    </a:lnTo>
                    <a:lnTo>
                      <a:pt x="111" y="276"/>
                    </a:lnTo>
                    <a:lnTo>
                      <a:pt x="125" y="267"/>
                    </a:lnTo>
                    <a:lnTo>
                      <a:pt x="138" y="268"/>
                    </a:lnTo>
                    <a:lnTo>
                      <a:pt x="139" y="284"/>
                    </a:lnTo>
                    <a:lnTo>
                      <a:pt x="140" y="298"/>
                    </a:lnTo>
                    <a:lnTo>
                      <a:pt x="152" y="311"/>
                    </a:lnTo>
                    <a:lnTo>
                      <a:pt x="163" y="315"/>
                    </a:lnTo>
                    <a:lnTo>
                      <a:pt x="177" y="323"/>
                    </a:lnTo>
                    <a:lnTo>
                      <a:pt x="195" y="334"/>
                    </a:lnTo>
                    <a:lnTo>
                      <a:pt x="213" y="338"/>
                    </a:lnTo>
                    <a:lnTo>
                      <a:pt x="217" y="345"/>
                    </a:lnTo>
                    <a:lnTo>
                      <a:pt x="219" y="363"/>
                    </a:lnTo>
                    <a:lnTo>
                      <a:pt x="216" y="363"/>
                    </a:lnTo>
                    <a:lnTo>
                      <a:pt x="224" y="369"/>
                    </a:lnTo>
                    <a:lnTo>
                      <a:pt x="225" y="383"/>
                    </a:lnTo>
                    <a:lnTo>
                      <a:pt x="239" y="385"/>
                    </a:lnTo>
                    <a:lnTo>
                      <a:pt x="253" y="386"/>
                    </a:lnTo>
                    <a:lnTo>
                      <a:pt x="256" y="401"/>
                    </a:lnTo>
                    <a:lnTo>
                      <a:pt x="266" y="411"/>
                    </a:lnTo>
                    <a:lnTo>
                      <a:pt x="269" y="419"/>
                    </a:lnTo>
                    <a:lnTo>
                      <a:pt x="266" y="432"/>
                    </a:lnTo>
                    <a:lnTo>
                      <a:pt x="262" y="445"/>
                    </a:lnTo>
                    <a:lnTo>
                      <a:pt x="264" y="451"/>
                    </a:lnTo>
                    <a:lnTo>
                      <a:pt x="262" y="453"/>
                    </a:lnTo>
                    <a:lnTo>
                      <a:pt x="266" y="461"/>
                    </a:lnTo>
                    <a:lnTo>
                      <a:pt x="268" y="486"/>
                    </a:lnTo>
                    <a:lnTo>
                      <a:pt x="290" y="489"/>
                    </a:lnTo>
                    <a:lnTo>
                      <a:pt x="301" y="490"/>
                    </a:lnTo>
                    <a:lnTo>
                      <a:pt x="305" y="505"/>
                    </a:lnTo>
                    <a:lnTo>
                      <a:pt x="311" y="520"/>
                    </a:lnTo>
                    <a:lnTo>
                      <a:pt x="320" y="520"/>
                    </a:lnTo>
                    <a:lnTo>
                      <a:pt x="327" y="521"/>
                    </a:lnTo>
                    <a:lnTo>
                      <a:pt x="326" y="536"/>
                    </a:lnTo>
                    <a:lnTo>
                      <a:pt x="326" y="549"/>
                    </a:lnTo>
                    <a:lnTo>
                      <a:pt x="336" y="550"/>
                    </a:lnTo>
                    <a:lnTo>
                      <a:pt x="343" y="573"/>
                    </a:lnTo>
                    <a:lnTo>
                      <a:pt x="333" y="581"/>
                    </a:lnTo>
                    <a:lnTo>
                      <a:pt x="324" y="589"/>
                    </a:lnTo>
                    <a:lnTo>
                      <a:pt x="315" y="599"/>
                    </a:lnTo>
                    <a:lnTo>
                      <a:pt x="306" y="611"/>
                    </a:lnTo>
                    <a:lnTo>
                      <a:pt x="299" y="621"/>
                    </a:lnTo>
                    <a:lnTo>
                      <a:pt x="290" y="632"/>
                    </a:lnTo>
                    <a:lnTo>
                      <a:pt x="299" y="630"/>
                    </a:lnTo>
                    <a:lnTo>
                      <a:pt x="318" y="646"/>
                    </a:lnTo>
                    <a:lnTo>
                      <a:pt x="322" y="646"/>
                    </a:lnTo>
                    <a:lnTo>
                      <a:pt x="332" y="651"/>
                    </a:lnTo>
                    <a:lnTo>
                      <a:pt x="348" y="663"/>
                    </a:lnTo>
                    <a:lnTo>
                      <a:pt x="364" y="674"/>
                    </a:lnTo>
                    <a:lnTo>
                      <a:pt x="361" y="683"/>
                    </a:lnTo>
                    <a:lnTo>
                      <a:pt x="366" y="695"/>
                    </a:lnTo>
                    <a:lnTo>
                      <a:pt x="371" y="684"/>
                    </a:lnTo>
                    <a:lnTo>
                      <a:pt x="377" y="673"/>
                    </a:lnTo>
                    <a:lnTo>
                      <a:pt x="377" y="662"/>
                    </a:lnTo>
                    <a:lnTo>
                      <a:pt x="381" y="651"/>
                    </a:lnTo>
                    <a:lnTo>
                      <a:pt x="388" y="642"/>
                    </a:lnTo>
                    <a:lnTo>
                      <a:pt x="387" y="632"/>
                    </a:lnTo>
                    <a:lnTo>
                      <a:pt x="396" y="635"/>
                    </a:lnTo>
                    <a:lnTo>
                      <a:pt x="399" y="635"/>
                    </a:lnTo>
                    <a:lnTo>
                      <a:pt x="391" y="648"/>
                    </a:lnTo>
                    <a:lnTo>
                      <a:pt x="385" y="660"/>
                    </a:lnTo>
                    <a:lnTo>
                      <a:pt x="380" y="663"/>
                    </a:lnTo>
                    <a:lnTo>
                      <a:pt x="381" y="665"/>
                    </a:lnTo>
                    <a:lnTo>
                      <a:pt x="391" y="651"/>
                    </a:lnTo>
                    <a:lnTo>
                      <a:pt x="402" y="637"/>
                    </a:lnTo>
                    <a:lnTo>
                      <a:pt x="409" y="622"/>
                    </a:lnTo>
                    <a:lnTo>
                      <a:pt x="415" y="608"/>
                    </a:lnTo>
                    <a:lnTo>
                      <a:pt x="420" y="599"/>
                    </a:lnTo>
                    <a:lnTo>
                      <a:pt x="421" y="599"/>
                    </a:lnTo>
                    <a:lnTo>
                      <a:pt x="421" y="585"/>
                    </a:lnTo>
                    <a:lnTo>
                      <a:pt x="421" y="571"/>
                    </a:lnTo>
                    <a:lnTo>
                      <a:pt x="418" y="561"/>
                    </a:lnTo>
                    <a:lnTo>
                      <a:pt x="418" y="554"/>
                    </a:lnTo>
                    <a:lnTo>
                      <a:pt x="420" y="549"/>
                    </a:lnTo>
                    <a:lnTo>
                      <a:pt x="418" y="548"/>
                    </a:lnTo>
                    <a:lnTo>
                      <a:pt x="424" y="545"/>
                    </a:lnTo>
                    <a:lnTo>
                      <a:pt x="437" y="533"/>
                    </a:lnTo>
                    <a:lnTo>
                      <a:pt x="451" y="520"/>
                    </a:lnTo>
                    <a:lnTo>
                      <a:pt x="464" y="517"/>
                    </a:lnTo>
                    <a:lnTo>
                      <a:pt x="475" y="507"/>
                    </a:lnTo>
                    <a:lnTo>
                      <a:pt x="482" y="503"/>
                    </a:lnTo>
                    <a:lnTo>
                      <a:pt x="491" y="504"/>
                    </a:lnTo>
                    <a:lnTo>
                      <a:pt x="487" y="504"/>
                    </a:lnTo>
                    <a:lnTo>
                      <a:pt x="497" y="500"/>
                    </a:lnTo>
                    <a:lnTo>
                      <a:pt x="499" y="499"/>
                    </a:lnTo>
                    <a:lnTo>
                      <a:pt x="517" y="499"/>
                    </a:lnTo>
                    <a:lnTo>
                      <a:pt x="521" y="489"/>
                    </a:lnTo>
                    <a:lnTo>
                      <a:pt x="531" y="484"/>
                    </a:lnTo>
                    <a:lnTo>
                      <a:pt x="532" y="465"/>
                    </a:lnTo>
                    <a:lnTo>
                      <a:pt x="540" y="451"/>
                    </a:lnTo>
                    <a:lnTo>
                      <a:pt x="548" y="438"/>
                    </a:lnTo>
                    <a:lnTo>
                      <a:pt x="550" y="412"/>
                    </a:lnTo>
                    <a:lnTo>
                      <a:pt x="553" y="404"/>
                    </a:lnTo>
                    <a:lnTo>
                      <a:pt x="554" y="387"/>
                    </a:lnTo>
                    <a:lnTo>
                      <a:pt x="555" y="369"/>
                    </a:lnTo>
                    <a:lnTo>
                      <a:pt x="554" y="357"/>
                    </a:lnTo>
                    <a:lnTo>
                      <a:pt x="554" y="344"/>
                    </a:lnTo>
                    <a:lnTo>
                      <a:pt x="552" y="339"/>
                    </a:lnTo>
                    <a:lnTo>
                      <a:pt x="554" y="322"/>
                    </a:lnTo>
                    <a:lnTo>
                      <a:pt x="559" y="319"/>
                    </a:lnTo>
                    <a:lnTo>
                      <a:pt x="561" y="326"/>
                    </a:lnTo>
                    <a:lnTo>
                      <a:pt x="570" y="311"/>
                    </a:lnTo>
                    <a:lnTo>
                      <a:pt x="577" y="297"/>
                    </a:lnTo>
                    <a:lnTo>
                      <a:pt x="577" y="296"/>
                    </a:lnTo>
                    <a:lnTo>
                      <a:pt x="581" y="291"/>
                    </a:lnTo>
                    <a:lnTo>
                      <a:pt x="591" y="278"/>
                    </a:lnTo>
                    <a:lnTo>
                      <a:pt x="599" y="266"/>
                    </a:lnTo>
                    <a:lnTo>
                      <a:pt x="614" y="246"/>
                    </a:lnTo>
                    <a:lnTo>
                      <a:pt x="616" y="220"/>
                    </a:lnTo>
                    <a:lnTo>
                      <a:pt x="609" y="202"/>
                    </a:lnTo>
                    <a:lnTo>
                      <a:pt x="603" y="185"/>
                    </a:lnTo>
                    <a:lnTo>
                      <a:pt x="590" y="183"/>
                    </a:lnTo>
                    <a:lnTo>
                      <a:pt x="577" y="180"/>
                    </a:lnTo>
                    <a:lnTo>
                      <a:pt x="560" y="165"/>
                    </a:lnTo>
                    <a:lnTo>
                      <a:pt x="543" y="151"/>
                    </a:lnTo>
                    <a:lnTo>
                      <a:pt x="521" y="144"/>
                    </a:lnTo>
                    <a:lnTo>
                      <a:pt x="507" y="145"/>
                    </a:lnTo>
                    <a:lnTo>
                      <a:pt x="493" y="142"/>
                    </a:lnTo>
                    <a:lnTo>
                      <a:pt x="477" y="139"/>
                    </a:lnTo>
                    <a:lnTo>
                      <a:pt x="466" y="142"/>
                    </a:lnTo>
                    <a:lnTo>
                      <a:pt x="467" y="136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282" name="Freeform 64"/>
              <p:cNvSpPr>
                <a:spLocks/>
              </p:cNvSpPr>
              <p:nvPr/>
            </p:nvSpPr>
            <p:spPr bwMode="auto">
              <a:xfrm>
                <a:off x="1597" y="2438"/>
                <a:ext cx="616" cy="695"/>
              </a:xfrm>
              <a:custGeom>
                <a:avLst/>
                <a:gdLst/>
                <a:ahLst/>
                <a:cxnLst>
                  <a:cxn ang="0">
                    <a:pos x="463" y="136"/>
                  </a:cxn>
                  <a:cxn ang="0">
                    <a:pos x="454" y="120"/>
                  </a:cxn>
                  <a:cxn ang="0">
                    <a:pos x="434" y="112"/>
                  </a:cxn>
                  <a:cxn ang="0">
                    <a:pos x="414" y="106"/>
                  </a:cxn>
                  <a:cxn ang="0">
                    <a:pos x="391" y="124"/>
                  </a:cxn>
                  <a:cxn ang="0">
                    <a:pos x="371" y="126"/>
                  </a:cxn>
                  <a:cxn ang="0">
                    <a:pos x="339" y="121"/>
                  </a:cxn>
                  <a:cxn ang="0">
                    <a:pos x="365" y="82"/>
                  </a:cxn>
                  <a:cxn ang="0">
                    <a:pos x="360" y="40"/>
                  </a:cxn>
                  <a:cxn ang="0">
                    <a:pos x="352" y="20"/>
                  </a:cxn>
                  <a:cxn ang="0">
                    <a:pos x="328" y="55"/>
                  </a:cxn>
                  <a:cxn ang="0">
                    <a:pos x="279" y="52"/>
                  </a:cxn>
                  <a:cxn ang="0">
                    <a:pos x="241" y="69"/>
                  </a:cxn>
                  <a:cxn ang="0">
                    <a:pos x="224" y="19"/>
                  </a:cxn>
                  <a:cxn ang="0">
                    <a:pos x="207" y="0"/>
                  </a:cxn>
                  <a:cxn ang="0">
                    <a:pos x="174" y="27"/>
                  </a:cxn>
                  <a:cxn ang="0">
                    <a:pos x="154" y="47"/>
                  </a:cxn>
                  <a:cxn ang="0">
                    <a:pos x="130" y="80"/>
                  </a:cxn>
                  <a:cxn ang="0">
                    <a:pos x="105" y="70"/>
                  </a:cxn>
                  <a:cxn ang="0">
                    <a:pos x="88" y="63"/>
                  </a:cxn>
                  <a:cxn ang="0">
                    <a:pos x="72" y="78"/>
                  </a:cxn>
                  <a:cxn ang="0">
                    <a:pos x="67" y="118"/>
                  </a:cxn>
                  <a:cxn ang="0">
                    <a:pos x="41" y="172"/>
                  </a:cxn>
                  <a:cxn ang="0">
                    <a:pos x="8" y="210"/>
                  </a:cxn>
                  <a:cxn ang="0">
                    <a:pos x="13" y="260"/>
                  </a:cxn>
                  <a:cxn ang="0">
                    <a:pos x="53" y="263"/>
                  </a:cxn>
                  <a:cxn ang="0">
                    <a:pos x="91" y="289"/>
                  </a:cxn>
                  <a:cxn ang="0">
                    <a:pos x="138" y="268"/>
                  </a:cxn>
                  <a:cxn ang="0">
                    <a:pos x="163" y="315"/>
                  </a:cxn>
                  <a:cxn ang="0">
                    <a:pos x="217" y="345"/>
                  </a:cxn>
                  <a:cxn ang="0">
                    <a:pos x="225" y="383"/>
                  </a:cxn>
                  <a:cxn ang="0">
                    <a:pos x="266" y="411"/>
                  </a:cxn>
                  <a:cxn ang="0">
                    <a:pos x="264" y="451"/>
                  </a:cxn>
                  <a:cxn ang="0">
                    <a:pos x="290" y="489"/>
                  </a:cxn>
                  <a:cxn ang="0">
                    <a:pos x="320" y="520"/>
                  </a:cxn>
                  <a:cxn ang="0">
                    <a:pos x="336" y="550"/>
                  </a:cxn>
                  <a:cxn ang="0">
                    <a:pos x="315" y="599"/>
                  </a:cxn>
                  <a:cxn ang="0">
                    <a:pos x="299" y="630"/>
                  </a:cxn>
                  <a:cxn ang="0">
                    <a:pos x="348" y="663"/>
                  </a:cxn>
                  <a:cxn ang="0">
                    <a:pos x="371" y="684"/>
                  </a:cxn>
                  <a:cxn ang="0">
                    <a:pos x="388" y="642"/>
                  </a:cxn>
                  <a:cxn ang="0">
                    <a:pos x="391" y="648"/>
                  </a:cxn>
                  <a:cxn ang="0">
                    <a:pos x="391" y="651"/>
                  </a:cxn>
                  <a:cxn ang="0">
                    <a:pos x="420" y="599"/>
                  </a:cxn>
                  <a:cxn ang="0">
                    <a:pos x="418" y="561"/>
                  </a:cxn>
                  <a:cxn ang="0">
                    <a:pos x="424" y="545"/>
                  </a:cxn>
                  <a:cxn ang="0">
                    <a:pos x="475" y="507"/>
                  </a:cxn>
                  <a:cxn ang="0">
                    <a:pos x="497" y="500"/>
                  </a:cxn>
                  <a:cxn ang="0">
                    <a:pos x="531" y="484"/>
                  </a:cxn>
                  <a:cxn ang="0">
                    <a:pos x="550" y="412"/>
                  </a:cxn>
                  <a:cxn ang="0">
                    <a:pos x="554" y="357"/>
                  </a:cxn>
                  <a:cxn ang="0">
                    <a:pos x="559" y="319"/>
                  </a:cxn>
                  <a:cxn ang="0">
                    <a:pos x="577" y="296"/>
                  </a:cxn>
                  <a:cxn ang="0">
                    <a:pos x="614" y="246"/>
                  </a:cxn>
                  <a:cxn ang="0">
                    <a:pos x="590" y="183"/>
                  </a:cxn>
                  <a:cxn ang="0">
                    <a:pos x="521" y="144"/>
                  </a:cxn>
                  <a:cxn ang="0">
                    <a:pos x="466" y="142"/>
                  </a:cxn>
                </a:cxnLst>
                <a:rect l="0" t="0" r="r" b="b"/>
                <a:pathLst>
                  <a:path w="616" h="695">
                    <a:moveTo>
                      <a:pt x="467" y="136"/>
                    </a:moveTo>
                    <a:lnTo>
                      <a:pt x="464" y="139"/>
                    </a:lnTo>
                    <a:lnTo>
                      <a:pt x="458" y="151"/>
                    </a:lnTo>
                    <a:lnTo>
                      <a:pt x="463" y="136"/>
                    </a:lnTo>
                    <a:lnTo>
                      <a:pt x="461" y="133"/>
                    </a:lnTo>
                    <a:lnTo>
                      <a:pt x="458" y="134"/>
                    </a:lnTo>
                    <a:lnTo>
                      <a:pt x="460" y="125"/>
                    </a:lnTo>
                    <a:lnTo>
                      <a:pt x="454" y="120"/>
                    </a:lnTo>
                    <a:lnTo>
                      <a:pt x="449" y="121"/>
                    </a:lnTo>
                    <a:lnTo>
                      <a:pt x="446" y="119"/>
                    </a:lnTo>
                    <a:lnTo>
                      <a:pt x="441" y="115"/>
                    </a:lnTo>
                    <a:lnTo>
                      <a:pt x="434" y="112"/>
                    </a:lnTo>
                    <a:lnTo>
                      <a:pt x="428" y="110"/>
                    </a:lnTo>
                    <a:lnTo>
                      <a:pt x="423" y="108"/>
                    </a:lnTo>
                    <a:lnTo>
                      <a:pt x="414" y="103"/>
                    </a:lnTo>
                    <a:lnTo>
                      <a:pt x="414" y="106"/>
                    </a:lnTo>
                    <a:lnTo>
                      <a:pt x="404" y="108"/>
                    </a:lnTo>
                    <a:lnTo>
                      <a:pt x="399" y="119"/>
                    </a:lnTo>
                    <a:lnTo>
                      <a:pt x="398" y="121"/>
                    </a:lnTo>
                    <a:lnTo>
                      <a:pt x="391" y="124"/>
                    </a:lnTo>
                    <a:lnTo>
                      <a:pt x="380" y="141"/>
                    </a:lnTo>
                    <a:lnTo>
                      <a:pt x="381" y="125"/>
                    </a:lnTo>
                    <a:lnTo>
                      <a:pt x="377" y="130"/>
                    </a:lnTo>
                    <a:lnTo>
                      <a:pt x="371" y="126"/>
                    </a:lnTo>
                    <a:lnTo>
                      <a:pt x="366" y="128"/>
                    </a:lnTo>
                    <a:lnTo>
                      <a:pt x="361" y="110"/>
                    </a:lnTo>
                    <a:lnTo>
                      <a:pt x="350" y="115"/>
                    </a:lnTo>
                    <a:lnTo>
                      <a:pt x="339" y="121"/>
                    </a:lnTo>
                    <a:lnTo>
                      <a:pt x="334" y="120"/>
                    </a:lnTo>
                    <a:lnTo>
                      <a:pt x="346" y="113"/>
                    </a:lnTo>
                    <a:lnTo>
                      <a:pt x="355" y="93"/>
                    </a:lnTo>
                    <a:lnTo>
                      <a:pt x="365" y="82"/>
                    </a:lnTo>
                    <a:lnTo>
                      <a:pt x="376" y="71"/>
                    </a:lnTo>
                    <a:lnTo>
                      <a:pt x="371" y="62"/>
                    </a:lnTo>
                    <a:lnTo>
                      <a:pt x="364" y="55"/>
                    </a:lnTo>
                    <a:lnTo>
                      <a:pt x="360" y="40"/>
                    </a:lnTo>
                    <a:lnTo>
                      <a:pt x="357" y="24"/>
                    </a:lnTo>
                    <a:lnTo>
                      <a:pt x="357" y="25"/>
                    </a:lnTo>
                    <a:lnTo>
                      <a:pt x="350" y="16"/>
                    </a:lnTo>
                    <a:lnTo>
                      <a:pt x="352" y="20"/>
                    </a:lnTo>
                    <a:lnTo>
                      <a:pt x="349" y="20"/>
                    </a:lnTo>
                    <a:lnTo>
                      <a:pt x="348" y="21"/>
                    </a:lnTo>
                    <a:lnTo>
                      <a:pt x="338" y="38"/>
                    </a:lnTo>
                    <a:lnTo>
                      <a:pt x="328" y="55"/>
                    </a:lnTo>
                    <a:lnTo>
                      <a:pt x="313" y="54"/>
                    </a:lnTo>
                    <a:lnTo>
                      <a:pt x="302" y="52"/>
                    </a:lnTo>
                    <a:lnTo>
                      <a:pt x="292" y="48"/>
                    </a:lnTo>
                    <a:lnTo>
                      <a:pt x="279" y="52"/>
                    </a:lnTo>
                    <a:lnTo>
                      <a:pt x="279" y="60"/>
                    </a:lnTo>
                    <a:lnTo>
                      <a:pt x="272" y="58"/>
                    </a:lnTo>
                    <a:lnTo>
                      <a:pt x="257" y="62"/>
                    </a:lnTo>
                    <a:lnTo>
                      <a:pt x="241" y="69"/>
                    </a:lnTo>
                    <a:lnTo>
                      <a:pt x="231" y="69"/>
                    </a:lnTo>
                    <a:lnTo>
                      <a:pt x="220" y="56"/>
                    </a:lnTo>
                    <a:lnTo>
                      <a:pt x="218" y="34"/>
                    </a:lnTo>
                    <a:lnTo>
                      <a:pt x="224" y="19"/>
                    </a:lnTo>
                    <a:lnTo>
                      <a:pt x="216" y="10"/>
                    </a:lnTo>
                    <a:lnTo>
                      <a:pt x="215" y="0"/>
                    </a:lnTo>
                    <a:lnTo>
                      <a:pt x="206" y="0"/>
                    </a:lnTo>
                    <a:lnTo>
                      <a:pt x="207" y="0"/>
                    </a:lnTo>
                    <a:lnTo>
                      <a:pt x="203" y="10"/>
                    </a:lnTo>
                    <a:lnTo>
                      <a:pt x="190" y="15"/>
                    </a:lnTo>
                    <a:lnTo>
                      <a:pt x="176" y="21"/>
                    </a:lnTo>
                    <a:lnTo>
                      <a:pt x="174" y="27"/>
                    </a:lnTo>
                    <a:lnTo>
                      <a:pt x="160" y="22"/>
                    </a:lnTo>
                    <a:lnTo>
                      <a:pt x="144" y="16"/>
                    </a:lnTo>
                    <a:lnTo>
                      <a:pt x="149" y="26"/>
                    </a:lnTo>
                    <a:lnTo>
                      <a:pt x="154" y="47"/>
                    </a:lnTo>
                    <a:lnTo>
                      <a:pt x="164" y="51"/>
                    </a:lnTo>
                    <a:lnTo>
                      <a:pt x="161" y="55"/>
                    </a:lnTo>
                    <a:lnTo>
                      <a:pt x="148" y="68"/>
                    </a:lnTo>
                    <a:lnTo>
                      <a:pt x="130" y="80"/>
                    </a:lnTo>
                    <a:lnTo>
                      <a:pt x="129" y="78"/>
                    </a:lnTo>
                    <a:lnTo>
                      <a:pt x="120" y="79"/>
                    </a:lnTo>
                    <a:lnTo>
                      <a:pt x="108" y="71"/>
                    </a:lnTo>
                    <a:lnTo>
                      <a:pt x="105" y="70"/>
                    </a:lnTo>
                    <a:lnTo>
                      <a:pt x="98" y="56"/>
                    </a:lnTo>
                    <a:lnTo>
                      <a:pt x="90" y="62"/>
                    </a:lnTo>
                    <a:lnTo>
                      <a:pt x="86" y="60"/>
                    </a:lnTo>
                    <a:lnTo>
                      <a:pt x="88" y="63"/>
                    </a:lnTo>
                    <a:lnTo>
                      <a:pt x="75" y="63"/>
                    </a:lnTo>
                    <a:lnTo>
                      <a:pt x="62" y="63"/>
                    </a:lnTo>
                    <a:lnTo>
                      <a:pt x="63" y="74"/>
                    </a:lnTo>
                    <a:lnTo>
                      <a:pt x="72" y="78"/>
                    </a:lnTo>
                    <a:lnTo>
                      <a:pt x="68" y="81"/>
                    </a:lnTo>
                    <a:lnTo>
                      <a:pt x="57" y="82"/>
                    </a:lnTo>
                    <a:lnTo>
                      <a:pt x="61" y="99"/>
                    </a:lnTo>
                    <a:lnTo>
                      <a:pt x="67" y="118"/>
                    </a:lnTo>
                    <a:lnTo>
                      <a:pt x="64" y="144"/>
                    </a:lnTo>
                    <a:lnTo>
                      <a:pt x="61" y="168"/>
                    </a:lnTo>
                    <a:lnTo>
                      <a:pt x="55" y="168"/>
                    </a:lnTo>
                    <a:lnTo>
                      <a:pt x="41" y="172"/>
                    </a:lnTo>
                    <a:lnTo>
                      <a:pt x="29" y="177"/>
                    </a:lnTo>
                    <a:lnTo>
                      <a:pt x="17" y="184"/>
                    </a:lnTo>
                    <a:lnTo>
                      <a:pt x="12" y="197"/>
                    </a:lnTo>
                    <a:lnTo>
                      <a:pt x="8" y="210"/>
                    </a:lnTo>
                    <a:lnTo>
                      <a:pt x="0" y="224"/>
                    </a:lnTo>
                    <a:lnTo>
                      <a:pt x="7" y="239"/>
                    </a:lnTo>
                    <a:lnTo>
                      <a:pt x="14" y="252"/>
                    </a:lnTo>
                    <a:lnTo>
                      <a:pt x="13" y="260"/>
                    </a:lnTo>
                    <a:lnTo>
                      <a:pt x="20" y="262"/>
                    </a:lnTo>
                    <a:lnTo>
                      <a:pt x="29" y="268"/>
                    </a:lnTo>
                    <a:lnTo>
                      <a:pt x="41" y="272"/>
                    </a:lnTo>
                    <a:lnTo>
                      <a:pt x="53" y="263"/>
                    </a:lnTo>
                    <a:lnTo>
                      <a:pt x="54" y="276"/>
                    </a:lnTo>
                    <a:lnTo>
                      <a:pt x="55" y="289"/>
                    </a:lnTo>
                    <a:lnTo>
                      <a:pt x="72" y="288"/>
                    </a:lnTo>
                    <a:lnTo>
                      <a:pt x="91" y="289"/>
                    </a:lnTo>
                    <a:lnTo>
                      <a:pt x="98" y="284"/>
                    </a:lnTo>
                    <a:lnTo>
                      <a:pt x="111" y="276"/>
                    </a:lnTo>
                    <a:lnTo>
                      <a:pt x="125" y="267"/>
                    </a:lnTo>
                    <a:lnTo>
                      <a:pt x="138" y="268"/>
                    </a:lnTo>
                    <a:lnTo>
                      <a:pt x="139" y="284"/>
                    </a:lnTo>
                    <a:lnTo>
                      <a:pt x="140" y="298"/>
                    </a:lnTo>
                    <a:lnTo>
                      <a:pt x="152" y="311"/>
                    </a:lnTo>
                    <a:lnTo>
                      <a:pt x="163" y="315"/>
                    </a:lnTo>
                    <a:lnTo>
                      <a:pt x="177" y="323"/>
                    </a:lnTo>
                    <a:lnTo>
                      <a:pt x="195" y="334"/>
                    </a:lnTo>
                    <a:lnTo>
                      <a:pt x="213" y="338"/>
                    </a:lnTo>
                    <a:lnTo>
                      <a:pt x="217" y="345"/>
                    </a:lnTo>
                    <a:lnTo>
                      <a:pt x="219" y="363"/>
                    </a:lnTo>
                    <a:lnTo>
                      <a:pt x="216" y="363"/>
                    </a:lnTo>
                    <a:lnTo>
                      <a:pt x="224" y="369"/>
                    </a:lnTo>
                    <a:lnTo>
                      <a:pt x="225" y="383"/>
                    </a:lnTo>
                    <a:lnTo>
                      <a:pt x="239" y="385"/>
                    </a:lnTo>
                    <a:lnTo>
                      <a:pt x="253" y="386"/>
                    </a:lnTo>
                    <a:lnTo>
                      <a:pt x="256" y="401"/>
                    </a:lnTo>
                    <a:lnTo>
                      <a:pt x="266" y="411"/>
                    </a:lnTo>
                    <a:lnTo>
                      <a:pt x="269" y="419"/>
                    </a:lnTo>
                    <a:lnTo>
                      <a:pt x="266" y="432"/>
                    </a:lnTo>
                    <a:lnTo>
                      <a:pt x="262" y="445"/>
                    </a:lnTo>
                    <a:lnTo>
                      <a:pt x="264" y="451"/>
                    </a:lnTo>
                    <a:lnTo>
                      <a:pt x="262" y="453"/>
                    </a:lnTo>
                    <a:lnTo>
                      <a:pt x="266" y="461"/>
                    </a:lnTo>
                    <a:lnTo>
                      <a:pt x="268" y="486"/>
                    </a:lnTo>
                    <a:lnTo>
                      <a:pt x="290" y="489"/>
                    </a:lnTo>
                    <a:lnTo>
                      <a:pt x="301" y="490"/>
                    </a:lnTo>
                    <a:lnTo>
                      <a:pt x="305" y="505"/>
                    </a:lnTo>
                    <a:lnTo>
                      <a:pt x="311" y="520"/>
                    </a:lnTo>
                    <a:lnTo>
                      <a:pt x="320" y="520"/>
                    </a:lnTo>
                    <a:lnTo>
                      <a:pt x="327" y="521"/>
                    </a:lnTo>
                    <a:lnTo>
                      <a:pt x="326" y="536"/>
                    </a:lnTo>
                    <a:lnTo>
                      <a:pt x="326" y="549"/>
                    </a:lnTo>
                    <a:lnTo>
                      <a:pt x="336" y="550"/>
                    </a:lnTo>
                    <a:lnTo>
                      <a:pt x="343" y="573"/>
                    </a:lnTo>
                    <a:lnTo>
                      <a:pt x="333" y="581"/>
                    </a:lnTo>
                    <a:lnTo>
                      <a:pt x="324" y="589"/>
                    </a:lnTo>
                    <a:lnTo>
                      <a:pt x="315" y="599"/>
                    </a:lnTo>
                    <a:lnTo>
                      <a:pt x="306" y="611"/>
                    </a:lnTo>
                    <a:lnTo>
                      <a:pt x="299" y="621"/>
                    </a:lnTo>
                    <a:lnTo>
                      <a:pt x="290" y="632"/>
                    </a:lnTo>
                    <a:lnTo>
                      <a:pt x="299" y="630"/>
                    </a:lnTo>
                    <a:lnTo>
                      <a:pt x="318" y="646"/>
                    </a:lnTo>
                    <a:lnTo>
                      <a:pt x="322" y="646"/>
                    </a:lnTo>
                    <a:lnTo>
                      <a:pt x="332" y="651"/>
                    </a:lnTo>
                    <a:lnTo>
                      <a:pt x="348" y="663"/>
                    </a:lnTo>
                    <a:lnTo>
                      <a:pt x="364" y="674"/>
                    </a:lnTo>
                    <a:lnTo>
                      <a:pt x="361" y="683"/>
                    </a:lnTo>
                    <a:lnTo>
                      <a:pt x="366" y="695"/>
                    </a:lnTo>
                    <a:lnTo>
                      <a:pt x="371" y="684"/>
                    </a:lnTo>
                    <a:lnTo>
                      <a:pt x="377" y="673"/>
                    </a:lnTo>
                    <a:lnTo>
                      <a:pt x="377" y="662"/>
                    </a:lnTo>
                    <a:lnTo>
                      <a:pt x="381" y="651"/>
                    </a:lnTo>
                    <a:lnTo>
                      <a:pt x="388" y="642"/>
                    </a:lnTo>
                    <a:lnTo>
                      <a:pt x="387" y="632"/>
                    </a:lnTo>
                    <a:lnTo>
                      <a:pt x="396" y="635"/>
                    </a:lnTo>
                    <a:lnTo>
                      <a:pt x="399" y="635"/>
                    </a:lnTo>
                    <a:lnTo>
                      <a:pt x="391" y="648"/>
                    </a:lnTo>
                    <a:lnTo>
                      <a:pt x="385" y="660"/>
                    </a:lnTo>
                    <a:lnTo>
                      <a:pt x="380" y="663"/>
                    </a:lnTo>
                    <a:lnTo>
                      <a:pt x="381" y="665"/>
                    </a:lnTo>
                    <a:lnTo>
                      <a:pt x="391" y="651"/>
                    </a:lnTo>
                    <a:lnTo>
                      <a:pt x="402" y="637"/>
                    </a:lnTo>
                    <a:lnTo>
                      <a:pt x="409" y="622"/>
                    </a:lnTo>
                    <a:lnTo>
                      <a:pt x="415" y="608"/>
                    </a:lnTo>
                    <a:lnTo>
                      <a:pt x="420" y="599"/>
                    </a:lnTo>
                    <a:lnTo>
                      <a:pt x="421" y="599"/>
                    </a:lnTo>
                    <a:lnTo>
                      <a:pt x="421" y="585"/>
                    </a:lnTo>
                    <a:lnTo>
                      <a:pt x="421" y="571"/>
                    </a:lnTo>
                    <a:lnTo>
                      <a:pt x="418" y="561"/>
                    </a:lnTo>
                    <a:lnTo>
                      <a:pt x="418" y="554"/>
                    </a:lnTo>
                    <a:lnTo>
                      <a:pt x="420" y="549"/>
                    </a:lnTo>
                    <a:lnTo>
                      <a:pt x="418" y="548"/>
                    </a:lnTo>
                    <a:lnTo>
                      <a:pt x="424" y="545"/>
                    </a:lnTo>
                    <a:lnTo>
                      <a:pt x="437" y="533"/>
                    </a:lnTo>
                    <a:lnTo>
                      <a:pt x="451" y="520"/>
                    </a:lnTo>
                    <a:lnTo>
                      <a:pt x="464" y="517"/>
                    </a:lnTo>
                    <a:lnTo>
                      <a:pt x="475" y="507"/>
                    </a:lnTo>
                    <a:lnTo>
                      <a:pt x="482" y="503"/>
                    </a:lnTo>
                    <a:lnTo>
                      <a:pt x="491" y="504"/>
                    </a:lnTo>
                    <a:lnTo>
                      <a:pt x="487" y="504"/>
                    </a:lnTo>
                    <a:lnTo>
                      <a:pt x="497" y="500"/>
                    </a:lnTo>
                    <a:lnTo>
                      <a:pt x="499" y="499"/>
                    </a:lnTo>
                    <a:lnTo>
                      <a:pt x="517" y="499"/>
                    </a:lnTo>
                    <a:lnTo>
                      <a:pt x="521" y="489"/>
                    </a:lnTo>
                    <a:lnTo>
                      <a:pt x="531" y="484"/>
                    </a:lnTo>
                    <a:lnTo>
                      <a:pt x="532" y="465"/>
                    </a:lnTo>
                    <a:lnTo>
                      <a:pt x="540" y="451"/>
                    </a:lnTo>
                    <a:lnTo>
                      <a:pt x="548" y="438"/>
                    </a:lnTo>
                    <a:lnTo>
                      <a:pt x="550" y="412"/>
                    </a:lnTo>
                    <a:lnTo>
                      <a:pt x="553" y="404"/>
                    </a:lnTo>
                    <a:lnTo>
                      <a:pt x="554" y="387"/>
                    </a:lnTo>
                    <a:lnTo>
                      <a:pt x="555" y="369"/>
                    </a:lnTo>
                    <a:lnTo>
                      <a:pt x="554" y="357"/>
                    </a:lnTo>
                    <a:lnTo>
                      <a:pt x="554" y="344"/>
                    </a:lnTo>
                    <a:lnTo>
                      <a:pt x="552" y="339"/>
                    </a:lnTo>
                    <a:lnTo>
                      <a:pt x="554" y="322"/>
                    </a:lnTo>
                    <a:lnTo>
                      <a:pt x="559" y="319"/>
                    </a:lnTo>
                    <a:lnTo>
                      <a:pt x="561" y="326"/>
                    </a:lnTo>
                    <a:lnTo>
                      <a:pt x="570" y="311"/>
                    </a:lnTo>
                    <a:lnTo>
                      <a:pt x="577" y="297"/>
                    </a:lnTo>
                    <a:lnTo>
                      <a:pt x="577" y="296"/>
                    </a:lnTo>
                    <a:lnTo>
                      <a:pt x="581" y="291"/>
                    </a:lnTo>
                    <a:lnTo>
                      <a:pt x="591" y="278"/>
                    </a:lnTo>
                    <a:lnTo>
                      <a:pt x="599" y="266"/>
                    </a:lnTo>
                    <a:lnTo>
                      <a:pt x="614" y="246"/>
                    </a:lnTo>
                    <a:lnTo>
                      <a:pt x="616" y="220"/>
                    </a:lnTo>
                    <a:lnTo>
                      <a:pt x="609" y="202"/>
                    </a:lnTo>
                    <a:lnTo>
                      <a:pt x="603" y="185"/>
                    </a:lnTo>
                    <a:lnTo>
                      <a:pt x="590" y="183"/>
                    </a:lnTo>
                    <a:lnTo>
                      <a:pt x="577" y="180"/>
                    </a:lnTo>
                    <a:lnTo>
                      <a:pt x="560" y="165"/>
                    </a:lnTo>
                    <a:lnTo>
                      <a:pt x="543" y="151"/>
                    </a:lnTo>
                    <a:lnTo>
                      <a:pt x="521" y="144"/>
                    </a:lnTo>
                    <a:lnTo>
                      <a:pt x="507" y="145"/>
                    </a:lnTo>
                    <a:lnTo>
                      <a:pt x="493" y="142"/>
                    </a:lnTo>
                    <a:lnTo>
                      <a:pt x="477" y="139"/>
                    </a:lnTo>
                    <a:lnTo>
                      <a:pt x="466" y="142"/>
                    </a:lnTo>
                    <a:lnTo>
                      <a:pt x="467" y="136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" name="Group 65"/>
            <p:cNvGrpSpPr>
              <a:grpSpLocks/>
            </p:cNvGrpSpPr>
            <p:nvPr/>
          </p:nvGrpSpPr>
          <p:grpSpPr bwMode="auto">
            <a:xfrm>
              <a:off x="2892510" y="3842361"/>
              <a:ext cx="61617" cy="51886"/>
              <a:chOff x="1960" y="2532"/>
              <a:chExt cx="37" cy="31"/>
            </a:xfrm>
            <a:solidFill>
              <a:srgbClr val="FFFFFF"/>
            </a:solidFill>
            <a:effectLst/>
          </p:grpSpPr>
          <p:sp>
            <p:nvSpPr>
              <p:cNvPr id="6284" name="Freeform 66"/>
              <p:cNvSpPr>
                <a:spLocks/>
              </p:cNvSpPr>
              <p:nvPr/>
            </p:nvSpPr>
            <p:spPr bwMode="auto">
              <a:xfrm>
                <a:off x="1960" y="2532"/>
                <a:ext cx="37" cy="31"/>
              </a:xfrm>
              <a:custGeom>
                <a:avLst/>
                <a:gdLst/>
                <a:ahLst/>
                <a:cxnLst>
                  <a:cxn ang="0">
                    <a:pos x="18" y="29"/>
                  </a:cxn>
                  <a:cxn ang="0">
                    <a:pos x="15" y="30"/>
                  </a:cxn>
                  <a:cxn ang="0">
                    <a:pos x="8" y="27"/>
                  </a:cxn>
                  <a:cxn ang="0">
                    <a:pos x="4" y="31"/>
                  </a:cxn>
                  <a:cxn ang="0">
                    <a:pos x="0" y="18"/>
                  </a:cxn>
                  <a:cxn ang="0">
                    <a:pos x="2" y="18"/>
                  </a:cxn>
                  <a:cxn ang="0">
                    <a:pos x="1" y="10"/>
                  </a:cxn>
                  <a:cxn ang="0">
                    <a:pos x="5" y="0"/>
                  </a:cxn>
                  <a:cxn ang="0">
                    <a:pos x="21" y="2"/>
                  </a:cxn>
                  <a:cxn ang="0">
                    <a:pos x="37" y="4"/>
                  </a:cxn>
                  <a:cxn ang="0">
                    <a:pos x="30" y="20"/>
                  </a:cxn>
                  <a:cxn ang="0">
                    <a:pos x="28" y="21"/>
                  </a:cxn>
                  <a:cxn ang="0">
                    <a:pos x="26" y="25"/>
                  </a:cxn>
                  <a:cxn ang="0">
                    <a:pos x="24" y="25"/>
                  </a:cxn>
                  <a:cxn ang="0">
                    <a:pos x="18" y="29"/>
                  </a:cxn>
                </a:cxnLst>
                <a:rect l="0" t="0" r="r" b="b"/>
                <a:pathLst>
                  <a:path w="37" h="31">
                    <a:moveTo>
                      <a:pt x="18" y="29"/>
                    </a:moveTo>
                    <a:lnTo>
                      <a:pt x="15" y="30"/>
                    </a:lnTo>
                    <a:lnTo>
                      <a:pt x="8" y="27"/>
                    </a:lnTo>
                    <a:lnTo>
                      <a:pt x="4" y="31"/>
                    </a:lnTo>
                    <a:lnTo>
                      <a:pt x="0" y="18"/>
                    </a:lnTo>
                    <a:lnTo>
                      <a:pt x="2" y="18"/>
                    </a:lnTo>
                    <a:lnTo>
                      <a:pt x="1" y="10"/>
                    </a:lnTo>
                    <a:lnTo>
                      <a:pt x="5" y="0"/>
                    </a:lnTo>
                    <a:lnTo>
                      <a:pt x="21" y="2"/>
                    </a:lnTo>
                    <a:lnTo>
                      <a:pt x="37" y="4"/>
                    </a:lnTo>
                    <a:lnTo>
                      <a:pt x="30" y="20"/>
                    </a:lnTo>
                    <a:lnTo>
                      <a:pt x="28" y="21"/>
                    </a:lnTo>
                    <a:lnTo>
                      <a:pt x="26" y="25"/>
                    </a:lnTo>
                    <a:lnTo>
                      <a:pt x="24" y="25"/>
                    </a:lnTo>
                    <a:lnTo>
                      <a:pt x="18" y="29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285" name="Freeform 67"/>
              <p:cNvSpPr>
                <a:spLocks/>
              </p:cNvSpPr>
              <p:nvPr/>
            </p:nvSpPr>
            <p:spPr bwMode="auto">
              <a:xfrm>
                <a:off x="1960" y="2532"/>
                <a:ext cx="37" cy="31"/>
              </a:xfrm>
              <a:custGeom>
                <a:avLst/>
                <a:gdLst/>
                <a:ahLst/>
                <a:cxnLst>
                  <a:cxn ang="0">
                    <a:pos x="18" y="29"/>
                  </a:cxn>
                  <a:cxn ang="0">
                    <a:pos x="15" y="30"/>
                  </a:cxn>
                  <a:cxn ang="0">
                    <a:pos x="8" y="27"/>
                  </a:cxn>
                  <a:cxn ang="0">
                    <a:pos x="4" y="31"/>
                  </a:cxn>
                  <a:cxn ang="0">
                    <a:pos x="0" y="18"/>
                  </a:cxn>
                  <a:cxn ang="0">
                    <a:pos x="2" y="18"/>
                  </a:cxn>
                  <a:cxn ang="0">
                    <a:pos x="1" y="10"/>
                  </a:cxn>
                  <a:cxn ang="0">
                    <a:pos x="5" y="0"/>
                  </a:cxn>
                  <a:cxn ang="0">
                    <a:pos x="21" y="2"/>
                  </a:cxn>
                  <a:cxn ang="0">
                    <a:pos x="37" y="4"/>
                  </a:cxn>
                  <a:cxn ang="0">
                    <a:pos x="30" y="20"/>
                  </a:cxn>
                  <a:cxn ang="0">
                    <a:pos x="28" y="21"/>
                  </a:cxn>
                  <a:cxn ang="0">
                    <a:pos x="26" y="25"/>
                  </a:cxn>
                  <a:cxn ang="0">
                    <a:pos x="24" y="25"/>
                  </a:cxn>
                  <a:cxn ang="0">
                    <a:pos x="18" y="29"/>
                  </a:cxn>
                </a:cxnLst>
                <a:rect l="0" t="0" r="r" b="b"/>
                <a:pathLst>
                  <a:path w="37" h="31">
                    <a:moveTo>
                      <a:pt x="18" y="29"/>
                    </a:moveTo>
                    <a:lnTo>
                      <a:pt x="15" y="30"/>
                    </a:lnTo>
                    <a:lnTo>
                      <a:pt x="8" y="27"/>
                    </a:lnTo>
                    <a:lnTo>
                      <a:pt x="4" y="31"/>
                    </a:lnTo>
                    <a:lnTo>
                      <a:pt x="0" y="18"/>
                    </a:lnTo>
                    <a:lnTo>
                      <a:pt x="2" y="18"/>
                    </a:lnTo>
                    <a:lnTo>
                      <a:pt x="1" y="10"/>
                    </a:lnTo>
                    <a:lnTo>
                      <a:pt x="5" y="0"/>
                    </a:lnTo>
                    <a:lnTo>
                      <a:pt x="21" y="2"/>
                    </a:lnTo>
                    <a:lnTo>
                      <a:pt x="37" y="4"/>
                    </a:lnTo>
                    <a:lnTo>
                      <a:pt x="30" y="20"/>
                    </a:lnTo>
                    <a:lnTo>
                      <a:pt x="28" y="21"/>
                    </a:lnTo>
                    <a:lnTo>
                      <a:pt x="26" y="25"/>
                    </a:lnTo>
                    <a:lnTo>
                      <a:pt x="24" y="25"/>
                    </a:lnTo>
                    <a:lnTo>
                      <a:pt x="18" y="29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8" name="Group 68"/>
            <p:cNvGrpSpPr>
              <a:grpSpLocks/>
            </p:cNvGrpSpPr>
            <p:nvPr/>
          </p:nvGrpSpPr>
          <p:grpSpPr bwMode="auto">
            <a:xfrm>
              <a:off x="2614518" y="4413108"/>
              <a:ext cx="217808" cy="238949"/>
              <a:chOff x="1793" y="2877"/>
              <a:chExt cx="131" cy="144"/>
            </a:xfrm>
            <a:solidFill>
              <a:srgbClr val="FFFFFF"/>
            </a:solidFill>
            <a:effectLst/>
          </p:grpSpPr>
          <p:sp>
            <p:nvSpPr>
              <p:cNvPr id="6287" name="Freeform 69"/>
              <p:cNvSpPr>
                <a:spLocks/>
              </p:cNvSpPr>
              <p:nvPr/>
            </p:nvSpPr>
            <p:spPr bwMode="auto">
              <a:xfrm>
                <a:off x="1793" y="2877"/>
                <a:ext cx="131" cy="144"/>
              </a:xfrm>
              <a:custGeom>
                <a:avLst/>
                <a:gdLst/>
                <a:ahLst/>
                <a:cxnLst>
                  <a:cxn ang="0">
                    <a:pos x="7" y="13"/>
                  </a:cxn>
                  <a:cxn ang="0">
                    <a:pos x="3" y="32"/>
                  </a:cxn>
                  <a:cxn ang="0">
                    <a:pos x="0" y="51"/>
                  </a:cxn>
                  <a:cxn ang="0">
                    <a:pos x="14" y="65"/>
                  </a:cxn>
                  <a:cxn ang="0">
                    <a:pos x="31" y="80"/>
                  </a:cxn>
                  <a:cxn ang="0">
                    <a:pos x="44" y="86"/>
                  </a:cxn>
                  <a:cxn ang="0">
                    <a:pos x="56" y="92"/>
                  </a:cxn>
                  <a:cxn ang="0">
                    <a:pos x="70" y="100"/>
                  </a:cxn>
                  <a:cxn ang="0">
                    <a:pos x="84" y="108"/>
                  </a:cxn>
                  <a:cxn ang="0">
                    <a:pos x="78" y="124"/>
                  </a:cxn>
                  <a:cxn ang="0">
                    <a:pos x="73" y="142"/>
                  </a:cxn>
                  <a:cxn ang="0">
                    <a:pos x="90" y="143"/>
                  </a:cxn>
                  <a:cxn ang="0">
                    <a:pos x="108" y="144"/>
                  </a:cxn>
                  <a:cxn ang="0">
                    <a:pos x="119" y="140"/>
                  </a:cxn>
                  <a:cxn ang="0">
                    <a:pos x="131" y="122"/>
                  </a:cxn>
                  <a:cxn ang="0">
                    <a:pos x="130" y="110"/>
                  </a:cxn>
                  <a:cxn ang="0">
                    <a:pos x="130" y="97"/>
                  </a:cxn>
                  <a:cxn ang="0">
                    <a:pos x="131" y="82"/>
                  </a:cxn>
                  <a:cxn ang="0">
                    <a:pos x="123" y="81"/>
                  </a:cxn>
                  <a:cxn ang="0">
                    <a:pos x="114" y="81"/>
                  </a:cxn>
                  <a:cxn ang="0">
                    <a:pos x="109" y="66"/>
                  </a:cxn>
                  <a:cxn ang="0">
                    <a:pos x="105" y="52"/>
                  </a:cxn>
                  <a:cxn ang="0">
                    <a:pos x="94" y="51"/>
                  </a:cxn>
                  <a:cxn ang="0">
                    <a:pos x="72" y="47"/>
                  </a:cxn>
                  <a:cxn ang="0">
                    <a:pos x="69" y="22"/>
                  </a:cxn>
                  <a:cxn ang="0">
                    <a:pos x="66" y="14"/>
                  </a:cxn>
                  <a:cxn ang="0">
                    <a:pos x="66" y="11"/>
                  </a:cxn>
                  <a:cxn ang="0">
                    <a:pos x="50" y="0"/>
                  </a:cxn>
                  <a:cxn ang="0">
                    <a:pos x="30" y="2"/>
                  </a:cxn>
                  <a:cxn ang="0">
                    <a:pos x="9" y="5"/>
                  </a:cxn>
                  <a:cxn ang="0">
                    <a:pos x="7" y="13"/>
                  </a:cxn>
                </a:cxnLst>
                <a:rect l="0" t="0" r="r" b="b"/>
                <a:pathLst>
                  <a:path w="131" h="144">
                    <a:moveTo>
                      <a:pt x="7" y="13"/>
                    </a:moveTo>
                    <a:lnTo>
                      <a:pt x="3" y="32"/>
                    </a:lnTo>
                    <a:lnTo>
                      <a:pt x="0" y="51"/>
                    </a:lnTo>
                    <a:lnTo>
                      <a:pt x="14" y="65"/>
                    </a:lnTo>
                    <a:lnTo>
                      <a:pt x="31" y="80"/>
                    </a:lnTo>
                    <a:lnTo>
                      <a:pt x="44" y="86"/>
                    </a:lnTo>
                    <a:lnTo>
                      <a:pt x="56" y="92"/>
                    </a:lnTo>
                    <a:lnTo>
                      <a:pt x="70" y="100"/>
                    </a:lnTo>
                    <a:lnTo>
                      <a:pt x="84" y="108"/>
                    </a:lnTo>
                    <a:lnTo>
                      <a:pt x="78" y="124"/>
                    </a:lnTo>
                    <a:lnTo>
                      <a:pt x="73" y="142"/>
                    </a:lnTo>
                    <a:lnTo>
                      <a:pt x="90" y="143"/>
                    </a:lnTo>
                    <a:lnTo>
                      <a:pt x="108" y="144"/>
                    </a:lnTo>
                    <a:lnTo>
                      <a:pt x="119" y="140"/>
                    </a:lnTo>
                    <a:lnTo>
                      <a:pt x="131" y="122"/>
                    </a:lnTo>
                    <a:lnTo>
                      <a:pt x="130" y="110"/>
                    </a:lnTo>
                    <a:lnTo>
                      <a:pt x="130" y="97"/>
                    </a:lnTo>
                    <a:lnTo>
                      <a:pt x="131" y="82"/>
                    </a:lnTo>
                    <a:lnTo>
                      <a:pt x="123" y="81"/>
                    </a:lnTo>
                    <a:lnTo>
                      <a:pt x="114" y="81"/>
                    </a:lnTo>
                    <a:lnTo>
                      <a:pt x="109" y="66"/>
                    </a:lnTo>
                    <a:lnTo>
                      <a:pt x="105" y="52"/>
                    </a:lnTo>
                    <a:lnTo>
                      <a:pt x="94" y="51"/>
                    </a:lnTo>
                    <a:lnTo>
                      <a:pt x="72" y="47"/>
                    </a:lnTo>
                    <a:lnTo>
                      <a:pt x="69" y="22"/>
                    </a:lnTo>
                    <a:lnTo>
                      <a:pt x="66" y="14"/>
                    </a:lnTo>
                    <a:lnTo>
                      <a:pt x="66" y="11"/>
                    </a:lnTo>
                    <a:lnTo>
                      <a:pt x="50" y="0"/>
                    </a:lnTo>
                    <a:lnTo>
                      <a:pt x="30" y="2"/>
                    </a:lnTo>
                    <a:lnTo>
                      <a:pt x="9" y="5"/>
                    </a:lnTo>
                    <a:lnTo>
                      <a:pt x="7" y="13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288" name="Freeform 70"/>
              <p:cNvSpPr>
                <a:spLocks/>
              </p:cNvSpPr>
              <p:nvPr/>
            </p:nvSpPr>
            <p:spPr bwMode="auto">
              <a:xfrm>
                <a:off x="1793" y="2877"/>
                <a:ext cx="131" cy="144"/>
              </a:xfrm>
              <a:custGeom>
                <a:avLst/>
                <a:gdLst/>
                <a:ahLst/>
                <a:cxnLst>
                  <a:cxn ang="0">
                    <a:pos x="7" y="13"/>
                  </a:cxn>
                  <a:cxn ang="0">
                    <a:pos x="3" y="32"/>
                  </a:cxn>
                  <a:cxn ang="0">
                    <a:pos x="0" y="51"/>
                  </a:cxn>
                  <a:cxn ang="0">
                    <a:pos x="14" y="65"/>
                  </a:cxn>
                  <a:cxn ang="0">
                    <a:pos x="31" y="80"/>
                  </a:cxn>
                  <a:cxn ang="0">
                    <a:pos x="44" y="86"/>
                  </a:cxn>
                  <a:cxn ang="0">
                    <a:pos x="56" y="92"/>
                  </a:cxn>
                  <a:cxn ang="0">
                    <a:pos x="70" y="100"/>
                  </a:cxn>
                  <a:cxn ang="0">
                    <a:pos x="84" y="108"/>
                  </a:cxn>
                  <a:cxn ang="0">
                    <a:pos x="78" y="124"/>
                  </a:cxn>
                  <a:cxn ang="0">
                    <a:pos x="73" y="142"/>
                  </a:cxn>
                  <a:cxn ang="0">
                    <a:pos x="90" y="143"/>
                  </a:cxn>
                  <a:cxn ang="0">
                    <a:pos x="108" y="144"/>
                  </a:cxn>
                  <a:cxn ang="0">
                    <a:pos x="119" y="140"/>
                  </a:cxn>
                  <a:cxn ang="0">
                    <a:pos x="131" y="122"/>
                  </a:cxn>
                  <a:cxn ang="0">
                    <a:pos x="130" y="110"/>
                  </a:cxn>
                  <a:cxn ang="0">
                    <a:pos x="130" y="97"/>
                  </a:cxn>
                  <a:cxn ang="0">
                    <a:pos x="131" y="82"/>
                  </a:cxn>
                  <a:cxn ang="0">
                    <a:pos x="123" y="81"/>
                  </a:cxn>
                  <a:cxn ang="0">
                    <a:pos x="114" y="81"/>
                  </a:cxn>
                  <a:cxn ang="0">
                    <a:pos x="109" y="66"/>
                  </a:cxn>
                  <a:cxn ang="0">
                    <a:pos x="105" y="52"/>
                  </a:cxn>
                  <a:cxn ang="0">
                    <a:pos x="94" y="51"/>
                  </a:cxn>
                  <a:cxn ang="0">
                    <a:pos x="72" y="47"/>
                  </a:cxn>
                  <a:cxn ang="0">
                    <a:pos x="69" y="22"/>
                  </a:cxn>
                  <a:cxn ang="0">
                    <a:pos x="66" y="14"/>
                  </a:cxn>
                  <a:cxn ang="0">
                    <a:pos x="66" y="11"/>
                  </a:cxn>
                  <a:cxn ang="0">
                    <a:pos x="50" y="0"/>
                  </a:cxn>
                  <a:cxn ang="0">
                    <a:pos x="30" y="2"/>
                  </a:cxn>
                  <a:cxn ang="0">
                    <a:pos x="9" y="5"/>
                  </a:cxn>
                  <a:cxn ang="0">
                    <a:pos x="7" y="13"/>
                  </a:cxn>
                </a:cxnLst>
                <a:rect l="0" t="0" r="r" b="b"/>
                <a:pathLst>
                  <a:path w="131" h="144">
                    <a:moveTo>
                      <a:pt x="7" y="13"/>
                    </a:moveTo>
                    <a:lnTo>
                      <a:pt x="3" y="32"/>
                    </a:lnTo>
                    <a:lnTo>
                      <a:pt x="0" y="51"/>
                    </a:lnTo>
                    <a:lnTo>
                      <a:pt x="14" y="65"/>
                    </a:lnTo>
                    <a:lnTo>
                      <a:pt x="31" y="80"/>
                    </a:lnTo>
                    <a:lnTo>
                      <a:pt x="44" y="86"/>
                    </a:lnTo>
                    <a:lnTo>
                      <a:pt x="56" y="92"/>
                    </a:lnTo>
                    <a:lnTo>
                      <a:pt x="70" y="100"/>
                    </a:lnTo>
                    <a:lnTo>
                      <a:pt x="84" y="108"/>
                    </a:lnTo>
                    <a:lnTo>
                      <a:pt x="78" y="124"/>
                    </a:lnTo>
                    <a:lnTo>
                      <a:pt x="73" y="142"/>
                    </a:lnTo>
                    <a:lnTo>
                      <a:pt x="90" y="143"/>
                    </a:lnTo>
                    <a:lnTo>
                      <a:pt x="108" y="144"/>
                    </a:lnTo>
                    <a:lnTo>
                      <a:pt x="119" y="140"/>
                    </a:lnTo>
                    <a:lnTo>
                      <a:pt x="131" y="122"/>
                    </a:lnTo>
                    <a:lnTo>
                      <a:pt x="130" y="110"/>
                    </a:lnTo>
                    <a:lnTo>
                      <a:pt x="130" y="97"/>
                    </a:lnTo>
                    <a:lnTo>
                      <a:pt x="131" y="82"/>
                    </a:lnTo>
                    <a:lnTo>
                      <a:pt x="123" y="81"/>
                    </a:lnTo>
                    <a:lnTo>
                      <a:pt x="114" y="81"/>
                    </a:lnTo>
                    <a:lnTo>
                      <a:pt x="109" y="66"/>
                    </a:lnTo>
                    <a:lnTo>
                      <a:pt x="105" y="52"/>
                    </a:lnTo>
                    <a:lnTo>
                      <a:pt x="94" y="51"/>
                    </a:lnTo>
                    <a:lnTo>
                      <a:pt x="72" y="47"/>
                    </a:lnTo>
                    <a:lnTo>
                      <a:pt x="69" y="22"/>
                    </a:lnTo>
                    <a:lnTo>
                      <a:pt x="66" y="14"/>
                    </a:lnTo>
                    <a:lnTo>
                      <a:pt x="66" y="11"/>
                    </a:lnTo>
                    <a:lnTo>
                      <a:pt x="50" y="0"/>
                    </a:lnTo>
                    <a:lnTo>
                      <a:pt x="30" y="2"/>
                    </a:lnTo>
                    <a:lnTo>
                      <a:pt x="9" y="5"/>
                    </a:lnTo>
                    <a:lnTo>
                      <a:pt x="7" y="13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9" name="Group 71"/>
            <p:cNvGrpSpPr>
              <a:grpSpLocks/>
            </p:cNvGrpSpPr>
            <p:nvPr/>
          </p:nvGrpSpPr>
          <p:grpSpPr bwMode="auto">
            <a:xfrm>
              <a:off x="2769276" y="4731252"/>
              <a:ext cx="128965" cy="140639"/>
              <a:chOff x="1886" y="3069"/>
              <a:chExt cx="77" cy="85"/>
            </a:xfrm>
            <a:solidFill>
              <a:srgbClr val="0070C0"/>
            </a:solidFill>
            <a:effectLst/>
          </p:grpSpPr>
          <p:sp>
            <p:nvSpPr>
              <p:cNvPr id="6290" name="Freeform 72"/>
              <p:cNvSpPr>
                <a:spLocks/>
              </p:cNvSpPr>
              <p:nvPr/>
            </p:nvSpPr>
            <p:spPr bwMode="auto">
              <a:xfrm>
                <a:off x="1886" y="3069"/>
                <a:ext cx="77" cy="85"/>
              </a:xfrm>
              <a:custGeom>
                <a:avLst/>
                <a:gdLst/>
                <a:ahLst/>
                <a:cxnLst>
                  <a:cxn ang="0">
                    <a:pos x="75" y="44"/>
                  </a:cxn>
                  <a:cxn ang="0">
                    <a:pos x="59" y="33"/>
                  </a:cxn>
                  <a:cxn ang="0">
                    <a:pos x="43" y="21"/>
                  </a:cxn>
                  <a:cxn ang="0">
                    <a:pos x="33" y="15"/>
                  </a:cxn>
                  <a:cxn ang="0">
                    <a:pos x="30" y="15"/>
                  </a:cxn>
                  <a:cxn ang="0">
                    <a:pos x="10" y="0"/>
                  </a:cxn>
                  <a:cxn ang="0">
                    <a:pos x="1" y="2"/>
                  </a:cxn>
                  <a:cxn ang="0">
                    <a:pos x="2" y="3"/>
                  </a:cxn>
                  <a:cxn ang="0">
                    <a:pos x="1" y="22"/>
                  </a:cxn>
                  <a:cxn ang="0">
                    <a:pos x="0" y="41"/>
                  </a:cxn>
                  <a:cxn ang="0">
                    <a:pos x="1" y="44"/>
                  </a:cxn>
                  <a:cxn ang="0">
                    <a:pos x="0" y="58"/>
                  </a:cxn>
                  <a:cxn ang="0">
                    <a:pos x="8" y="73"/>
                  </a:cxn>
                  <a:cxn ang="0">
                    <a:pos x="27" y="81"/>
                  </a:cxn>
                  <a:cxn ang="0">
                    <a:pos x="52" y="85"/>
                  </a:cxn>
                  <a:cxn ang="0">
                    <a:pos x="66" y="80"/>
                  </a:cxn>
                  <a:cxn ang="0">
                    <a:pos x="77" y="64"/>
                  </a:cxn>
                  <a:cxn ang="0">
                    <a:pos x="73" y="52"/>
                  </a:cxn>
                  <a:cxn ang="0">
                    <a:pos x="75" y="44"/>
                  </a:cxn>
                </a:cxnLst>
                <a:rect l="0" t="0" r="r" b="b"/>
                <a:pathLst>
                  <a:path w="77" h="85">
                    <a:moveTo>
                      <a:pt x="75" y="44"/>
                    </a:moveTo>
                    <a:lnTo>
                      <a:pt x="59" y="33"/>
                    </a:lnTo>
                    <a:lnTo>
                      <a:pt x="43" y="21"/>
                    </a:lnTo>
                    <a:lnTo>
                      <a:pt x="33" y="15"/>
                    </a:lnTo>
                    <a:lnTo>
                      <a:pt x="30" y="15"/>
                    </a:lnTo>
                    <a:lnTo>
                      <a:pt x="10" y="0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1" y="22"/>
                    </a:lnTo>
                    <a:lnTo>
                      <a:pt x="0" y="41"/>
                    </a:lnTo>
                    <a:lnTo>
                      <a:pt x="1" y="44"/>
                    </a:lnTo>
                    <a:lnTo>
                      <a:pt x="0" y="58"/>
                    </a:lnTo>
                    <a:lnTo>
                      <a:pt x="8" y="73"/>
                    </a:lnTo>
                    <a:lnTo>
                      <a:pt x="27" y="81"/>
                    </a:lnTo>
                    <a:lnTo>
                      <a:pt x="52" y="85"/>
                    </a:lnTo>
                    <a:lnTo>
                      <a:pt x="66" y="80"/>
                    </a:lnTo>
                    <a:lnTo>
                      <a:pt x="77" y="64"/>
                    </a:lnTo>
                    <a:lnTo>
                      <a:pt x="73" y="52"/>
                    </a:lnTo>
                    <a:lnTo>
                      <a:pt x="75" y="44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291" name="Freeform 73"/>
              <p:cNvSpPr>
                <a:spLocks/>
              </p:cNvSpPr>
              <p:nvPr/>
            </p:nvSpPr>
            <p:spPr bwMode="auto">
              <a:xfrm>
                <a:off x="1886" y="3069"/>
                <a:ext cx="77" cy="85"/>
              </a:xfrm>
              <a:custGeom>
                <a:avLst/>
                <a:gdLst/>
                <a:ahLst/>
                <a:cxnLst>
                  <a:cxn ang="0">
                    <a:pos x="75" y="44"/>
                  </a:cxn>
                  <a:cxn ang="0">
                    <a:pos x="59" y="33"/>
                  </a:cxn>
                  <a:cxn ang="0">
                    <a:pos x="43" y="21"/>
                  </a:cxn>
                  <a:cxn ang="0">
                    <a:pos x="33" y="15"/>
                  </a:cxn>
                  <a:cxn ang="0">
                    <a:pos x="30" y="15"/>
                  </a:cxn>
                  <a:cxn ang="0">
                    <a:pos x="10" y="0"/>
                  </a:cxn>
                  <a:cxn ang="0">
                    <a:pos x="1" y="2"/>
                  </a:cxn>
                  <a:cxn ang="0">
                    <a:pos x="2" y="3"/>
                  </a:cxn>
                  <a:cxn ang="0">
                    <a:pos x="1" y="22"/>
                  </a:cxn>
                  <a:cxn ang="0">
                    <a:pos x="0" y="41"/>
                  </a:cxn>
                  <a:cxn ang="0">
                    <a:pos x="1" y="44"/>
                  </a:cxn>
                  <a:cxn ang="0">
                    <a:pos x="0" y="58"/>
                  </a:cxn>
                  <a:cxn ang="0">
                    <a:pos x="8" y="73"/>
                  </a:cxn>
                  <a:cxn ang="0">
                    <a:pos x="27" y="81"/>
                  </a:cxn>
                  <a:cxn ang="0">
                    <a:pos x="52" y="85"/>
                  </a:cxn>
                  <a:cxn ang="0">
                    <a:pos x="66" y="80"/>
                  </a:cxn>
                  <a:cxn ang="0">
                    <a:pos x="77" y="64"/>
                  </a:cxn>
                  <a:cxn ang="0">
                    <a:pos x="73" y="52"/>
                  </a:cxn>
                  <a:cxn ang="0">
                    <a:pos x="75" y="44"/>
                  </a:cxn>
                </a:cxnLst>
                <a:rect l="0" t="0" r="r" b="b"/>
                <a:pathLst>
                  <a:path w="77" h="85">
                    <a:moveTo>
                      <a:pt x="75" y="44"/>
                    </a:moveTo>
                    <a:lnTo>
                      <a:pt x="59" y="33"/>
                    </a:lnTo>
                    <a:lnTo>
                      <a:pt x="43" y="21"/>
                    </a:lnTo>
                    <a:lnTo>
                      <a:pt x="33" y="15"/>
                    </a:lnTo>
                    <a:lnTo>
                      <a:pt x="30" y="15"/>
                    </a:lnTo>
                    <a:lnTo>
                      <a:pt x="10" y="0"/>
                    </a:lnTo>
                    <a:lnTo>
                      <a:pt x="1" y="2"/>
                    </a:lnTo>
                    <a:lnTo>
                      <a:pt x="2" y="3"/>
                    </a:lnTo>
                    <a:lnTo>
                      <a:pt x="1" y="22"/>
                    </a:lnTo>
                    <a:lnTo>
                      <a:pt x="0" y="41"/>
                    </a:lnTo>
                    <a:lnTo>
                      <a:pt x="1" y="44"/>
                    </a:lnTo>
                    <a:lnTo>
                      <a:pt x="0" y="58"/>
                    </a:lnTo>
                    <a:lnTo>
                      <a:pt x="8" y="73"/>
                    </a:lnTo>
                    <a:lnTo>
                      <a:pt x="27" y="81"/>
                    </a:lnTo>
                    <a:lnTo>
                      <a:pt x="52" y="85"/>
                    </a:lnTo>
                    <a:lnTo>
                      <a:pt x="66" y="80"/>
                    </a:lnTo>
                    <a:lnTo>
                      <a:pt x="77" y="64"/>
                    </a:lnTo>
                    <a:lnTo>
                      <a:pt x="73" y="52"/>
                    </a:lnTo>
                    <a:lnTo>
                      <a:pt x="75" y="44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10" name="Group 74"/>
            <p:cNvGrpSpPr>
              <a:grpSpLocks/>
            </p:cNvGrpSpPr>
            <p:nvPr/>
          </p:nvGrpSpPr>
          <p:grpSpPr bwMode="auto">
            <a:xfrm>
              <a:off x="2456894" y="4485476"/>
              <a:ext cx="402658" cy="895719"/>
              <a:chOff x="1698" y="2920"/>
              <a:chExt cx="242" cy="541"/>
            </a:xfrm>
            <a:solidFill>
              <a:srgbClr val="FFFFFF"/>
            </a:solidFill>
            <a:effectLst/>
          </p:grpSpPr>
          <p:sp>
            <p:nvSpPr>
              <p:cNvPr id="6293" name="Freeform 75"/>
              <p:cNvSpPr>
                <a:spLocks/>
              </p:cNvSpPr>
              <p:nvPr/>
            </p:nvSpPr>
            <p:spPr bwMode="auto">
              <a:xfrm>
                <a:off x="1698" y="2920"/>
                <a:ext cx="242" cy="541"/>
              </a:xfrm>
              <a:custGeom>
                <a:avLst/>
                <a:gdLst/>
                <a:ahLst/>
                <a:cxnLst>
                  <a:cxn ang="0">
                    <a:pos x="135" y="343"/>
                  </a:cxn>
                  <a:cxn ang="0">
                    <a:pos x="132" y="364"/>
                  </a:cxn>
                  <a:cxn ang="0">
                    <a:pos x="142" y="365"/>
                  </a:cxn>
                  <a:cxn ang="0">
                    <a:pos x="151" y="374"/>
                  </a:cxn>
                  <a:cxn ang="0">
                    <a:pos x="132" y="372"/>
                  </a:cxn>
                  <a:cxn ang="0">
                    <a:pos x="133" y="390"/>
                  </a:cxn>
                  <a:cxn ang="0">
                    <a:pos x="132" y="413"/>
                  </a:cxn>
                  <a:cxn ang="0">
                    <a:pos x="115" y="438"/>
                  </a:cxn>
                  <a:cxn ang="0">
                    <a:pos x="147" y="454"/>
                  </a:cxn>
                  <a:cxn ang="0">
                    <a:pos x="147" y="464"/>
                  </a:cxn>
                  <a:cxn ang="0">
                    <a:pos x="132" y="487"/>
                  </a:cxn>
                  <a:cxn ang="0">
                    <a:pos x="123" y="498"/>
                  </a:cxn>
                  <a:cxn ang="0">
                    <a:pos x="128" y="504"/>
                  </a:cxn>
                  <a:cxn ang="0">
                    <a:pos x="120" y="517"/>
                  </a:cxn>
                  <a:cxn ang="0">
                    <a:pos x="124" y="528"/>
                  </a:cxn>
                  <a:cxn ang="0">
                    <a:pos x="142" y="541"/>
                  </a:cxn>
                  <a:cxn ang="0">
                    <a:pos x="90" y="531"/>
                  </a:cxn>
                  <a:cxn ang="0">
                    <a:pos x="74" y="511"/>
                  </a:cxn>
                  <a:cxn ang="0">
                    <a:pos x="52" y="487"/>
                  </a:cxn>
                  <a:cxn ang="0">
                    <a:pos x="58" y="454"/>
                  </a:cxn>
                  <a:cxn ang="0">
                    <a:pos x="54" y="420"/>
                  </a:cxn>
                  <a:cxn ang="0">
                    <a:pos x="45" y="409"/>
                  </a:cxn>
                  <a:cxn ang="0">
                    <a:pos x="43" y="398"/>
                  </a:cxn>
                  <a:cxn ang="0">
                    <a:pos x="27" y="371"/>
                  </a:cxn>
                  <a:cxn ang="0">
                    <a:pos x="22" y="333"/>
                  </a:cxn>
                  <a:cxn ang="0">
                    <a:pos x="23" y="302"/>
                  </a:cxn>
                  <a:cxn ang="0">
                    <a:pos x="16" y="277"/>
                  </a:cxn>
                  <a:cxn ang="0">
                    <a:pos x="20" y="251"/>
                  </a:cxn>
                  <a:cxn ang="0">
                    <a:pos x="19" y="216"/>
                  </a:cxn>
                  <a:cxn ang="0">
                    <a:pos x="8" y="190"/>
                  </a:cxn>
                  <a:cxn ang="0">
                    <a:pos x="1" y="165"/>
                  </a:cxn>
                  <a:cxn ang="0">
                    <a:pos x="2" y="141"/>
                  </a:cxn>
                  <a:cxn ang="0">
                    <a:pos x="8" y="111"/>
                  </a:cxn>
                  <a:cxn ang="0">
                    <a:pos x="19" y="91"/>
                  </a:cxn>
                  <a:cxn ang="0">
                    <a:pos x="10" y="56"/>
                  </a:cxn>
                  <a:cxn ang="0">
                    <a:pos x="26" y="41"/>
                  </a:cxn>
                  <a:cxn ang="0">
                    <a:pos x="26" y="18"/>
                  </a:cxn>
                  <a:cxn ang="0">
                    <a:pos x="43" y="2"/>
                  </a:cxn>
                  <a:cxn ang="0">
                    <a:pos x="69" y="16"/>
                  </a:cxn>
                  <a:cxn ang="0">
                    <a:pos x="92" y="3"/>
                  </a:cxn>
                  <a:cxn ang="0">
                    <a:pos x="110" y="22"/>
                  </a:cxn>
                  <a:cxn ang="0">
                    <a:pos x="140" y="43"/>
                  </a:cxn>
                  <a:cxn ang="0">
                    <a:pos x="166" y="57"/>
                  </a:cxn>
                  <a:cxn ang="0">
                    <a:pos x="174" y="81"/>
                  </a:cxn>
                  <a:cxn ang="0">
                    <a:pos x="186" y="100"/>
                  </a:cxn>
                  <a:cxn ang="0">
                    <a:pos x="214" y="97"/>
                  </a:cxn>
                  <a:cxn ang="0">
                    <a:pos x="225" y="67"/>
                  </a:cxn>
                  <a:cxn ang="0">
                    <a:pos x="242" y="91"/>
                  </a:cxn>
                  <a:cxn ang="0">
                    <a:pos x="223" y="108"/>
                  </a:cxn>
                  <a:cxn ang="0">
                    <a:pos x="206" y="130"/>
                  </a:cxn>
                  <a:cxn ang="0">
                    <a:pos x="189" y="151"/>
                  </a:cxn>
                  <a:cxn ang="0">
                    <a:pos x="189" y="170"/>
                  </a:cxn>
                  <a:cxn ang="0">
                    <a:pos x="190" y="201"/>
                  </a:cxn>
                  <a:cxn ang="0">
                    <a:pos x="194" y="230"/>
                  </a:cxn>
                  <a:cxn ang="0">
                    <a:pos x="216" y="257"/>
                  </a:cxn>
                  <a:cxn ang="0">
                    <a:pos x="220" y="279"/>
                  </a:cxn>
                  <a:cxn ang="0">
                    <a:pos x="200" y="298"/>
                  </a:cxn>
                  <a:cxn ang="0">
                    <a:pos x="176" y="303"/>
                  </a:cxn>
                  <a:cxn ang="0">
                    <a:pos x="152" y="306"/>
                  </a:cxn>
                  <a:cxn ang="0">
                    <a:pos x="159" y="334"/>
                  </a:cxn>
                </a:cxnLst>
                <a:rect l="0" t="0" r="r" b="b"/>
                <a:pathLst>
                  <a:path w="242" h="541">
                    <a:moveTo>
                      <a:pt x="156" y="343"/>
                    </a:moveTo>
                    <a:lnTo>
                      <a:pt x="135" y="343"/>
                    </a:lnTo>
                    <a:lnTo>
                      <a:pt x="119" y="340"/>
                    </a:lnTo>
                    <a:lnTo>
                      <a:pt x="132" y="364"/>
                    </a:lnTo>
                    <a:lnTo>
                      <a:pt x="136" y="365"/>
                    </a:lnTo>
                    <a:lnTo>
                      <a:pt x="142" y="365"/>
                    </a:lnTo>
                    <a:lnTo>
                      <a:pt x="146" y="362"/>
                    </a:lnTo>
                    <a:lnTo>
                      <a:pt x="151" y="374"/>
                    </a:lnTo>
                    <a:lnTo>
                      <a:pt x="143" y="372"/>
                    </a:lnTo>
                    <a:lnTo>
                      <a:pt x="132" y="372"/>
                    </a:lnTo>
                    <a:lnTo>
                      <a:pt x="143" y="377"/>
                    </a:lnTo>
                    <a:lnTo>
                      <a:pt x="133" y="390"/>
                    </a:lnTo>
                    <a:lnTo>
                      <a:pt x="134" y="405"/>
                    </a:lnTo>
                    <a:lnTo>
                      <a:pt x="132" y="413"/>
                    </a:lnTo>
                    <a:lnTo>
                      <a:pt x="114" y="421"/>
                    </a:lnTo>
                    <a:lnTo>
                      <a:pt x="115" y="438"/>
                    </a:lnTo>
                    <a:lnTo>
                      <a:pt x="139" y="450"/>
                    </a:lnTo>
                    <a:lnTo>
                      <a:pt x="147" y="454"/>
                    </a:lnTo>
                    <a:lnTo>
                      <a:pt x="142" y="463"/>
                    </a:lnTo>
                    <a:lnTo>
                      <a:pt x="147" y="464"/>
                    </a:lnTo>
                    <a:lnTo>
                      <a:pt x="140" y="475"/>
                    </a:lnTo>
                    <a:lnTo>
                      <a:pt x="132" y="487"/>
                    </a:lnTo>
                    <a:lnTo>
                      <a:pt x="131" y="500"/>
                    </a:lnTo>
                    <a:lnTo>
                      <a:pt x="123" y="498"/>
                    </a:lnTo>
                    <a:lnTo>
                      <a:pt x="119" y="499"/>
                    </a:lnTo>
                    <a:lnTo>
                      <a:pt x="128" y="504"/>
                    </a:lnTo>
                    <a:lnTo>
                      <a:pt x="120" y="514"/>
                    </a:lnTo>
                    <a:lnTo>
                      <a:pt x="120" y="517"/>
                    </a:lnTo>
                    <a:lnTo>
                      <a:pt x="128" y="528"/>
                    </a:lnTo>
                    <a:lnTo>
                      <a:pt x="124" y="528"/>
                    </a:lnTo>
                    <a:lnTo>
                      <a:pt x="134" y="532"/>
                    </a:lnTo>
                    <a:lnTo>
                      <a:pt x="142" y="541"/>
                    </a:lnTo>
                    <a:lnTo>
                      <a:pt x="118" y="534"/>
                    </a:lnTo>
                    <a:lnTo>
                      <a:pt x="90" y="531"/>
                    </a:lnTo>
                    <a:lnTo>
                      <a:pt x="82" y="525"/>
                    </a:lnTo>
                    <a:lnTo>
                      <a:pt x="74" y="511"/>
                    </a:lnTo>
                    <a:lnTo>
                      <a:pt x="65" y="511"/>
                    </a:lnTo>
                    <a:lnTo>
                      <a:pt x="52" y="487"/>
                    </a:lnTo>
                    <a:lnTo>
                      <a:pt x="60" y="477"/>
                    </a:lnTo>
                    <a:lnTo>
                      <a:pt x="58" y="454"/>
                    </a:lnTo>
                    <a:lnTo>
                      <a:pt x="55" y="434"/>
                    </a:lnTo>
                    <a:lnTo>
                      <a:pt x="54" y="420"/>
                    </a:lnTo>
                    <a:lnTo>
                      <a:pt x="51" y="413"/>
                    </a:lnTo>
                    <a:lnTo>
                      <a:pt x="45" y="409"/>
                    </a:lnTo>
                    <a:lnTo>
                      <a:pt x="54" y="405"/>
                    </a:lnTo>
                    <a:lnTo>
                      <a:pt x="43" y="398"/>
                    </a:lnTo>
                    <a:lnTo>
                      <a:pt x="35" y="379"/>
                    </a:lnTo>
                    <a:lnTo>
                      <a:pt x="27" y="371"/>
                    </a:lnTo>
                    <a:lnTo>
                      <a:pt x="27" y="356"/>
                    </a:lnTo>
                    <a:lnTo>
                      <a:pt x="22" y="333"/>
                    </a:lnTo>
                    <a:lnTo>
                      <a:pt x="20" y="314"/>
                    </a:lnTo>
                    <a:lnTo>
                      <a:pt x="23" y="302"/>
                    </a:lnTo>
                    <a:lnTo>
                      <a:pt x="21" y="291"/>
                    </a:lnTo>
                    <a:lnTo>
                      <a:pt x="16" y="277"/>
                    </a:lnTo>
                    <a:lnTo>
                      <a:pt x="12" y="262"/>
                    </a:lnTo>
                    <a:lnTo>
                      <a:pt x="20" y="251"/>
                    </a:lnTo>
                    <a:lnTo>
                      <a:pt x="16" y="239"/>
                    </a:lnTo>
                    <a:lnTo>
                      <a:pt x="19" y="216"/>
                    </a:lnTo>
                    <a:lnTo>
                      <a:pt x="14" y="205"/>
                    </a:lnTo>
                    <a:lnTo>
                      <a:pt x="8" y="190"/>
                    </a:lnTo>
                    <a:lnTo>
                      <a:pt x="0" y="176"/>
                    </a:lnTo>
                    <a:lnTo>
                      <a:pt x="1" y="165"/>
                    </a:lnTo>
                    <a:lnTo>
                      <a:pt x="3" y="154"/>
                    </a:lnTo>
                    <a:lnTo>
                      <a:pt x="2" y="141"/>
                    </a:lnTo>
                    <a:lnTo>
                      <a:pt x="2" y="129"/>
                    </a:lnTo>
                    <a:lnTo>
                      <a:pt x="8" y="111"/>
                    </a:lnTo>
                    <a:lnTo>
                      <a:pt x="14" y="96"/>
                    </a:lnTo>
                    <a:lnTo>
                      <a:pt x="19" y="91"/>
                    </a:lnTo>
                    <a:lnTo>
                      <a:pt x="13" y="80"/>
                    </a:lnTo>
                    <a:lnTo>
                      <a:pt x="10" y="56"/>
                    </a:lnTo>
                    <a:lnTo>
                      <a:pt x="13" y="47"/>
                    </a:lnTo>
                    <a:lnTo>
                      <a:pt x="26" y="41"/>
                    </a:lnTo>
                    <a:lnTo>
                      <a:pt x="30" y="21"/>
                    </a:lnTo>
                    <a:lnTo>
                      <a:pt x="26" y="18"/>
                    </a:lnTo>
                    <a:lnTo>
                      <a:pt x="40" y="0"/>
                    </a:lnTo>
                    <a:lnTo>
                      <a:pt x="43" y="2"/>
                    </a:lnTo>
                    <a:lnTo>
                      <a:pt x="62" y="5"/>
                    </a:lnTo>
                    <a:lnTo>
                      <a:pt x="69" y="16"/>
                    </a:lnTo>
                    <a:lnTo>
                      <a:pt x="74" y="7"/>
                    </a:lnTo>
                    <a:lnTo>
                      <a:pt x="92" y="3"/>
                    </a:lnTo>
                    <a:lnTo>
                      <a:pt x="96" y="8"/>
                    </a:lnTo>
                    <a:lnTo>
                      <a:pt x="110" y="22"/>
                    </a:lnTo>
                    <a:lnTo>
                      <a:pt x="126" y="37"/>
                    </a:lnTo>
                    <a:lnTo>
                      <a:pt x="140" y="43"/>
                    </a:lnTo>
                    <a:lnTo>
                      <a:pt x="152" y="49"/>
                    </a:lnTo>
                    <a:lnTo>
                      <a:pt x="166" y="57"/>
                    </a:lnTo>
                    <a:lnTo>
                      <a:pt x="179" y="65"/>
                    </a:lnTo>
                    <a:lnTo>
                      <a:pt x="174" y="81"/>
                    </a:lnTo>
                    <a:lnTo>
                      <a:pt x="168" y="99"/>
                    </a:lnTo>
                    <a:lnTo>
                      <a:pt x="186" y="100"/>
                    </a:lnTo>
                    <a:lnTo>
                      <a:pt x="203" y="101"/>
                    </a:lnTo>
                    <a:lnTo>
                      <a:pt x="214" y="97"/>
                    </a:lnTo>
                    <a:lnTo>
                      <a:pt x="227" y="79"/>
                    </a:lnTo>
                    <a:lnTo>
                      <a:pt x="225" y="67"/>
                    </a:lnTo>
                    <a:lnTo>
                      <a:pt x="235" y="68"/>
                    </a:lnTo>
                    <a:lnTo>
                      <a:pt x="242" y="91"/>
                    </a:lnTo>
                    <a:lnTo>
                      <a:pt x="232" y="99"/>
                    </a:lnTo>
                    <a:lnTo>
                      <a:pt x="223" y="108"/>
                    </a:lnTo>
                    <a:lnTo>
                      <a:pt x="214" y="118"/>
                    </a:lnTo>
                    <a:lnTo>
                      <a:pt x="206" y="130"/>
                    </a:lnTo>
                    <a:lnTo>
                      <a:pt x="198" y="140"/>
                    </a:lnTo>
                    <a:lnTo>
                      <a:pt x="189" y="151"/>
                    </a:lnTo>
                    <a:lnTo>
                      <a:pt x="190" y="152"/>
                    </a:lnTo>
                    <a:lnTo>
                      <a:pt x="189" y="170"/>
                    </a:lnTo>
                    <a:lnTo>
                      <a:pt x="188" y="190"/>
                    </a:lnTo>
                    <a:lnTo>
                      <a:pt x="190" y="201"/>
                    </a:lnTo>
                    <a:lnTo>
                      <a:pt x="187" y="209"/>
                    </a:lnTo>
                    <a:lnTo>
                      <a:pt x="194" y="230"/>
                    </a:lnTo>
                    <a:lnTo>
                      <a:pt x="214" y="244"/>
                    </a:lnTo>
                    <a:lnTo>
                      <a:pt x="216" y="257"/>
                    </a:lnTo>
                    <a:lnTo>
                      <a:pt x="225" y="264"/>
                    </a:lnTo>
                    <a:lnTo>
                      <a:pt x="220" y="279"/>
                    </a:lnTo>
                    <a:lnTo>
                      <a:pt x="213" y="295"/>
                    </a:lnTo>
                    <a:lnTo>
                      <a:pt x="200" y="298"/>
                    </a:lnTo>
                    <a:lnTo>
                      <a:pt x="188" y="300"/>
                    </a:lnTo>
                    <a:lnTo>
                      <a:pt x="176" y="303"/>
                    </a:lnTo>
                    <a:lnTo>
                      <a:pt x="163" y="307"/>
                    </a:lnTo>
                    <a:lnTo>
                      <a:pt x="152" y="306"/>
                    </a:lnTo>
                    <a:lnTo>
                      <a:pt x="155" y="313"/>
                    </a:lnTo>
                    <a:lnTo>
                      <a:pt x="159" y="334"/>
                    </a:lnTo>
                    <a:lnTo>
                      <a:pt x="156" y="343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294" name="Freeform 76"/>
              <p:cNvSpPr>
                <a:spLocks/>
              </p:cNvSpPr>
              <p:nvPr/>
            </p:nvSpPr>
            <p:spPr bwMode="auto">
              <a:xfrm>
                <a:off x="1698" y="2920"/>
                <a:ext cx="242" cy="541"/>
              </a:xfrm>
              <a:custGeom>
                <a:avLst/>
                <a:gdLst/>
                <a:ahLst/>
                <a:cxnLst>
                  <a:cxn ang="0">
                    <a:pos x="135" y="343"/>
                  </a:cxn>
                  <a:cxn ang="0">
                    <a:pos x="132" y="364"/>
                  </a:cxn>
                  <a:cxn ang="0">
                    <a:pos x="142" y="365"/>
                  </a:cxn>
                  <a:cxn ang="0">
                    <a:pos x="151" y="374"/>
                  </a:cxn>
                  <a:cxn ang="0">
                    <a:pos x="132" y="372"/>
                  </a:cxn>
                  <a:cxn ang="0">
                    <a:pos x="133" y="390"/>
                  </a:cxn>
                  <a:cxn ang="0">
                    <a:pos x="132" y="413"/>
                  </a:cxn>
                  <a:cxn ang="0">
                    <a:pos x="115" y="438"/>
                  </a:cxn>
                  <a:cxn ang="0">
                    <a:pos x="147" y="454"/>
                  </a:cxn>
                  <a:cxn ang="0">
                    <a:pos x="147" y="464"/>
                  </a:cxn>
                  <a:cxn ang="0">
                    <a:pos x="132" y="487"/>
                  </a:cxn>
                  <a:cxn ang="0">
                    <a:pos x="123" y="498"/>
                  </a:cxn>
                  <a:cxn ang="0">
                    <a:pos x="128" y="504"/>
                  </a:cxn>
                  <a:cxn ang="0">
                    <a:pos x="120" y="517"/>
                  </a:cxn>
                  <a:cxn ang="0">
                    <a:pos x="124" y="528"/>
                  </a:cxn>
                  <a:cxn ang="0">
                    <a:pos x="142" y="541"/>
                  </a:cxn>
                  <a:cxn ang="0">
                    <a:pos x="90" y="531"/>
                  </a:cxn>
                  <a:cxn ang="0">
                    <a:pos x="74" y="511"/>
                  </a:cxn>
                  <a:cxn ang="0">
                    <a:pos x="52" y="487"/>
                  </a:cxn>
                  <a:cxn ang="0">
                    <a:pos x="58" y="454"/>
                  </a:cxn>
                  <a:cxn ang="0">
                    <a:pos x="54" y="420"/>
                  </a:cxn>
                  <a:cxn ang="0">
                    <a:pos x="45" y="409"/>
                  </a:cxn>
                  <a:cxn ang="0">
                    <a:pos x="43" y="398"/>
                  </a:cxn>
                  <a:cxn ang="0">
                    <a:pos x="27" y="371"/>
                  </a:cxn>
                  <a:cxn ang="0">
                    <a:pos x="22" y="333"/>
                  </a:cxn>
                  <a:cxn ang="0">
                    <a:pos x="23" y="302"/>
                  </a:cxn>
                  <a:cxn ang="0">
                    <a:pos x="16" y="277"/>
                  </a:cxn>
                  <a:cxn ang="0">
                    <a:pos x="20" y="251"/>
                  </a:cxn>
                  <a:cxn ang="0">
                    <a:pos x="19" y="216"/>
                  </a:cxn>
                  <a:cxn ang="0">
                    <a:pos x="8" y="190"/>
                  </a:cxn>
                  <a:cxn ang="0">
                    <a:pos x="1" y="165"/>
                  </a:cxn>
                  <a:cxn ang="0">
                    <a:pos x="2" y="141"/>
                  </a:cxn>
                  <a:cxn ang="0">
                    <a:pos x="8" y="111"/>
                  </a:cxn>
                  <a:cxn ang="0">
                    <a:pos x="19" y="91"/>
                  </a:cxn>
                  <a:cxn ang="0">
                    <a:pos x="10" y="56"/>
                  </a:cxn>
                  <a:cxn ang="0">
                    <a:pos x="26" y="41"/>
                  </a:cxn>
                  <a:cxn ang="0">
                    <a:pos x="26" y="18"/>
                  </a:cxn>
                  <a:cxn ang="0">
                    <a:pos x="43" y="2"/>
                  </a:cxn>
                  <a:cxn ang="0">
                    <a:pos x="69" y="16"/>
                  </a:cxn>
                  <a:cxn ang="0">
                    <a:pos x="92" y="3"/>
                  </a:cxn>
                  <a:cxn ang="0">
                    <a:pos x="110" y="22"/>
                  </a:cxn>
                  <a:cxn ang="0">
                    <a:pos x="140" y="43"/>
                  </a:cxn>
                  <a:cxn ang="0">
                    <a:pos x="166" y="57"/>
                  </a:cxn>
                  <a:cxn ang="0">
                    <a:pos x="174" y="81"/>
                  </a:cxn>
                  <a:cxn ang="0">
                    <a:pos x="186" y="100"/>
                  </a:cxn>
                  <a:cxn ang="0">
                    <a:pos x="214" y="97"/>
                  </a:cxn>
                  <a:cxn ang="0">
                    <a:pos x="225" y="67"/>
                  </a:cxn>
                  <a:cxn ang="0">
                    <a:pos x="242" y="91"/>
                  </a:cxn>
                  <a:cxn ang="0">
                    <a:pos x="223" y="108"/>
                  </a:cxn>
                  <a:cxn ang="0">
                    <a:pos x="206" y="130"/>
                  </a:cxn>
                  <a:cxn ang="0">
                    <a:pos x="189" y="151"/>
                  </a:cxn>
                  <a:cxn ang="0">
                    <a:pos x="189" y="170"/>
                  </a:cxn>
                  <a:cxn ang="0">
                    <a:pos x="190" y="201"/>
                  </a:cxn>
                  <a:cxn ang="0">
                    <a:pos x="194" y="230"/>
                  </a:cxn>
                  <a:cxn ang="0">
                    <a:pos x="216" y="257"/>
                  </a:cxn>
                  <a:cxn ang="0">
                    <a:pos x="220" y="279"/>
                  </a:cxn>
                  <a:cxn ang="0">
                    <a:pos x="200" y="298"/>
                  </a:cxn>
                  <a:cxn ang="0">
                    <a:pos x="176" y="303"/>
                  </a:cxn>
                  <a:cxn ang="0">
                    <a:pos x="152" y="306"/>
                  </a:cxn>
                  <a:cxn ang="0">
                    <a:pos x="159" y="334"/>
                  </a:cxn>
                </a:cxnLst>
                <a:rect l="0" t="0" r="r" b="b"/>
                <a:pathLst>
                  <a:path w="242" h="541">
                    <a:moveTo>
                      <a:pt x="156" y="343"/>
                    </a:moveTo>
                    <a:lnTo>
                      <a:pt x="135" y="343"/>
                    </a:lnTo>
                    <a:lnTo>
                      <a:pt x="119" y="340"/>
                    </a:lnTo>
                    <a:lnTo>
                      <a:pt x="132" y="364"/>
                    </a:lnTo>
                    <a:lnTo>
                      <a:pt x="136" y="365"/>
                    </a:lnTo>
                    <a:lnTo>
                      <a:pt x="142" y="365"/>
                    </a:lnTo>
                    <a:lnTo>
                      <a:pt x="146" y="362"/>
                    </a:lnTo>
                    <a:lnTo>
                      <a:pt x="151" y="374"/>
                    </a:lnTo>
                    <a:lnTo>
                      <a:pt x="143" y="372"/>
                    </a:lnTo>
                    <a:lnTo>
                      <a:pt x="132" y="372"/>
                    </a:lnTo>
                    <a:lnTo>
                      <a:pt x="143" y="377"/>
                    </a:lnTo>
                    <a:lnTo>
                      <a:pt x="133" y="390"/>
                    </a:lnTo>
                    <a:lnTo>
                      <a:pt x="134" y="405"/>
                    </a:lnTo>
                    <a:lnTo>
                      <a:pt x="132" y="413"/>
                    </a:lnTo>
                    <a:lnTo>
                      <a:pt x="114" y="421"/>
                    </a:lnTo>
                    <a:lnTo>
                      <a:pt x="115" y="438"/>
                    </a:lnTo>
                    <a:lnTo>
                      <a:pt x="139" y="450"/>
                    </a:lnTo>
                    <a:lnTo>
                      <a:pt x="147" y="454"/>
                    </a:lnTo>
                    <a:lnTo>
                      <a:pt x="142" y="463"/>
                    </a:lnTo>
                    <a:lnTo>
                      <a:pt x="147" y="464"/>
                    </a:lnTo>
                    <a:lnTo>
                      <a:pt x="140" y="475"/>
                    </a:lnTo>
                    <a:lnTo>
                      <a:pt x="132" y="487"/>
                    </a:lnTo>
                    <a:lnTo>
                      <a:pt x="131" y="500"/>
                    </a:lnTo>
                    <a:lnTo>
                      <a:pt x="123" y="498"/>
                    </a:lnTo>
                    <a:lnTo>
                      <a:pt x="119" y="499"/>
                    </a:lnTo>
                    <a:lnTo>
                      <a:pt x="128" y="504"/>
                    </a:lnTo>
                    <a:lnTo>
                      <a:pt x="120" y="514"/>
                    </a:lnTo>
                    <a:lnTo>
                      <a:pt x="120" y="517"/>
                    </a:lnTo>
                    <a:lnTo>
                      <a:pt x="128" y="528"/>
                    </a:lnTo>
                    <a:lnTo>
                      <a:pt x="124" y="528"/>
                    </a:lnTo>
                    <a:lnTo>
                      <a:pt x="134" y="532"/>
                    </a:lnTo>
                    <a:lnTo>
                      <a:pt x="142" y="541"/>
                    </a:lnTo>
                    <a:lnTo>
                      <a:pt x="118" y="534"/>
                    </a:lnTo>
                    <a:lnTo>
                      <a:pt x="90" y="531"/>
                    </a:lnTo>
                    <a:lnTo>
                      <a:pt x="82" y="525"/>
                    </a:lnTo>
                    <a:lnTo>
                      <a:pt x="74" y="511"/>
                    </a:lnTo>
                    <a:lnTo>
                      <a:pt x="65" y="511"/>
                    </a:lnTo>
                    <a:lnTo>
                      <a:pt x="52" y="487"/>
                    </a:lnTo>
                    <a:lnTo>
                      <a:pt x="60" y="477"/>
                    </a:lnTo>
                    <a:lnTo>
                      <a:pt x="58" y="454"/>
                    </a:lnTo>
                    <a:lnTo>
                      <a:pt x="55" y="434"/>
                    </a:lnTo>
                    <a:lnTo>
                      <a:pt x="54" y="420"/>
                    </a:lnTo>
                    <a:lnTo>
                      <a:pt x="51" y="413"/>
                    </a:lnTo>
                    <a:lnTo>
                      <a:pt x="45" y="409"/>
                    </a:lnTo>
                    <a:lnTo>
                      <a:pt x="54" y="405"/>
                    </a:lnTo>
                    <a:lnTo>
                      <a:pt x="43" y="398"/>
                    </a:lnTo>
                    <a:lnTo>
                      <a:pt x="35" y="379"/>
                    </a:lnTo>
                    <a:lnTo>
                      <a:pt x="27" y="371"/>
                    </a:lnTo>
                    <a:lnTo>
                      <a:pt x="27" y="356"/>
                    </a:lnTo>
                    <a:lnTo>
                      <a:pt x="22" y="333"/>
                    </a:lnTo>
                    <a:lnTo>
                      <a:pt x="20" y="314"/>
                    </a:lnTo>
                    <a:lnTo>
                      <a:pt x="23" y="302"/>
                    </a:lnTo>
                    <a:lnTo>
                      <a:pt x="21" y="291"/>
                    </a:lnTo>
                    <a:lnTo>
                      <a:pt x="16" y="277"/>
                    </a:lnTo>
                    <a:lnTo>
                      <a:pt x="12" y="262"/>
                    </a:lnTo>
                    <a:lnTo>
                      <a:pt x="20" y="251"/>
                    </a:lnTo>
                    <a:lnTo>
                      <a:pt x="16" y="239"/>
                    </a:lnTo>
                    <a:lnTo>
                      <a:pt x="19" y="216"/>
                    </a:lnTo>
                    <a:lnTo>
                      <a:pt x="14" y="205"/>
                    </a:lnTo>
                    <a:lnTo>
                      <a:pt x="8" y="190"/>
                    </a:lnTo>
                    <a:lnTo>
                      <a:pt x="0" y="176"/>
                    </a:lnTo>
                    <a:lnTo>
                      <a:pt x="1" y="165"/>
                    </a:lnTo>
                    <a:lnTo>
                      <a:pt x="3" y="154"/>
                    </a:lnTo>
                    <a:lnTo>
                      <a:pt x="2" y="141"/>
                    </a:lnTo>
                    <a:lnTo>
                      <a:pt x="2" y="129"/>
                    </a:lnTo>
                    <a:lnTo>
                      <a:pt x="8" y="111"/>
                    </a:lnTo>
                    <a:lnTo>
                      <a:pt x="14" y="96"/>
                    </a:lnTo>
                    <a:lnTo>
                      <a:pt x="19" y="91"/>
                    </a:lnTo>
                    <a:lnTo>
                      <a:pt x="13" y="80"/>
                    </a:lnTo>
                    <a:lnTo>
                      <a:pt x="10" y="56"/>
                    </a:lnTo>
                    <a:lnTo>
                      <a:pt x="13" y="47"/>
                    </a:lnTo>
                    <a:lnTo>
                      <a:pt x="26" y="41"/>
                    </a:lnTo>
                    <a:lnTo>
                      <a:pt x="30" y="21"/>
                    </a:lnTo>
                    <a:lnTo>
                      <a:pt x="26" y="18"/>
                    </a:lnTo>
                    <a:lnTo>
                      <a:pt x="40" y="0"/>
                    </a:lnTo>
                    <a:lnTo>
                      <a:pt x="43" y="2"/>
                    </a:lnTo>
                    <a:lnTo>
                      <a:pt x="62" y="5"/>
                    </a:lnTo>
                    <a:lnTo>
                      <a:pt x="69" y="16"/>
                    </a:lnTo>
                    <a:lnTo>
                      <a:pt x="74" y="7"/>
                    </a:lnTo>
                    <a:lnTo>
                      <a:pt x="92" y="3"/>
                    </a:lnTo>
                    <a:lnTo>
                      <a:pt x="96" y="8"/>
                    </a:lnTo>
                    <a:lnTo>
                      <a:pt x="110" y="22"/>
                    </a:lnTo>
                    <a:lnTo>
                      <a:pt x="126" y="37"/>
                    </a:lnTo>
                    <a:lnTo>
                      <a:pt x="140" y="43"/>
                    </a:lnTo>
                    <a:lnTo>
                      <a:pt x="152" y="49"/>
                    </a:lnTo>
                    <a:lnTo>
                      <a:pt x="166" y="57"/>
                    </a:lnTo>
                    <a:lnTo>
                      <a:pt x="179" y="65"/>
                    </a:lnTo>
                    <a:lnTo>
                      <a:pt x="174" y="81"/>
                    </a:lnTo>
                    <a:lnTo>
                      <a:pt x="168" y="99"/>
                    </a:lnTo>
                    <a:lnTo>
                      <a:pt x="186" y="100"/>
                    </a:lnTo>
                    <a:lnTo>
                      <a:pt x="203" y="101"/>
                    </a:lnTo>
                    <a:lnTo>
                      <a:pt x="214" y="97"/>
                    </a:lnTo>
                    <a:lnTo>
                      <a:pt x="227" y="79"/>
                    </a:lnTo>
                    <a:lnTo>
                      <a:pt x="225" y="67"/>
                    </a:lnTo>
                    <a:lnTo>
                      <a:pt x="235" y="68"/>
                    </a:lnTo>
                    <a:lnTo>
                      <a:pt x="242" y="91"/>
                    </a:lnTo>
                    <a:lnTo>
                      <a:pt x="232" y="99"/>
                    </a:lnTo>
                    <a:lnTo>
                      <a:pt x="223" y="108"/>
                    </a:lnTo>
                    <a:lnTo>
                      <a:pt x="214" y="118"/>
                    </a:lnTo>
                    <a:lnTo>
                      <a:pt x="206" y="130"/>
                    </a:lnTo>
                    <a:lnTo>
                      <a:pt x="198" y="140"/>
                    </a:lnTo>
                    <a:lnTo>
                      <a:pt x="189" y="151"/>
                    </a:lnTo>
                    <a:lnTo>
                      <a:pt x="190" y="152"/>
                    </a:lnTo>
                    <a:lnTo>
                      <a:pt x="189" y="170"/>
                    </a:lnTo>
                    <a:lnTo>
                      <a:pt x="188" y="190"/>
                    </a:lnTo>
                    <a:lnTo>
                      <a:pt x="190" y="201"/>
                    </a:lnTo>
                    <a:lnTo>
                      <a:pt x="187" y="209"/>
                    </a:lnTo>
                    <a:lnTo>
                      <a:pt x="194" y="230"/>
                    </a:lnTo>
                    <a:lnTo>
                      <a:pt x="214" y="244"/>
                    </a:lnTo>
                    <a:lnTo>
                      <a:pt x="216" y="257"/>
                    </a:lnTo>
                    <a:lnTo>
                      <a:pt x="225" y="264"/>
                    </a:lnTo>
                    <a:lnTo>
                      <a:pt x="220" y="279"/>
                    </a:lnTo>
                    <a:lnTo>
                      <a:pt x="213" y="295"/>
                    </a:lnTo>
                    <a:lnTo>
                      <a:pt x="200" y="298"/>
                    </a:lnTo>
                    <a:lnTo>
                      <a:pt x="188" y="300"/>
                    </a:lnTo>
                    <a:lnTo>
                      <a:pt x="176" y="303"/>
                    </a:lnTo>
                    <a:lnTo>
                      <a:pt x="163" y="307"/>
                    </a:lnTo>
                    <a:lnTo>
                      <a:pt x="152" y="306"/>
                    </a:lnTo>
                    <a:lnTo>
                      <a:pt x="155" y="313"/>
                    </a:lnTo>
                    <a:lnTo>
                      <a:pt x="159" y="334"/>
                    </a:lnTo>
                    <a:lnTo>
                      <a:pt x="156" y="343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11" name="Group 77"/>
            <p:cNvGrpSpPr>
              <a:grpSpLocks/>
            </p:cNvGrpSpPr>
            <p:nvPr/>
          </p:nvGrpSpPr>
          <p:grpSpPr bwMode="auto">
            <a:xfrm>
              <a:off x="2693330" y="5389387"/>
              <a:ext cx="97440" cy="61444"/>
              <a:chOff x="1840" y="3466"/>
              <a:chExt cx="58" cy="37"/>
            </a:xfrm>
            <a:solidFill>
              <a:srgbClr val="FFFFFF"/>
            </a:solidFill>
            <a:effectLst/>
          </p:grpSpPr>
          <p:sp>
            <p:nvSpPr>
              <p:cNvPr id="6296" name="Freeform 78"/>
              <p:cNvSpPr>
                <a:spLocks/>
              </p:cNvSpPr>
              <p:nvPr/>
            </p:nvSpPr>
            <p:spPr bwMode="auto">
              <a:xfrm>
                <a:off x="1840" y="3466"/>
                <a:ext cx="58" cy="37"/>
              </a:xfrm>
              <a:custGeom>
                <a:avLst/>
                <a:gdLst/>
                <a:ahLst/>
                <a:cxnLst>
                  <a:cxn ang="0">
                    <a:pos x="4" y="7"/>
                  </a:cxn>
                  <a:cxn ang="0">
                    <a:pos x="0" y="0"/>
                  </a:cxn>
                  <a:cxn ang="0">
                    <a:pos x="8" y="18"/>
                  </a:cxn>
                  <a:cxn ang="0">
                    <a:pos x="15" y="37"/>
                  </a:cxn>
                  <a:cxn ang="0">
                    <a:pos x="37" y="37"/>
                  </a:cxn>
                  <a:cxn ang="0">
                    <a:pos x="58" y="37"/>
                  </a:cxn>
                  <a:cxn ang="0">
                    <a:pos x="57" y="33"/>
                  </a:cxn>
                  <a:cxn ang="0">
                    <a:pos x="26" y="23"/>
                  </a:cxn>
                  <a:cxn ang="0">
                    <a:pos x="4" y="7"/>
                  </a:cxn>
                </a:cxnLst>
                <a:rect l="0" t="0" r="r" b="b"/>
                <a:pathLst>
                  <a:path w="58" h="37">
                    <a:moveTo>
                      <a:pt x="4" y="7"/>
                    </a:moveTo>
                    <a:lnTo>
                      <a:pt x="0" y="0"/>
                    </a:lnTo>
                    <a:lnTo>
                      <a:pt x="8" y="18"/>
                    </a:lnTo>
                    <a:lnTo>
                      <a:pt x="15" y="37"/>
                    </a:lnTo>
                    <a:lnTo>
                      <a:pt x="37" y="37"/>
                    </a:lnTo>
                    <a:lnTo>
                      <a:pt x="58" y="37"/>
                    </a:lnTo>
                    <a:lnTo>
                      <a:pt x="57" y="33"/>
                    </a:lnTo>
                    <a:lnTo>
                      <a:pt x="26" y="23"/>
                    </a:lnTo>
                    <a:lnTo>
                      <a:pt x="4" y="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297" name="Freeform 79"/>
              <p:cNvSpPr>
                <a:spLocks/>
              </p:cNvSpPr>
              <p:nvPr/>
            </p:nvSpPr>
            <p:spPr bwMode="auto">
              <a:xfrm>
                <a:off x="1840" y="3466"/>
                <a:ext cx="58" cy="37"/>
              </a:xfrm>
              <a:custGeom>
                <a:avLst/>
                <a:gdLst/>
                <a:ahLst/>
                <a:cxnLst>
                  <a:cxn ang="0">
                    <a:pos x="4" y="7"/>
                  </a:cxn>
                  <a:cxn ang="0">
                    <a:pos x="0" y="0"/>
                  </a:cxn>
                  <a:cxn ang="0">
                    <a:pos x="8" y="18"/>
                  </a:cxn>
                  <a:cxn ang="0">
                    <a:pos x="15" y="37"/>
                  </a:cxn>
                  <a:cxn ang="0">
                    <a:pos x="37" y="37"/>
                  </a:cxn>
                  <a:cxn ang="0">
                    <a:pos x="58" y="37"/>
                  </a:cxn>
                  <a:cxn ang="0">
                    <a:pos x="57" y="33"/>
                  </a:cxn>
                  <a:cxn ang="0">
                    <a:pos x="26" y="23"/>
                  </a:cxn>
                  <a:cxn ang="0">
                    <a:pos x="4" y="7"/>
                  </a:cxn>
                </a:cxnLst>
                <a:rect l="0" t="0" r="r" b="b"/>
                <a:pathLst>
                  <a:path w="58" h="37">
                    <a:moveTo>
                      <a:pt x="4" y="7"/>
                    </a:moveTo>
                    <a:lnTo>
                      <a:pt x="0" y="0"/>
                    </a:lnTo>
                    <a:lnTo>
                      <a:pt x="8" y="18"/>
                    </a:lnTo>
                    <a:lnTo>
                      <a:pt x="15" y="37"/>
                    </a:lnTo>
                    <a:lnTo>
                      <a:pt x="37" y="37"/>
                    </a:lnTo>
                    <a:lnTo>
                      <a:pt x="58" y="37"/>
                    </a:lnTo>
                    <a:lnTo>
                      <a:pt x="57" y="33"/>
                    </a:lnTo>
                    <a:lnTo>
                      <a:pt x="26" y="23"/>
                    </a:lnTo>
                    <a:lnTo>
                      <a:pt x="4" y="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12" name="Group 80"/>
            <p:cNvGrpSpPr>
              <a:grpSpLocks/>
            </p:cNvGrpSpPr>
            <p:nvPr/>
          </p:nvGrpSpPr>
          <p:grpSpPr bwMode="auto">
            <a:xfrm>
              <a:off x="2405307" y="4357126"/>
              <a:ext cx="288023" cy="1066397"/>
              <a:chOff x="1667" y="2843"/>
              <a:chExt cx="173" cy="644"/>
            </a:xfrm>
            <a:solidFill>
              <a:schemeClr val="bg1"/>
            </a:solidFill>
            <a:effectLst/>
          </p:grpSpPr>
          <p:sp>
            <p:nvSpPr>
              <p:cNvPr id="6299" name="Freeform 81"/>
              <p:cNvSpPr>
                <a:spLocks/>
              </p:cNvSpPr>
              <p:nvPr/>
            </p:nvSpPr>
            <p:spPr bwMode="auto">
              <a:xfrm>
                <a:off x="1667" y="2843"/>
                <a:ext cx="173" cy="644"/>
              </a:xfrm>
              <a:custGeom>
                <a:avLst/>
                <a:gdLst/>
                <a:ahLst/>
                <a:cxnLst>
                  <a:cxn ang="0">
                    <a:pos x="17" y="255"/>
                  </a:cxn>
                  <a:cxn ang="0">
                    <a:pos x="19" y="299"/>
                  </a:cxn>
                  <a:cxn ang="0">
                    <a:pos x="14" y="347"/>
                  </a:cxn>
                  <a:cxn ang="0">
                    <a:pos x="21" y="382"/>
                  </a:cxn>
                  <a:cxn ang="0">
                    <a:pos x="32" y="430"/>
                  </a:cxn>
                  <a:cxn ang="0">
                    <a:pos x="45" y="430"/>
                  </a:cxn>
                  <a:cxn ang="0">
                    <a:pos x="52" y="443"/>
                  </a:cxn>
                  <a:cxn ang="0">
                    <a:pos x="52" y="456"/>
                  </a:cxn>
                  <a:cxn ang="0">
                    <a:pos x="62" y="481"/>
                  </a:cxn>
                  <a:cxn ang="0">
                    <a:pos x="58" y="498"/>
                  </a:cxn>
                  <a:cxn ang="0">
                    <a:pos x="60" y="512"/>
                  </a:cxn>
                  <a:cxn ang="0">
                    <a:pos x="55" y="513"/>
                  </a:cxn>
                  <a:cxn ang="0">
                    <a:pos x="47" y="507"/>
                  </a:cxn>
                  <a:cxn ang="0">
                    <a:pos x="37" y="521"/>
                  </a:cxn>
                  <a:cxn ang="0">
                    <a:pos x="62" y="530"/>
                  </a:cxn>
                  <a:cxn ang="0">
                    <a:pos x="55" y="538"/>
                  </a:cxn>
                  <a:cxn ang="0">
                    <a:pos x="75" y="543"/>
                  </a:cxn>
                  <a:cxn ang="0">
                    <a:pos x="60" y="544"/>
                  </a:cxn>
                  <a:cxn ang="0">
                    <a:pos x="75" y="572"/>
                  </a:cxn>
                  <a:cxn ang="0">
                    <a:pos x="82" y="587"/>
                  </a:cxn>
                  <a:cxn ang="0">
                    <a:pos x="94" y="601"/>
                  </a:cxn>
                  <a:cxn ang="0">
                    <a:pos x="101" y="610"/>
                  </a:cxn>
                  <a:cxn ang="0">
                    <a:pos x="110" y="625"/>
                  </a:cxn>
                  <a:cxn ang="0">
                    <a:pos x="117" y="633"/>
                  </a:cxn>
                  <a:cxn ang="0">
                    <a:pos x="147" y="623"/>
                  </a:cxn>
                  <a:cxn ang="0">
                    <a:pos x="149" y="612"/>
                  </a:cxn>
                  <a:cxn ang="0">
                    <a:pos x="105" y="589"/>
                  </a:cxn>
                  <a:cxn ang="0">
                    <a:pos x="91" y="555"/>
                  </a:cxn>
                  <a:cxn ang="0">
                    <a:pos x="85" y="498"/>
                  </a:cxn>
                  <a:cxn ang="0">
                    <a:pos x="85" y="482"/>
                  </a:cxn>
                  <a:cxn ang="0">
                    <a:pos x="58" y="448"/>
                  </a:cxn>
                  <a:cxn ang="0">
                    <a:pos x="51" y="392"/>
                  </a:cxn>
                  <a:cxn ang="0">
                    <a:pos x="47" y="354"/>
                  </a:cxn>
                  <a:cxn ang="0">
                    <a:pos x="47" y="316"/>
                  </a:cxn>
                  <a:cxn ang="0">
                    <a:pos x="39" y="268"/>
                  </a:cxn>
                  <a:cxn ang="0">
                    <a:pos x="34" y="231"/>
                  </a:cxn>
                  <a:cxn ang="0">
                    <a:pos x="39" y="188"/>
                  </a:cxn>
                  <a:cxn ang="0">
                    <a:pos x="44" y="157"/>
                  </a:cxn>
                  <a:cxn ang="0">
                    <a:pos x="57" y="118"/>
                  </a:cxn>
                  <a:cxn ang="0">
                    <a:pos x="46" y="94"/>
                  </a:cxn>
                  <a:cxn ang="0">
                    <a:pos x="29" y="46"/>
                  </a:cxn>
                  <a:cxn ang="0">
                    <a:pos x="17" y="9"/>
                  </a:cxn>
                  <a:cxn ang="0">
                    <a:pos x="2" y="17"/>
                  </a:cxn>
                  <a:cxn ang="0">
                    <a:pos x="8" y="61"/>
                  </a:cxn>
                  <a:cxn ang="0">
                    <a:pos x="7" y="109"/>
                  </a:cxn>
                  <a:cxn ang="0">
                    <a:pos x="10" y="175"/>
                  </a:cxn>
                  <a:cxn ang="0">
                    <a:pos x="11" y="229"/>
                  </a:cxn>
                </a:cxnLst>
                <a:rect l="0" t="0" r="r" b="b"/>
                <a:pathLst>
                  <a:path w="173" h="644">
                    <a:moveTo>
                      <a:pt x="11" y="229"/>
                    </a:moveTo>
                    <a:lnTo>
                      <a:pt x="13" y="242"/>
                    </a:lnTo>
                    <a:lnTo>
                      <a:pt x="17" y="255"/>
                    </a:lnTo>
                    <a:lnTo>
                      <a:pt x="19" y="269"/>
                    </a:lnTo>
                    <a:lnTo>
                      <a:pt x="21" y="282"/>
                    </a:lnTo>
                    <a:lnTo>
                      <a:pt x="19" y="299"/>
                    </a:lnTo>
                    <a:lnTo>
                      <a:pt x="17" y="315"/>
                    </a:lnTo>
                    <a:lnTo>
                      <a:pt x="15" y="330"/>
                    </a:lnTo>
                    <a:lnTo>
                      <a:pt x="14" y="347"/>
                    </a:lnTo>
                    <a:lnTo>
                      <a:pt x="10" y="352"/>
                    </a:lnTo>
                    <a:lnTo>
                      <a:pt x="15" y="367"/>
                    </a:lnTo>
                    <a:lnTo>
                      <a:pt x="21" y="382"/>
                    </a:lnTo>
                    <a:lnTo>
                      <a:pt x="24" y="400"/>
                    </a:lnTo>
                    <a:lnTo>
                      <a:pt x="23" y="416"/>
                    </a:lnTo>
                    <a:lnTo>
                      <a:pt x="32" y="430"/>
                    </a:lnTo>
                    <a:lnTo>
                      <a:pt x="33" y="434"/>
                    </a:lnTo>
                    <a:lnTo>
                      <a:pt x="40" y="430"/>
                    </a:lnTo>
                    <a:lnTo>
                      <a:pt x="45" y="430"/>
                    </a:lnTo>
                    <a:lnTo>
                      <a:pt x="50" y="428"/>
                    </a:lnTo>
                    <a:lnTo>
                      <a:pt x="47" y="437"/>
                    </a:lnTo>
                    <a:lnTo>
                      <a:pt x="52" y="443"/>
                    </a:lnTo>
                    <a:lnTo>
                      <a:pt x="50" y="440"/>
                    </a:lnTo>
                    <a:lnTo>
                      <a:pt x="51" y="446"/>
                    </a:lnTo>
                    <a:lnTo>
                      <a:pt x="52" y="456"/>
                    </a:lnTo>
                    <a:lnTo>
                      <a:pt x="53" y="468"/>
                    </a:lnTo>
                    <a:lnTo>
                      <a:pt x="54" y="474"/>
                    </a:lnTo>
                    <a:lnTo>
                      <a:pt x="62" y="481"/>
                    </a:lnTo>
                    <a:lnTo>
                      <a:pt x="57" y="493"/>
                    </a:lnTo>
                    <a:lnTo>
                      <a:pt x="62" y="498"/>
                    </a:lnTo>
                    <a:lnTo>
                      <a:pt x="58" y="498"/>
                    </a:lnTo>
                    <a:lnTo>
                      <a:pt x="58" y="502"/>
                    </a:lnTo>
                    <a:lnTo>
                      <a:pt x="60" y="503"/>
                    </a:lnTo>
                    <a:lnTo>
                      <a:pt x="60" y="512"/>
                    </a:lnTo>
                    <a:lnTo>
                      <a:pt x="61" y="511"/>
                    </a:lnTo>
                    <a:lnTo>
                      <a:pt x="56" y="517"/>
                    </a:lnTo>
                    <a:lnTo>
                      <a:pt x="55" y="513"/>
                    </a:lnTo>
                    <a:lnTo>
                      <a:pt x="50" y="512"/>
                    </a:lnTo>
                    <a:lnTo>
                      <a:pt x="51" y="506"/>
                    </a:lnTo>
                    <a:lnTo>
                      <a:pt x="47" y="507"/>
                    </a:lnTo>
                    <a:lnTo>
                      <a:pt x="43" y="509"/>
                    </a:lnTo>
                    <a:lnTo>
                      <a:pt x="35" y="522"/>
                    </a:lnTo>
                    <a:lnTo>
                      <a:pt x="37" y="521"/>
                    </a:lnTo>
                    <a:lnTo>
                      <a:pt x="43" y="519"/>
                    </a:lnTo>
                    <a:lnTo>
                      <a:pt x="52" y="522"/>
                    </a:lnTo>
                    <a:lnTo>
                      <a:pt x="62" y="530"/>
                    </a:lnTo>
                    <a:lnTo>
                      <a:pt x="57" y="533"/>
                    </a:lnTo>
                    <a:lnTo>
                      <a:pt x="62" y="536"/>
                    </a:lnTo>
                    <a:lnTo>
                      <a:pt x="55" y="538"/>
                    </a:lnTo>
                    <a:lnTo>
                      <a:pt x="68" y="537"/>
                    </a:lnTo>
                    <a:lnTo>
                      <a:pt x="69" y="536"/>
                    </a:lnTo>
                    <a:lnTo>
                      <a:pt x="75" y="543"/>
                    </a:lnTo>
                    <a:lnTo>
                      <a:pt x="75" y="547"/>
                    </a:lnTo>
                    <a:lnTo>
                      <a:pt x="64" y="545"/>
                    </a:lnTo>
                    <a:lnTo>
                      <a:pt x="60" y="544"/>
                    </a:lnTo>
                    <a:lnTo>
                      <a:pt x="66" y="555"/>
                    </a:lnTo>
                    <a:lnTo>
                      <a:pt x="74" y="566"/>
                    </a:lnTo>
                    <a:lnTo>
                      <a:pt x="75" y="572"/>
                    </a:lnTo>
                    <a:lnTo>
                      <a:pt x="77" y="578"/>
                    </a:lnTo>
                    <a:lnTo>
                      <a:pt x="75" y="581"/>
                    </a:lnTo>
                    <a:lnTo>
                      <a:pt x="82" y="587"/>
                    </a:lnTo>
                    <a:lnTo>
                      <a:pt x="88" y="593"/>
                    </a:lnTo>
                    <a:lnTo>
                      <a:pt x="87" y="597"/>
                    </a:lnTo>
                    <a:lnTo>
                      <a:pt x="94" y="601"/>
                    </a:lnTo>
                    <a:lnTo>
                      <a:pt x="97" y="605"/>
                    </a:lnTo>
                    <a:lnTo>
                      <a:pt x="94" y="604"/>
                    </a:lnTo>
                    <a:lnTo>
                      <a:pt x="101" y="610"/>
                    </a:lnTo>
                    <a:lnTo>
                      <a:pt x="101" y="614"/>
                    </a:lnTo>
                    <a:lnTo>
                      <a:pt x="108" y="623"/>
                    </a:lnTo>
                    <a:lnTo>
                      <a:pt x="110" y="625"/>
                    </a:lnTo>
                    <a:lnTo>
                      <a:pt x="117" y="630"/>
                    </a:lnTo>
                    <a:lnTo>
                      <a:pt x="119" y="632"/>
                    </a:lnTo>
                    <a:lnTo>
                      <a:pt x="117" y="633"/>
                    </a:lnTo>
                    <a:lnTo>
                      <a:pt x="126" y="636"/>
                    </a:lnTo>
                    <a:lnTo>
                      <a:pt x="145" y="644"/>
                    </a:lnTo>
                    <a:lnTo>
                      <a:pt x="147" y="623"/>
                    </a:lnTo>
                    <a:lnTo>
                      <a:pt x="159" y="616"/>
                    </a:lnTo>
                    <a:lnTo>
                      <a:pt x="173" y="619"/>
                    </a:lnTo>
                    <a:lnTo>
                      <a:pt x="149" y="612"/>
                    </a:lnTo>
                    <a:lnTo>
                      <a:pt x="121" y="609"/>
                    </a:lnTo>
                    <a:lnTo>
                      <a:pt x="113" y="602"/>
                    </a:lnTo>
                    <a:lnTo>
                      <a:pt x="105" y="589"/>
                    </a:lnTo>
                    <a:lnTo>
                      <a:pt x="96" y="589"/>
                    </a:lnTo>
                    <a:lnTo>
                      <a:pt x="83" y="565"/>
                    </a:lnTo>
                    <a:lnTo>
                      <a:pt x="91" y="555"/>
                    </a:lnTo>
                    <a:lnTo>
                      <a:pt x="89" y="532"/>
                    </a:lnTo>
                    <a:lnTo>
                      <a:pt x="86" y="512"/>
                    </a:lnTo>
                    <a:lnTo>
                      <a:pt x="85" y="498"/>
                    </a:lnTo>
                    <a:lnTo>
                      <a:pt x="82" y="491"/>
                    </a:lnTo>
                    <a:lnTo>
                      <a:pt x="76" y="487"/>
                    </a:lnTo>
                    <a:lnTo>
                      <a:pt x="85" y="482"/>
                    </a:lnTo>
                    <a:lnTo>
                      <a:pt x="74" y="476"/>
                    </a:lnTo>
                    <a:lnTo>
                      <a:pt x="66" y="457"/>
                    </a:lnTo>
                    <a:lnTo>
                      <a:pt x="58" y="448"/>
                    </a:lnTo>
                    <a:lnTo>
                      <a:pt x="58" y="434"/>
                    </a:lnTo>
                    <a:lnTo>
                      <a:pt x="53" y="411"/>
                    </a:lnTo>
                    <a:lnTo>
                      <a:pt x="51" y="392"/>
                    </a:lnTo>
                    <a:lnTo>
                      <a:pt x="54" y="380"/>
                    </a:lnTo>
                    <a:lnTo>
                      <a:pt x="52" y="369"/>
                    </a:lnTo>
                    <a:lnTo>
                      <a:pt x="47" y="354"/>
                    </a:lnTo>
                    <a:lnTo>
                      <a:pt x="43" y="339"/>
                    </a:lnTo>
                    <a:lnTo>
                      <a:pt x="51" y="328"/>
                    </a:lnTo>
                    <a:lnTo>
                      <a:pt x="47" y="316"/>
                    </a:lnTo>
                    <a:lnTo>
                      <a:pt x="50" y="293"/>
                    </a:lnTo>
                    <a:lnTo>
                      <a:pt x="45" y="282"/>
                    </a:lnTo>
                    <a:lnTo>
                      <a:pt x="39" y="268"/>
                    </a:lnTo>
                    <a:lnTo>
                      <a:pt x="31" y="253"/>
                    </a:lnTo>
                    <a:lnTo>
                      <a:pt x="32" y="242"/>
                    </a:lnTo>
                    <a:lnTo>
                      <a:pt x="34" y="231"/>
                    </a:lnTo>
                    <a:lnTo>
                      <a:pt x="33" y="218"/>
                    </a:lnTo>
                    <a:lnTo>
                      <a:pt x="33" y="206"/>
                    </a:lnTo>
                    <a:lnTo>
                      <a:pt x="39" y="188"/>
                    </a:lnTo>
                    <a:lnTo>
                      <a:pt x="45" y="173"/>
                    </a:lnTo>
                    <a:lnTo>
                      <a:pt x="50" y="168"/>
                    </a:lnTo>
                    <a:lnTo>
                      <a:pt x="44" y="157"/>
                    </a:lnTo>
                    <a:lnTo>
                      <a:pt x="41" y="133"/>
                    </a:lnTo>
                    <a:lnTo>
                      <a:pt x="44" y="124"/>
                    </a:lnTo>
                    <a:lnTo>
                      <a:pt x="57" y="118"/>
                    </a:lnTo>
                    <a:lnTo>
                      <a:pt x="61" y="98"/>
                    </a:lnTo>
                    <a:lnTo>
                      <a:pt x="57" y="95"/>
                    </a:lnTo>
                    <a:lnTo>
                      <a:pt x="46" y="94"/>
                    </a:lnTo>
                    <a:lnTo>
                      <a:pt x="40" y="77"/>
                    </a:lnTo>
                    <a:lnTo>
                      <a:pt x="33" y="62"/>
                    </a:lnTo>
                    <a:lnTo>
                      <a:pt x="29" y="46"/>
                    </a:lnTo>
                    <a:lnTo>
                      <a:pt x="30" y="33"/>
                    </a:lnTo>
                    <a:lnTo>
                      <a:pt x="21" y="22"/>
                    </a:lnTo>
                    <a:lnTo>
                      <a:pt x="17" y="9"/>
                    </a:lnTo>
                    <a:lnTo>
                      <a:pt x="12" y="0"/>
                    </a:lnTo>
                    <a:lnTo>
                      <a:pt x="8" y="8"/>
                    </a:lnTo>
                    <a:lnTo>
                      <a:pt x="2" y="17"/>
                    </a:lnTo>
                    <a:lnTo>
                      <a:pt x="0" y="17"/>
                    </a:lnTo>
                    <a:lnTo>
                      <a:pt x="3" y="39"/>
                    </a:lnTo>
                    <a:lnTo>
                      <a:pt x="8" y="61"/>
                    </a:lnTo>
                    <a:lnTo>
                      <a:pt x="8" y="80"/>
                    </a:lnTo>
                    <a:lnTo>
                      <a:pt x="8" y="100"/>
                    </a:lnTo>
                    <a:lnTo>
                      <a:pt x="7" y="109"/>
                    </a:lnTo>
                    <a:lnTo>
                      <a:pt x="10" y="131"/>
                    </a:lnTo>
                    <a:lnTo>
                      <a:pt x="10" y="150"/>
                    </a:lnTo>
                    <a:lnTo>
                      <a:pt x="10" y="175"/>
                    </a:lnTo>
                    <a:lnTo>
                      <a:pt x="10" y="199"/>
                    </a:lnTo>
                    <a:lnTo>
                      <a:pt x="10" y="211"/>
                    </a:lnTo>
                    <a:lnTo>
                      <a:pt x="11" y="229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00" name="Freeform 82"/>
              <p:cNvSpPr>
                <a:spLocks/>
              </p:cNvSpPr>
              <p:nvPr/>
            </p:nvSpPr>
            <p:spPr bwMode="auto">
              <a:xfrm>
                <a:off x="1667" y="2843"/>
                <a:ext cx="173" cy="644"/>
              </a:xfrm>
              <a:custGeom>
                <a:avLst/>
                <a:gdLst/>
                <a:ahLst/>
                <a:cxnLst>
                  <a:cxn ang="0">
                    <a:pos x="17" y="255"/>
                  </a:cxn>
                  <a:cxn ang="0">
                    <a:pos x="19" y="299"/>
                  </a:cxn>
                  <a:cxn ang="0">
                    <a:pos x="14" y="347"/>
                  </a:cxn>
                  <a:cxn ang="0">
                    <a:pos x="21" y="382"/>
                  </a:cxn>
                  <a:cxn ang="0">
                    <a:pos x="32" y="430"/>
                  </a:cxn>
                  <a:cxn ang="0">
                    <a:pos x="45" y="430"/>
                  </a:cxn>
                  <a:cxn ang="0">
                    <a:pos x="52" y="443"/>
                  </a:cxn>
                  <a:cxn ang="0">
                    <a:pos x="52" y="456"/>
                  </a:cxn>
                  <a:cxn ang="0">
                    <a:pos x="62" y="481"/>
                  </a:cxn>
                  <a:cxn ang="0">
                    <a:pos x="58" y="498"/>
                  </a:cxn>
                  <a:cxn ang="0">
                    <a:pos x="60" y="512"/>
                  </a:cxn>
                  <a:cxn ang="0">
                    <a:pos x="55" y="513"/>
                  </a:cxn>
                  <a:cxn ang="0">
                    <a:pos x="47" y="507"/>
                  </a:cxn>
                  <a:cxn ang="0">
                    <a:pos x="37" y="521"/>
                  </a:cxn>
                  <a:cxn ang="0">
                    <a:pos x="62" y="530"/>
                  </a:cxn>
                  <a:cxn ang="0">
                    <a:pos x="55" y="538"/>
                  </a:cxn>
                  <a:cxn ang="0">
                    <a:pos x="75" y="543"/>
                  </a:cxn>
                  <a:cxn ang="0">
                    <a:pos x="60" y="544"/>
                  </a:cxn>
                  <a:cxn ang="0">
                    <a:pos x="75" y="572"/>
                  </a:cxn>
                  <a:cxn ang="0">
                    <a:pos x="82" y="587"/>
                  </a:cxn>
                  <a:cxn ang="0">
                    <a:pos x="94" y="601"/>
                  </a:cxn>
                  <a:cxn ang="0">
                    <a:pos x="101" y="610"/>
                  </a:cxn>
                  <a:cxn ang="0">
                    <a:pos x="110" y="625"/>
                  </a:cxn>
                  <a:cxn ang="0">
                    <a:pos x="117" y="633"/>
                  </a:cxn>
                  <a:cxn ang="0">
                    <a:pos x="147" y="623"/>
                  </a:cxn>
                  <a:cxn ang="0">
                    <a:pos x="149" y="612"/>
                  </a:cxn>
                  <a:cxn ang="0">
                    <a:pos x="105" y="589"/>
                  </a:cxn>
                  <a:cxn ang="0">
                    <a:pos x="91" y="555"/>
                  </a:cxn>
                  <a:cxn ang="0">
                    <a:pos x="85" y="498"/>
                  </a:cxn>
                  <a:cxn ang="0">
                    <a:pos x="85" y="482"/>
                  </a:cxn>
                  <a:cxn ang="0">
                    <a:pos x="58" y="448"/>
                  </a:cxn>
                  <a:cxn ang="0">
                    <a:pos x="51" y="392"/>
                  </a:cxn>
                  <a:cxn ang="0">
                    <a:pos x="47" y="354"/>
                  </a:cxn>
                  <a:cxn ang="0">
                    <a:pos x="47" y="316"/>
                  </a:cxn>
                  <a:cxn ang="0">
                    <a:pos x="39" y="268"/>
                  </a:cxn>
                  <a:cxn ang="0">
                    <a:pos x="34" y="231"/>
                  </a:cxn>
                  <a:cxn ang="0">
                    <a:pos x="39" y="188"/>
                  </a:cxn>
                  <a:cxn ang="0">
                    <a:pos x="44" y="157"/>
                  </a:cxn>
                  <a:cxn ang="0">
                    <a:pos x="57" y="118"/>
                  </a:cxn>
                  <a:cxn ang="0">
                    <a:pos x="46" y="94"/>
                  </a:cxn>
                  <a:cxn ang="0">
                    <a:pos x="29" y="46"/>
                  </a:cxn>
                  <a:cxn ang="0">
                    <a:pos x="17" y="9"/>
                  </a:cxn>
                  <a:cxn ang="0">
                    <a:pos x="2" y="17"/>
                  </a:cxn>
                  <a:cxn ang="0">
                    <a:pos x="8" y="61"/>
                  </a:cxn>
                  <a:cxn ang="0">
                    <a:pos x="7" y="109"/>
                  </a:cxn>
                  <a:cxn ang="0">
                    <a:pos x="10" y="175"/>
                  </a:cxn>
                  <a:cxn ang="0">
                    <a:pos x="11" y="229"/>
                  </a:cxn>
                </a:cxnLst>
                <a:rect l="0" t="0" r="r" b="b"/>
                <a:pathLst>
                  <a:path w="173" h="644">
                    <a:moveTo>
                      <a:pt x="11" y="229"/>
                    </a:moveTo>
                    <a:lnTo>
                      <a:pt x="13" y="242"/>
                    </a:lnTo>
                    <a:lnTo>
                      <a:pt x="17" y="255"/>
                    </a:lnTo>
                    <a:lnTo>
                      <a:pt x="19" y="269"/>
                    </a:lnTo>
                    <a:lnTo>
                      <a:pt x="21" y="282"/>
                    </a:lnTo>
                    <a:lnTo>
                      <a:pt x="19" y="299"/>
                    </a:lnTo>
                    <a:lnTo>
                      <a:pt x="17" y="315"/>
                    </a:lnTo>
                    <a:lnTo>
                      <a:pt x="15" y="330"/>
                    </a:lnTo>
                    <a:lnTo>
                      <a:pt x="14" y="347"/>
                    </a:lnTo>
                    <a:lnTo>
                      <a:pt x="10" y="352"/>
                    </a:lnTo>
                    <a:lnTo>
                      <a:pt x="15" y="367"/>
                    </a:lnTo>
                    <a:lnTo>
                      <a:pt x="21" y="382"/>
                    </a:lnTo>
                    <a:lnTo>
                      <a:pt x="24" y="400"/>
                    </a:lnTo>
                    <a:lnTo>
                      <a:pt x="23" y="416"/>
                    </a:lnTo>
                    <a:lnTo>
                      <a:pt x="32" y="430"/>
                    </a:lnTo>
                    <a:lnTo>
                      <a:pt x="33" y="434"/>
                    </a:lnTo>
                    <a:lnTo>
                      <a:pt x="40" y="430"/>
                    </a:lnTo>
                    <a:lnTo>
                      <a:pt x="45" y="430"/>
                    </a:lnTo>
                    <a:lnTo>
                      <a:pt x="50" y="428"/>
                    </a:lnTo>
                    <a:lnTo>
                      <a:pt x="47" y="437"/>
                    </a:lnTo>
                    <a:lnTo>
                      <a:pt x="52" y="443"/>
                    </a:lnTo>
                    <a:lnTo>
                      <a:pt x="50" y="440"/>
                    </a:lnTo>
                    <a:lnTo>
                      <a:pt x="51" y="446"/>
                    </a:lnTo>
                    <a:lnTo>
                      <a:pt x="52" y="456"/>
                    </a:lnTo>
                    <a:lnTo>
                      <a:pt x="53" y="468"/>
                    </a:lnTo>
                    <a:lnTo>
                      <a:pt x="54" y="474"/>
                    </a:lnTo>
                    <a:lnTo>
                      <a:pt x="62" y="481"/>
                    </a:lnTo>
                    <a:lnTo>
                      <a:pt x="57" y="493"/>
                    </a:lnTo>
                    <a:lnTo>
                      <a:pt x="62" y="498"/>
                    </a:lnTo>
                    <a:lnTo>
                      <a:pt x="58" y="498"/>
                    </a:lnTo>
                    <a:lnTo>
                      <a:pt x="58" y="502"/>
                    </a:lnTo>
                    <a:lnTo>
                      <a:pt x="60" y="503"/>
                    </a:lnTo>
                    <a:lnTo>
                      <a:pt x="60" y="512"/>
                    </a:lnTo>
                    <a:lnTo>
                      <a:pt x="61" y="511"/>
                    </a:lnTo>
                    <a:lnTo>
                      <a:pt x="56" y="517"/>
                    </a:lnTo>
                    <a:lnTo>
                      <a:pt x="55" y="513"/>
                    </a:lnTo>
                    <a:lnTo>
                      <a:pt x="50" y="512"/>
                    </a:lnTo>
                    <a:lnTo>
                      <a:pt x="51" y="506"/>
                    </a:lnTo>
                    <a:lnTo>
                      <a:pt x="47" y="507"/>
                    </a:lnTo>
                    <a:lnTo>
                      <a:pt x="43" y="509"/>
                    </a:lnTo>
                    <a:lnTo>
                      <a:pt x="35" y="522"/>
                    </a:lnTo>
                    <a:lnTo>
                      <a:pt x="37" y="521"/>
                    </a:lnTo>
                    <a:lnTo>
                      <a:pt x="43" y="519"/>
                    </a:lnTo>
                    <a:lnTo>
                      <a:pt x="52" y="522"/>
                    </a:lnTo>
                    <a:lnTo>
                      <a:pt x="62" y="530"/>
                    </a:lnTo>
                    <a:lnTo>
                      <a:pt x="57" y="533"/>
                    </a:lnTo>
                    <a:lnTo>
                      <a:pt x="62" y="536"/>
                    </a:lnTo>
                    <a:lnTo>
                      <a:pt x="55" y="538"/>
                    </a:lnTo>
                    <a:lnTo>
                      <a:pt x="68" y="537"/>
                    </a:lnTo>
                    <a:lnTo>
                      <a:pt x="69" y="536"/>
                    </a:lnTo>
                    <a:lnTo>
                      <a:pt x="75" y="543"/>
                    </a:lnTo>
                    <a:lnTo>
                      <a:pt x="75" y="547"/>
                    </a:lnTo>
                    <a:lnTo>
                      <a:pt x="64" y="545"/>
                    </a:lnTo>
                    <a:lnTo>
                      <a:pt x="60" y="544"/>
                    </a:lnTo>
                    <a:lnTo>
                      <a:pt x="66" y="555"/>
                    </a:lnTo>
                    <a:lnTo>
                      <a:pt x="74" y="566"/>
                    </a:lnTo>
                    <a:lnTo>
                      <a:pt x="75" y="572"/>
                    </a:lnTo>
                    <a:lnTo>
                      <a:pt x="77" y="578"/>
                    </a:lnTo>
                    <a:lnTo>
                      <a:pt x="75" y="581"/>
                    </a:lnTo>
                    <a:lnTo>
                      <a:pt x="82" y="587"/>
                    </a:lnTo>
                    <a:lnTo>
                      <a:pt x="88" y="593"/>
                    </a:lnTo>
                    <a:lnTo>
                      <a:pt x="87" y="597"/>
                    </a:lnTo>
                    <a:lnTo>
                      <a:pt x="94" y="601"/>
                    </a:lnTo>
                    <a:lnTo>
                      <a:pt x="97" y="605"/>
                    </a:lnTo>
                    <a:lnTo>
                      <a:pt x="94" y="604"/>
                    </a:lnTo>
                    <a:lnTo>
                      <a:pt x="101" y="610"/>
                    </a:lnTo>
                    <a:lnTo>
                      <a:pt x="101" y="614"/>
                    </a:lnTo>
                    <a:lnTo>
                      <a:pt x="108" y="623"/>
                    </a:lnTo>
                    <a:lnTo>
                      <a:pt x="110" y="625"/>
                    </a:lnTo>
                    <a:lnTo>
                      <a:pt x="117" y="630"/>
                    </a:lnTo>
                    <a:lnTo>
                      <a:pt x="119" y="632"/>
                    </a:lnTo>
                    <a:lnTo>
                      <a:pt x="117" y="633"/>
                    </a:lnTo>
                    <a:lnTo>
                      <a:pt x="126" y="636"/>
                    </a:lnTo>
                    <a:lnTo>
                      <a:pt x="145" y="644"/>
                    </a:lnTo>
                    <a:lnTo>
                      <a:pt x="147" y="623"/>
                    </a:lnTo>
                    <a:lnTo>
                      <a:pt x="159" y="616"/>
                    </a:lnTo>
                    <a:lnTo>
                      <a:pt x="173" y="619"/>
                    </a:lnTo>
                    <a:lnTo>
                      <a:pt x="149" y="612"/>
                    </a:lnTo>
                    <a:lnTo>
                      <a:pt x="121" y="609"/>
                    </a:lnTo>
                    <a:lnTo>
                      <a:pt x="113" y="602"/>
                    </a:lnTo>
                    <a:lnTo>
                      <a:pt x="105" y="589"/>
                    </a:lnTo>
                    <a:lnTo>
                      <a:pt x="96" y="589"/>
                    </a:lnTo>
                    <a:lnTo>
                      <a:pt x="83" y="565"/>
                    </a:lnTo>
                    <a:lnTo>
                      <a:pt x="91" y="555"/>
                    </a:lnTo>
                    <a:lnTo>
                      <a:pt x="89" y="532"/>
                    </a:lnTo>
                    <a:lnTo>
                      <a:pt x="86" y="512"/>
                    </a:lnTo>
                    <a:lnTo>
                      <a:pt x="85" y="498"/>
                    </a:lnTo>
                    <a:lnTo>
                      <a:pt x="82" y="491"/>
                    </a:lnTo>
                    <a:lnTo>
                      <a:pt x="76" y="487"/>
                    </a:lnTo>
                    <a:lnTo>
                      <a:pt x="85" y="482"/>
                    </a:lnTo>
                    <a:lnTo>
                      <a:pt x="74" y="476"/>
                    </a:lnTo>
                    <a:lnTo>
                      <a:pt x="66" y="457"/>
                    </a:lnTo>
                    <a:lnTo>
                      <a:pt x="58" y="448"/>
                    </a:lnTo>
                    <a:lnTo>
                      <a:pt x="58" y="434"/>
                    </a:lnTo>
                    <a:lnTo>
                      <a:pt x="53" y="411"/>
                    </a:lnTo>
                    <a:lnTo>
                      <a:pt x="51" y="392"/>
                    </a:lnTo>
                    <a:lnTo>
                      <a:pt x="54" y="380"/>
                    </a:lnTo>
                    <a:lnTo>
                      <a:pt x="52" y="369"/>
                    </a:lnTo>
                    <a:lnTo>
                      <a:pt x="47" y="354"/>
                    </a:lnTo>
                    <a:lnTo>
                      <a:pt x="43" y="339"/>
                    </a:lnTo>
                    <a:lnTo>
                      <a:pt x="51" y="328"/>
                    </a:lnTo>
                    <a:lnTo>
                      <a:pt x="47" y="316"/>
                    </a:lnTo>
                    <a:lnTo>
                      <a:pt x="50" y="293"/>
                    </a:lnTo>
                    <a:lnTo>
                      <a:pt x="45" y="282"/>
                    </a:lnTo>
                    <a:lnTo>
                      <a:pt x="39" y="268"/>
                    </a:lnTo>
                    <a:lnTo>
                      <a:pt x="31" y="253"/>
                    </a:lnTo>
                    <a:lnTo>
                      <a:pt x="32" y="242"/>
                    </a:lnTo>
                    <a:lnTo>
                      <a:pt x="34" y="231"/>
                    </a:lnTo>
                    <a:lnTo>
                      <a:pt x="33" y="218"/>
                    </a:lnTo>
                    <a:lnTo>
                      <a:pt x="33" y="206"/>
                    </a:lnTo>
                    <a:lnTo>
                      <a:pt x="39" y="188"/>
                    </a:lnTo>
                    <a:lnTo>
                      <a:pt x="45" y="173"/>
                    </a:lnTo>
                    <a:lnTo>
                      <a:pt x="50" y="168"/>
                    </a:lnTo>
                    <a:lnTo>
                      <a:pt x="44" y="157"/>
                    </a:lnTo>
                    <a:lnTo>
                      <a:pt x="41" y="133"/>
                    </a:lnTo>
                    <a:lnTo>
                      <a:pt x="44" y="124"/>
                    </a:lnTo>
                    <a:lnTo>
                      <a:pt x="57" y="118"/>
                    </a:lnTo>
                    <a:lnTo>
                      <a:pt x="61" y="98"/>
                    </a:lnTo>
                    <a:lnTo>
                      <a:pt x="57" y="95"/>
                    </a:lnTo>
                    <a:lnTo>
                      <a:pt x="46" y="94"/>
                    </a:lnTo>
                    <a:lnTo>
                      <a:pt x="40" y="77"/>
                    </a:lnTo>
                    <a:lnTo>
                      <a:pt x="33" y="62"/>
                    </a:lnTo>
                    <a:lnTo>
                      <a:pt x="29" y="46"/>
                    </a:lnTo>
                    <a:lnTo>
                      <a:pt x="30" y="33"/>
                    </a:lnTo>
                    <a:lnTo>
                      <a:pt x="21" y="22"/>
                    </a:lnTo>
                    <a:lnTo>
                      <a:pt x="17" y="9"/>
                    </a:lnTo>
                    <a:lnTo>
                      <a:pt x="12" y="0"/>
                    </a:lnTo>
                    <a:lnTo>
                      <a:pt x="8" y="8"/>
                    </a:lnTo>
                    <a:lnTo>
                      <a:pt x="2" y="17"/>
                    </a:lnTo>
                    <a:lnTo>
                      <a:pt x="0" y="17"/>
                    </a:lnTo>
                    <a:lnTo>
                      <a:pt x="3" y="39"/>
                    </a:lnTo>
                    <a:lnTo>
                      <a:pt x="8" y="61"/>
                    </a:lnTo>
                    <a:lnTo>
                      <a:pt x="8" y="80"/>
                    </a:lnTo>
                    <a:lnTo>
                      <a:pt x="8" y="100"/>
                    </a:lnTo>
                    <a:lnTo>
                      <a:pt x="7" y="109"/>
                    </a:lnTo>
                    <a:lnTo>
                      <a:pt x="10" y="131"/>
                    </a:lnTo>
                    <a:lnTo>
                      <a:pt x="10" y="150"/>
                    </a:lnTo>
                    <a:lnTo>
                      <a:pt x="10" y="175"/>
                    </a:lnTo>
                    <a:lnTo>
                      <a:pt x="10" y="199"/>
                    </a:lnTo>
                    <a:lnTo>
                      <a:pt x="10" y="211"/>
                    </a:lnTo>
                    <a:lnTo>
                      <a:pt x="11" y="229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13" name="Group 83"/>
            <p:cNvGrpSpPr>
              <a:grpSpLocks/>
            </p:cNvGrpSpPr>
            <p:nvPr/>
          </p:nvGrpSpPr>
          <p:grpSpPr bwMode="auto">
            <a:xfrm>
              <a:off x="2641744" y="5386656"/>
              <a:ext cx="77379" cy="64175"/>
              <a:chOff x="1809" y="3464"/>
              <a:chExt cx="46" cy="39"/>
            </a:xfrm>
            <a:solidFill>
              <a:srgbClr val="FFFFFF"/>
            </a:solidFill>
            <a:effectLst/>
          </p:grpSpPr>
          <p:sp>
            <p:nvSpPr>
              <p:cNvPr id="6302" name="Freeform 84"/>
              <p:cNvSpPr>
                <a:spLocks/>
              </p:cNvSpPr>
              <p:nvPr/>
            </p:nvSpPr>
            <p:spPr bwMode="auto">
              <a:xfrm>
                <a:off x="1809" y="3464"/>
                <a:ext cx="46" cy="39"/>
              </a:xfrm>
              <a:custGeom>
                <a:avLst/>
                <a:gdLst/>
                <a:ahLst/>
                <a:cxnLst>
                  <a:cxn ang="0">
                    <a:pos x="31" y="2"/>
                  </a:cxn>
                  <a:cxn ang="0">
                    <a:pos x="38" y="21"/>
                  </a:cxn>
                  <a:cxn ang="0">
                    <a:pos x="46" y="39"/>
                  </a:cxn>
                  <a:cxn ang="0">
                    <a:pos x="42" y="38"/>
                  </a:cxn>
                  <a:cxn ang="0">
                    <a:pos x="35" y="39"/>
                  </a:cxn>
                  <a:cxn ang="0">
                    <a:pos x="19" y="37"/>
                  </a:cxn>
                  <a:cxn ang="0">
                    <a:pos x="14" y="36"/>
                  </a:cxn>
                  <a:cxn ang="0">
                    <a:pos x="0" y="35"/>
                  </a:cxn>
                  <a:cxn ang="0">
                    <a:pos x="3" y="32"/>
                  </a:cxn>
                  <a:cxn ang="0">
                    <a:pos x="12" y="30"/>
                  </a:cxn>
                  <a:cxn ang="0">
                    <a:pos x="16" y="32"/>
                  </a:cxn>
                  <a:cxn ang="0">
                    <a:pos x="21" y="32"/>
                  </a:cxn>
                  <a:cxn ang="0">
                    <a:pos x="13" y="29"/>
                  </a:cxn>
                  <a:cxn ang="0">
                    <a:pos x="23" y="30"/>
                  </a:cxn>
                  <a:cxn ang="0">
                    <a:pos x="27" y="31"/>
                  </a:cxn>
                  <a:cxn ang="0">
                    <a:pos x="35" y="34"/>
                  </a:cxn>
                  <a:cxn ang="0">
                    <a:pos x="37" y="34"/>
                  </a:cxn>
                  <a:cxn ang="0">
                    <a:pos x="20" y="23"/>
                  </a:cxn>
                  <a:cxn ang="0">
                    <a:pos x="27" y="15"/>
                  </a:cxn>
                  <a:cxn ang="0">
                    <a:pos x="15" y="15"/>
                  </a:cxn>
                  <a:cxn ang="0">
                    <a:pos x="11" y="3"/>
                  </a:cxn>
                  <a:cxn ang="0">
                    <a:pos x="16" y="0"/>
                  </a:cxn>
                  <a:cxn ang="0">
                    <a:pos x="31" y="2"/>
                  </a:cxn>
                </a:cxnLst>
                <a:rect l="0" t="0" r="r" b="b"/>
                <a:pathLst>
                  <a:path w="46" h="39">
                    <a:moveTo>
                      <a:pt x="31" y="2"/>
                    </a:moveTo>
                    <a:lnTo>
                      <a:pt x="38" y="21"/>
                    </a:lnTo>
                    <a:lnTo>
                      <a:pt x="46" y="39"/>
                    </a:lnTo>
                    <a:lnTo>
                      <a:pt x="42" y="38"/>
                    </a:lnTo>
                    <a:lnTo>
                      <a:pt x="35" y="39"/>
                    </a:lnTo>
                    <a:lnTo>
                      <a:pt x="19" y="37"/>
                    </a:lnTo>
                    <a:lnTo>
                      <a:pt x="14" y="36"/>
                    </a:lnTo>
                    <a:lnTo>
                      <a:pt x="0" y="35"/>
                    </a:lnTo>
                    <a:lnTo>
                      <a:pt x="3" y="32"/>
                    </a:lnTo>
                    <a:lnTo>
                      <a:pt x="12" y="30"/>
                    </a:lnTo>
                    <a:lnTo>
                      <a:pt x="16" y="32"/>
                    </a:lnTo>
                    <a:lnTo>
                      <a:pt x="21" y="32"/>
                    </a:lnTo>
                    <a:lnTo>
                      <a:pt x="13" y="29"/>
                    </a:lnTo>
                    <a:lnTo>
                      <a:pt x="23" y="30"/>
                    </a:lnTo>
                    <a:lnTo>
                      <a:pt x="27" y="31"/>
                    </a:lnTo>
                    <a:lnTo>
                      <a:pt x="35" y="34"/>
                    </a:lnTo>
                    <a:lnTo>
                      <a:pt x="37" y="34"/>
                    </a:lnTo>
                    <a:lnTo>
                      <a:pt x="20" y="23"/>
                    </a:lnTo>
                    <a:lnTo>
                      <a:pt x="27" y="15"/>
                    </a:lnTo>
                    <a:lnTo>
                      <a:pt x="15" y="15"/>
                    </a:lnTo>
                    <a:lnTo>
                      <a:pt x="11" y="3"/>
                    </a:lnTo>
                    <a:lnTo>
                      <a:pt x="16" y="0"/>
                    </a:lnTo>
                    <a:lnTo>
                      <a:pt x="31" y="2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03" name="Freeform 85"/>
              <p:cNvSpPr>
                <a:spLocks/>
              </p:cNvSpPr>
              <p:nvPr/>
            </p:nvSpPr>
            <p:spPr bwMode="auto">
              <a:xfrm>
                <a:off x="1809" y="3464"/>
                <a:ext cx="46" cy="39"/>
              </a:xfrm>
              <a:custGeom>
                <a:avLst/>
                <a:gdLst/>
                <a:ahLst/>
                <a:cxnLst>
                  <a:cxn ang="0">
                    <a:pos x="31" y="2"/>
                  </a:cxn>
                  <a:cxn ang="0">
                    <a:pos x="38" y="21"/>
                  </a:cxn>
                  <a:cxn ang="0">
                    <a:pos x="46" y="39"/>
                  </a:cxn>
                  <a:cxn ang="0">
                    <a:pos x="42" y="38"/>
                  </a:cxn>
                  <a:cxn ang="0">
                    <a:pos x="35" y="39"/>
                  </a:cxn>
                  <a:cxn ang="0">
                    <a:pos x="19" y="37"/>
                  </a:cxn>
                  <a:cxn ang="0">
                    <a:pos x="14" y="36"/>
                  </a:cxn>
                  <a:cxn ang="0">
                    <a:pos x="0" y="35"/>
                  </a:cxn>
                  <a:cxn ang="0">
                    <a:pos x="3" y="32"/>
                  </a:cxn>
                  <a:cxn ang="0">
                    <a:pos x="12" y="30"/>
                  </a:cxn>
                  <a:cxn ang="0">
                    <a:pos x="16" y="32"/>
                  </a:cxn>
                  <a:cxn ang="0">
                    <a:pos x="21" y="32"/>
                  </a:cxn>
                  <a:cxn ang="0">
                    <a:pos x="13" y="29"/>
                  </a:cxn>
                  <a:cxn ang="0">
                    <a:pos x="23" y="30"/>
                  </a:cxn>
                  <a:cxn ang="0">
                    <a:pos x="27" y="31"/>
                  </a:cxn>
                  <a:cxn ang="0">
                    <a:pos x="35" y="34"/>
                  </a:cxn>
                  <a:cxn ang="0">
                    <a:pos x="37" y="34"/>
                  </a:cxn>
                  <a:cxn ang="0">
                    <a:pos x="20" y="23"/>
                  </a:cxn>
                  <a:cxn ang="0">
                    <a:pos x="27" y="15"/>
                  </a:cxn>
                  <a:cxn ang="0">
                    <a:pos x="15" y="15"/>
                  </a:cxn>
                  <a:cxn ang="0">
                    <a:pos x="11" y="3"/>
                  </a:cxn>
                  <a:cxn ang="0">
                    <a:pos x="16" y="0"/>
                  </a:cxn>
                  <a:cxn ang="0">
                    <a:pos x="31" y="2"/>
                  </a:cxn>
                </a:cxnLst>
                <a:rect l="0" t="0" r="r" b="b"/>
                <a:pathLst>
                  <a:path w="46" h="39">
                    <a:moveTo>
                      <a:pt x="31" y="2"/>
                    </a:moveTo>
                    <a:lnTo>
                      <a:pt x="38" y="21"/>
                    </a:lnTo>
                    <a:lnTo>
                      <a:pt x="46" y="39"/>
                    </a:lnTo>
                    <a:lnTo>
                      <a:pt x="42" y="38"/>
                    </a:lnTo>
                    <a:lnTo>
                      <a:pt x="35" y="39"/>
                    </a:lnTo>
                    <a:lnTo>
                      <a:pt x="19" y="37"/>
                    </a:lnTo>
                    <a:lnTo>
                      <a:pt x="14" y="36"/>
                    </a:lnTo>
                    <a:lnTo>
                      <a:pt x="0" y="35"/>
                    </a:lnTo>
                    <a:lnTo>
                      <a:pt x="3" y="32"/>
                    </a:lnTo>
                    <a:lnTo>
                      <a:pt x="12" y="30"/>
                    </a:lnTo>
                    <a:lnTo>
                      <a:pt x="16" y="32"/>
                    </a:lnTo>
                    <a:lnTo>
                      <a:pt x="21" y="32"/>
                    </a:lnTo>
                    <a:lnTo>
                      <a:pt x="13" y="29"/>
                    </a:lnTo>
                    <a:lnTo>
                      <a:pt x="23" y="30"/>
                    </a:lnTo>
                    <a:lnTo>
                      <a:pt x="27" y="31"/>
                    </a:lnTo>
                    <a:lnTo>
                      <a:pt x="35" y="34"/>
                    </a:lnTo>
                    <a:lnTo>
                      <a:pt x="37" y="34"/>
                    </a:lnTo>
                    <a:lnTo>
                      <a:pt x="20" y="23"/>
                    </a:lnTo>
                    <a:lnTo>
                      <a:pt x="27" y="15"/>
                    </a:lnTo>
                    <a:lnTo>
                      <a:pt x="15" y="15"/>
                    </a:lnTo>
                    <a:lnTo>
                      <a:pt x="11" y="3"/>
                    </a:lnTo>
                    <a:lnTo>
                      <a:pt x="16" y="0"/>
                    </a:lnTo>
                    <a:lnTo>
                      <a:pt x="31" y="2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14" name="Group 86"/>
            <p:cNvGrpSpPr>
              <a:grpSpLocks/>
            </p:cNvGrpSpPr>
            <p:nvPr/>
          </p:nvGrpSpPr>
          <p:grpSpPr bwMode="auto">
            <a:xfrm>
              <a:off x="2451162" y="5075339"/>
              <a:ext cx="18628" cy="43694"/>
              <a:chOff x="1694" y="3277"/>
              <a:chExt cx="12" cy="26"/>
            </a:xfrm>
            <a:solidFill>
              <a:srgbClr val="FFFFFF"/>
            </a:solidFill>
            <a:effectLst/>
          </p:grpSpPr>
          <p:sp>
            <p:nvSpPr>
              <p:cNvPr id="6305" name="Freeform 87"/>
              <p:cNvSpPr>
                <a:spLocks/>
              </p:cNvSpPr>
              <p:nvPr/>
            </p:nvSpPr>
            <p:spPr bwMode="auto">
              <a:xfrm>
                <a:off x="1694" y="3277"/>
                <a:ext cx="12" cy="26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3"/>
                  </a:cxn>
                  <a:cxn ang="0">
                    <a:pos x="5" y="26"/>
                  </a:cxn>
                  <a:cxn ang="0">
                    <a:pos x="12" y="24"/>
                  </a:cxn>
                  <a:cxn ang="0">
                    <a:pos x="12" y="21"/>
                  </a:cxn>
                  <a:cxn ang="0">
                    <a:pos x="9" y="9"/>
                  </a:cxn>
                  <a:cxn ang="0">
                    <a:pos x="12" y="8"/>
                  </a:cxn>
                  <a:cxn ang="0">
                    <a:pos x="4" y="0"/>
                  </a:cxn>
                </a:cxnLst>
                <a:rect l="0" t="0" r="r" b="b"/>
                <a:pathLst>
                  <a:path w="12" h="26">
                    <a:moveTo>
                      <a:pt x="4" y="0"/>
                    </a:moveTo>
                    <a:lnTo>
                      <a:pt x="0" y="3"/>
                    </a:lnTo>
                    <a:lnTo>
                      <a:pt x="5" y="26"/>
                    </a:lnTo>
                    <a:lnTo>
                      <a:pt x="12" y="24"/>
                    </a:lnTo>
                    <a:lnTo>
                      <a:pt x="12" y="21"/>
                    </a:lnTo>
                    <a:lnTo>
                      <a:pt x="9" y="9"/>
                    </a:lnTo>
                    <a:lnTo>
                      <a:pt x="12" y="8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06" name="Freeform 88"/>
              <p:cNvSpPr>
                <a:spLocks/>
              </p:cNvSpPr>
              <p:nvPr/>
            </p:nvSpPr>
            <p:spPr bwMode="auto">
              <a:xfrm>
                <a:off x="1694" y="3277"/>
                <a:ext cx="12" cy="26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3"/>
                  </a:cxn>
                  <a:cxn ang="0">
                    <a:pos x="5" y="26"/>
                  </a:cxn>
                  <a:cxn ang="0">
                    <a:pos x="12" y="24"/>
                  </a:cxn>
                  <a:cxn ang="0">
                    <a:pos x="12" y="21"/>
                  </a:cxn>
                  <a:cxn ang="0">
                    <a:pos x="9" y="9"/>
                  </a:cxn>
                  <a:cxn ang="0">
                    <a:pos x="12" y="8"/>
                  </a:cxn>
                  <a:cxn ang="0">
                    <a:pos x="4" y="0"/>
                  </a:cxn>
                </a:cxnLst>
                <a:rect l="0" t="0" r="r" b="b"/>
                <a:pathLst>
                  <a:path w="12" h="26">
                    <a:moveTo>
                      <a:pt x="4" y="0"/>
                    </a:moveTo>
                    <a:lnTo>
                      <a:pt x="0" y="3"/>
                    </a:lnTo>
                    <a:lnTo>
                      <a:pt x="5" y="26"/>
                    </a:lnTo>
                    <a:lnTo>
                      <a:pt x="12" y="24"/>
                    </a:lnTo>
                    <a:lnTo>
                      <a:pt x="12" y="21"/>
                    </a:lnTo>
                    <a:lnTo>
                      <a:pt x="9" y="9"/>
                    </a:lnTo>
                    <a:lnTo>
                      <a:pt x="12" y="8"/>
                    </a:lnTo>
                    <a:lnTo>
                      <a:pt x="4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15" name="Group 89"/>
            <p:cNvGrpSpPr>
              <a:grpSpLocks/>
            </p:cNvGrpSpPr>
            <p:nvPr/>
          </p:nvGrpSpPr>
          <p:grpSpPr bwMode="auto">
            <a:xfrm>
              <a:off x="2497016" y="5277422"/>
              <a:ext cx="24360" cy="36866"/>
              <a:chOff x="1722" y="3399"/>
              <a:chExt cx="15" cy="22"/>
            </a:xfrm>
            <a:solidFill>
              <a:srgbClr val="FFFFFF"/>
            </a:solidFill>
            <a:effectLst/>
          </p:grpSpPr>
          <p:sp>
            <p:nvSpPr>
              <p:cNvPr id="6308" name="Freeform 90"/>
              <p:cNvSpPr>
                <a:spLocks/>
              </p:cNvSpPr>
              <p:nvPr/>
            </p:nvSpPr>
            <p:spPr bwMode="auto">
              <a:xfrm>
                <a:off x="1722" y="3399"/>
                <a:ext cx="15" cy="22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9"/>
                  </a:cxn>
                  <a:cxn ang="0">
                    <a:pos x="7" y="19"/>
                  </a:cxn>
                  <a:cxn ang="0">
                    <a:pos x="15" y="22"/>
                  </a:cxn>
                  <a:cxn ang="0">
                    <a:pos x="15" y="15"/>
                  </a:cxn>
                  <a:cxn ang="0">
                    <a:pos x="7" y="0"/>
                  </a:cxn>
                </a:cxnLst>
                <a:rect l="0" t="0" r="r" b="b"/>
                <a:pathLst>
                  <a:path w="15" h="22">
                    <a:moveTo>
                      <a:pt x="7" y="0"/>
                    </a:moveTo>
                    <a:lnTo>
                      <a:pt x="0" y="9"/>
                    </a:lnTo>
                    <a:lnTo>
                      <a:pt x="7" y="19"/>
                    </a:lnTo>
                    <a:lnTo>
                      <a:pt x="15" y="22"/>
                    </a:lnTo>
                    <a:lnTo>
                      <a:pt x="15" y="15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09" name="Freeform 91"/>
              <p:cNvSpPr>
                <a:spLocks/>
              </p:cNvSpPr>
              <p:nvPr/>
            </p:nvSpPr>
            <p:spPr bwMode="auto">
              <a:xfrm>
                <a:off x="1722" y="3399"/>
                <a:ext cx="15" cy="22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9"/>
                  </a:cxn>
                  <a:cxn ang="0">
                    <a:pos x="7" y="19"/>
                  </a:cxn>
                  <a:cxn ang="0">
                    <a:pos x="15" y="22"/>
                  </a:cxn>
                  <a:cxn ang="0">
                    <a:pos x="15" y="15"/>
                  </a:cxn>
                  <a:cxn ang="0">
                    <a:pos x="7" y="0"/>
                  </a:cxn>
                </a:cxnLst>
                <a:rect l="0" t="0" r="r" b="b"/>
                <a:pathLst>
                  <a:path w="15" h="22">
                    <a:moveTo>
                      <a:pt x="7" y="0"/>
                    </a:moveTo>
                    <a:lnTo>
                      <a:pt x="0" y="9"/>
                    </a:lnTo>
                    <a:lnTo>
                      <a:pt x="7" y="19"/>
                    </a:lnTo>
                    <a:lnTo>
                      <a:pt x="15" y="22"/>
                    </a:lnTo>
                    <a:lnTo>
                      <a:pt x="15" y="15"/>
                    </a:lnTo>
                    <a:lnTo>
                      <a:pt x="7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16" name="Group 92"/>
            <p:cNvGrpSpPr>
              <a:grpSpLocks/>
            </p:cNvGrpSpPr>
            <p:nvPr/>
          </p:nvGrpSpPr>
          <p:grpSpPr bwMode="auto">
            <a:xfrm>
              <a:off x="2101522" y="3798667"/>
              <a:ext cx="147594" cy="191159"/>
              <a:chOff x="1484" y="2506"/>
              <a:chExt cx="89" cy="115"/>
            </a:xfrm>
            <a:solidFill>
              <a:srgbClr val="FFFFFF"/>
            </a:solidFill>
            <a:effectLst/>
          </p:grpSpPr>
          <p:sp>
            <p:nvSpPr>
              <p:cNvPr id="6311" name="Freeform 93"/>
              <p:cNvSpPr>
                <a:spLocks/>
              </p:cNvSpPr>
              <p:nvPr/>
            </p:nvSpPr>
            <p:spPr bwMode="auto">
              <a:xfrm>
                <a:off x="1484" y="2506"/>
                <a:ext cx="89" cy="115"/>
              </a:xfrm>
              <a:custGeom>
                <a:avLst/>
                <a:gdLst/>
                <a:ahLst/>
                <a:cxnLst>
                  <a:cxn ang="0">
                    <a:pos x="0" y="45"/>
                  </a:cxn>
                  <a:cxn ang="0">
                    <a:pos x="2" y="63"/>
                  </a:cxn>
                  <a:cxn ang="0">
                    <a:pos x="0" y="67"/>
                  </a:cxn>
                  <a:cxn ang="0">
                    <a:pos x="11" y="72"/>
                  </a:cxn>
                  <a:cxn ang="0">
                    <a:pos x="14" y="69"/>
                  </a:cxn>
                  <a:cxn ang="0">
                    <a:pos x="16" y="72"/>
                  </a:cxn>
                  <a:cxn ang="0">
                    <a:pos x="15" y="83"/>
                  </a:cxn>
                  <a:cxn ang="0">
                    <a:pos x="10" y="86"/>
                  </a:cxn>
                  <a:cxn ang="0">
                    <a:pos x="11" y="96"/>
                  </a:cxn>
                  <a:cxn ang="0">
                    <a:pos x="8" y="104"/>
                  </a:cxn>
                  <a:cxn ang="0">
                    <a:pos x="13" y="102"/>
                  </a:cxn>
                  <a:cxn ang="0">
                    <a:pos x="30" y="115"/>
                  </a:cxn>
                  <a:cxn ang="0">
                    <a:pos x="34" y="108"/>
                  </a:cxn>
                  <a:cxn ang="0">
                    <a:pos x="36" y="101"/>
                  </a:cxn>
                  <a:cxn ang="0">
                    <a:pos x="40" y="94"/>
                  </a:cxn>
                  <a:cxn ang="0">
                    <a:pos x="42" y="84"/>
                  </a:cxn>
                  <a:cxn ang="0">
                    <a:pos x="44" y="84"/>
                  </a:cxn>
                  <a:cxn ang="0">
                    <a:pos x="44" y="86"/>
                  </a:cxn>
                  <a:cxn ang="0">
                    <a:pos x="47" y="86"/>
                  </a:cxn>
                  <a:cxn ang="0">
                    <a:pos x="46" y="83"/>
                  </a:cxn>
                  <a:cxn ang="0">
                    <a:pos x="49" y="79"/>
                  </a:cxn>
                  <a:cxn ang="0">
                    <a:pos x="59" y="75"/>
                  </a:cxn>
                  <a:cxn ang="0">
                    <a:pos x="76" y="63"/>
                  </a:cxn>
                  <a:cxn ang="0">
                    <a:pos x="87" y="42"/>
                  </a:cxn>
                  <a:cxn ang="0">
                    <a:pos x="89" y="42"/>
                  </a:cxn>
                  <a:cxn ang="0">
                    <a:pos x="84" y="29"/>
                  </a:cxn>
                  <a:cxn ang="0">
                    <a:pos x="88" y="27"/>
                  </a:cxn>
                  <a:cxn ang="0">
                    <a:pos x="69" y="18"/>
                  </a:cxn>
                  <a:cxn ang="0">
                    <a:pos x="55" y="18"/>
                  </a:cxn>
                  <a:cxn ang="0">
                    <a:pos x="45" y="9"/>
                  </a:cxn>
                  <a:cxn ang="0">
                    <a:pos x="33" y="0"/>
                  </a:cxn>
                  <a:cxn ang="0">
                    <a:pos x="26" y="6"/>
                  </a:cxn>
                  <a:cxn ang="0">
                    <a:pos x="12" y="13"/>
                  </a:cxn>
                  <a:cxn ang="0">
                    <a:pos x="9" y="28"/>
                  </a:cxn>
                  <a:cxn ang="0">
                    <a:pos x="8" y="35"/>
                  </a:cxn>
                  <a:cxn ang="0">
                    <a:pos x="0" y="45"/>
                  </a:cxn>
                </a:cxnLst>
                <a:rect l="0" t="0" r="r" b="b"/>
                <a:pathLst>
                  <a:path w="89" h="115">
                    <a:moveTo>
                      <a:pt x="0" y="45"/>
                    </a:moveTo>
                    <a:lnTo>
                      <a:pt x="2" y="63"/>
                    </a:lnTo>
                    <a:lnTo>
                      <a:pt x="0" y="67"/>
                    </a:lnTo>
                    <a:lnTo>
                      <a:pt x="11" y="72"/>
                    </a:lnTo>
                    <a:lnTo>
                      <a:pt x="14" y="69"/>
                    </a:lnTo>
                    <a:lnTo>
                      <a:pt x="16" y="72"/>
                    </a:lnTo>
                    <a:lnTo>
                      <a:pt x="15" y="83"/>
                    </a:lnTo>
                    <a:lnTo>
                      <a:pt x="10" y="86"/>
                    </a:lnTo>
                    <a:lnTo>
                      <a:pt x="11" y="96"/>
                    </a:lnTo>
                    <a:lnTo>
                      <a:pt x="8" y="104"/>
                    </a:lnTo>
                    <a:lnTo>
                      <a:pt x="13" y="102"/>
                    </a:lnTo>
                    <a:lnTo>
                      <a:pt x="30" y="115"/>
                    </a:lnTo>
                    <a:lnTo>
                      <a:pt x="34" y="108"/>
                    </a:lnTo>
                    <a:lnTo>
                      <a:pt x="36" y="101"/>
                    </a:lnTo>
                    <a:lnTo>
                      <a:pt x="40" y="94"/>
                    </a:lnTo>
                    <a:lnTo>
                      <a:pt x="42" y="84"/>
                    </a:lnTo>
                    <a:lnTo>
                      <a:pt x="44" y="84"/>
                    </a:lnTo>
                    <a:lnTo>
                      <a:pt x="44" y="86"/>
                    </a:lnTo>
                    <a:lnTo>
                      <a:pt x="47" y="86"/>
                    </a:lnTo>
                    <a:lnTo>
                      <a:pt x="46" y="83"/>
                    </a:lnTo>
                    <a:lnTo>
                      <a:pt x="49" y="79"/>
                    </a:lnTo>
                    <a:lnTo>
                      <a:pt x="59" y="75"/>
                    </a:lnTo>
                    <a:lnTo>
                      <a:pt x="76" y="63"/>
                    </a:lnTo>
                    <a:lnTo>
                      <a:pt x="87" y="42"/>
                    </a:lnTo>
                    <a:lnTo>
                      <a:pt x="89" y="42"/>
                    </a:lnTo>
                    <a:lnTo>
                      <a:pt x="84" y="29"/>
                    </a:lnTo>
                    <a:lnTo>
                      <a:pt x="88" y="27"/>
                    </a:lnTo>
                    <a:lnTo>
                      <a:pt x="69" y="18"/>
                    </a:lnTo>
                    <a:lnTo>
                      <a:pt x="55" y="18"/>
                    </a:lnTo>
                    <a:lnTo>
                      <a:pt x="45" y="9"/>
                    </a:lnTo>
                    <a:lnTo>
                      <a:pt x="33" y="0"/>
                    </a:lnTo>
                    <a:lnTo>
                      <a:pt x="26" y="6"/>
                    </a:lnTo>
                    <a:lnTo>
                      <a:pt x="12" y="13"/>
                    </a:lnTo>
                    <a:lnTo>
                      <a:pt x="9" y="28"/>
                    </a:lnTo>
                    <a:lnTo>
                      <a:pt x="8" y="35"/>
                    </a:lnTo>
                    <a:lnTo>
                      <a:pt x="0" y="45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12" name="Freeform 94"/>
              <p:cNvSpPr>
                <a:spLocks/>
              </p:cNvSpPr>
              <p:nvPr/>
            </p:nvSpPr>
            <p:spPr bwMode="auto">
              <a:xfrm>
                <a:off x="1484" y="2506"/>
                <a:ext cx="89" cy="115"/>
              </a:xfrm>
              <a:custGeom>
                <a:avLst/>
                <a:gdLst/>
                <a:ahLst/>
                <a:cxnLst>
                  <a:cxn ang="0">
                    <a:pos x="0" y="45"/>
                  </a:cxn>
                  <a:cxn ang="0">
                    <a:pos x="2" y="63"/>
                  </a:cxn>
                  <a:cxn ang="0">
                    <a:pos x="0" y="67"/>
                  </a:cxn>
                  <a:cxn ang="0">
                    <a:pos x="11" y="72"/>
                  </a:cxn>
                  <a:cxn ang="0">
                    <a:pos x="14" y="69"/>
                  </a:cxn>
                  <a:cxn ang="0">
                    <a:pos x="16" y="72"/>
                  </a:cxn>
                  <a:cxn ang="0">
                    <a:pos x="15" y="83"/>
                  </a:cxn>
                  <a:cxn ang="0">
                    <a:pos x="10" y="86"/>
                  </a:cxn>
                  <a:cxn ang="0">
                    <a:pos x="11" y="96"/>
                  </a:cxn>
                  <a:cxn ang="0">
                    <a:pos x="8" y="104"/>
                  </a:cxn>
                  <a:cxn ang="0">
                    <a:pos x="13" y="102"/>
                  </a:cxn>
                  <a:cxn ang="0">
                    <a:pos x="30" y="115"/>
                  </a:cxn>
                  <a:cxn ang="0">
                    <a:pos x="34" y="108"/>
                  </a:cxn>
                  <a:cxn ang="0">
                    <a:pos x="36" y="101"/>
                  </a:cxn>
                  <a:cxn ang="0">
                    <a:pos x="40" y="94"/>
                  </a:cxn>
                  <a:cxn ang="0">
                    <a:pos x="42" y="84"/>
                  </a:cxn>
                  <a:cxn ang="0">
                    <a:pos x="44" y="84"/>
                  </a:cxn>
                  <a:cxn ang="0">
                    <a:pos x="44" y="86"/>
                  </a:cxn>
                  <a:cxn ang="0">
                    <a:pos x="47" y="86"/>
                  </a:cxn>
                  <a:cxn ang="0">
                    <a:pos x="46" y="83"/>
                  </a:cxn>
                  <a:cxn ang="0">
                    <a:pos x="49" y="79"/>
                  </a:cxn>
                  <a:cxn ang="0">
                    <a:pos x="59" y="75"/>
                  </a:cxn>
                  <a:cxn ang="0">
                    <a:pos x="76" y="63"/>
                  </a:cxn>
                  <a:cxn ang="0">
                    <a:pos x="87" y="42"/>
                  </a:cxn>
                  <a:cxn ang="0">
                    <a:pos x="89" y="42"/>
                  </a:cxn>
                  <a:cxn ang="0">
                    <a:pos x="84" y="29"/>
                  </a:cxn>
                  <a:cxn ang="0">
                    <a:pos x="88" y="27"/>
                  </a:cxn>
                  <a:cxn ang="0">
                    <a:pos x="69" y="18"/>
                  </a:cxn>
                  <a:cxn ang="0">
                    <a:pos x="55" y="18"/>
                  </a:cxn>
                  <a:cxn ang="0">
                    <a:pos x="45" y="9"/>
                  </a:cxn>
                  <a:cxn ang="0">
                    <a:pos x="33" y="0"/>
                  </a:cxn>
                  <a:cxn ang="0">
                    <a:pos x="26" y="6"/>
                  </a:cxn>
                  <a:cxn ang="0">
                    <a:pos x="12" y="13"/>
                  </a:cxn>
                  <a:cxn ang="0">
                    <a:pos x="9" y="28"/>
                  </a:cxn>
                  <a:cxn ang="0">
                    <a:pos x="8" y="35"/>
                  </a:cxn>
                  <a:cxn ang="0">
                    <a:pos x="0" y="45"/>
                  </a:cxn>
                </a:cxnLst>
                <a:rect l="0" t="0" r="r" b="b"/>
                <a:pathLst>
                  <a:path w="89" h="115">
                    <a:moveTo>
                      <a:pt x="0" y="45"/>
                    </a:moveTo>
                    <a:lnTo>
                      <a:pt x="2" y="63"/>
                    </a:lnTo>
                    <a:lnTo>
                      <a:pt x="0" y="67"/>
                    </a:lnTo>
                    <a:lnTo>
                      <a:pt x="11" y="72"/>
                    </a:lnTo>
                    <a:lnTo>
                      <a:pt x="14" y="69"/>
                    </a:lnTo>
                    <a:lnTo>
                      <a:pt x="16" y="72"/>
                    </a:lnTo>
                    <a:lnTo>
                      <a:pt x="15" y="83"/>
                    </a:lnTo>
                    <a:lnTo>
                      <a:pt x="10" y="86"/>
                    </a:lnTo>
                    <a:lnTo>
                      <a:pt x="11" y="96"/>
                    </a:lnTo>
                    <a:lnTo>
                      <a:pt x="8" y="104"/>
                    </a:lnTo>
                    <a:lnTo>
                      <a:pt x="13" y="102"/>
                    </a:lnTo>
                    <a:lnTo>
                      <a:pt x="30" y="115"/>
                    </a:lnTo>
                    <a:lnTo>
                      <a:pt x="34" y="108"/>
                    </a:lnTo>
                    <a:lnTo>
                      <a:pt x="36" y="101"/>
                    </a:lnTo>
                    <a:lnTo>
                      <a:pt x="40" y="94"/>
                    </a:lnTo>
                    <a:lnTo>
                      <a:pt x="42" y="84"/>
                    </a:lnTo>
                    <a:lnTo>
                      <a:pt x="44" y="84"/>
                    </a:lnTo>
                    <a:lnTo>
                      <a:pt x="44" y="86"/>
                    </a:lnTo>
                    <a:lnTo>
                      <a:pt x="47" y="86"/>
                    </a:lnTo>
                    <a:lnTo>
                      <a:pt x="46" y="83"/>
                    </a:lnTo>
                    <a:lnTo>
                      <a:pt x="49" y="79"/>
                    </a:lnTo>
                    <a:lnTo>
                      <a:pt x="59" y="75"/>
                    </a:lnTo>
                    <a:lnTo>
                      <a:pt x="76" y="63"/>
                    </a:lnTo>
                    <a:lnTo>
                      <a:pt x="87" y="42"/>
                    </a:lnTo>
                    <a:lnTo>
                      <a:pt x="89" y="42"/>
                    </a:lnTo>
                    <a:lnTo>
                      <a:pt x="84" y="29"/>
                    </a:lnTo>
                    <a:lnTo>
                      <a:pt x="88" y="27"/>
                    </a:lnTo>
                    <a:lnTo>
                      <a:pt x="69" y="18"/>
                    </a:lnTo>
                    <a:lnTo>
                      <a:pt x="55" y="18"/>
                    </a:lnTo>
                    <a:lnTo>
                      <a:pt x="45" y="9"/>
                    </a:lnTo>
                    <a:lnTo>
                      <a:pt x="33" y="0"/>
                    </a:lnTo>
                    <a:lnTo>
                      <a:pt x="26" y="6"/>
                    </a:lnTo>
                    <a:lnTo>
                      <a:pt x="12" y="13"/>
                    </a:lnTo>
                    <a:lnTo>
                      <a:pt x="9" y="28"/>
                    </a:lnTo>
                    <a:lnTo>
                      <a:pt x="8" y="35"/>
                    </a:lnTo>
                    <a:lnTo>
                      <a:pt x="0" y="45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17" name="Group 95"/>
            <p:cNvGrpSpPr>
              <a:grpSpLocks/>
            </p:cNvGrpSpPr>
            <p:nvPr/>
          </p:nvGrpSpPr>
          <p:grpSpPr bwMode="auto">
            <a:xfrm>
              <a:off x="2121584" y="3921555"/>
              <a:ext cx="5732" cy="5462"/>
              <a:chOff x="1496" y="2580"/>
              <a:chExt cx="3" cy="3"/>
            </a:xfrm>
            <a:solidFill>
              <a:srgbClr val="FFFFFF"/>
            </a:solidFill>
            <a:effectLst/>
          </p:grpSpPr>
          <p:sp>
            <p:nvSpPr>
              <p:cNvPr id="6314" name="Freeform 96"/>
              <p:cNvSpPr>
                <a:spLocks/>
              </p:cNvSpPr>
              <p:nvPr/>
            </p:nvSpPr>
            <p:spPr bwMode="auto">
              <a:xfrm>
                <a:off x="1496" y="2580"/>
                <a:ext cx="3" cy="3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1" y="3"/>
                  </a:cxn>
                  <a:cxn ang="0">
                    <a:pos x="0" y="0"/>
                  </a:cxn>
                  <a:cxn ang="0">
                    <a:pos x="3" y="1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1" y="3"/>
                    </a:lnTo>
                    <a:lnTo>
                      <a:pt x="0" y="0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15" name="Freeform 97"/>
              <p:cNvSpPr>
                <a:spLocks/>
              </p:cNvSpPr>
              <p:nvPr/>
            </p:nvSpPr>
            <p:spPr bwMode="auto">
              <a:xfrm>
                <a:off x="1496" y="2580"/>
                <a:ext cx="3" cy="3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1" y="3"/>
                  </a:cxn>
                  <a:cxn ang="0">
                    <a:pos x="0" y="0"/>
                  </a:cxn>
                  <a:cxn ang="0">
                    <a:pos x="3" y="1"/>
                  </a:cxn>
                </a:cxnLst>
                <a:rect l="0" t="0" r="r" b="b"/>
                <a:pathLst>
                  <a:path w="3" h="3">
                    <a:moveTo>
                      <a:pt x="3" y="1"/>
                    </a:moveTo>
                    <a:lnTo>
                      <a:pt x="1" y="3"/>
                    </a:lnTo>
                    <a:lnTo>
                      <a:pt x="0" y="0"/>
                    </a:lnTo>
                    <a:lnTo>
                      <a:pt x="3" y="1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18" name="Group 98"/>
            <p:cNvGrpSpPr>
              <a:grpSpLocks/>
            </p:cNvGrpSpPr>
            <p:nvPr/>
          </p:nvGrpSpPr>
          <p:grpSpPr bwMode="auto">
            <a:xfrm>
              <a:off x="2092925" y="3840995"/>
              <a:ext cx="342475" cy="543439"/>
              <a:chOff x="1479" y="2531"/>
              <a:chExt cx="206" cy="328"/>
            </a:xfrm>
            <a:solidFill>
              <a:srgbClr val="0070C0"/>
            </a:solidFill>
            <a:effectLst/>
          </p:grpSpPr>
          <p:sp>
            <p:nvSpPr>
              <p:cNvPr id="6317" name="Freeform 99"/>
              <p:cNvSpPr>
                <a:spLocks/>
              </p:cNvSpPr>
              <p:nvPr/>
            </p:nvSpPr>
            <p:spPr bwMode="auto">
              <a:xfrm>
                <a:off x="1479" y="2531"/>
                <a:ext cx="206" cy="328"/>
              </a:xfrm>
              <a:custGeom>
                <a:avLst/>
                <a:gdLst/>
                <a:ahLst/>
                <a:cxnLst>
                  <a:cxn ang="0">
                    <a:pos x="199" y="259"/>
                  </a:cxn>
                  <a:cxn ang="0">
                    <a:pos x="202" y="288"/>
                  </a:cxn>
                  <a:cxn ang="0">
                    <a:pos x="199" y="305"/>
                  </a:cxn>
                  <a:cxn ang="0">
                    <a:pos x="195" y="319"/>
                  </a:cxn>
                  <a:cxn ang="0">
                    <a:pos x="187" y="328"/>
                  </a:cxn>
                  <a:cxn ang="0">
                    <a:pos x="170" y="310"/>
                  </a:cxn>
                  <a:cxn ang="0">
                    <a:pos x="142" y="295"/>
                  </a:cxn>
                  <a:cxn ang="0">
                    <a:pos x="116" y="278"/>
                  </a:cxn>
                  <a:cxn ang="0">
                    <a:pos x="89" y="252"/>
                  </a:cxn>
                  <a:cxn ang="0">
                    <a:pos x="78" y="223"/>
                  </a:cxn>
                  <a:cxn ang="0">
                    <a:pos x="60" y="192"/>
                  </a:cxn>
                  <a:cxn ang="0">
                    <a:pos x="46" y="166"/>
                  </a:cxn>
                  <a:cxn ang="0">
                    <a:pos x="33" y="140"/>
                  </a:cxn>
                  <a:cxn ang="0">
                    <a:pos x="15" y="118"/>
                  </a:cxn>
                  <a:cxn ang="0">
                    <a:pos x="7" y="105"/>
                  </a:cxn>
                  <a:cxn ang="0">
                    <a:pos x="8" y="70"/>
                  </a:cxn>
                  <a:cxn ang="0">
                    <a:pos x="16" y="70"/>
                  </a:cxn>
                  <a:cxn ang="0">
                    <a:pos x="19" y="76"/>
                  </a:cxn>
                  <a:cxn ang="0">
                    <a:pos x="39" y="83"/>
                  </a:cxn>
                  <a:cxn ang="0">
                    <a:pos x="45" y="68"/>
                  </a:cxn>
                  <a:cxn ang="0">
                    <a:pos x="49" y="58"/>
                  </a:cxn>
                  <a:cxn ang="0">
                    <a:pos x="53" y="61"/>
                  </a:cxn>
                  <a:cxn ang="0">
                    <a:pos x="55" y="53"/>
                  </a:cxn>
                  <a:cxn ang="0">
                    <a:pos x="81" y="37"/>
                  </a:cxn>
                  <a:cxn ang="0">
                    <a:pos x="94" y="17"/>
                  </a:cxn>
                  <a:cxn ang="0">
                    <a:pos x="93" y="1"/>
                  </a:cxn>
                  <a:cxn ang="0">
                    <a:pos x="103" y="9"/>
                  </a:cxn>
                  <a:cxn ang="0">
                    <a:pos x="124" y="31"/>
                  </a:cxn>
                  <a:cxn ang="0">
                    <a:pos x="146" y="41"/>
                  </a:cxn>
                  <a:cxn ang="0">
                    <a:pos x="174" y="47"/>
                  </a:cxn>
                  <a:cxn ang="0">
                    <a:pos x="179" y="75"/>
                  </a:cxn>
                  <a:cxn ang="0">
                    <a:pos x="159" y="78"/>
                  </a:cxn>
                  <a:cxn ang="0">
                    <a:pos x="135" y="90"/>
                  </a:cxn>
                  <a:cxn ang="0">
                    <a:pos x="126" y="117"/>
                  </a:cxn>
                  <a:cxn ang="0">
                    <a:pos x="125" y="145"/>
                  </a:cxn>
                  <a:cxn ang="0">
                    <a:pos x="131" y="166"/>
                  </a:cxn>
                  <a:cxn ang="0">
                    <a:pos x="147" y="175"/>
                  </a:cxn>
                  <a:cxn ang="0">
                    <a:pos x="171" y="170"/>
                  </a:cxn>
                  <a:cxn ang="0">
                    <a:pos x="173" y="196"/>
                  </a:cxn>
                  <a:cxn ang="0">
                    <a:pos x="197" y="209"/>
                  </a:cxn>
                  <a:cxn ang="0">
                    <a:pos x="203" y="227"/>
                  </a:cxn>
                </a:cxnLst>
                <a:rect l="0" t="0" r="r" b="b"/>
                <a:pathLst>
                  <a:path w="206" h="328">
                    <a:moveTo>
                      <a:pt x="203" y="250"/>
                    </a:moveTo>
                    <a:lnTo>
                      <a:pt x="199" y="259"/>
                    </a:lnTo>
                    <a:lnTo>
                      <a:pt x="199" y="273"/>
                    </a:lnTo>
                    <a:lnTo>
                      <a:pt x="202" y="288"/>
                    </a:lnTo>
                    <a:lnTo>
                      <a:pt x="206" y="289"/>
                    </a:lnTo>
                    <a:lnTo>
                      <a:pt x="199" y="305"/>
                    </a:lnTo>
                    <a:lnTo>
                      <a:pt x="199" y="311"/>
                    </a:lnTo>
                    <a:lnTo>
                      <a:pt x="195" y="319"/>
                    </a:lnTo>
                    <a:lnTo>
                      <a:pt x="190" y="328"/>
                    </a:lnTo>
                    <a:lnTo>
                      <a:pt x="187" y="328"/>
                    </a:lnTo>
                    <a:lnTo>
                      <a:pt x="176" y="318"/>
                    </a:lnTo>
                    <a:lnTo>
                      <a:pt x="170" y="310"/>
                    </a:lnTo>
                    <a:lnTo>
                      <a:pt x="156" y="303"/>
                    </a:lnTo>
                    <a:lnTo>
                      <a:pt x="142" y="295"/>
                    </a:lnTo>
                    <a:lnTo>
                      <a:pt x="129" y="287"/>
                    </a:lnTo>
                    <a:lnTo>
                      <a:pt x="116" y="278"/>
                    </a:lnTo>
                    <a:lnTo>
                      <a:pt x="102" y="265"/>
                    </a:lnTo>
                    <a:lnTo>
                      <a:pt x="89" y="252"/>
                    </a:lnTo>
                    <a:lnTo>
                      <a:pt x="89" y="243"/>
                    </a:lnTo>
                    <a:lnTo>
                      <a:pt x="78" y="223"/>
                    </a:lnTo>
                    <a:lnTo>
                      <a:pt x="67" y="204"/>
                    </a:lnTo>
                    <a:lnTo>
                      <a:pt x="60" y="192"/>
                    </a:lnTo>
                    <a:lnTo>
                      <a:pt x="53" y="179"/>
                    </a:lnTo>
                    <a:lnTo>
                      <a:pt x="46" y="166"/>
                    </a:lnTo>
                    <a:lnTo>
                      <a:pt x="39" y="153"/>
                    </a:lnTo>
                    <a:lnTo>
                      <a:pt x="33" y="140"/>
                    </a:lnTo>
                    <a:lnTo>
                      <a:pt x="26" y="127"/>
                    </a:lnTo>
                    <a:lnTo>
                      <a:pt x="15" y="118"/>
                    </a:lnTo>
                    <a:lnTo>
                      <a:pt x="4" y="109"/>
                    </a:lnTo>
                    <a:lnTo>
                      <a:pt x="7" y="105"/>
                    </a:lnTo>
                    <a:lnTo>
                      <a:pt x="0" y="81"/>
                    </a:lnTo>
                    <a:lnTo>
                      <a:pt x="8" y="70"/>
                    </a:lnTo>
                    <a:lnTo>
                      <a:pt x="15" y="61"/>
                    </a:lnTo>
                    <a:lnTo>
                      <a:pt x="16" y="70"/>
                    </a:lnTo>
                    <a:lnTo>
                      <a:pt x="13" y="78"/>
                    </a:lnTo>
                    <a:lnTo>
                      <a:pt x="19" y="76"/>
                    </a:lnTo>
                    <a:lnTo>
                      <a:pt x="35" y="89"/>
                    </a:lnTo>
                    <a:lnTo>
                      <a:pt x="39" y="83"/>
                    </a:lnTo>
                    <a:lnTo>
                      <a:pt x="42" y="75"/>
                    </a:lnTo>
                    <a:lnTo>
                      <a:pt x="45" y="68"/>
                    </a:lnTo>
                    <a:lnTo>
                      <a:pt x="47" y="58"/>
                    </a:lnTo>
                    <a:lnTo>
                      <a:pt x="49" y="58"/>
                    </a:lnTo>
                    <a:lnTo>
                      <a:pt x="49" y="61"/>
                    </a:lnTo>
                    <a:lnTo>
                      <a:pt x="53" y="61"/>
                    </a:lnTo>
                    <a:lnTo>
                      <a:pt x="51" y="57"/>
                    </a:lnTo>
                    <a:lnTo>
                      <a:pt x="55" y="53"/>
                    </a:lnTo>
                    <a:lnTo>
                      <a:pt x="65" y="50"/>
                    </a:lnTo>
                    <a:lnTo>
                      <a:pt x="81" y="37"/>
                    </a:lnTo>
                    <a:lnTo>
                      <a:pt x="92" y="17"/>
                    </a:lnTo>
                    <a:lnTo>
                      <a:pt x="94" y="17"/>
                    </a:lnTo>
                    <a:lnTo>
                      <a:pt x="89" y="3"/>
                    </a:lnTo>
                    <a:lnTo>
                      <a:pt x="93" y="1"/>
                    </a:lnTo>
                    <a:lnTo>
                      <a:pt x="94" y="0"/>
                    </a:lnTo>
                    <a:lnTo>
                      <a:pt x="103" y="9"/>
                    </a:lnTo>
                    <a:lnTo>
                      <a:pt x="112" y="18"/>
                    </a:lnTo>
                    <a:lnTo>
                      <a:pt x="124" y="31"/>
                    </a:lnTo>
                    <a:lnTo>
                      <a:pt x="127" y="41"/>
                    </a:lnTo>
                    <a:lnTo>
                      <a:pt x="146" y="41"/>
                    </a:lnTo>
                    <a:lnTo>
                      <a:pt x="158" y="42"/>
                    </a:lnTo>
                    <a:lnTo>
                      <a:pt x="174" y="47"/>
                    </a:lnTo>
                    <a:lnTo>
                      <a:pt x="168" y="68"/>
                    </a:lnTo>
                    <a:lnTo>
                      <a:pt x="179" y="75"/>
                    </a:lnTo>
                    <a:lnTo>
                      <a:pt x="173" y="75"/>
                    </a:lnTo>
                    <a:lnTo>
                      <a:pt x="159" y="78"/>
                    </a:lnTo>
                    <a:lnTo>
                      <a:pt x="147" y="84"/>
                    </a:lnTo>
                    <a:lnTo>
                      <a:pt x="135" y="90"/>
                    </a:lnTo>
                    <a:lnTo>
                      <a:pt x="130" y="103"/>
                    </a:lnTo>
                    <a:lnTo>
                      <a:pt x="126" y="117"/>
                    </a:lnTo>
                    <a:lnTo>
                      <a:pt x="118" y="131"/>
                    </a:lnTo>
                    <a:lnTo>
                      <a:pt x="125" y="145"/>
                    </a:lnTo>
                    <a:lnTo>
                      <a:pt x="133" y="158"/>
                    </a:lnTo>
                    <a:lnTo>
                      <a:pt x="131" y="166"/>
                    </a:lnTo>
                    <a:lnTo>
                      <a:pt x="138" y="168"/>
                    </a:lnTo>
                    <a:lnTo>
                      <a:pt x="147" y="175"/>
                    </a:lnTo>
                    <a:lnTo>
                      <a:pt x="159" y="178"/>
                    </a:lnTo>
                    <a:lnTo>
                      <a:pt x="171" y="170"/>
                    </a:lnTo>
                    <a:lnTo>
                      <a:pt x="172" y="183"/>
                    </a:lnTo>
                    <a:lnTo>
                      <a:pt x="173" y="196"/>
                    </a:lnTo>
                    <a:lnTo>
                      <a:pt x="190" y="195"/>
                    </a:lnTo>
                    <a:lnTo>
                      <a:pt x="197" y="209"/>
                    </a:lnTo>
                    <a:lnTo>
                      <a:pt x="205" y="222"/>
                    </a:lnTo>
                    <a:lnTo>
                      <a:pt x="203" y="227"/>
                    </a:lnTo>
                    <a:lnTo>
                      <a:pt x="203" y="25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18" name="Freeform 100"/>
              <p:cNvSpPr>
                <a:spLocks/>
              </p:cNvSpPr>
              <p:nvPr/>
            </p:nvSpPr>
            <p:spPr bwMode="auto">
              <a:xfrm>
                <a:off x="1479" y="2531"/>
                <a:ext cx="206" cy="328"/>
              </a:xfrm>
              <a:custGeom>
                <a:avLst/>
                <a:gdLst/>
                <a:ahLst/>
                <a:cxnLst>
                  <a:cxn ang="0">
                    <a:pos x="199" y="259"/>
                  </a:cxn>
                  <a:cxn ang="0">
                    <a:pos x="202" y="288"/>
                  </a:cxn>
                  <a:cxn ang="0">
                    <a:pos x="199" y="305"/>
                  </a:cxn>
                  <a:cxn ang="0">
                    <a:pos x="195" y="319"/>
                  </a:cxn>
                  <a:cxn ang="0">
                    <a:pos x="187" y="328"/>
                  </a:cxn>
                  <a:cxn ang="0">
                    <a:pos x="170" y="310"/>
                  </a:cxn>
                  <a:cxn ang="0">
                    <a:pos x="142" y="295"/>
                  </a:cxn>
                  <a:cxn ang="0">
                    <a:pos x="116" y="278"/>
                  </a:cxn>
                  <a:cxn ang="0">
                    <a:pos x="89" y="252"/>
                  </a:cxn>
                  <a:cxn ang="0">
                    <a:pos x="78" y="223"/>
                  </a:cxn>
                  <a:cxn ang="0">
                    <a:pos x="60" y="192"/>
                  </a:cxn>
                  <a:cxn ang="0">
                    <a:pos x="46" y="166"/>
                  </a:cxn>
                  <a:cxn ang="0">
                    <a:pos x="33" y="140"/>
                  </a:cxn>
                  <a:cxn ang="0">
                    <a:pos x="15" y="118"/>
                  </a:cxn>
                  <a:cxn ang="0">
                    <a:pos x="7" y="105"/>
                  </a:cxn>
                  <a:cxn ang="0">
                    <a:pos x="8" y="70"/>
                  </a:cxn>
                  <a:cxn ang="0">
                    <a:pos x="16" y="70"/>
                  </a:cxn>
                  <a:cxn ang="0">
                    <a:pos x="19" y="76"/>
                  </a:cxn>
                  <a:cxn ang="0">
                    <a:pos x="39" y="83"/>
                  </a:cxn>
                  <a:cxn ang="0">
                    <a:pos x="45" y="68"/>
                  </a:cxn>
                  <a:cxn ang="0">
                    <a:pos x="49" y="58"/>
                  </a:cxn>
                  <a:cxn ang="0">
                    <a:pos x="53" y="61"/>
                  </a:cxn>
                  <a:cxn ang="0">
                    <a:pos x="55" y="53"/>
                  </a:cxn>
                  <a:cxn ang="0">
                    <a:pos x="81" y="37"/>
                  </a:cxn>
                  <a:cxn ang="0">
                    <a:pos x="94" y="17"/>
                  </a:cxn>
                  <a:cxn ang="0">
                    <a:pos x="93" y="1"/>
                  </a:cxn>
                  <a:cxn ang="0">
                    <a:pos x="103" y="9"/>
                  </a:cxn>
                  <a:cxn ang="0">
                    <a:pos x="124" y="31"/>
                  </a:cxn>
                  <a:cxn ang="0">
                    <a:pos x="146" y="41"/>
                  </a:cxn>
                  <a:cxn ang="0">
                    <a:pos x="174" y="47"/>
                  </a:cxn>
                  <a:cxn ang="0">
                    <a:pos x="179" y="75"/>
                  </a:cxn>
                  <a:cxn ang="0">
                    <a:pos x="159" y="78"/>
                  </a:cxn>
                  <a:cxn ang="0">
                    <a:pos x="135" y="90"/>
                  </a:cxn>
                  <a:cxn ang="0">
                    <a:pos x="126" y="117"/>
                  </a:cxn>
                  <a:cxn ang="0">
                    <a:pos x="125" y="145"/>
                  </a:cxn>
                  <a:cxn ang="0">
                    <a:pos x="131" y="166"/>
                  </a:cxn>
                  <a:cxn ang="0">
                    <a:pos x="147" y="175"/>
                  </a:cxn>
                  <a:cxn ang="0">
                    <a:pos x="171" y="170"/>
                  </a:cxn>
                  <a:cxn ang="0">
                    <a:pos x="173" y="196"/>
                  </a:cxn>
                  <a:cxn ang="0">
                    <a:pos x="197" y="209"/>
                  </a:cxn>
                  <a:cxn ang="0">
                    <a:pos x="203" y="227"/>
                  </a:cxn>
                </a:cxnLst>
                <a:rect l="0" t="0" r="r" b="b"/>
                <a:pathLst>
                  <a:path w="206" h="328">
                    <a:moveTo>
                      <a:pt x="203" y="250"/>
                    </a:moveTo>
                    <a:lnTo>
                      <a:pt x="199" y="259"/>
                    </a:lnTo>
                    <a:lnTo>
                      <a:pt x="199" y="273"/>
                    </a:lnTo>
                    <a:lnTo>
                      <a:pt x="202" y="288"/>
                    </a:lnTo>
                    <a:lnTo>
                      <a:pt x="206" y="289"/>
                    </a:lnTo>
                    <a:lnTo>
                      <a:pt x="199" y="305"/>
                    </a:lnTo>
                    <a:lnTo>
                      <a:pt x="199" y="311"/>
                    </a:lnTo>
                    <a:lnTo>
                      <a:pt x="195" y="319"/>
                    </a:lnTo>
                    <a:lnTo>
                      <a:pt x="190" y="328"/>
                    </a:lnTo>
                    <a:lnTo>
                      <a:pt x="187" y="328"/>
                    </a:lnTo>
                    <a:lnTo>
                      <a:pt x="176" y="318"/>
                    </a:lnTo>
                    <a:lnTo>
                      <a:pt x="170" y="310"/>
                    </a:lnTo>
                    <a:lnTo>
                      <a:pt x="156" y="303"/>
                    </a:lnTo>
                    <a:lnTo>
                      <a:pt x="142" y="295"/>
                    </a:lnTo>
                    <a:lnTo>
                      <a:pt x="129" y="287"/>
                    </a:lnTo>
                    <a:lnTo>
                      <a:pt x="116" y="278"/>
                    </a:lnTo>
                    <a:lnTo>
                      <a:pt x="102" y="265"/>
                    </a:lnTo>
                    <a:lnTo>
                      <a:pt x="89" y="252"/>
                    </a:lnTo>
                    <a:lnTo>
                      <a:pt x="89" y="243"/>
                    </a:lnTo>
                    <a:lnTo>
                      <a:pt x="78" y="223"/>
                    </a:lnTo>
                    <a:lnTo>
                      <a:pt x="67" y="204"/>
                    </a:lnTo>
                    <a:lnTo>
                      <a:pt x="60" y="192"/>
                    </a:lnTo>
                    <a:lnTo>
                      <a:pt x="53" y="179"/>
                    </a:lnTo>
                    <a:lnTo>
                      <a:pt x="46" y="166"/>
                    </a:lnTo>
                    <a:lnTo>
                      <a:pt x="39" y="153"/>
                    </a:lnTo>
                    <a:lnTo>
                      <a:pt x="33" y="140"/>
                    </a:lnTo>
                    <a:lnTo>
                      <a:pt x="26" y="127"/>
                    </a:lnTo>
                    <a:lnTo>
                      <a:pt x="15" y="118"/>
                    </a:lnTo>
                    <a:lnTo>
                      <a:pt x="4" y="109"/>
                    </a:lnTo>
                    <a:lnTo>
                      <a:pt x="7" y="105"/>
                    </a:lnTo>
                    <a:lnTo>
                      <a:pt x="0" y="81"/>
                    </a:lnTo>
                    <a:lnTo>
                      <a:pt x="8" y="70"/>
                    </a:lnTo>
                    <a:lnTo>
                      <a:pt x="15" y="61"/>
                    </a:lnTo>
                    <a:lnTo>
                      <a:pt x="16" y="70"/>
                    </a:lnTo>
                    <a:lnTo>
                      <a:pt x="13" y="78"/>
                    </a:lnTo>
                    <a:lnTo>
                      <a:pt x="19" y="76"/>
                    </a:lnTo>
                    <a:lnTo>
                      <a:pt x="35" y="89"/>
                    </a:lnTo>
                    <a:lnTo>
                      <a:pt x="39" y="83"/>
                    </a:lnTo>
                    <a:lnTo>
                      <a:pt x="42" y="75"/>
                    </a:lnTo>
                    <a:lnTo>
                      <a:pt x="45" y="68"/>
                    </a:lnTo>
                    <a:lnTo>
                      <a:pt x="47" y="58"/>
                    </a:lnTo>
                    <a:lnTo>
                      <a:pt x="49" y="58"/>
                    </a:lnTo>
                    <a:lnTo>
                      <a:pt x="49" y="61"/>
                    </a:lnTo>
                    <a:lnTo>
                      <a:pt x="53" y="61"/>
                    </a:lnTo>
                    <a:lnTo>
                      <a:pt x="51" y="57"/>
                    </a:lnTo>
                    <a:lnTo>
                      <a:pt x="55" y="53"/>
                    </a:lnTo>
                    <a:lnTo>
                      <a:pt x="65" y="50"/>
                    </a:lnTo>
                    <a:lnTo>
                      <a:pt x="81" y="37"/>
                    </a:lnTo>
                    <a:lnTo>
                      <a:pt x="92" y="17"/>
                    </a:lnTo>
                    <a:lnTo>
                      <a:pt x="94" y="17"/>
                    </a:lnTo>
                    <a:lnTo>
                      <a:pt x="89" y="3"/>
                    </a:lnTo>
                    <a:lnTo>
                      <a:pt x="93" y="1"/>
                    </a:lnTo>
                    <a:lnTo>
                      <a:pt x="94" y="0"/>
                    </a:lnTo>
                    <a:lnTo>
                      <a:pt x="103" y="9"/>
                    </a:lnTo>
                    <a:lnTo>
                      <a:pt x="112" y="18"/>
                    </a:lnTo>
                    <a:lnTo>
                      <a:pt x="124" y="31"/>
                    </a:lnTo>
                    <a:lnTo>
                      <a:pt x="127" y="41"/>
                    </a:lnTo>
                    <a:lnTo>
                      <a:pt x="146" y="41"/>
                    </a:lnTo>
                    <a:lnTo>
                      <a:pt x="158" y="42"/>
                    </a:lnTo>
                    <a:lnTo>
                      <a:pt x="174" y="47"/>
                    </a:lnTo>
                    <a:lnTo>
                      <a:pt x="168" y="68"/>
                    </a:lnTo>
                    <a:lnTo>
                      <a:pt x="179" y="75"/>
                    </a:lnTo>
                    <a:lnTo>
                      <a:pt x="173" y="75"/>
                    </a:lnTo>
                    <a:lnTo>
                      <a:pt x="159" y="78"/>
                    </a:lnTo>
                    <a:lnTo>
                      <a:pt x="147" y="84"/>
                    </a:lnTo>
                    <a:lnTo>
                      <a:pt x="135" y="90"/>
                    </a:lnTo>
                    <a:lnTo>
                      <a:pt x="130" y="103"/>
                    </a:lnTo>
                    <a:lnTo>
                      <a:pt x="126" y="117"/>
                    </a:lnTo>
                    <a:lnTo>
                      <a:pt x="118" y="131"/>
                    </a:lnTo>
                    <a:lnTo>
                      <a:pt x="125" y="145"/>
                    </a:lnTo>
                    <a:lnTo>
                      <a:pt x="133" y="158"/>
                    </a:lnTo>
                    <a:lnTo>
                      <a:pt x="131" y="166"/>
                    </a:lnTo>
                    <a:lnTo>
                      <a:pt x="138" y="168"/>
                    </a:lnTo>
                    <a:lnTo>
                      <a:pt x="147" y="175"/>
                    </a:lnTo>
                    <a:lnTo>
                      <a:pt x="159" y="178"/>
                    </a:lnTo>
                    <a:lnTo>
                      <a:pt x="171" y="170"/>
                    </a:lnTo>
                    <a:lnTo>
                      <a:pt x="172" y="183"/>
                    </a:lnTo>
                    <a:lnTo>
                      <a:pt x="173" y="196"/>
                    </a:lnTo>
                    <a:lnTo>
                      <a:pt x="190" y="195"/>
                    </a:lnTo>
                    <a:lnTo>
                      <a:pt x="197" y="209"/>
                    </a:lnTo>
                    <a:lnTo>
                      <a:pt x="205" y="222"/>
                    </a:lnTo>
                    <a:lnTo>
                      <a:pt x="203" y="227"/>
                    </a:lnTo>
                    <a:lnTo>
                      <a:pt x="203" y="25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19" name="Group 104"/>
            <p:cNvGrpSpPr>
              <a:grpSpLocks/>
            </p:cNvGrpSpPr>
            <p:nvPr/>
          </p:nvGrpSpPr>
          <p:grpSpPr bwMode="auto">
            <a:xfrm>
              <a:off x="1300504" y="2872909"/>
              <a:ext cx="692114" cy="535246"/>
              <a:chOff x="1002" y="1947"/>
              <a:chExt cx="416" cy="323"/>
            </a:xfrm>
            <a:solidFill>
              <a:srgbClr val="FFFFFF"/>
            </a:solidFill>
            <a:effectLst/>
          </p:grpSpPr>
          <p:sp>
            <p:nvSpPr>
              <p:cNvPr id="6320" name="Freeform 105"/>
              <p:cNvSpPr>
                <a:spLocks/>
              </p:cNvSpPr>
              <p:nvPr/>
            </p:nvSpPr>
            <p:spPr bwMode="auto">
              <a:xfrm>
                <a:off x="1002" y="1947"/>
                <a:ext cx="416" cy="323"/>
              </a:xfrm>
              <a:custGeom>
                <a:avLst/>
                <a:gdLst/>
                <a:ahLst/>
                <a:cxnLst>
                  <a:cxn ang="0">
                    <a:pos x="53" y="156"/>
                  </a:cxn>
                  <a:cxn ang="0">
                    <a:pos x="33" y="112"/>
                  </a:cxn>
                  <a:cxn ang="0">
                    <a:pos x="12" y="95"/>
                  </a:cxn>
                  <a:cxn ang="0">
                    <a:pos x="20" y="70"/>
                  </a:cxn>
                  <a:cxn ang="0">
                    <a:pos x="1" y="24"/>
                  </a:cxn>
                  <a:cxn ang="0">
                    <a:pos x="35" y="0"/>
                  </a:cxn>
                  <a:cxn ang="0">
                    <a:pos x="72" y="18"/>
                  </a:cxn>
                  <a:cxn ang="0">
                    <a:pos x="125" y="23"/>
                  </a:cxn>
                  <a:cxn ang="0">
                    <a:pos x="167" y="32"/>
                  </a:cxn>
                  <a:cxn ang="0">
                    <a:pos x="190" y="66"/>
                  </a:cxn>
                  <a:cxn ang="0">
                    <a:pos x="230" y="70"/>
                  </a:cxn>
                  <a:cxn ang="0">
                    <a:pos x="252" y="115"/>
                  </a:cxn>
                  <a:cxn ang="0">
                    <a:pos x="252" y="167"/>
                  </a:cxn>
                  <a:cxn ang="0">
                    <a:pos x="260" y="225"/>
                  </a:cxn>
                  <a:cxn ang="0">
                    <a:pos x="271" y="249"/>
                  </a:cxn>
                  <a:cxn ang="0">
                    <a:pos x="318" y="253"/>
                  </a:cxn>
                  <a:cxn ang="0">
                    <a:pos x="340" y="249"/>
                  </a:cxn>
                  <a:cxn ang="0">
                    <a:pos x="359" y="212"/>
                  </a:cxn>
                  <a:cxn ang="0">
                    <a:pos x="406" y="199"/>
                  </a:cxn>
                  <a:cxn ang="0">
                    <a:pos x="416" y="204"/>
                  </a:cxn>
                  <a:cxn ang="0">
                    <a:pos x="399" y="236"/>
                  </a:cxn>
                  <a:cxn ang="0">
                    <a:pos x="388" y="249"/>
                  </a:cxn>
                  <a:cxn ang="0">
                    <a:pos x="357" y="266"/>
                  </a:cxn>
                  <a:cxn ang="0">
                    <a:pos x="337" y="277"/>
                  </a:cxn>
                  <a:cxn ang="0">
                    <a:pos x="318" y="311"/>
                  </a:cxn>
                  <a:cxn ang="0">
                    <a:pos x="285" y="292"/>
                  </a:cxn>
                  <a:cxn ang="0">
                    <a:pos x="275" y="293"/>
                  </a:cxn>
                  <a:cxn ang="0">
                    <a:pos x="249" y="303"/>
                  </a:cxn>
                  <a:cxn ang="0">
                    <a:pos x="196" y="279"/>
                  </a:cxn>
                  <a:cxn ang="0">
                    <a:pos x="158" y="258"/>
                  </a:cxn>
                  <a:cxn ang="0">
                    <a:pos x="124" y="230"/>
                  </a:cxn>
                  <a:cxn ang="0">
                    <a:pos x="125" y="209"/>
                  </a:cxn>
                  <a:cxn ang="0">
                    <a:pos x="119" y="170"/>
                  </a:cxn>
                  <a:cxn ang="0">
                    <a:pos x="105" y="147"/>
                  </a:cxn>
                  <a:cxn ang="0">
                    <a:pos x="98" y="134"/>
                  </a:cxn>
                  <a:cxn ang="0">
                    <a:pos x="83" y="123"/>
                  </a:cxn>
                  <a:cxn ang="0">
                    <a:pos x="72" y="89"/>
                  </a:cxn>
                  <a:cxn ang="0">
                    <a:pos x="56" y="63"/>
                  </a:cxn>
                  <a:cxn ang="0">
                    <a:pos x="40" y="21"/>
                  </a:cxn>
                  <a:cxn ang="0">
                    <a:pos x="24" y="51"/>
                  </a:cxn>
                  <a:cxn ang="0">
                    <a:pos x="44" y="93"/>
                  </a:cxn>
                  <a:cxn ang="0">
                    <a:pos x="54" y="124"/>
                  </a:cxn>
                  <a:cxn ang="0">
                    <a:pos x="69" y="159"/>
                  </a:cxn>
                </a:cxnLst>
                <a:rect l="0" t="0" r="r" b="b"/>
                <a:pathLst>
                  <a:path w="416" h="323">
                    <a:moveTo>
                      <a:pt x="72" y="168"/>
                    </a:moveTo>
                    <a:lnTo>
                      <a:pt x="62" y="173"/>
                    </a:lnTo>
                    <a:lnTo>
                      <a:pt x="53" y="156"/>
                    </a:lnTo>
                    <a:lnTo>
                      <a:pt x="36" y="140"/>
                    </a:lnTo>
                    <a:lnTo>
                      <a:pt x="39" y="126"/>
                    </a:lnTo>
                    <a:lnTo>
                      <a:pt x="33" y="112"/>
                    </a:lnTo>
                    <a:lnTo>
                      <a:pt x="29" y="103"/>
                    </a:lnTo>
                    <a:lnTo>
                      <a:pt x="20" y="102"/>
                    </a:lnTo>
                    <a:lnTo>
                      <a:pt x="12" y="95"/>
                    </a:lnTo>
                    <a:lnTo>
                      <a:pt x="6" y="86"/>
                    </a:lnTo>
                    <a:lnTo>
                      <a:pt x="18" y="88"/>
                    </a:lnTo>
                    <a:lnTo>
                      <a:pt x="20" y="70"/>
                    </a:lnTo>
                    <a:lnTo>
                      <a:pt x="12" y="58"/>
                    </a:lnTo>
                    <a:lnTo>
                      <a:pt x="3" y="46"/>
                    </a:lnTo>
                    <a:lnTo>
                      <a:pt x="1" y="24"/>
                    </a:lnTo>
                    <a:lnTo>
                      <a:pt x="0" y="2"/>
                    </a:lnTo>
                    <a:lnTo>
                      <a:pt x="18" y="1"/>
                    </a:lnTo>
                    <a:lnTo>
                      <a:pt x="35" y="0"/>
                    </a:lnTo>
                    <a:lnTo>
                      <a:pt x="47" y="5"/>
                    </a:lnTo>
                    <a:lnTo>
                      <a:pt x="59" y="12"/>
                    </a:lnTo>
                    <a:lnTo>
                      <a:pt x="72" y="18"/>
                    </a:lnTo>
                    <a:lnTo>
                      <a:pt x="84" y="23"/>
                    </a:lnTo>
                    <a:lnTo>
                      <a:pt x="105" y="23"/>
                    </a:lnTo>
                    <a:lnTo>
                      <a:pt x="125" y="23"/>
                    </a:lnTo>
                    <a:lnTo>
                      <a:pt x="129" y="15"/>
                    </a:lnTo>
                    <a:lnTo>
                      <a:pt x="154" y="15"/>
                    </a:lnTo>
                    <a:lnTo>
                      <a:pt x="167" y="32"/>
                    </a:lnTo>
                    <a:lnTo>
                      <a:pt x="172" y="51"/>
                    </a:lnTo>
                    <a:lnTo>
                      <a:pt x="182" y="58"/>
                    </a:lnTo>
                    <a:lnTo>
                      <a:pt x="190" y="66"/>
                    </a:lnTo>
                    <a:lnTo>
                      <a:pt x="201" y="52"/>
                    </a:lnTo>
                    <a:lnTo>
                      <a:pt x="223" y="55"/>
                    </a:lnTo>
                    <a:lnTo>
                      <a:pt x="230" y="70"/>
                    </a:lnTo>
                    <a:lnTo>
                      <a:pt x="237" y="87"/>
                    </a:lnTo>
                    <a:lnTo>
                      <a:pt x="242" y="108"/>
                    </a:lnTo>
                    <a:lnTo>
                      <a:pt x="252" y="115"/>
                    </a:lnTo>
                    <a:lnTo>
                      <a:pt x="270" y="119"/>
                    </a:lnTo>
                    <a:lnTo>
                      <a:pt x="261" y="143"/>
                    </a:lnTo>
                    <a:lnTo>
                      <a:pt x="252" y="167"/>
                    </a:lnTo>
                    <a:lnTo>
                      <a:pt x="249" y="190"/>
                    </a:lnTo>
                    <a:lnTo>
                      <a:pt x="254" y="208"/>
                    </a:lnTo>
                    <a:lnTo>
                      <a:pt x="260" y="225"/>
                    </a:lnTo>
                    <a:lnTo>
                      <a:pt x="264" y="236"/>
                    </a:lnTo>
                    <a:lnTo>
                      <a:pt x="269" y="248"/>
                    </a:lnTo>
                    <a:lnTo>
                      <a:pt x="271" y="249"/>
                    </a:lnTo>
                    <a:lnTo>
                      <a:pt x="287" y="257"/>
                    </a:lnTo>
                    <a:lnTo>
                      <a:pt x="300" y="256"/>
                    </a:lnTo>
                    <a:lnTo>
                      <a:pt x="318" y="253"/>
                    </a:lnTo>
                    <a:lnTo>
                      <a:pt x="329" y="253"/>
                    </a:lnTo>
                    <a:lnTo>
                      <a:pt x="336" y="254"/>
                    </a:lnTo>
                    <a:lnTo>
                      <a:pt x="340" y="249"/>
                    </a:lnTo>
                    <a:lnTo>
                      <a:pt x="339" y="247"/>
                    </a:lnTo>
                    <a:lnTo>
                      <a:pt x="351" y="233"/>
                    </a:lnTo>
                    <a:lnTo>
                      <a:pt x="359" y="212"/>
                    </a:lnTo>
                    <a:lnTo>
                      <a:pt x="375" y="202"/>
                    </a:lnTo>
                    <a:lnTo>
                      <a:pt x="390" y="200"/>
                    </a:lnTo>
                    <a:lnTo>
                      <a:pt x="406" y="199"/>
                    </a:lnTo>
                    <a:lnTo>
                      <a:pt x="409" y="198"/>
                    </a:lnTo>
                    <a:lnTo>
                      <a:pt x="415" y="202"/>
                    </a:lnTo>
                    <a:lnTo>
                      <a:pt x="416" y="204"/>
                    </a:lnTo>
                    <a:lnTo>
                      <a:pt x="403" y="227"/>
                    </a:lnTo>
                    <a:lnTo>
                      <a:pt x="399" y="234"/>
                    </a:lnTo>
                    <a:lnTo>
                      <a:pt x="399" y="236"/>
                    </a:lnTo>
                    <a:lnTo>
                      <a:pt x="399" y="238"/>
                    </a:lnTo>
                    <a:lnTo>
                      <a:pt x="392" y="256"/>
                    </a:lnTo>
                    <a:lnTo>
                      <a:pt x="388" y="249"/>
                    </a:lnTo>
                    <a:lnTo>
                      <a:pt x="385" y="254"/>
                    </a:lnTo>
                    <a:lnTo>
                      <a:pt x="371" y="266"/>
                    </a:lnTo>
                    <a:lnTo>
                      <a:pt x="357" y="266"/>
                    </a:lnTo>
                    <a:lnTo>
                      <a:pt x="342" y="266"/>
                    </a:lnTo>
                    <a:lnTo>
                      <a:pt x="341" y="276"/>
                    </a:lnTo>
                    <a:lnTo>
                      <a:pt x="337" y="277"/>
                    </a:lnTo>
                    <a:lnTo>
                      <a:pt x="348" y="293"/>
                    </a:lnTo>
                    <a:lnTo>
                      <a:pt x="327" y="297"/>
                    </a:lnTo>
                    <a:lnTo>
                      <a:pt x="318" y="311"/>
                    </a:lnTo>
                    <a:lnTo>
                      <a:pt x="316" y="323"/>
                    </a:lnTo>
                    <a:lnTo>
                      <a:pt x="300" y="308"/>
                    </a:lnTo>
                    <a:lnTo>
                      <a:pt x="285" y="292"/>
                    </a:lnTo>
                    <a:lnTo>
                      <a:pt x="292" y="298"/>
                    </a:lnTo>
                    <a:lnTo>
                      <a:pt x="283" y="292"/>
                    </a:lnTo>
                    <a:lnTo>
                      <a:pt x="275" y="293"/>
                    </a:lnTo>
                    <a:lnTo>
                      <a:pt x="278" y="294"/>
                    </a:lnTo>
                    <a:lnTo>
                      <a:pt x="263" y="299"/>
                    </a:lnTo>
                    <a:lnTo>
                      <a:pt x="249" y="303"/>
                    </a:lnTo>
                    <a:lnTo>
                      <a:pt x="231" y="294"/>
                    </a:lnTo>
                    <a:lnTo>
                      <a:pt x="214" y="287"/>
                    </a:lnTo>
                    <a:lnTo>
                      <a:pt x="196" y="279"/>
                    </a:lnTo>
                    <a:lnTo>
                      <a:pt x="179" y="270"/>
                    </a:lnTo>
                    <a:lnTo>
                      <a:pt x="169" y="264"/>
                    </a:lnTo>
                    <a:lnTo>
                      <a:pt x="158" y="258"/>
                    </a:lnTo>
                    <a:lnTo>
                      <a:pt x="147" y="253"/>
                    </a:lnTo>
                    <a:lnTo>
                      <a:pt x="136" y="241"/>
                    </a:lnTo>
                    <a:lnTo>
                      <a:pt x="124" y="230"/>
                    </a:lnTo>
                    <a:lnTo>
                      <a:pt x="122" y="217"/>
                    </a:lnTo>
                    <a:lnTo>
                      <a:pt x="128" y="214"/>
                    </a:lnTo>
                    <a:lnTo>
                      <a:pt x="125" y="209"/>
                    </a:lnTo>
                    <a:lnTo>
                      <a:pt x="130" y="199"/>
                    </a:lnTo>
                    <a:lnTo>
                      <a:pt x="124" y="185"/>
                    </a:lnTo>
                    <a:lnTo>
                      <a:pt x="119" y="170"/>
                    </a:lnTo>
                    <a:lnTo>
                      <a:pt x="110" y="158"/>
                    </a:lnTo>
                    <a:lnTo>
                      <a:pt x="101" y="145"/>
                    </a:lnTo>
                    <a:lnTo>
                      <a:pt x="105" y="147"/>
                    </a:lnTo>
                    <a:lnTo>
                      <a:pt x="99" y="137"/>
                    </a:lnTo>
                    <a:lnTo>
                      <a:pt x="96" y="135"/>
                    </a:lnTo>
                    <a:lnTo>
                      <a:pt x="98" y="134"/>
                    </a:lnTo>
                    <a:lnTo>
                      <a:pt x="86" y="127"/>
                    </a:lnTo>
                    <a:lnTo>
                      <a:pt x="89" y="124"/>
                    </a:lnTo>
                    <a:lnTo>
                      <a:pt x="83" y="123"/>
                    </a:lnTo>
                    <a:lnTo>
                      <a:pt x="87" y="113"/>
                    </a:lnTo>
                    <a:lnTo>
                      <a:pt x="81" y="107"/>
                    </a:lnTo>
                    <a:lnTo>
                      <a:pt x="72" y="89"/>
                    </a:lnTo>
                    <a:lnTo>
                      <a:pt x="72" y="85"/>
                    </a:lnTo>
                    <a:lnTo>
                      <a:pt x="62" y="77"/>
                    </a:lnTo>
                    <a:lnTo>
                      <a:pt x="56" y="63"/>
                    </a:lnTo>
                    <a:lnTo>
                      <a:pt x="51" y="46"/>
                    </a:lnTo>
                    <a:lnTo>
                      <a:pt x="51" y="25"/>
                    </a:lnTo>
                    <a:lnTo>
                      <a:pt x="40" y="21"/>
                    </a:lnTo>
                    <a:lnTo>
                      <a:pt x="28" y="13"/>
                    </a:lnTo>
                    <a:lnTo>
                      <a:pt x="25" y="32"/>
                    </a:lnTo>
                    <a:lnTo>
                      <a:pt x="24" y="51"/>
                    </a:lnTo>
                    <a:lnTo>
                      <a:pt x="32" y="66"/>
                    </a:lnTo>
                    <a:lnTo>
                      <a:pt x="40" y="80"/>
                    </a:lnTo>
                    <a:lnTo>
                      <a:pt x="44" y="93"/>
                    </a:lnTo>
                    <a:lnTo>
                      <a:pt x="48" y="106"/>
                    </a:lnTo>
                    <a:lnTo>
                      <a:pt x="51" y="104"/>
                    </a:lnTo>
                    <a:lnTo>
                      <a:pt x="54" y="124"/>
                    </a:lnTo>
                    <a:lnTo>
                      <a:pt x="56" y="145"/>
                    </a:lnTo>
                    <a:lnTo>
                      <a:pt x="62" y="151"/>
                    </a:lnTo>
                    <a:lnTo>
                      <a:pt x="69" y="159"/>
                    </a:lnTo>
                    <a:lnTo>
                      <a:pt x="72" y="168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21" name="Freeform 106"/>
              <p:cNvSpPr>
                <a:spLocks/>
              </p:cNvSpPr>
              <p:nvPr/>
            </p:nvSpPr>
            <p:spPr bwMode="auto">
              <a:xfrm>
                <a:off x="1002" y="1947"/>
                <a:ext cx="416" cy="323"/>
              </a:xfrm>
              <a:custGeom>
                <a:avLst/>
                <a:gdLst/>
                <a:ahLst/>
                <a:cxnLst>
                  <a:cxn ang="0">
                    <a:pos x="53" y="156"/>
                  </a:cxn>
                  <a:cxn ang="0">
                    <a:pos x="33" y="112"/>
                  </a:cxn>
                  <a:cxn ang="0">
                    <a:pos x="12" y="95"/>
                  </a:cxn>
                  <a:cxn ang="0">
                    <a:pos x="20" y="70"/>
                  </a:cxn>
                  <a:cxn ang="0">
                    <a:pos x="1" y="24"/>
                  </a:cxn>
                  <a:cxn ang="0">
                    <a:pos x="35" y="0"/>
                  </a:cxn>
                  <a:cxn ang="0">
                    <a:pos x="72" y="18"/>
                  </a:cxn>
                  <a:cxn ang="0">
                    <a:pos x="125" y="23"/>
                  </a:cxn>
                  <a:cxn ang="0">
                    <a:pos x="167" y="32"/>
                  </a:cxn>
                  <a:cxn ang="0">
                    <a:pos x="190" y="66"/>
                  </a:cxn>
                  <a:cxn ang="0">
                    <a:pos x="230" y="70"/>
                  </a:cxn>
                  <a:cxn ang="0">
                    <a:pos x="252" y="115"/>
                  </a:cxn>
                  <a:cxn ang="0">
                    <a:pos x="252" y="167"/>
                  </a:cxn>
                  <a:cxn ang="0">
                    <a:pos x="260" y="225"/>
                  </a:cxn>
                  <a:cxn ang="0">
                    <a:pos x="271" y="249"/>
                  </a:cxn>
                  <a:cxn ang="0">
                    <a:pos x="318" y="253"/>
                  </a:cxn>
                  <a:cxn ang="0">
                    <a:pos x="340" y="249"/>
                  </a:cxn>
                  <a:cxn ang="0">
                    <a:pos x="359" y="212"/>
                  </a:cxn>
                  <a:cxn ang="0">
                    <a:pos x="406" y="199"/>
                  </a:cxn>
                  <a:cxn ang="0">
                    <a:pos x="416" y="204"/>
                  </a:cxn>
                  <a:cxn ang="0">
                    <a:pos x="399" y="236"/>
                  </a:cxn>
                  <a:cxn ang="0">
                    <a:pos x="388" y="249"/>
                  </a:cxn>
                  <a:cxn ang="0">
                    <a:pos x="357" y="266"/>
                  </a:cxn>
                  <a:cxn ang="0">
                    <a:pos x="337" y="277"/>
                  </a:cxn>
                  <a:cxn ang="0">
                    <a:pos x="318" y="311"/>
                  </a:cxn>
                  <a:cxn ang="0">
                    <a:pos x="285" y="292"/>
                  </a:cxn>
                  <a:cxn ang="0">
                    <a:pos x="275" y="293"/>
                  </a:cxn>
                  <a:cxn ang="0">
                    <a:pos x="249" y="303"/>
                  </a:cxn>
                  <a:cxn ang="0">
                    <a:pos x="196" y="279"/>
                  </a:cxn>
                  <a:cxn ang="0">
                    <a:pos x="158" y="258"/>
                  </a:cxn>
                  <a:cxn ang="0">
                    <a:pos x="124" y="230"/>
                  </a:cxn>
                  <a:cxn ang="0">
                    <a:pos x="125" y="209"/>
                  </a:cxn>
                  <a:cxn ang="0">
                    <a:pos x="119" y="170"/>
                  </a:cxn>
                  <a:cxn ang="0">
                    <a:pos x="105" y="147"/>
                  </a:cxn>
                  <a:cxn ang="0">
                    <a:pos x="98" y="134"/>
                  </a:cxn>
                  <a:cxn ang="0">
                    <a:pos x="83" y="123"/>
                  </a:cxn>
                  <a:cxn ang="0">
                    <a:pos x="72" y="89"/>
                  </a:cxn>
                  <a:cxn ang="0">
                    <a:pos x="56" y="63"/>
                  </a:cxn>
                  <a:cxn ang="0">
                    <a:pos x="40" y="21"/>
                  </a:cxn>
                  <a:cxn ang="0">
                    <a:pos x="24" y="51"/>
                  </a:cxn>
                  <a:cxn ang="0">
                    <a:pos x="44" y="93"/>
                  </a:cxn>
                  <a:cxn ang="0">
                    <a:pos x="54" y="124"/>
                  </a:cxn>
                  <a:cxn ang="0">
                    <a:pos x="69" y="159"/>
                  </a:cxn>
                </a:cxnLst>
                <a:rect l="0" t="0" r="r" b="b"/>
                <a:pathLst>
                  <a:path w="416" h="323">
                    <a:moveTo>
                      <a:pt x="72" y="168"/>
                    </a:moveTo>
                    <a:lnTo>
                      <a:pt x="62" y="173"/>
                    </a:lnTo>
                    <a:lnTo>
                      <a:pt x="53" y="156"/>
                    </a:lnTo>
                    <a:lnTo>
                      <a:pt x="36" y="140"/>
                    </a:lnTo>
                    <a:lnTo>
                      <a:pt x="39" y="126"/>
                    </a:lnTo>
                    <a:lnTo>
                      <a:pt x="33" y="112"/>
                    </a:lnTo>
                    <a:lnTo>
                      <a:pt x="29" y="103"/>
                    </a:lnTo>
                    <a:lnTo>
                      <a:pt x="20" y="102"/>
                    </a:lnTo>
                    <a:lnTo>
                      <a:pt x="12" y="95"/>
                    </a:lnTo>
                    <a:lnTo>
                      <a:pt x="6" y="86"/>
                    </a:lnTo>
                    <a:lnTo>
                      <a:pt x="18" y="88"/>
                    </a:lnTo>
                    <a:lnTo>
                      <a:pt x="20" y="70"/>
                    </a:lnTo>
                    <a:lnTo>
                      <a:pt x="12" y="58"/>
                    </a:lnTo>
                    <a:lnTo>
                      <a:pt x="3" y="46"/>
                    </a:lnTo>
                    <a:lnTo>
                      <a:pt x="1" y="24"/>
                    </a:lnTo>
                    <a:lnTo>
                      <a:pt x="0" y="2"/>
                    </a:lnTo>
                    <a:lnTo>
                      <a:pt x="18" y="1"/>
                    </a:lnTo>
                    <a:lnTo>
                      <a:pt x="35" y="0"/>
                    </a:lnTo>
                    <a:lnTo>
                      <a:pt x="47" y="5"/>
                    </a:lnTo>
                    <a:lnTo>
                      <a:pt x="59" y="12"/>
                    </a:lnTo>
                    <a:lnTo>
                      <a:pt x="72" y="18"/>
                    </a:lnTo>
                    <a:lnTo>
                      <a:pt x="84" y="23"/>
                    </a:lnTo>
                    <a:lnTo>
                      <a:pt x="105" y="23"/>
                    </a:lnTo>
                    <a:lnTo>
                      <a:pt x="125" y="23"/>
                    </a:lnTo>
                    <a:lnTo>
                      <a:pt x="129" y="15"/>
                    </a:lnTo>
                    <a:lnTo>
                      <a:pt x="154" y="15"/>
                    </a:lnTo>
                    <a:lnTo>
                      <a:pt x="167" y="32"/>
                    </a:lnTo>
                    <a:lnTo>
                      <a:pt x="172" y="51"/>
                    </a:lnTo>
                    <a:lnTo>
                      <a:pt x="182" y="58"/>
                    </a:lnTo>
                    <a:lnTo>
                      <a:pt x="190" y="66"/>
                    </a:lnTo>
                    <a:lnTo>
                      <a:pt x="201" y="52"/>
                    </a:lnTo>
                    <a:lnTo>
                      <a:pt x="223" y="55"/>
                    </a:lnTo>
                    <a:lnTo>
                      <a:pt x="230" y="70"/>
                    </a:lnTo>
                    <a:lnTo>
                      <a:pt x="237" y="87"/>
                    </a:lnTo>
                    <a:lnTo>
                      <a:pt x="242" y="108"/>
                    </a:lnTo>
                    <a:lnTo>
                      <a:pt x="252" y="115"/>
                    </a:lnTo>
                    <a:lnTo>
                      <a:pt x="270" y="119"/>
                    </a:lnTo>
                    <a:lnTo>
                      <a:pt x="261" y="143"/>
                    </a:lnTo>
                    <a:lnTo>
                      <a:pt x="252" y="167"/>
                    </a:lnTo>
                    <a:lnTo>
                      <a:pt x="249" y="190"/>
                    </a:lnTo>
                    <a:lnTo>
                      <a:pt x="254" y="208"/>
                    </a:lnTo>
                    <a:lnTo>
                      <a:pt x="260" y="225"/>
                    </a:lnTo>
                    <a:lnTo>
                      <a:pt x="264" y="236"/>
                    </a:lnTo>
                    <a:lnTo>
                      <a:pt x="269" y="248"/>
                    </a:lnTo>
                    <a:lnTo>
                      <a:pt x="271" y="249"/>
                    </a:lnTo>
                    <a:lnTo>
                      <a:pt x="287" y="257"/>
                    </a:lnTo>
                    <a:lnTo>
                      <a:pt x="300" y="256"/>
                    </a:lnTo>
                    <a:lnTo>
                      <a:pt x="318" y="253"/>
                    </a:lnTo>
                    <a:lnTo>
                      <a:pt x="329" y="253"/>
                    </a:lnTo>
                    <a:lnTo>
                      <a:pt x="336" y="254"/>
                    </a:lnTo>
                    <a:lnTo>
                      <a:pt x="340" y="249"/>
                    </a:lnTo>
                    <a:lnTo>
                      <a:pt x="339" y="247"/>
                    </a:lnTo>
                    <a:lnTo>
                      <a:pt x="351" y="233"/>
                    </a:lnTo>
                    <a:lnTo>
                      <a:pt x="359" y="212"/>
                    </a:lnTo>
                    <a:lnTo>
                      <a:pt x="375" y="202"/>
                    </a:lnTo>
                    <a:lnTo>
                      <a:pt x="390" y="200"/>
                    </a:lnTo>
                    <a:lnTo>
                      <a:pt x="406" y="199"/>
                    </a:lnTo>
                    <a:lnTo>
                      <a:pt x="409" y="198"/>
                    </a:lnTo>
                    <a:lnTo>
                      <a:pt x="415" y="202"/>
                    </a:lnTo>
                    <a:lnTo>
                      <a:pt x="416" y="204"/>
                    </a:lnTo>
                    <a:lnTo>
                      <a:pt x="403" y="227"/>
                    </a:lnTo>
                    <a:lnTo>
                      <a:pt x="399" y="234"/>
                    </a:lnTo>
                    <a:lnTo>
                      <a:pt x="399" y="236"/>
                    </a:lnTo>
                    <a:lnTo>
                      <a:pt x="399" y="238"/>
                    </a:lnTo>
                    <a:lnTo>
                      <a:pt x="392" y="256"/>
                    </a:lnTo>
                    <a:lnTo>
                      <a:pt x="388" y="249"/>
                    </a:lnTo>
                    <a:lnTo>
                      <a:pt x="385" y="254"/>
                    </a:lnTo>
                    <a:lnTo>
                      <a:pt x="371" y="266"/>
                    </a:lnTo>
                    <a:lnTo>
                      <a:pt x="357" y="266"/>
                    </a:lnTo>
                    <a:lnTo>
                      <a:pt x="342" y="266"/>
                    </a:lnTo>
                    <a:lnTo>
                      <a:pt x="341" y="276"/>
                    </a:lnTo>
                    <a:lnTo>
                      <a:pt x="337" y="277"/>
                    </a:lnTo>
                    <a:lnTo>
                      <a:pt x="348" y="293"/>
                    </a:lnTo>
                    <a:lnTo>
                      <a:pt x="327" y="297"/>
                    </a:lnTo>
                    <a:lnTo>
                      <a:pt x="318" y="311"/>
                    </a:lnTo>
                    <a:lnTo>
                      <a:pt x="316" y="323"/>
                    </a:lnTo>
                    <a:lnTo>
                      <a:pt x="300" y="308"/>
                    </a:lnTo>
                    <a:lnTo>
                      <a:pt x="285" y="292"/>
                    </a:lnTo>
                    <a:lnTo>
                      <a:pt x="292" y="298"/>
                    </a:lnTo>
                    <a:lnTo>
                      <a:pt x="283" y="292"/>
                    </a:lnTo>
                    <a:lnTo>
                      <a:pt x="275" y="293"/>
                    </a:lnTo>
                    <a:lnTo>
                      <a:pt x="278" y="294"/>
                    </a:lnTo>
                    <a:lnTo>
                      <a:pt x="263" y="299"/>
                    </a:lnTo>
                    <a:lnTo>
                      <a:pt x="249" y="303"/>
                    </a:lnTo>
                    <a:lnTo>
                      <a:pt x="231" y="294"/>
                    </a:lnTo>
                    <a:lnTo>
                      <a:pt x="214" y="287"/>
                    </a:lnTo>
                    <a:lnTo>
                      <a:pt x="196" y="279"/>
                    </a:lnTo>
                    <a:lnTo>
                      <a:pt x="179" y="270"/>
                    </a:lnTo>
                    <a:lnTo>
                      <a:pt x="169" y="264"/>
                    </a:lnTo>
                    <a:lnTo>
                      <a:pt x="158" y="258"/>
                    </a:lnTo>
                    <a:lnTo>
                      <a:pt x="147" y="253"/>
                    </a:lnTo>
                    <a:lnTo>
                      <a:pt x="136" y="241"/>
                    </a:lnTo>
                    <a:lnTo>
                      <a:pt x="124" y="230"/>
                    </a:lnTo>
                    <a:lnTo>
                      <a:pt x="122" y="217"/>
                    </a:lnTo>
                    <a:lnTo>
                      <a:pt x="128" y="214"/>
                    </a:lnTo>
                    <a:lnTo>
                      <a:pt x="125" y="209"/>
                    </a:lnTo>
                    <a:lnTo>
                      <a:pt x="130" y="199"/>
                    </a:lnTo>
                    <a:lnTo>
                      <a:pt x="124" y="185"/>
                    </a:lnTo>
                    <a:lnTo>
                      <a:pt x="119" y="170"/>
                    </a:lnTo>
                    <a:lnTo>
                      <a:pt x="110" y="158"/>
                    </a:lnTo>
                    <a:lnTo>
                      <a:pt x="101" y="145"/>
                    </a:lnTo>
                    <a:lnTo>
                      <a:pt x="105" y="147"/>
                    </a:lnTo>
                    <a:lnTo>
                      <a:pt x="99" y="137"/>
                    </a:lnTo>
                    <a:lnTo>
                      <a:pt x="96" y="135"/>
                    </a:lnTo>
                    <a:lnTo>
                      <a:pt x="98" y="134"/>
                    </a:lnTo>
                    <a:lnTo>
                      <a:pt x="86" y="127"/>
                    </a:lnTo>
                    <a:lnTo>
                      <a:pt x="89" y="124"/>
                    </a:lnTo>
                    <a:lnTo>
                      <a:pt x="83" y="123"/>
                    </a:lnTo>
                    <a:lnTo>
                      <a:pt x="87" y="113"/>
                    </a:lnTo>
                    <a:lnTo>
                      <a:pt x="81" y="107"/>
                    </a:lnTo>
                    <a:lnTo>
                      <a:pt x="72" y="89"/>
                    </a:lnTo>
                    <a:lnTo>
                      <a:pt x="72" y="85"/>
                    </a:lnTo>
                    <a:lnTo>
                      <a:pt x="62" y="77"/>
                    </a:lnTo>
                    <a:lnTo>
                      <a:pt x="56" y="63"/>
                    </a:lnTo>
                    <a:lnTo>
                      <a:pt x="51" y="46"/>
                    </a:lnTo>
                    <a:lnTo>
                      <a:pt x="51" y="25"/>
                    </a:lnTo>
                    <a:lnTo>
                      <a:pt x="40" y="21"/>
                    </a:lnTo>
                    <a:lnTo>
                      <a:pt x="28" y="13"/>
                    </a:lnTo>
                    <a:lnTo>
                      <a:pt x="25" y="32"/>
                    </a:lnTo>
                    <a:lnTo>
                      <a:pt x="24" y="51"/>
                    </a:lnTo>
                    <a:lnTo>
                      <a:pt x="32" y="66"/>
                    </a:lnTo>
                    <a:lnTo>
                      <a:pt x="40" y="80"/>
                    </a:lnTo>
                    <a:lnTo>
                      <a:pt x="44" y="93"/>
                    </a:lnTo>
                    <a:lnTo>
                      <a:pt x="48" y="106"/>
                    </a:lnTo>
                    <a:lnTo>
                      <a:pt x="51" y="104"/>
                    </a:lnTo>
                    <a:lnTo>
                      <a:pt x="54" y="124"/>
                    </a:lnTo>
                    <a:lnTo>
                      <a:pt x="56" y="145"/>
                    </a:lnTo>
                    <a:lnTo>
                      <a:pt x="62" y="151"/>
                    </a:lnTo>
                    <a:lnTo>
                      <a:pt x="69" y="159"/>
                    </a:lnTo>
                    <a:lnTo>
                      <a:pt x="72" y="168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20" name="Group 107"/>
            <p:cNvGrpSpPr>
              <a:grpSpLocks/>
            </p:cNvGrpSpPr>
            <p:nvPr/>
          </p:nvGrpSpPr>
          <p:grpSpPr bwMode="auto">
            <a:xfrm>
              <a:off x="652812" y="1855668"/>
              <a:ext cx="227839" cy="117427"/>
              <a:chOff x="612" y="1332"/>
              <a:chExt cx="137" cy="72"/>
            </a:xfrm>
            <a:solidFill>
              <a:srgbClr val="FFFFFF"/>
            </a:solidFill>
            <a:effectLst/>
          </p:grpSpPr>
          <p:sp>
            <p:nvSpPr>
              <p:cNvPr id="6323" name="Freeform 108"/>
              <p:cNvSpPr>
                <a:spLocks/>
              </p:cNvSpPr>
              <p:nvPr/>
            </p:nvSpPr>
            <p:spPr bwMode="auto">
              <a:xfrm>
                <a:off x="612" y="1332"/>
                <a:ext cx="137" cy="72"/>
              </a:xfrm>
              <a:custGeom>
                <a:avLst/>
                <a:gdLst/>
                <a:ahLst/>
                <a:cxnLst>
                  <a:cxn ang="0">
                    <a:pos x="137" y="44"/>
                  </a:cxn>
                  <a:cxn ang="0">
                    <a:pos x="133" y="38"/>
                  </a:cxn>
                  <a:cxn ang="0">
                    <a:pos x="126" y="31"/>
                  </a:cxn>
                  <a:cxn ang="0">
                    <a:pos x="118" y="29"/>
                  </a:cxn>
                  <a:cxn ang="0">
                    <a:pos x="119" y="32"/>
                  </a:cxn>
                  <a:cxn ang="0">
                    <a:pos x="115" y="29"/>
                  </a:cxn>
                  <a:cxn ang="0">
                    <a:pos x="103" y="29"/>
                  </a:cxn>
                  <a:cxn ang="0">
                    <a:pos x="93" y="36"/>
                  </a:cxn>
                  <a:cxn ang="0">
                    <a:pos x="92" y="40"/>
                  </a:cxn>
                  <a:cxn ang="0">
                    <a:pos x="86" y="40"/>
                  </a:cxn>
                  <a:cxn ang="0">
                    <a:pos x="91" y="34"/>
                  </a:cxn>
                  <a:cxn ang="0">
                    <a:pos x="103" y="24"/>
                  </a:cxn>
                  <a:cxn ang="0">
                    <a:pos x="103" y="16"/>
                  </a:cxn>
                  <a:cxn ang="0">
                    <a:pos x="91" y="5"/>
                  </a:cxn>
                  <a:cxn ang="0">
                    <a:pos x="91" y="10"/>
                  </a:cxn>
                  <a:cxn ang="0">
                    <a:pos x="83" y="0"/>
                  </a:cxn>
                  <a:cxn ang="0">
                    <a:pos x="63" y="14"/>
                  </a:cxn>
                  <a:cxn ang="0">
                    <a:pos x="42" y="28"/>
                  </a:cxn>
                  <a:cxn ang="0">
                    <a:pos x="21" y="41"/>
                  </a:cxn>
                  <a:cxn ang="0">
                    <a:pos x="0" y="56"/>
                  </a:cxn>
                  <a:cxn ang="0">
                    <a:pos x="10" y="48"/>
                  </a:cxn>
                  <a:cxn ang="0">
                    <a:pos x="20" y="43"/>
                  </a:cxn>
                  <a:cxn ang="0">
                    <a:pos x="25" y="41"/>
                  </a:cxn>
                  <a:cxn ang="0">
                    <a:pos x="32" y="39"/>
                  </a:cxn>
                  <a:cxn ang="0">
                    <a:pos x="32" y="41"/>
                  </a:cxn>
                  <a:cxn ang="0">
                    <a:pos x="35" y="41"/>
                  </a:cxn>
                  <a:cxn ang="0">
                    <a:pos x="23" y="47"/>
                  </a:cxn>
                  <a:cxn ang="0">
                    <a:pos x="22" y="52"/>
                  </a:cxn>
                  <a:cxn ang="0">
                    <a:pos x="48" y="52"/>
                  </a:cxn>
                  <a:cxn ang="0">
                    <a:pos x="40" y="63"/>
                  </a:cxn>
                  <a:cxn ang="0">
                    <a:pos x="50" y="67"/>
                  </a:cxn>
                  <a:cxn ang="0">
                    <a:pos x="59" y="68"/>
                  </a:cxn>
                  <a:cxn ang="0">
                    <a:pos x="55" y="72"/>
                  </a:cxn>
                  <a:cxn ang="0">
                    <a:pos x="64" y="69"/>
                  </a:cxn>
                  <a:cxn ang="0">
                    <a:pos x="70" y="67"/>
                  </a:cxn>
                  <a:cxn ang="0">
                    <a:pos x="68" y="64"/>
                  </a:cxn>
                  <a:cxn ang="0">
                    <a:pos x="86" y="57"/>
                  </a:cxn>
                  <a:cxn ang="0">
                    <a:pos x="91" y="53"/>
                  </a:cxn>
                  <a:cxn ang="0">
                    <a:pos x="93" y="49"/>
                  </a:cxn>
                  <a:cxn ang="0">
                    <a:pos x="95" y="52"/>
                  </a:cxn>
                  <a:cxn ang="0">
                    <a:pos x="105" y="51"/>
                  </a:cxn>
                  <a:cxn ang="0">
                    <a:pos x="109" y="49"/>
                  </a:cxn>
                  <a:cxn ang="0">
                    <a:pos x="119" y="49"/>
                  </a:cxn>
                  <a:cxn ang="0">
                    <a:pos x="137" y="44"/>
                  </a:cxn>
                </a:cxnLst>
                <a:rect l="0" t="0" r="r" b="b"/>
                <a:pathLst>
                  <a:path w="137" h="72">
                    <a:moveTo>
                      <a:pt x="137" y="44"/>
                    </a:moveTo>
                    <a:lnTo>
                      <a:pt x="133" y="38"/>
                    </a:lnTo>
                    <a:lnTo>
                      <a:pt x="126" y="31"/>
                    </a:lnTo>
                    <a:lnTo>
                      <a:pt x="118" y="29"/>
                    </a:lnTo>
                    <a:lnTo>
                      <a:pt x="119" y="32"/>
                    </a:lnTo>
                    <a:lnTo>
                      <a:pt x="115" y="29"/>
                    </a:lnTo>
                    <a:lnTo>
                      <a:pt x="103" y="29"/>
                    </a:lnTo>
                    <a:lnTo>
                      <a:pt x="93" y="36"/>
                    </a:lnTo>
                    <a:lnTo>
                      <a:pt x="92" y="40"/>
                    </a:lnTo>
                    <a:lnTo>
                      <a:pt x="86" y="40"/>
                    </a:lnTo>
                    <a:lnTo>
                      <a:pt x="91" y="34"/>
                    </a:lnTo>
                    <a:lnTo>
                      <a:pt x="103" y="24"/>
                    </a:lnTo>
                    <a:lnTo>
                      <a:pt x="103" y="16"/>
                    </a:lnTo>
                    <a:lnTo>
                      <a:pt x="91" y="5"/>
                    </a:lnTo>
                    <a:lnTo>
                      <a:pt x="91" y="10"/>
                    </a:lnTo>
                    <a:lnTo>
                      <a:pt x="83" y="0"/>
                    </a:lnTo>
                    <a:lnTo>
                      <a:pt x="63" y="14"/>
                    </a:lnTo>
                    <a:lnTo>
                      <a:pt x="42" y="28"/>
                    </a:lnTo>
                    <a:lnTo>
                      <a:pt x="21" y="41"/>
                    </a:lnTo>
                    <a:lnTo>
                      <a:pt x="0" y="56"/>
                    </a:lnTo>
                    <a:lnTo>
                      <a:pt x="10" y="48"/>
                    </a:lnTo>
                    <a:lnTo>
                      <a:pt x="20" y="43"/>
                    </a:lnTo>
                    <a:lnTo>
                      <a:pt x="25" y="41"/>
                    </a:lnTo>
                    <a:lnTo>
                      <a:pt x="32" y="39"/>
                    </a:lnTo>
                    <a:lnTo>
                      <a:pt x="32" y="41"/>
                    </a:lnTo>
                    <a:lnTo>
                      <a:pt x="35" y="41"/>
                    </a:lnTo>
                    <a:lnTo>
                      <a:pt x="23" y="47"/>
                    </a:lnTo>
                    <a:lnTo>
                      <a:pt x="22" y="52"/>
                    </a:lnTo>
                    <a:lnTo>
                      <a:pt x="48" y="52"/>
                    </a:lnTo>
                    <a:lnTo>
                      <a:pt x="40" y="63"/>
                    </a:lnTo>
                    <a:lnTo>
                      <a:pt x="50" y="67"/>
                    </a:lnTo>
                    <a:lnTo>
                      <a:pt x="59" y="68"/>
                    </a:lnTo>
                    <a:lnTo>
                      <a:pt x="55" y="72"/>
                    </a:lnTo>
                    <a:lnTo>
                      <a:pt x="64" y="69"/>
                    </a:lnTo>
                    <a:lnTo>
                      <a:pt x="70" y="67"/>
                    </a:lnTo>
                    <a:lnTo>
                      <a:pt x="68" y="64"/>
                    </a:lnTo>
                    <a:lnTo>
                      <a:pt x="86" y="57"/>
                    </a:lnTo>
                    <a:lnTo>
                      <a:pt x="91" y="53"/>
                    </a:lnTo>
                    <a:lnTo>
                      <a:pt x="93" y="49"/>
                    </a:lnTo>
                    <a:lnTo>
                      <a:pt x="95" y="52"/>
                    </a:lnTo>
                    <a:lnTo>
                      <a:pt x="105" y="51"/>
                    </a:lnTo>
                    <a:lnTo>
                      <a:pt x="109" y="49"/>
                    </a:lnTo>
                    <a:lnTo>
                      <a:pt x="119" y="49"/>
                    </a:lnTo>
                    <a:lnTo>
                      <a:pt x="137" y="44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24" name="Freeform 109"/>
              <p:cNvSpPr>
                <a:spLocks/>
              </p:cNvSpPr>
              <p:nvPr/>
            </p:nvSpPr>
            <p:spPr bwMode="auto">
              <a:xfrm>
                <a:off x="612" y="1332"/>
                <a:ext cx="137" cy="72"/>
              </a:xfrm>
              <a:custGeom>
                <a:avLst/>
                <a:gdLst/>
                <a:ahLst/>
                <a:cxnLst>
                  <a:cxn ang="0">
                    <a:pos x="137" y="44"/>
                  </a:cxn>
                  <a:cxn ang="0">
                    <a:pos x="133" y="38"/>
                  </a:cxn>
                  <a:cxn ang="0">
                    <a:pos x="126" y="31"/>
                  </a:cxn>
                  <a:cxn ang="0">
                    <a:pos x="118" y="29"/>
                  </a:cxn>
                  <a:cxn ang="0">
                    <a:pos x="119" y="32"/>
                  </a:cxn>
                  <a:cxn ang="0">
                    <a:pos x="115" y="29"/>
                  </a:cxn>
                  <a:cxn ang="0">
                    <a:pos x="103" y="29"/>
                  </a:cxn>
                  <a:cxn ang="0">
                    <a:pos x="93" y="36"/>
                  </a:cxn>
                  <a:cxn ang="0">
                    <a:pos x="92" y="40"/>
                  </a:cxn>
                  <a:cxn ang="0">
                    <a:pos x="86" y="40"/>
                  </a:cxn>
                  <a:cxn ang="0">
                    <a:pos x="91" y="34"/>
                  </a:cxn>
                  <a:cxn ang="0">
                    <a:pos x="103" y="24"/>
                  </a:cxn>
                  <a:cxn ang="0">
                    <a:pos x="103" y="16"/>
                  </a:cxn>
                  <a:cxn ang="0">
                    <a:pos x="91" y="5"/>
                  </a:cxn>
                  <a:cxn ang="0">
                    <a:pos x="91" y="10"/>
                  </a:cxn>
                  <a:cxn ang="0">
                    <a:pos x="83" y="0"/>
                  </a:cxn>
                  <a:cxn ang="0">
                    <a:pos x="63" y="14"/>
                  </a:cxn>
                  <a:cxn ang="0">
                    <a:pos x="42" y="28"/>
                  </a:cxn>
                  <a:cxn ang="0">
                    <a:pos x="21" y="41"/>
                  </a:cxn>
                  <a:cxn ang="0">
                    <a:pos x="0" y="56"/>
                  </a:cxn>
                  <a:cxn ang="0">
                    <a:pos x="10" y="48"/>
                  </a:cxn>
                  <a:cxn ang="0">
                    <a:pos x="20" y="43"/>
                  </a:cxn>
                  <a:cxn ang="0">
                    <a:pos x="25" y="41"/>
                  </a:cxn>
                  <a:cxn ang="0">
                    <a:pos x="32" y="39"/>
                  </a:cxn>
                  <a:cxn ang="0">
                    <a:pos x="32" y="41"/>
                  </a:cxn>
                  <a:cxn ang="0">
                    <a:pos x="35" y="41"/>
                  </a:cxn>
                  <a:cxn ang="0">
                    <a:pos x="23" y="47"/>
                  </a:cxn>
                  <a:cxn ang="0">
                    <a:pos x="22" y="52"/>
                  </a:cxn>
                  <a:cxn ang="0">
                    <a:pos x="48" y="52"/>
                  </a:cxn>
                  <a:cxn ang="0">
                    <a:pos x="40" y="63"/>
                  </a:cxn>
                  <a:cxn ang="0">
                    <a:pos x="50" y="67"/>
                  </a:cxn>
                  <a:cxn ang="0">
                    <a:pos x="59" y="68"/>
                  </a:cxn>
                  <a:cxn ang="0">
                    <a:pos x="55" y="72"/>
                  </a:cxn>
                  <a:cxn ang="0">
                    <a:pos x="64" y="69"/>
                  </a:cxn>
                  <a:cxn ang="0">
                    <a:pos x="70" y="67"/>
                  </a:cxn>
                  <a:cxn ang="0">
                    <a:pos x="68" y="64"/>
                  </a:cxn>
                  <a:cxn ang="0">
                    <a:pos x="86" y="57"/>
                  </a:cxn>
                  <a:cxn ang="0">
                    <a:pos x="91" y="53"/>
                  </a:cxn>
                  <a:cxn ang="0">
                    <a:pos x="93" y="49"/>
                  </a:cxn>
                  <a:cxn ang="0">
                    <a:pos x="95" y="52"/>
                  </a:cxn>
                  <a:cxn ang="0">
                    <a:pos x="105" y="51"/>
                  </a:cxn>
                  <a:cxn ang="0">
                    <a:pos x="109" y="49"/>
                  </a:cxn>
                  <a:cxn ang="0">
                    <a:pos x="119" y="49"/>
                  </a:cxn>
                  <a:cxn ang="0">
                    <a:pos x="137" y="44"/>
                  </a:cxn>
                </a:cxnLst>
                <a:rect l="0" t="0" r="r" b="b"/>
                <a:pathLst>
                  <a:path w="137" h="72">
                    <a:moveTo>
                      <a:pt x="137" y="44"/>
                    </a:moveTo>
                    <a:lnTo>
                      <a:pt x="133" y="38"/>
                    </a:lnTo>
                    <a:lnTo>
                      <a:pt x="126" y="31"/>
                    </a:lnTo>
                    <a:lnTo>
                      <a:pt x="118" y="29"/>
                    </a:lnTo>
                    <a:lnTo>
                      <a:pt x="119" y="32"/>
                    </a:lnTo>
                    <a:lnTo>
                      <a:pt x="115" y="29"/>
                    </a:lnTo>
                    <a:lnTo>
                      <a:pt x="103" y="29"/>
                    </a:lnTo>
                    <a:lnTo>
                      <a:pt x="93" y="36"/>
                    </a:lnTo>
                    <a:lnTo>
                      <a:pt x="92" y="40"/>
                    </a:lnTo>
                    <a:lnTo>
                      <a:pt x="86" y="40"/>
                    </a:lnTo>
                    <a:lnTo>
                      <a:pt x="91" y="34"/>
                    </a:lnTo>
                    <a:lnTo>
                      <a:pt x="103" y="24"/>
                    </a:lnTo>
                    <a:lnTo>
                      <a:pt x="103" y="16"/>
                    </a:lnTo>
                    <a:lnTo>
                      <a:pt x="91" y="5"/>
                    </a:lnTo>
                    <a:lnTo>
                      <a:pt x="91" y="10"/>
                    </a:lnTo>
                    <a:lnTo>
                      <a:pt x="83" y="0"/>
                    </a:lnTo>
                    <a:lnTo>
                      <a:pt x="63" y="14"/>
                    </a:lnTo>
                    <a:lnTo>
                      <a:pt x="42" y="28"/>
                    </a:lnTo>
                    <a:lnTo>
                      <a:pt x="21" y="41"/>
                    </a:lnTo>
                    <a:lnTo>
                      <a:pt x="0" y="56"/>
                    </a:lnTo>
                    <a:lnTo>
                      <a:pt x="10" y="48"/>
                    </a:lnTo>
                    <a:lnTo>
                      <a:pt x="20" y="43"/>
                    </a:lnTo>
                    <a:lnTo>
                      <a:pt x="25" y="41"/>
                    </a:lnTo>
                    <a:lnTo>
                      <a:pt x="32" y="39"/>
                    </a:lnTo>
                    <a:lnTo>
                      <a:pt x="32" y="41"/>
                    </a:lnTo>
                    <a:lnTo>
                      <a:pt x="35" y="41"/>
                    </a:lnTo>
                    <a:lnTo>
                      <a:pt x="23" y="47"/>
                    </a:lnTo>
                    <a:lnTo>
                      <a:pt x="22" y="52"/>
                    </a:lnTo>
                    <a:lnTo>
                      <a:pt x="48" y="52"/>
                    </a:lnTo>
                    <a:lnTo>
                      <a:pt x="40" y="63"/>
                    </a:lnTo>
                    <a:lnTo>
                      <a:pt x="50" y="67"/>
                    </a:lnTo>
                    <a:lnTo>
                      <a:pt x="59" y="68"/>
                    </a:lnTo>
                    <a:lnTo>
                      <a:pt x="55" y="72"/>
                    </a:lnTo>
                    <a:lnTo>
                      <a:pt x="64" y="69"/>
                    </a:lnTo>
                    <a:lnTo>
                      <a:pt x="70" y="67"/>
                    </a:lnTo>
                    <a:lnTo>
                      <a:pt x="68" y="64"/>
                    </a:lnTo>
                    <a:lnTo>
                      <a:pt x="86" y="57"/>
                    </a:lnTo>
                    <a:lnTo>
                      <a:pt x="91" y="53"/>
                    </a:lnTo>
                    <a:lnTo>
                      <a:pt x="93" y="49"/>
                    </a:lnTo>
                    <a:lnTo>
                      <a:pt x="95" y="52"/>
                    </a:lnTo>
                    <a:lnTo>
                      <a:pt x="105" y="51"/>
                    </a:lnTo>
                    <a:lnTo>
                      <a:pt x="109" y="49"/>
                    </a:lnTo>
                    <a:lnTo>
                      <a:pt x="119" y="49"/>
                    </a:lnTo>
                    <a:lnTo>
                      <a:pt x="137" y="44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21" name="Group 110"/>
            <p:cNvGrpSpPr>
              <a:grpSpLocks/>
            </p:cNvGrpSpPr>
            <p:nvPr/>
          </p:nvGrpSpPr>
          <p:grpSpPr bwMode="auto">
            <a:xfrm>
              <a:off x="1276144" y="1779204"/>
              <a:ext cx="1703775" cy="827447"/>
              <a:chOff x="988" y="1286"/>
              <a:chExt cx="1025" cy="500"/>
            </a:xfrm>
            <a:solidFill>
              <a:srgbClr val="00B050"/>
            </a:solidFill>
            <a:effectLst/>
          </p:grpSpPr>
          <p:sp>
            <p:nvSpPr>
              <p:cNvPr id="6326" name="Freeform 111"/>
              <p:cNvSpPr>
                <a:spLocks/>
              </p:cNvSpPr>
              <p:nvPr/>
            </p:nvSpPr>
            <p:spPr bwMode="auto">
              <a:xfrm>
                <a:off x="988" y="1286"/>
                <a:ext cx="1025" cy="500"/>
              </a:xfrm>
              <a:custGeom>
                <a:avLst/>
                <a:gdLst/>
                <a:ahLst/>
                <a:cxnLst>
                  <a:cxn ang="0">
                    <a:pos x="789" y="84"/>
                  </a:cxn>
                  <a:cxn ang="0">
                    <a:pos x="836" y="34"/>
                  </a:cxn>
                  <a:cxn ang="0">
                    <a:pos x="752" y="56"/>
                  </a:cxn>
                  <a:cxn ang="0">
                    <a:pos x="718" y="32"/>
                  </a:cxn>
                  <a:cxn ang="0">
                    <a:pos x="717" y="2"/>
                  </a:cxn>
                  <a:cxn ang="0">
                    <a:pos x="705" y="37"/>
                  </a:cxn>
                  <a:cxn ang="0">
                    <a:pos x="651" y="76"/>
                  </a:cxn>
                  <a:cxn ang="0">
                    <a:pos x="663" y="55"/>
                  </a:cxn>
                  <a:cxn ang="0">
                    <a:pos x="624" y="64"/>
                  </a:cxn>
                  <a:cxn ang="0">
                    <a:pos x="541" y="54"/>
                  </a:cxn>
                  <a:cxn ang="0">
                    <a:pos x="506" y="65"/>
                  </a:cxn>
                  <a:cxn ang="0">
                    <a:pos x="434" y="46"/>
                  </a:cxn>
                  <a:cxn ang="0">
                    <a:pos x="344" y="35"/>
                  </a:cxn>
                  <a:cxn ang="0">
                    <a:pos x="287" y="29"/>
                  </a:cxn>
                  <a:cxn ang="0">
                    <a:pos x="123" y="70"/>
                  </a:cxn>
                  <a:cxn ang="0">
                    <a:pos x="22" y="187"/>
                  </a:cxn>
                  <a:cxn ang="0">
                    <a:pos x="73" y="254"/>
                  </a:cxn>
                  <a:cxn ang="0">
                    <a:pos x="47" y="276"/>
                  </a:cxn>
                  <a:cxn ang="0">
                    <a:pos x="62" y="297"/>
                  </a:cxn>
                  <a:cxn ang="0">
                    <a:pos x="63" y="320"/>
                  </a:cxn>
                  <a:cxn ang="0">
                    <a:pos x="37" y="335"/>
                  </a:cxn>
                  <a:cxn ang="0">
                    <a:pos x="58" y="344"/>
                  </a:cxn>
                  <a:cxn ang="0">
                    <a:pos x="70" y="358"/>
                  </a:cxn>
                  <a:cxn ang="0">
                    <a:pos x="75" y="370"/>
                  </a:cxn>
                  <a:cxn ang="0">
                    <a:pos x="269" y="372"/>
                  </a:cxn>
                  <a:cxn ang="0">
                    <a:pos x="466" y="366"/>
                  </a:cxn>
                  <a:cxn ang="0">
                    <a:pos x="580" y="407"/>
                  </a:cxn>
                  <a:cxn ang="0">
                    <a:pos x="576" y="493"/>
                  </a:cxn>
                  <a:cxn ang="0">
                    <a:pos x="692" y="455"/>
                  </a:cxn>
                  <a:cxn ang="0">
                    <a:pos x="816" y="402"/>
                  </a:cxn>
                  <a:cxn ang="0">
                    <a:pos x="864" y="426"/>
                  </a:cxn>
                  <a:cxn ang="0">
                    <a:pos x="837" y="449"/>
                  </a:cxn>
                  <a:cxn ang="0">
                    <a:pos x="908" y="437"/>
                  </a:cxn>
                  <a:cxn ang="0">
                    <a:pos x="861" y="405"/>
                  </a:cxn>
                  <a:cxn ang="0">
                    <a:pos x="885" y="377"/>
                  </a:cxn>
                  <a:cxn ang="0">
                    <a:pos x="805" y="387"/>
                  </a:cxn>
                  <a:cxn ang="0">
                    <a:pos x="972" y="337"/>
                  </a:cxn>
                  <a:cxn ang="0">
                    <a:pos x="1025" y="296"/>
                  </a:cxn>
                  <a:cxn ang="0">
                    <a:pos x="971" y="294"/>
                  </a:cxn>
                  <a:cxn ang="0">
                    <a:pos x="982" y="272"/>
                  </a:cxn>
                  <a:cxn ang="0">
                    <a:pos x="976" y="260"/>
                  </a:cxn>
                  <a:cxn ang="0">
                    <a:pos x="961" y="238"/>
                  </a:cxn>
                  <a:cxn ang="0">
                    <a:pos x="961" y="218"/>
                  </a:cxn>
                  <a:cxn ang="0">
                    <a:pos x="960" y="187"/>
                  </a:cxn>
                  <a:cxn ang="0">
                    <a:pos x="938" y="202"/>
                  </a:cxn>
                  <a:cxn ang="0">
                    <a:pos x="894" y="218"/>
                  </a:cxn>
                  <a:cxn ang="0">
                    <a:pos x="889" y="194"/>
                  </a:cxn>
                  <a:cxn ang="0">
                    <a:pos x="879" y="160"/>
                  </a:cxn>
                  <a:cxn ang="0">
                    <a:pos x="806" y="163"/>
                  </a:cxn>
                  <a:cxn ang="0">
                    <a:pos x="768" y="253"/>
                  </a:cxn>
                  <a:cxn ang="0">
                    <a:pos x="699" y="325"/>
                  </a:cxn>
                  <a:cxn ang="0">
                    <a:pos x="680" y="283"/>
                  </a:cxn>
                  <a:cxn ang="0">
                    <a:pos x="596" y="231"/>
                  </a:cxn>
                  <a:cxn ang="0">
                    <a:pos x="566" y="200"/>
                  </a:cxn>
                  <a:cxn ang="0">
                    <a:pos x="642" y="140"/>
                  </a:cxn>
                  <a:cxn ang="0">
                    <a:pos x="682" y="121"/>
                  </a:cxn>
                  <a:cxn ang="0">
                    <a:pos x="719" y="96"/>
                  </a:cxn>
                </a:cxnLst>
                <a:rect l="0" t="0" r="r" b="b"/>
                <a:pathLst>
                  <a:path w="1025" h="500">
                    <a:moveTo>
                      <a:pt x="756" y="87"/>
                    </a:moveTo>
                    <a:lnTo>
                      <a:pt x="749" y="83"/>
                    </a:lnTo>
                    <a:lnTo>
                      <a:pt x="765" y="83"/>
                    </a:lnTo>
                    <a:lnTo>
                      <a:pt x="773" y="87"/>
                    </a:lnTo>
                    <a:lnTo>
                      <a:pt x="781" y="86"/>
                    </a:lnTo>
                    <a:lnTo>
                      <a:pt x="775" y="77"/>
                    </a:lnTo>
                    <a:lnTo>
                      <a:pt x="781" y="78"/>
                    </a:lnTo>
                    <a:lnTo>
                      <a:pt x="784" y="79"/>
                    </a:lnTo>
                    <a:lnTo>
                      <a:pt x="789" y="84"/>
                    </a:lnTo>
                    <a:lnTo>
                      <a:pt x="817" y="74"/>
                    </a:lnTo>
                    <a:lnTo>
                      <a:pt x="823" y="66"/>
                    </a:lnTo>
                    <a:lnTo>
                      <a:pt x="822" y="58"/>
                    </a:lnTo>
                    <a:lnTo>
                      <a:pt x="823" y="53"/>
                    </a:lnTo>
                    <a:lnTo>
                      <a:pt x="838" y="47"/>
                    </a:lnTo>
                    <a:lnTo>
                      <a:pt x="829" y="46"/>
                    </a:lnTo>
                    <a:lnTo>
                      <a:pt x="841" y="41"/>
                    </a:lnTo>
                    <a:lnTo>
                      <a:pt x="822" y="35"/>
                    </a:lnTo>
                    <a:lnTo>
                      <a:pt x="836" y="34"/>
                    </a:lnTo>
                    <a:lnTo>
                      <a:pt x="800" y="33"/>
                    </a:lnTo>
                    <a:lnTo>
                      <a:pt x="796" y="42"/>
                    </a:lnTo>
                    <a:lnTo>
                      <a:pt x="798" y="45"/>
                    </a:lnTo>
                    <a:lnTo>
                      <a:pt x="796" y="47"/>
                    </a:lnTo>
                    <a:lnTo>
                      <a:pt x="786" y="47"/>
                    </a:lnTo>
                    <a:lnTo>
                      <a:pt x="760" y="69"/>
                    </a:lnTo>
                    <a:lnTo>
                      <a:pt x="751" y="72"/>
                    </a:lnTo>
                    <a:lnTo>
                      <a:pt x="748" y="59"/>
                    </a:lnTo>
                    <a:lnTo>
                      <a:pt x="752" y="56"/>
                    </a:lnTo>
                    <a:lnTo>
                      <a:pt x="760" y="45"/>
                    </a:lnTo>
                    <a:lnTo>
                      <a:pt x="750" y="41"/>
                    </a:lnTo>
                    <a:lnTo>
                      <a:pt x="727" y="56"/>
                    </a:lnTo>
                    <a:lnTo>
                      <a:pt x="732" y="43"/>
                    </a:lnTo>
                    <a:lnTo>
                      <a:pt x="729" y="40"/>
                    </a:lnTo>
                    <a:lnTo>
                      <a:pt x="740" y="36"/>
                    </a:lnTo>
                    <a:lnTo>
                      <a:pt x="732" y="34"/>
                    </a:lnTo>
                    <a:lnTo>
                      <a:pt x="720" y="33"/>
                    </a:lnTo>
                    <a:lnTo>
                      <a:pt x="718" y="32"/>
                    </a:lnTo>
                    <a:lnTo>
                      <a:pt x="728" y="28"/>
                    </a:lnTo>
                    <a:lnTo>
                      <a:pt x="728" y="25"/>
                    </a:lnTo>
                    <a:lnTo>
                      <a:pt x="734" y="25"/>
                    </a:lnTo>
                    <a:lnTo>
                      <a:pt x="730" y="17"/>
                    </a:lnTo>
                    <a:lnTo>
                      <a:pt x="734" y="8"/>
                    </a:lnTo>
                    <a:lnTo>
                      <a:pt x="727" y="3"/>
                    </a:lnTo>
                    <a:lnTo>
                      <a:pt x="723" y="2"/>
                    </a:lnTo>
                    <a:lnTo>
                      <a:pt x="726" y="0"/>
                    </a:lnTo>
                    <a:lnTo>
                      <a:pt x="717" y="2"/>
                    </a:lnTo>
                    <a:lnTo>
                      <a:pt x="723" y="2"/>
                    </a:lnTo>
                    <a:lnTo>
                      <a:pt x="705" y="7"/>
                    </a:lnTo>
                    <a:lnTo>
                      <a:pt x="707" y="9"/>
                    </a:lnTo>
                    <a:lnTo>
                      <a:pt x="695" y="10"/>
                    </a:lnTo>
                    <a:lnTo>
                      <a:pt x="690" y="20"/>
                    </a:lnTo>
                    <a:lnTo>
                      <a:pt x="693" y="21"/>
                    </a:lnTo>
                    <a:lnTo>
                      <a:pt x="684" y="23"/>
                    </a:lnTo>
                    <a:lnTo>
                      <a:pt x="680" y="31"/>
                    </a:lnTo>
                    <a:lnTo>
                      <a:pt x="705" y="37"/>
                    </a:lnTo>
                    <a:lnTo>
                      <a:pt x="698" y="40"/>
                    </a:lnTo>
                    <a:lnTo>
                      <a:pt x="699" y="39"/>
                    </a:lnTo>
                    <a:lnTo>
                      <a:pt x="693" y="42"/>
                    </a:lnTo>
                    <a:lnTo>
                      <a:pt x="685" y="48"/>
                    </a:lnTo>
                    <a:lnTo>
                      <a:pt x="697" y="44"/>
                    </a:lnTo>
                    <a:lnTo>
                      <a:pt x="692" y="50"/>
                    </a:lnTo>
                    <a:lnTo>
                      <a:pt x="669" y="58"/>
                    </a:lnTo>
                    <a:lnTo>
                      <a:pt x="658" y="69"/>
                    </a:lnTo>
                    <a:lnTo>
                      <a:pt x="651" y="76"/>
                    </a:lnTo>
                    <a:lnTo>
                      <a:pt x="643" y="76"/>
                    </a:lnTo>
                    <a:lnTo>
                      <a:pt x="644" y="79"/>
                    </a:lnTo>
                    <a:lnTo>
                      <a:pt x="643" y="76"/>
                    </a:lnTo>
                    <a:lnTo>
                      <a:pt x="644" y="76"/>
                    </a:lnTo>
                    <a:lnTo>
                      <a:pt x="653" y="74"/>
                    </a:lnTo>
                    <a:lnTo>
                      <a:pt x="649" y="73"/>
                    </a:lnTo>
                    <a:lnTo>
                      <a:pt x="653" y="69"/>
                    </a:lnTo>
                    <a:lnTo>
                      <a:pt x="647" y="70"/>
                    </a:lnTo>
                    <a:lnTo>
                      <a:pt x="663" y="55"/>
                    </a:lnTo>
                    <a:lnTo>
                      <a:pt x="652" y="58"/>
                    </a:lnTo>
                    <a:lnTo>
                      <a:pt x="653" y="56"/>
                    </a:lnTo>
                    <a:lnTo>
                      <a:pt x="641" y="54"/>
                    </a:lnTo>
                    <a:lnTo>
                      <a:pt x="631" y="56"/>
                    </a:lnTo>
                    <a:lnTo>
                      <a:pt x="635" y="62"/>
                    </a:lnTo>
                    <a:lnTo>
                      <a:pt x="642" y="63"/>
                    </a:lnTo>
                    <a:lnTo>
                      <a:pt x="630" y="64"/>
                    </a:lnTo>
                    <a:lnTo>
                      <a:pt x="627" y="59"/>
                    </a:lnTo>
                    <a:lnTo>
                      <a:pt x="624" y="64"/>
                    </a:lnTo>
                    <a:lnTo>
                      <a:pt x="600" y="63"/>
                    </a:lnTo>
                    <a:lnTo>
                      <a:pt x="577" y="63"/>
                    </a:lnTo>
                    <a:lnTo>
                      <a:pt x="570" y="59"/>
                    </a:lnTo>
                    <a:lnTo>
                      <a:pt x="560" y="58"/>
                    </a:lnTo>
                    <a:lnTo>
                      <a:pt x="555" y="51"/>
                    </a:lnTo>
                    <a:lnTo>
                      <a:pt x="552" y="45"/>
                    </a:lnTo>
                    <a:lnTo>
                      <a:pt x="516" y="55"/>
                    </a:lnTo>
                    <a:lnTo>
                      <a:pt x="523" y="57"/>
                    </a:lnTo>
                    <a:lnTo>
                      <a:pt x="541" y="54"/>
                    </a:lnTo>
                    <a:lnTo>
                      <a:pt x="552" y="51"/>
                    </a:lnTo>
                    <a:lnTo>
                      <a:pt x="530" y="58"/>
                    </a:lnTo>
                    <a:lnTo>
                      <a:pt x="520" y="61"/>
                    </a:lnTo>
                    <a:lnTo>
                      <a:pt x="512" y="78"/>
                    </a:lnTo>
                    <a:lnTo>
                      <a:pt x="508" y="75"/>
                    </a:lnTo>
                    <a:lnTo>
                      <a:pt x="505" y="85"/>
                    </a:lnTo>
                    <a:lnTo>
                      <a:pt x="500" y="73"/>
                    </a:lnTo>
                    <a:lnTo>
                      <a:pt x="509" y="73"/>
                    </a:lnTo>
                    <a:lnTo>
                      <a:pt x="506" y="65"/>
                    </a:lnTo>
                    <a:lnTo>
                      <a:pt x="500" y="69"/>
                    </a:lnTo>
                    <a:lnTo>
                      <a:pt x="500" y="64"/>
                    </a:lnTo>
                    <a:lnTo>
                      <a:pt x="492" y="61"/>
                    </a:lnTo>
                    <a:lnTo>
                      <a:pt x="447" y="65"/>
                    </a:lnTo>
                    <a:lnTo>
                      <a:pt x="431" y="61"/>
                    </a:lnTo>
                    <a:lnTo>
                      <a:pt x="448" y="56"/>
                    </a:lnTo>
                    <a:lnTo>
                      <a:pt x="454" y="54"/>
                    </a:lnTo>
                    <a:lnTo>
                      <a:pt x="442" y="44"/>
                    </a:lnTo>
                    <a:lnTo>
                      <a:pt x="434" y="46"/>
                    </a:lnTo>
                    <a:lnTo>
                      <a:pt x="404" y="39"/>
                    </a:lnTo>
                    <a:lnTo>
                      <a:pt x="375" y="31"/>
                    </a:lnTo>
                    <a:lnTo>
                      <a:pt x="359" y="39"/>
                    </a:lnTo>
                    <a:lnTo>
                      <a:pt x="352" y="36"/>
                    </a:lnTo>
                    <a:lnTo>
                      <a:pt x="357" y="33"/>
                    </a:lnTo>
                    <a:lnTo>
                      <a:pt x="361" y="26"/>
                    </a:lnTo>
                    <a:lnTo>
                      <a:pt x="356" y="29"/>
                    </a:lnTo>
                    <a:lnTo>
                      <a:pt x="351" y="33"/>
                    </a:lnTo>
                    <a:lnTo>
                      <a:pt x="344" y="35"/>
                    </a:lnTo>
                    <a:lnTo>
                      <a:pt x="339" y="39"/>
                    </a:lnTo>
                    <a:lnTo>
                      <a:pt x="333" y="29"/>
                    </a:lnTo>
                    <a:lnTo>
                      <a:pt x="329" y="21"/>
                    </a:lnTo>
                    <a:lnTo>
                      <a:pt x="330" y="25"/>
                    </a:lnTo>
                    <a:lnTo>
                      <a:pt x="305" y="33"/>
                    </a:lnTo>
                    <a:lnTo>
                      <a:pt x="305" y="31"/>
                    </a:lnTo>
                    <a:lnTo>
                      <a:pt x="279" y="35"/>
                    </a:lnTo>
                    <a:lnTo>
                      <a:pt x="306" y="26"/>
                    </a:lnTo>
                    <a:lnTo>
                      <a:pt x="287" y="29"/>
                    </a:lnTo>
                    <a:lnTo>
                      <a:pt x="258" y="36"/>
                    </a:lnTo>
                    <a:lnTo>
                      <a:pt x="228" y="43"/>
                    </a:lnTo>
                    <a:lnTo>
                      <a:pt x="224" y="48"/>
                    </a:lnTo>
                    <a:lnTo>
                      <a:pt x="214" y="46"/>
                    </a:lnTo>
                    <a:lnTo>
                      <a:pt x="212" y="48"/>
                    </a:lnTo>
                    <a:lnTo>
                      <a:pt x="189" y="41"/>
                    </a:lnTo>
                    <a:lnTo>
                      <a:pt x="167" y="34"/>
                    </a:lnTo>
                    <a:lnTo>
                      <a:pt x="144" y="53"/>
                    </a:lnTo>
                    <a:lnTo>
                      <a:pt x="123" y="70"/>
                    </a:lnTo>
                    <a:lnTo>
                      <a:pt x="102" y="88"/>
                    </a:lnTo>
                    <a:lnTo>
                      <a:pt x="81" y="106"/>
                    </a:lnTo>
                    <a:lnTo>
                      <a:pt x="60" y="124"/>
                    </a:lnTo>
                    <a:lnTo>
                      <a:pt x="41" y="143"/>
                    </a:lnTo>
                    <a:lnTo>
                      <a:pt x="20" y="163"/>
                    </a:lnTo>
                    <a:lnTo>
                      <a:pt x="0" y="181"/>
                    </a:lnTo>
                    <a:lnTo>
                      <a:pt x="25" y="181"/>
                    </a:lnTo>
                    <a:lnTo>
                      <a:pt x="19" y="185"/>
                    </a:lnTo>
                    <a:lnTo>
                      <a:pt x="22" y="187"/>
                    </a:lnTo>
                    <a:lnTo>
                      <a:pt x="22" y="204"/>
                    </a:lnTo>
                    <a:lnTo>
                      <a:pt x="34" y="199"/>
                    </a:lnTo>
                    <a:lnTo>
                      <a:pt x="43" y="195"/>
                    </a:lnTo>
                    <a:lnTo>
                      <a:pt x="60" y="189"/>
                    </a:lnTo>
                    <a:lnTo>
                      <a:pt x="66" y="207"/>
                    </a:lnTo>
                    <a:lnTo>
                      <a:pt x="62" y="222"/>
                    </a:lnTo>
                    <a:lnTo>
                      <a:pt x="59" y="237"/>
                    </a:lnTo>
                    <a:lnTo>
                      <a:pt x="66" y="247"/>
                    </a:lnTo>
                    <a:lnTo>
                      <a:pt x="73" y="254"/>
                    </a:lnTo>
                    <a:lnTo>
                      <a:pt x="57" y="269"/>
                    </a:lnTo>
                    <a:lnTo>
                      <a:pt x="71" y="259"/>
                    </a:lnTo>
                    <a:lnTo>
                      <a:pt x="71" y="262"/>
                    </a:lnTo>
                    <a:lnTo>
                      <a:pt x="58" y="269"/>
                    </a:lnTo>
                    <a:lnTo>
                      <a:pt x="60" y="270"/>
                    </a:lnTo>
                    <a:lnTo>
                      <a:pt x="54" y="275"/>
                    </a:lnTo>
                    <a:lnTo>
                      <a:pt x="49" y="274"/>
                    </a:lnTo>
                    <a:lnTo>
                      <a:pt x="49" y="281"/>
                    </a:lnTo>
                    <a:lnTo>
                      <a:pt x="47" y="276"/>
                    </a:lnTo>
                    <a:lnTo>
                      <a:pt x="45" y="283"/>
                    </a:lnTo>
                    <a:lnTo>
                      <a:pt x="53" y="283"/>
                    </a:lnTo>
                    <a:lnTo>
                      <a:pt x="48" y="283"/>
                    </a:lnTo>
                    <a:lnTo>
                      <a:pt x="48" y="286"/>
                    </a:lnTo>
                    <a:lnTo>
                      <a:pt x="45" y="285"/>
                    </a:lnTo>
                    <a:lnTo>
                      <a:pt x="46" y="296"/>
                    </a:lnTo>
                    <a:lnTo>
                      <a:pt x="65" y="285"/>
                    </a:lnTo>
                    <a:lnTo>
                      <a:pt x="57" y="295"/>
                    </a:lnTo>
                    <a:lnTo>
                      <a:pt x="62" y="297"/>
                    </a:lnTo>
                    <a:lnTo>
                      <a:pt x="53" y="295"/>
                    </a:lnTo>
                    <a:lnTo>
                      <a:pt x="52" y="306"/>
                    </a:lnTo>
                    <a:lnTo>
                      <a:pt x="55" y="305"/>
                    </a:lnTo>
                    <a:lnTo>
                      <a:pt x="45" y="315"/>
                    </a:lnTo>
                    <a:lnTo>
                      <a:pt x="51" y="312"/>
                    </a:lnTo>
                    <a:lnTo>
                      <a:pt x="49" y="316"/>
                    </a:lnTo>
                    <a:lnTo>
                      <a:pt x="70" y="306"/>
                    </a:lnTo>
                    <a:lnTo>
                      <a:pt x="63" y="314"/>
                    </a:lnTo>
                    <a:lnTo>
                      <a:pt x="63" y="320"/>
                    </a:lnTo>
                    <a:lnTo>
                      <a:pt x="60" y="314"/>
                    </a:lnTo>
                    <a:lnTo>
                      <a:pt x="44" y="323"/>
                    </a:lnTo>
                    <a:lnTo>
                      <a:pt x="45" y="327"/>
                    </a:lnTo>
                    <a:lnTo>
                      <a:pt x="49" y="324"/>
                    </a:lnTo>
                    <a:lnTo>
                      <a:pt x="58" y="326"/>
                    </a:lnTo>
                    <a:lnTo>
                      <a:pt x="43" y="329"/>
                    </a:lnTo>
                    <a:lnTo>
                      <a:pt x="40" y="331"/>
                    </a:lnTo>
                    <a:lnTo>
                      <a:pt x="46" y="331"/>
                    </a:lnTo>
                    <a:lnTo>
                      <a:pt x="37" y="335"/>
                    </a:lnTo>
                    <a:lnTo>
                      <a:pt x="48" y="340"/>
                    </a:lnTo>
                    <a:lnTo>
                      <a:pt x="52" y="338"/>
                    </a:lnTo>
                    <a:lnTo>
                      <a:pt x="55" y="339"/>
                    </a:lnTo>
                    <a:lnTo>
                      <a:pt x="49" y="340"/>
                    </a:lnTo>
                    <a:lnTo>
                      <a:pt x="56" y="341"/>
                    </a:lnTo>
                    <a:lnTo>
                      <a:pt x="52" y="344"/>
                    </a:lnTo>
                    <a:lnTo>
                      <a:pt x="63" y="339"/>
                    </a:lnTo>
                    <a:lnTo>
                      <a:pt x="66" y="337"/>
                    </a:lnTo>
                    <a:lnTo>
                      <a:pt x="58" y="344"/>
                    </a:lnTo>
                    <a:lnTo>
                      <a:pt x="53" y="344"/>
                    </a:lnTo>
                    <a:lnTo>
                      <a:pt x="51" y="347"/>
                    </a:lnTo>
                    <a:lnTo>
                      <a:pt x="62" y="344"/>
                    </a:lnTo>
                    <a:lnTo>
                      <a:pt x="60" y="347"/>
                    </a:lnTo>
                    <a:lnTo>
                      <a:pt x="71" y="341"/>
                    </a:lnTo>
                    <a:lnTo>
                      <a:pt x="67" y="349"/>
                    </a:lnTo>
                    <a:lnTo>
                      <a:pt x="76" y="346"/>
                    </a:lnTo>
                    <a:lnTo>
                      <a:pt x="63" y="354"/>
                    </a:lnTo>
                    <a:lnTo>
                      <a:pt x="70" y="358"/>
                    </a:lnTo>
                    <a:lnTo>
                      <a:pt x="77" y="351"/>
                    </a:lnTo>
                    <a:lnTo>
                      <a:pt x="73" y="361"/>
                    </a:lnTo>
                    <a:lnTo>
                      <a:pt x="75" y="361"/>
                    </a:lnTo>
                    <a:lnTo>
                      <a:pt x="69" y="361"/>
                    </a:lnTo>
                    <a:lnTo>
                      <a:pt x="76" y="363"/>
                    </a:lnTo>
                    <a:lnTo>
                      <a:pt x="81" y="360"/>
                    </a:lnTo>
                    <a:lnTo>
                      <a:pt x="77" y="366"/>
                    </a:lnTo>
                    <a:lnTo>
                      <a:pt x="80" y="367"/>
                    </a:lnTo>
                    <a:lnTo>
                      <a:pt x="75" y="370"/>
                    </a:lnTo>
                    <a:lnTo>
                      <a:pt x="80" y="372"/>
                    </a:lnTo>
                    <a:lnTo>
                      <a:pt x="103" y="372"/>
                    </a:lnTo>
                    <a:lnTo>
                      <a:pt x="126" y="372"/>
                    </a:lnTo>
                    <a:lnTo>
                      <a:pt x="152" y="372"/>
                    </a:lnTo>
                    <a:lnTo>
                      <a:pt x="175" y="372"/>
                    </a:lnTo>
                    <a:lnTo>
                      <a:pt x="198" y="372"/>
                    </a:lnTo>
                    <a:lnTo>
                      <a:pt x="222" y="372"/>
                    </a:lnTo>
                    <a:lnTo>
                      <a:pt x="246" y="372"/>
                    </a:lnTo>
                    <a:lnTo>
                      <a:pt x="269" y="372"/>
                    </a:lnTo>
                    <a:lnTo>
                      <a:pt x="294" y="372"/>
                    </a:lnTo>
                    <a:lnTo>
                      <a:pt x="317" y="372"/>
                    </a:lnTo>
                    <a:lnTo>
                      <a:pt x="341" y="372"/>
                    </a:lnTo>
                    <a:lnTo>
                      <a:pt x="365" y="372"/>
                    </a:lnTo>
                    <a:lnTo>
                      <a:pt x="388" y="372"/>
                    </a:lnTo>
                    <a:lnTo>
                      <a:pt x="412" y="372"/>
                    </a:lnTo>
                    <a:lnTo>
                      <a:pt x="437" y="372"/>
                    </a:lnTo>
                    <a:lnTo>
                      <a:pt x="460" y="372"/>
                    </a:lnTo>
                    <a:lnTo>
                      <a:pt x="466" y="366"/>
                    </a:lnTo>
                    <a:lnTo>
                      <a:pt x="464" y="376"/>
                    </a:lnTo>
                    <a:lnTo>
                      <a:pt x="480" y="379"/>
                    </a:lnTo>
                    <a:lnTo>
                      <a:pt x="500" y="387"/>
                    </a:lnTo>
                    <a:lnTo>
                      <a:pt x="514" y="385"/>
                    </a:lnTo>
                    <a:lnTo>
                      <a:pt x="525" y="390"/>
                    </a:lnTo>
                    <a:lnTo>
                      <a:pt x="543" y="384"/>
                    </a:lnTo>
                    <a:lnTo>
                      <a:pt x="554" y="392"/>
                    </a:lnTo>
                    <a:lnTo>
                      <a:pt x="566" y="400"/>
                    </a:lnTo>
                    <a:lnTo>
                      <a:pt x="580" y="407"/>
                    </a:lnTo>
                    <a:lnTo>
                      <a:pt x="592" y="415"/>
                    </a:lnTo>
                    <a:lnTo>
                      <a:pt x="593" y="423"/>
                    </a:lnTo>
                    <a:lnTo>
                      <a:pt x="597" y="422"/>
                    </a:lnTo>
                    <a:lnTo>
                      <a:pt x="596" y="426"/>
                    </a:lnTo>
                    <a:lnTo>
                      <a:pt x="607" y="436"/>
                    </a:lnTo>
                    <a:lnTo>
                      <a:pt x="604" y="452"/>
                    </a:lnTo>
                    <a:lnTo>
                      <a:pt x="602" y="467"/>
                    </a:lnTo>
                    <a:lnTo>
                      <a:pt x="594" y="477"/>
                    </a:lnTo>
                    <a:lnTo>
                      <a:pt x="576" y="493"/>
                    </a:lnTo>
                    <a:lnTo>
                      <a:pt x="581" y="500"/>
                    </a:lnTo>
                    <a:lnTo>
                      <a:pt x="596" y="494"/>
                    </a:lnTo>
                    <a:lnTo>
                      <a:pt x="610" y="490"/>
                    </a:lnTo>
                    <a:lnTo>
                      <a:pt x="626" y="485"/>
                    </a:lnTo>
                    <a:lnTo>
                      <a:pt x="640" y="480"/>
                    </a:lnTo>
                    <a:lnTo>
                      <a:pt x="642" y="469"/>
                    </a:lnTo>
                    <a:lnTo>
                      <a:pt x="659" y="467"/>
                    </a:lnTo>
                    <a:lnTo>
                      <a:pt x="677" y="466"/>
                    </a:lnTo>
                    <a:lnTo>
                      <a:pt x="692" y="455"/>
                    </a:lnTo>
                    <a:lnTo>
                      <a:pt x="706" y="445"/>
                    </a:lnTo>
                    <a:lnTo>
                      <a:pt x="732" y="443"/>
                    </a:lnTo>
                    <a:lnTo>
                      <a:pt x="761" y="442"/>
                    </a:lnTo>
                    <a:lnTo>
                      <a:pt x="771" y="436"/>
                    </a:lnTo>
                    <a:lnTo>
                      <a:pt x="783" y="424"/>
                    </a:lnTo>
                    <a:lnTo>
                      <a:pt x="795" y="411"/>
                    </a:lnTo>
                    <a:lnTo>
                      <a:pt x="807" y="399"/>
                    </a:lnTo>
                    <a:lnTo>
                      <a:pt x="809" y="402"/>
                    </a:lnTo>
                    <a:lnTo>
                      <a:pt x="816" y="402"/>
                    </a:lnTo>
                    <a:lnTo>
                      <a:pt x="825" y="405"/>
                    </a:lnTo>
                    <a:lnTo>
                      <a:pt x="818" y="426"/>
                    </a:lnTo>
                    <a:lnTo>
                      <a:pt x="822" y="438"/>
                    </a:lnTo>
                    <a:lnTo>
                      <a:pt x="826" y="441"/>
                    </a:lnTo>
                    <a:lnTo>
                      <a:pt x="839" y="436"/>
                    </a:lnTo>
                    <a:lnTo>
                      <a:pt x="839" y="437"/>
                    </a:lnTo>
                    <a:lnTo>
                      <a:pt x="859" y="430"/>
                    </a:lnTo>
                    <a:lnTo>
                      <a:pt x="862" y="422"/>
                    </a:lnTo>
                    <a:lnTo>
                      <a:pt x="864" y="426"/>
                    </a:lnTo>
                    <a:lnTo>
                      <a:pt x="867" y="426"/>
                    </a:lnTo>
                    <a:lnTo>
                      <a:pt x="857" y="435"/>
                    </a:lnTo>
                    <a:lnTo>
                      <a:pt x="878" y="435"/>
                    </a:lnTo>
                    <a:lnTo>
                      <a:pt x="864" y="439"/>
                    </a:lnTo>
                    <a:lnTo>
                      <a:pt x="863" y="437"/>
                    </a:lnTo>
                    <a:lnTo>
                      <a:pt x="842" y="447"/>
                    </a:lnTo>
                    <a:lnTo>
                      <a:pt x="846" y="446"/>
                    </a:lnTo>
                    <a:lnTo>
                      <a:pt x="834" y="452"/>
                    </a:lnTo>
                    <a:lnTo>
                      <a:pt x="837" y="449"/>
                    </a:lnTo>
                    <a:lnTo>
                      <a:pt x="831" y="457"/>
                    </a:lnTo>
                    <a:lnTo>
                      <a:pt x="835" y="467"/>
                    </a:lnTo>
                    <a:lnTo>
                      <a:pt x="844" y="465"/>
                    </a:lnTo>
                    <a:lnTo>
                      <a:pt x="864" y="448"/>
                    </a:lnTo>
                    <a:lnTo>
                      <a:pt x="867" y="450"/>
                    </a:lnTo>
                    <a:lnTo>
                      <a:pt x="871" y="448"/>
                    </a:lnTo>
                    <a:lnTo>
                      <a:pt x="872" y="449"/>
                    </a:lnTo>
                    <a:lnTo>
                      <a:pt x="891" y="443"/>
                    </a:lnTo>
                    <a:lnTo>
                      <a:pt x="908" y="437"/>
                    </a:lnTo>
                    <a:lnTo>
                      <a:pt x="904" y="435"/>
                    </a:lnTo>
                    <a:lnTo>
                      <a:pt x="907" y="434"/>
                    </a:lnTo>
                    <a:lnTo>
                      <a:pt x="901" y="425"/>
                    </a:lnTo>
                    <a:lnTo>
                      <a:pt x="895" y="428"/>
                    </a:lnTo>
                    <a:lnTo>
                      <a:pt x="883" y="427"/>
                    </a:lnTo>
                    <a:lnTo>
                      <a:pt x="874" y="423"/>
                    </a:lnTo>
                    <a:lnTo>
                      <a:pt x="867" y="420"/>
                    </a:lnTo>
                    <a:lnTo>
                      <a:pt x="867" y="406"/>
                    </a:lnTo>
                    <a:lnTo>
                      <a:pt x="861" y="405"/>
                    </a:lnTo>
                    <a:lnTo>
                      <a:pt x="872" y="394"/>
                    </a:lnTo>
                    <a:lnTo>
                      <a:pt x="860" y="395"/>
                    </a:lnTo>
                    <a:lnTo>
                      <a:pt x="859" y="391"/>
                    </a:lnTo>
                    <a:lnTo>
                      <a:pt x="846" y="390"/>
                    </a:lnTo>
                    <a:lnTo>
                      <a:pt x="849" y="389"/>
                    </a:lnTo>
                    <a:lnTo>
                      <a:pt x="863" y="389"/>
                    </a:lnTo>
                    <a:lnTo>
                      <a:pt x="882" y="382"/>
                    </a:lnTo>
                    <a:lnTo>
                      <a:pt x="883" y="376"/>
                    </a:lnTo>
                    <a:lnTo>
                      <a:pt x="885" y="377"/>
                    </a:lnTo>
                    <a:lnTo>
                      <a:pt x="885" y="372"/>
                    </a:lnTo>
                    <a:lnTo>
                      <a:pt x="869" y="367"/>
                    </a:lnTo>
                    <a:lnTo>
                      <a:pt x="849" y="372"/>
                    </a:lnTo>
                    <a:lnTo>
                      <a:pt x="828" y="378"/>
                    </a:lnTo>
                    <a:lnTo>
                      <a:pt x="814" y="388"/>
                    </a:lnTo>
                    <a:lnTo>
                      <a:pt x="798" y="398"/>
                    </a:lnTo>
                    <a:lnTo>
                      <a:pt x="778" y="409"/>
                    </a:lnTo>
                    <a:lnTo>
                      <a:pt x="791" y="398"/>
                    </a:lnTo>
                    <a:lnTo>
                      <a:pt x="805" y="387"/>
                    </a:lnTo>
                    <a:lnTo>
                      <a:pt x="790" y="381"/>
                    </a:lnTo>
                    <a:lnTo>
                      <a:pt x="804" y="387"/>
                    </a:lnTo>
                    <a:lnTo>
                      <a:pt x="824" y="373"/>
                    </a:lnTo>
                    <a:lnTo>
                      <a:pt x="846" y="366"/>
                    </a:lnTo>
                    <a:lnTo>
                      <a:pt x="860" y="352"/>
                    </a:lnTo>
                    <a:lnTo>
                      <a:pt x="891" y="351"/>
                    </a:lnTo>
                    <a:lnTo>
                      <a:pt x="922" y="350"/>
                    </a:lnTo>
                    <a:lnTo>
                      <a:pt x="948" y="350"/>
                    </a:lnTo>
                    <a:lnTo>
                      <a:pt x="972" y="337"/>
                    </a:lnTo>
                    <a:lnTo>
                      <a:pt x="996" y="329"/>
                    </a:lnTo>
                    <a:lnTo>
                      <a:pt x="1023" y="316"/>
                    </a:lnTo>
                    <a:lnTo>
                      <a:pt x="1016" y="313"/>
                    </a:lnTo>
                    <a:lnTo>
                      <a:pt x="1023" y="312"/>
                    </a:lnTo>
                    <a:lnTo>
                      <a:pt x="1014" y="309"/>
                    </a:lnTo>
                    <a:lnTo>
                      <a:pt x="1021" y="308"/>
                    </a:lnTo>
                    <a:lnTo>
                      <a:pt x="1022" y="306"/>
                    </a:lnTo>
                    <a:lnTo>
                      <a:pt x="1024" y="301"/>
                    </a:lnTo>
                    <a:lnTo>
                      <a:pt x="1025" y="296"/>
                    </a:lnTo>
                    <a:lnTo>
                      <a:pt x="1016" y="292"/>
                    </a:lnTo>
                    <a:lnTo>
                      <a:pt x="1017" y="291"/>
                    </a:lnTo>
                    <a:lnTo>
                      <a:pt x="1009" y="293"/>
                    </a:lnTo>
                    <a:lnTo>
                      <a:pt x="1011" y="283"/>
                    </a:lnTo>
                    <a:lnTo>
                      <a:pt x="998" y="284"/>
                    </a:lnTo>
                    <a:lnTo>
                      <a:pt x="1005" y="285"/>
                    </a:lnTo>
                    <a:lnTo>
                      <a:pt x="982" y="292"/>
                    </a:lnTo>
                    <a:lnTo>
                      <a:pt x="966" y="297"/>
                    </a:lnTo>
                    <a:lnTo>
                      <a:pt x="971" y="294"/>
                    </a:lnTo>
                    <a:lnTo>
                      <a:pt x="965" y="291"/>
                    </a:lnTo>
                    <a:lnTo>
                      <a:pt x="972" y="291"/>
                    </a:lnTo>
                    <a:lnTo>
                      <a:pt x="998" y="282"/>
                    </a:lnTo>
                    <a:lnTo>
                      <a:pt x="981" y="285"/>
                    </a:lnTo>
                    <a:lnTo>
                      <a:pt x="1013" y="276"/>
                    </a:lnTo>
                    <a:lnTo>
                      <a:pt x="993" y="269"/>
                    </a:lnTo>
                    <a:lnTo>
                      <a:pt x="989" y="270"/>
                    </a:lnTo>
                    <a:lnTo>
                      <a:pt x="992" y="265"/>
                    </a:lnTo>
                    <a:lnTo>
                      <a:pt x="982" y="272"/>
                    </a:lnTo>
                    <a:lnTo>
                      <a:pt x="987" y="267"/>
                    </a:lnTo>
                    <a:lnTo>
                      <a:pt x="985" y="265"/>
                    </a:lnTo>
                    <a:lnTo>
                      <a:pt x="979" y="268"/>
                    </a:lnTo>
                    <a:lnTo>
                      <a:pt x="981" y="264"/>
                    </a:lnTo>
                    <a:lnTo>
                      <a:pt x="972" y="269"/>
                    </a:lnTo>
                    <a:lnTo>
                      <a:pt x="977" y="265"/>
                    </a:lnTo>
                    <a:lnTo>
                      <a:pt x="979" y="262"/>
                    </a:lnTo>
                    <a:lnTo>
                      <a:pt x="980" y="256"/>
                    </a:lnTo>
                    <a:lnTo>
                      <a:pt x="976" y="260"/>
                    </a:lnTo>
                    <a:lnTo>
                      <a:pt x="977" y="257"/>
                    </a:lnTo>
                    <a:lnTo>
                      <a:pt x="970" y="251"/>
                    </a:lnTo>
                    <a:lnTo>
                      <a:pt x="962" y="248"/>
                    </a:lnTo>
                    <a:lnTo>
                      <a:pt x="969" y="248"/>
                    </a:lnTo>
                    <a:lnTo>
                      <a:pt x="965" y="244"/>
                    </a:lnTo>
                    <a:lnTo>
                      <a:pt x="969" y="243"/>
                    </a:lnTo>
                    <a:lnTo>
                      <a:pt x="963" y="242"/>
                    </a:lnTo>
                    <a:lnTo>
                      <a:pt x="967" y="242"/>
                    </a:lnTo>
                    <a:lnTo>
                      <a:pt x="961" y="238"/>
                    </a:lnTo>
                    <a:lnTo>
                      <a:pt x="965" y="238"/>
                    </a:lnTo>
                    <a:lnTo>
                      <a:pt x="968" y="240"/>
                    </a:lnTo>
                    <a:lnTo>
                      <a:pt x="978" y="233"/>
                    </a:lnTo>
                    <a:lnTo>
                      <a:pt x="972" y="229"/>
                    </a:lnTo>
                    <a:lnTo>
                      <a:pt x="969" y="227"/>
                    </a:lnTo>
                    <a:lnTo>
                      <a:pt x="974" y="222"/>
                    </a:lnTo>
                    <a:lnTo>
                      <a:pt x="969" y="219"/>
                    </a:lnTo>
                    <a:lnTo>
                      <a:pt x="968" y="216"/>
                    </a:lnTo>
                    <a:lnTo>
                      <a:pt x="961" y="218"/>
                    </a:lnTo>
                    <a:lnTo>
                      <a:pt x="970" y="214"/>
                    </a:lnTo>
                    <a:lnTo>
                      <a:pt x="970" y="210"/>
                    </a:lnTo>
                    <a:lnTo>
                      <a:pt x="958" y="214"/>
                    </a:lnTo>
                    <a:lnTo>
                      <a:pt x="970" y="206"/>
                    </a:lnTo>
                    <a:lnTo>
                      <a:pt x="967" y="202"/>
                    </a:lnTo>
                    <a:lnTo>
                      <a:pt x="961" y="202"/>
                    </a:lnTo>
                    <a:lnTo>
                      <a:pt x="967" y="197"/>
                    </a:lnTo>
                    <a:lnTo>
                      <a:pt x="963" y="195"/>
                    </a:lnTo>
                    <a:lnTo>
                      <a:pt x="960" y="187"/>
                    </a:lnTo>
                    <a:lnTo>
                      <a:pt x="960" y="185"/>
                    </a:lnTo>
                    <a:lnTo>
                      <a:pt x="955" y="186"/>
                    </a:lnTo>
                    <a:lnTo>
                      <a:pt x="959" y="182"/>
                    </a:lnTo>
                    <a:lnTo>
                      <a:pt x="951" y="185"/>
                    </a:lnTo>
                    <a:lnTo>
                      <a:pt x="951" y="189"/>
                    </a:lnTo>
                    <a:lnTo>
                      <a:pt x="944" y="191"/>
                    </a:lnTo>
                    <a:lnTo>
                      <a:pt x="947" y="195"/>
                    </a:lnTo>
                    <a:lnTo>
                      <a:pt x="943" y="197"/>
                    </a:lnTo>
                    <a:lnTo>
                      <a:pt x="938" y="202"/>
                    </a:lnTo>
                    <a:lnTo>
                      <a:pt x="932" y="207"/>
                    </a:lnTo>
                    <a:lnTo>
                      <a:pt x="928" y="213"/>
                    </a:lnTo>
                    <a:lnTo>
                      <a:pt x="926" y="206"/>
                    </a:lnTo>
                    <a:lnTo>
                      <a:pt x="913" y="213"/>
                    </a:lnTo>
                    <a:lnTo>
                      <a:pt x="902" y="220"/>
                    </a:lnTo>
                    <a:lnTo>
                      <a:pt x="904" y="214"/>
                    </a:lnTo>
                    <a:lnTo>
                      <a:pt x="899" y="217"/>
                    </a:lnTo>
                    <a:lnTo>
                      <a:pt x="901" y="210"/>
                    </a:lnTo>
                    <a:lnTo>
                      <a:pt x="894" y="218"/>
                    </a:lnTo>
                    <a:lnTo>
                      <a:pt x="880" y="222"/>
                    </a:lnTo>
                    <a:lnTo>
                      <a:pt x="899" y="214"/>
                    </a:lnTo>
                    <a:lnTo>
                      <a:pt x="896" y="204"/>
                    </a:lnTo>
                    <a:lnTo>
                      <a:pt x="880" y="207"/>
                    </a:lnTo>
                    <a:lnTo>
                      <a:pt x="877" y="206"/>
                    </a:lnTo>
                    <a:lnTo>
                      <a:pt x="882" y="203"/>
                    </a:lnTo>
                    <a:lnTo>
                      <a:pt x="888" y="205"/>
                    </a:lnTo>
                    <a:lnTo>
                      <a:pt x="892" y="196"/>
                    </a:lnTo>
                    <a:lnTo>
                      <a:pt x="889" y="194"/>
                    </a:lnTo>
                    <a:lnTo>
                      <a:pt x="892" y="186"/>
                    </a:lnTo>
                    <a:lnTo>
                      <a:pt x="878" y="185"/>
                    </a:lnTo>
                    <a:lnTo>
                      <a:pt x="896" y="183"/>
                    </a:lnTo>
                    <a:lnTo>
                      <a:pt x="899" y="175"/>
                    </a:lnTo>
                    <a:lnTo>
                      <a:pt x="902" y="171"/>
                    </a:lnTo>
                    <a:lnTo>
                      <a:pt x="896" y="172"/>
                    </a:lnTo>
                    <a:lnTo>
                      <a:pt x="879" y="164"/>
                    </a:lnTo>
                    <a:lnTo>
                      <a:pt x="883" y="160"/>
                    </a:lnTo>
                    <a:lnTo>
                      <a:pt x="879" y="160"/>
                    </a:lnTo>
                    <a:lnTo>
                      <a:pt x="874" y="155"/>
                    </a:lnTo>
                    <a:lnTo>
                      <a:pt x="875" y="152"/>
                    </a:lnTo>
                    <a:lnTo>
                      <a:pt x="863" y="145"/>
                    </a:lnTo>
                    <a:lnTo>
                      <a:pt x="849" y="152"/>
                    </a:lnTo>
                    <a:lnTo>
                      <a:pt x="836" y="152"/>
                    </a:lnTo>
                    <a:lnTo>
                      <a:pt x="840" y="150"/>
                    </a:lnTo>
                    <a:lnTo>
                      <a:pt x="815" y="145"/>
                    </a:lnTo>
                    <a:lnTo>
                      <a:pt x="805" y="159"/>
                    </a:lnTo>
                    <a:lnTo>
                      <a:pt x="806" y="163"/>
                    </a:lnTo>
                    <a:lnTo>
                      <a:pt x="797" y="174"/>
                    </a:lnTo>
                    <a:lnTo>
                      <a:pt x="801" y="174"/>
                    </a:lnTo>
                    <a:lnTo>
                      <a:pt x="797" y="185"/>
                    </a:lnTo>
                    <a:lnTo>
                      <a:pt x="792" y="192"/>
                    </a:lnTo>
                    <a:lnTo>
                      <a:pt x="789" y="192"/>
                    </a:lnTo>
                    <a:lnTo>
                      <a:pt x="770" y="208"/>
                    </a:lnTo>
                    <a:lnTo>
                      <a:pt x="783" y="225"/>
                    </a:lnTo>
                    <a:lnTo>
                      <a:pt x="775" y="238"/>
                    </a:lnTo>
                    <a:lnTo>
                      <a:pt x="768" y="253"/>
                    </a:lnTo>
                    <a:lnTo>
                      <a:pt x="749" y="262"/>
                    </a:lnTo>
                    <a:lnTo>
                      <a:pt x="729" y="272"/>
                    </a:lnTo>
                    <a:lnTo>
                      <a:pt x="720" y="275"/>
                    </a:lnTo>
                    <a:lnTo>
                      <a:pt x="721" y="287"/>
                    </a:lnTo>
                    <a:lnTo>
                      <a:pt x="716" y="311"/>
                    </a:lnTo>
                    <a:lnTo>
                      <a:pt x="709" y="320"/>
                    </a:lnTo>
                    <a:lnTo>
                      <a:pt x="705" y="328"/>
                    </a:lnTo>
                    <a:lnTo>
                      <a:pt x="702" y="331"/>
                    </a:lnTo>
                    <a:lnTo>
                      <a:pt x="699" y="325"/>
                    </a:lnTo>
                    <a:lnTo>
                      <a:pt x="690" y="337"/>
                    </a:lnTo>
                    <a:lnTo>
                      <a:pt x="692" y="341"/>
                    </a:lnTo>
                    <a:lnTo>
                      <a:pt x="682" y="331"/>
                    </a:lnTo>
                    <a:lnTo>
                      <a:pt x="671" y="337"/>
                    </a:lnTo>
                    <a:lnTo>
                      <a:pt x="682" y="328"/>
                    </a:lnTo>
                    <a:lnTo>
                      <a:pt x="672" y="316"/>
                    </a:lnTo>
                    <a:lnTo>
                      <a:pt x="674" y="311"/>
                    </a:lnTo>
                    <a:lnTo>
                      <a:pt x="673" y="300"/>
                    </a:lnTo>
                    <a:lnTo>
                      <a:pt x="680" y="283"/>
                    </a:lnTo>
                    <a:lnTo>
                      <a:pt x="685" y="267"/>
                    </a:lnTo>
                    <a:lnTo>
                      <a:pt x="669" y="265"/>
                    </a:lnTo>
                    <a:lnTo>
                      <a:pt x="651" y="265"/>
                    </a:lnTo>
                    <a:lnTo>
                      <a:pt x="647" y="268"/>
                    </a:lnTo>
                    <a:lnTo>
                      <a:pt x="653" y="263"/>
                    </a:lnTo>
                    <a:lnTo>
                      <a:pt x="641" y="258"/>
                    </a:lnTo>
                    <a:lnTo>
                      <a:pt x="628" y="251"/>
                    </a:lnTo>
                    <a:lnTo>
                      <a:pt x="614" y="237"/>
                    </a:lnTo>
                    <a:lnTo>
                      <a:pt x="596" y="231"/>
                    </a:lnTo>
                    <a:lnTo>
                      <a:pt x="573" y="236"/>
                    </a:lnTo>
                    <a:lnTo>
                      <a:pt x="574" y="235"/>
                    </a:lnTo>
                    <a:lnTo>
                      <a:pt x="571" y="236"/>
                    </a:lnTo>
                    <a:lnTo>
                      <a:pt x="583" y="216"/>
                    </a:lnTo>
                    <a:lnTo>
                      <a:pt x="581" y="207"/>
                    </a:lnTo>
                    <a:lnTo>
                      <a:pt x="569" y="209"/>
                    </a:lnTo>
                    <a:lnTo>
                      <a:pt x="563" y="215"/>
                    </a:lnTo>
                    <a:lnTo>
                      <a:pt x="567" y="207"/>
                    </a:lnTo>
                    <a:lnTo>
                      <a:pt x="566" y="200"/>
                    </a:lnTo>
                    <a:lnTo>
                      <a:pt x="586" y="177"/>
                    </a:lnTo>
                    <a:lnTo>
                      <a:pt x="613" y="159"/>
                    </a:lnTo>
                    <a:lnTo>
                      <a:pt x="615" y="155"/>
                    </a:lnTo>
                    <a:lnTo>
                      <a:pt x="627" y="150"/>
                    </a:lnTo>
                    <a:lnTo>
                      <a:pt x="625" y="149"/>
                    </a:lnTo>
                    <a:lnTo>
                      <a:pt x="630" y="150"/>
                    </a:lnTo>
                    <a:lnTo>
                      <a:pt x="635" y="144"/>
                    </a:lnTo>
                    <a:lnTo>
                      <a:pt x="642" y="143"/>
                    </a:lnTo>
                    <a:lnTo>
                      <a:pt x="642" y="140"/>
                    </a:lnTo>
                    <a:lnTo>
                      <a:pt x="664" y="137"/>
                    </a:lnTo>
                    <a:lnTo>
                      <a:pt x="666" y="131"/>
                    </a:lnTo>
                    <a:lnTo>
                      <a:pt x="650" y="128"/>
                    </a:lnTo>
                    <a:lnTo>
                      <a:pt x="652" y="126"/>
                    </a:lnTo>
                    <a:lnTo>
                      <a:pt x="639" y="123"/>
                    </a:lnTo>
                    <a:lnTo>
                      <a:pt x="639" y="120"/>
                    </a:lnTo>
                    <a:lnTo>
                      <a:pt x="657" y="123"/>
                    </a:lnTo>
                    <a:lnTo>
                      <a:pt x="676" y="127"/>
                    </a:lnTo>
                    <a:lnTo>
                      <a:pt x="682" y="121"/>
                    </a:lnTo>
                    <a:lnTo>
                      <a:pt x="685" y="119"/>
                    </a:lnTo>
                    <a:lnTo>
                      <a:pt x="693" y="122"/>
                    </a:lnTo>
                    <a:lnTo>
                      <a:pt x="693" y="119"/>
                    </a:lnTo>
                    <a:lnTo>
                      <a:pt x="699" y="120"/>
                    </a:lnTo>
                    <a:lnTo>
                      <a:pt x="727" y="106"/>
                    </a:lnTo>
                    <a:lnTo>
                      <a:pt x="730" y="101"/>
                    </a:lnTo>
                    <a:lnTo>
                      <a:pt x="706" y="98"/>
                    </a:lnTo>
                    <a:lnTo>
                      <a:pt x="691" y="91"/>
                    </a:lnTo>
                    <a:lnTo>
                      <a:pt x="719" y="96"/>
                    </a:lnTo>
                    <a:lnTo>
                      <a:pt x="727" y="100"/>
                    </a:lnTo>
                    <a:lnTo>
                      <a:pt x="756" y="8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27" name="Freeform 112"/>
              <p:cNvSpPr>
                <a:spLocks/>
              </p:cNvSpPr>
              <p:nvPr/>
            </p:nvSpPr>
            <p:spPr bwMode="auto">
              <a:xfrm>
                <a:off x="988" y="1286"/>
                <a:ext cx="1025" cy="500"/>
              </a:xfrm>
              <a:custGeom>
                <a:avLst/>
                <a:gdLst/>
                <a:ahLst/>
                <a:cxnLst>
                  <a:cxn ang="0">
                    <a:pos x="789" y="84"/>
                  </a:cxn>
                  <a:cxn ang="0">
                    <a:pos x="836" y="34"/>
                  </a:cxn>
                  <a:cxn ang="0">
                    <a:pos x="752" y="56"/>
                  </a:cxn>
                  <a:cxn ang="0">
                    <a:pos x="718" y="32"/>
                  </a:cxn>
                  <a:cxn ang="0">
                    <a:pos x="717" y="2"/>
                  </a:cxn>
                  <a:cxn ang="0">
                    <a:pos x="705" y="37"/>
                  </a:cxn>
                  <a:cxn ang="0">
                    <a:pos x="651" y="76"/>
                  </a:cxn>
                  <a:cxn ang="0">
                    <a:pos x="663" y="55"/>
                  </a:cxn>
                  <a:cxn ang="0">
                    <a:pos x="624" y="64"/>
                  </a:cxn>
                  <a:cxn ang="0">
                    <a:pos x="541" y="54"/>
                  </a:cxn>
                  <a:cxn ang="0">
                    <a:pos x="506" y="65"/>
                  </a:cxn>
                  <a:cxn ang="0">
                    <a:pos x="434" y="46"/>
                  </a:cxn>
                  <a:cxn ang="0">
                    <a:pos x="344" y="35"/>
                  </a:cxn>
                  <a:cxn ang="0">
                    <a:pos x="287" y="29"/>
                  </a:cxn>
                  <a:cxn ang="0">
                    <a:pos x="123" y="70"/>
                  </a:cxn>
                  <a:cxn ang="0">
                    <a:pos x="22" y="187"/>
                  </a:cxn>
                  <a:cxn ang="0">
                    <a:pos x="73" y="254"/>
                  </a:cxn>
                  <a:cxn ang="0">
                    <a:pos x="47" y="276"/>
                  </a:cxn>
                  <a:cxn ang="0">
                    <a:pos x="62" y="297"/>
                  </a:cxn>
                  <a:cxn ang="0">
                    <a:pos x="63" y="320"/>
                  </a:cxn>
                  <a:cxn ang="0">
                    <a:pos x="37" y="335"/>
                  </a:cxn>
                  <a:cxn ang="0">
                    <a:pos x="58" y="344"/>
                  </a:cxn>
                  <a:cxn ang="0">
                    <a:pos x="70" y="358"/>
                  </a:cxn>
                  <a:cxn ang="0">
                    <a:pos x="75" y="370"/>
                  </a:cxn>
                  <a:cxn ang="0">
                    <a:pos x="269" y="372"/>
                  </a:cxn>
                  <a:cxn ang="0">
                    <a:pos x="466" y="366"/>
                  </a:cxn>
                  <a:cxn ang="0">
                    <a:pos x="580" y="407"/>
                  </a:cxn>
                  <a:cxn ang="0">
                    <a:pos x="576" y="493"/>
                  </a:cxn>
                  <a:cxn ang="0">
                    <a:pos x="692" y="455"/>
                  </a:cxn>
                  <a:cxn ang="0">
                    <a:pos x="816" y="402"/>
                  </a:cxn>
                  <a:cxn ang="0">
                    <a:pos x="864" y="426"/>
                  </a:cxn>
                  <a:cxn ang="0">
                    <a:pos x="837" y="449"/>
                  </a:cxn>
                  <a:cxn ang="0">
                    <a:pos x="908" y="437"/>
                  </a:cxn>
                  <a:cxn ang="0">
                    <a:pos x="861" y="405"/>
                  </a:cxn>
                  <a:cxn ang="0">
                    <a:pos x="885" y="377"/>
                  </a:cxn>
                  <a:cxn ang="0">
                    <a:pos x="805" y="387"/>
                  </a:cxn>
                  <a:cxn ang="0">
                    <a:pos x="972" y="337"/>
                  </a:cxn>
                  <a:cxn ang="0">
                    <a:pos x="1025" y="296"/>
                  </a:cxn>
                  <a:cxn ang="0">
                    <a:pos x="971" y="294"/>
                  </a:cxn>
                  <a:cxn ang="0">
                    <a:pos x="982" y="272"/>
                  </a:cxn>
                  <a:cxn ang="0">
                    <a:pos x="976" y="260"/>
                  </a:cxn>
                  <a:cxn ang="0">
                    <a:pos x="961" y="238"/>
                  </a:cxn>
                  <a:cxn ang="0">
                    <a:pos x="961" y="218"/>
                  </a:cxn>
                  <a:cxn ang="0">
                    <a:pos x="960" y="187"/>
                  </a:cxn>
                  <a:cxn ang="0">
                    <a:pos x="938" y="202"/>
                  </a:cxn>
                  <a:cxn ang="0">
                    <a:pos x="894" y="218"/>
                  </a:cxn>
                  <a:cxn ang="0">
                    <a:pos x="889" y="194"/>
                  </a:cxn>
                  <a:cxn ang="0">
                    <a:pos x="879" y="160"/>
                  </a:cxn>
                  <a:cxn ang="0">
                    <a:pos x="806" y="163"/>
                  </a:cxn>
                  <a:cxn ang="0">
                    <a:pos x="768" y="253"/>
                  </a:cxn>
                  <a:cxn ang="0">
                    <a:pos x="699" y="325"/>
                  </a:cxn>
                  <a:cxn ang="0">
                    <a:pos x="680" y="283"/>
                  </a:cxn>
                  <a:cxn ang="0">
                    <a:pos x="596" y="231"/>
                  </a:cxn>
                  <a:cxn ang="0">
                    <a:pos x="566" y="200"/>
                  </a:cxn>
                  <a:cxn ang="0">
                    <a:pos x="642" y="140"/>
                  </a:cxn>
                  <a:cxn ang="0">
                    <a:pos x="682" y="121"/>
                  </a:cxn>
                  <a:cxn ang="0">
                    <a:pos x="719" y="96"/>
                  </a:cxn>
                </a:cxnLst>
                <a:rect l="0" t="0" r="r" b="b"/>
                <a:pathLst>
                  <a:path w="1025" h="500">
                    <a:moveTo>
                      <a:pt x="756" y="87"/>
                    </a:moveTo>
                    <a:lnTo>
                      <a:pt x="749" y="83"/>
                    </a:lnTo>
                    <a:lnTo>
                      <a:pt x="765" y="83"/>
                    </a:lnTo>
                    <a:lnTo>
                      <a:pt x="773" y="87"/>
                    </a:lnTo>
                    <a:lnTo>
                      <a:pt x="781" y="86"/>
                    </a:lnTo>
                    <a:lnTo>
                      <a:pt x="775" y="77"/>
                    </a:lnTo>
                    <a:lnTo>
                      <a:pt x="781" y="78"/>
                    </a:lnTo>
                    <a:lnTo>
                      <a:pt x="784" y="79"/>
                    </a:lnTo>
                    <a:lnTo>
                      <a:pt x="789" y="84"/>
                    </a:lnTo>
                    <a:lnTo>
                      <a:pt x="817" y="74"/>
                    </a:lnTo>
                    <a:lnTo>
                      <a:pt x="823" y="66"/>
                    </a:lnTo>
                    <a:lnTo>
                      <a:pt x="822" y="58"/>
                    </a:lnTo>
                    <a:lnTo>
                      <a:pt x="823" y="53"/>
                    </a:lnTo>
                    <a:lnTo>
                      <a:pt x="838" y="47"/>
                    </a:lnTo>
                    <a:lnTo>
                      <a:pt x="829" y="46"/>
                    </a:lnTo>
                    <a:lnTo>
                      <a:pt x="841" y="41"/>
                    </a:lnTo>
                    <a:lnTo>
                      <a:pt x="822" y="35"/>
                    </a:lnTo>
                    <a:lnTo>
                      <a:pt x="836" y="34"/>
                    </a:lnTo>
                    <a:lnTo>
                      <a:pt x="800" y="33"/>
                    </a:lnTo>
                    <a:lnTo>
                      <a:pt x="796" y="42"/>
                    </a:lnTo>
                    <a:lnTo>
                      <a:pt x="798" y="45"/>
                    </a:lnTo>
                    <a:lnTo>
                      <a:pt x="796" y="47"/>
                    </a:lnTo>
                    <a:lnTo>
                      <a:pt x="786" y="47"/>
                    </a:lnTo>
                    <a:lnTo>
                      <a:pt x="760" y="69"/>
                    </a:lnTo>
                    <a:lnTo>
                      <a:pt x="751" y="72"/>
                    </a:lnTo>
                    <a:lnTo>
                      <a:pt x="748" y="59"/>
                    </a:lnTo>
                    <a:lnTo>
                      <a:pt x="752" y="56"/>
                    </a:lnTo>
                    <a:lnTo>
                      <a:pt x="760" y="45"/>
                    </a:lnTo>
                    <a:lnTo>
                      <a:pt x="750" y="41"/>
                    </a:lnTo>
                    <a:lnTo>
                      <a:pt x="727" y="56"/>
                    </a:lnTo>
                    <a:lnTo>
                      <a:pt x="732" y="43"/>
                    </a:lnTo>
                    <a:lnTo>
                      <a:pt x="729" y="40"/>
                    </a:lnTo>
                    <a:lnTo>
                      <a:pt x="740" y="36"/>
                    </a:lnTo>
                    <a:lnTo>
                      <a:pt x="732" y="34"/>
                    </a:lnTo>
                    <a:lnTo>
                      <a:pt x="720" y="33"/>
                    </a:lnTo>
                    <a:lnTo>
                      <a:pt x="718" y="32"/>
                    </a:lnTo>
                    <a:lnTo>
                      <a:pt x="728" y="28"/>
                    </a:lnTo>
                    <a:lnTo>
                      <a:pt x="728" y="25"/>
                    </a:lnTo>
                    <a:lnTo>
                      <a:pt x="734" y="25"/>
                    </a:lnTo>
                    <a:lnTo>
                      <a:pt x="730" y="17"/>
                    </a:lnTo>
                    <a:lnTo>
                      <a:pt x="734" y="8"/>
                    </a:lnTo>
                    <a:lnTo>
                      <a:pt x="727" y="3"/>
                    </a:lnTo>
                    <a:lnTo>
                      <a:pt x="723" y="2"/>
                    </a:lnTo>
                    <a:lnTo>
                      <a:pt x="726" y="0"/>
                    </a:lnTo>
                    <a:lnTo>
                      <a:pt x="717" y="2"/>
                    </a:lnTo>
                    <a:lnTo>
                      <a:pt x="723" y="2"/>
                    </a:lnTo>
                    <a:lnTo>
                      <a:pt x="705" y="7"/>
                    </a:lnTo>
                    <a:lnTo>
                      <a:pt x="707" y="9"/>
                    </a:lnTo>
                    <a:lnTo>
                      <a:pt x="695" y="10"/>
                    </a:lnTo>
                    <a:lnTo>
                      <a:pt x="690" y="20"/>
                    </a:lnTo>
                    <a:lnTo>
                      <a:pt x="693" y="21"/>
                    </a:lnTo>
                    <a:lnTo>
                      <a:pt x="684" y="23"/>
                    </a:lnTo>
                    <a:lnTo>
                      <a:pt x="680" y="31"/>
                    </a:lnTo>
                    <a:lnTo>
                      <a:pt x="705" y="37"/>
                    </a:lnTo>
                    <a:lnTo>
                      <a:pt x="698" y="40"/>
                    </a:lnTo>
                    <a:lnTo>
                      <a:pt x="699" y="39"/>
                    </a:lnTo>
                    <a:lnTo>
                      <a:pt x="693" y="42"/>
                    </a:lnTo>
                    <a:lnTo>
                      <a:pt x="685" y="48"/>
                    </a:lnTo>
                    <a:lnTo>
                      <a:pt x="697" y="44"/>
                    </a:lnTo>
                    <a:lnTo>
                      <a:pt x="692" y="50"/>
                    </a:lnTo>
                    <a:lnTo>
                      <a:pt x="669" y="58"/>
                    </a:lnTo>
                    <a:lnTo>
                      <a:pt x="658" y="69"/>
                    </a:lnTo>
                    <a:lnTo>
                      <a:pt x="651" y="76"/>
                    </a:lnTo>
                    <a:lnTo>
                      <a:pt x="643" y="76"/>
                    </a:lnTo>
                    <a:lnTo>
                      <a:pt x="644" y="79"/>
                    </a:lnTo>
                    <a:lnTo>
                      <a:pt x="643" y="76"/>
                    </a:lnTo>
                    <a:lnTo>
                      <a:pt x="644" y="76"/>
                    </a:lnTo>
                    <a:lnTo>
                      <a:pt x="653" y="74"/>
                    </a:lnTo>
                    <a:lnTo>
                      <a:pt x="649" y="73"/>
                    </a:lnTo>
                    <a:lnTo>
                      <a:pt x="653" y="69"/>
                    </a:lnTo>
                    <a:lnTo>
                      <a:pt x="647" y="70"/>
                    </a:lnTo>
                    <a:lnTo>
                      <a:pt x="663" y="55"/>
                    </a:lnTo>
                    <a:lnTo>
                      <a:pt x="652" y="58"/>
                    </a:lnTo>
                    <a:lnTo>
                      <a:pt x="653" y="56"/>
                    </a:lnTo>
                    <a:lnTo>
                      <a:pt x="641" y="54"/>
                    </a:lnTo>
                    <a:lnTo>
                      <a:pt x="631" y="56"/>
                    </a:lnTo>
                    <a:lnTo>
                      <a:pt x="635" y="62"/>
                    </a:lnTo>
                    <a:lnTo>
                      <a:pt x="642" y="63"/>
                    </a:lnTo>
                    <a:lnTo>
                      <a:pt x="630" y="64"/>
                    </a:lnTo>
                    <a:lnTo>
                      <a:pt x="627" y="59"/>
                    </a:lnTo>
                    <a:lnTo>
                      <a:pt x="624" y="64"/>
                    </a:lnTo>
                    <a:lnTo>
                      <a:pt x="600" y="63"/>
                    </a:lnTo>
                    <a:lnTo>
                      <a:pt x="577" y="63"/>
                    </a:lnTo>
                    <a:lnTo>
                      <a:pt x="570" y="59"/>
                    </a:lnTo>
                    <a:lnTo>
                      <a:pt x="560" y="58"/>
                    </a:lnTo>
                    <a:lnTo>
                      <a:pt x="555" y="51"/>
                    </a:lnTo>
                    <a:lnTo>
                      <a:pt x="552" y="45"/>
                    </a:lnTo>
                    <a:lnTo>
                      <a:pt x="516" y="55"/>
                    </a:lnTo>
                    <a:lnTo>
                      <a:pt x="523" y="57"/>
                    </a:lnTo>
                    <a:lnTo>
                      <a:pt x="541" y="54"/>
                    </a:lnTo>
                    <a:lnTo>
                      <a:pt x="552" y="51"/>
                    </a:lnTo>
                    <a:lnTo>
                      <a:pt x="530" y="58"/>
                    </a:lnTo>
                    <a:lnTo>
                      <a:pt x="520" y="61"/>
                    </a:lnTo>
                    <a:lnTo>
                      <a:pt x="512" y="78"/>
                    </a:lnTo>
                    <a:lnTo>
                      <a:pt x="508" y="75"/>
                    </a:lnTo>
                    <a:lnTo>
                      <a:pt x="505" y="85"/>
                    </a:lnTo>
                    <a:lnTo>
                      <a:pt x="500" y="73"/>
                    </a:lnTo>
                    <a:lnTo>
                      <a:pt x="509" y="73"/>
                    </a:lnTo>
                    <a:lnTo>
                      <a:pt x="506" y="65"/>
                    </a:lnTo>
                    <a:lnTo>
                      <a:pt x="500" y="69"/>
                    </a:lnTo>
                    <a:lnTo>
                      <a:pt x="500" y="64"/>
                    </a:lnTo>
                    <a:lnTo>
                      <a:pt x="492" y="61"/>
                    </a:lnTo>
                    <a:lnTo>
                      <a:pt x="447" y="65"/>
                    </a:lnTo>
                    <a:lnTo>
                      <a:pt x="431" y="61"/>
                    </a:lnTo>
                    <a:lnTo>
                      <a:pt x="448" y="56"/>
                    </a:lnTo>
                    <a:lnTo>
                      <a:pt x="454" y="54"/>
                    </a:lnTo>
                    <a:lnTo>
                      <a:pt x="442" y="44"/>
                    </a:lnTo>
                    <a:lnTo>
                      <a:pt x="434" y="46"/>
                    </a:lnTo>
                    <a:lnTo>
                      <a:pt x="404" y="39"/>
                    </a:lnTo>
                    <a:lnTo>
                      <a:pt x="375" y="31"/>
                    </a:lnTo>
                    <a:lnTo>
                      <a:pt x="359" y="39"/>
                    </a:lnTo>
                    <a:lnTo>
                      <a:pt x="352" y="36"/>
                    </a:lnTo>
                    <a:lnTo>
                      <a:pt x="357" y="33"/>
                    </a:lnTo>
                    <a:lnTo>
                      <a:pt x="361" y="26"/>
                    </a:lnTo>
                    <a:lnTo>
                      <a:pt x="356" y="29"/>
                    </a:lnTo>
                    <a:lnTo>
                      <a:pt x="351" y="33"/>
                    </a:lnTo>
                    <a:lnTo>
                      <a:pt x="344" y="35"/>
                    </a:lnTo>
                    <a:lnTo>
                      <a:pt x="339" y="39"/>
                    </a:lnTo>
                    <a:lnTo>
                      <a:pt x="333" y="29"/>
                    </a:lnTo>
                    <a:lnTo>
                      <a:pt x="329" y="21"/>
                    </a:lnTo>
                    <a:lnTo>
                      <a:pt x="330" y="25"/>
                    </a:lnTo>
                    <a:lnTo>
                      <a:pt x="305" y="33"/>
                    </a:lnTo>
                    <a:lnTo>
                      <a:pt x="305" y="31"/>
                    </a:lnTo>
                    <a:lnTo>
                      <a:pt x="279" y="35"/>
                    </a:lnTo>
                    <a:lnTo>
                      <a:pt x="306" y="26"/>
                    </a:lnTo>
                    <a:lnTo>
                      <a:pt x="287" y="29"/>
                    </a:lnTo>
                    <a:lnTo>
                      <a:pt x="258" y="36"/>
                    </a:lnTo>
                    <a:lnTo>
                      <a:pt x="228" y="43"/>
                    </a:lnTo>
                    <a:lnTo>
                      <a:pt x="224" y="48"/>
                    </a:lnTo>
                    <a:lnTo>
                      <a:pt x="214" y="46"/>
                    </a:lnTo>
                    <a:lnTo>
                      <a:pt x="212" y="48"/>
                    </a:lnTo>
                    <a:lnTo>
                      <a:pt x="189" y="41"/>
                    </a:lnTo>
                    <a:lnTo>
                      <a:pt x="167" y="34"/>
                    </a:lnTo>
                    <a:lnTo>
                      <a:pt x="144" y="53"/>
                    </a:lnTo>
                    <a:lnTo>
                      <a:pt x="123" y="70"/>
                    </a:lnTo>
                    <a:lnTo>
                      <a:pt x="102" y="88"/>
                    </a:lnTo>
                    <a:lnTo>
                      <a:pt x="81" y="106"/>
                    </a:lnTo>
                    <a:lnTo>
                      <a:pt x="60" y="124"/>
                    </a:lnTo>
                    <a:lnTo>
                      <a:pt x="41" y="143"/>
                    </a:lnTo>
                    <a:lnTo>
                      <a:pt x="20" y="163"/>
                    </a:lnTo>
                    <a:lnTo>
                      <a:pt x="0" y="181"/>
                    </a:lnTo>
                    <a:lnTo>
                      <a:pt x="25" y="181"/>
                    </a:lnTo>
                    <a:lnTo>
                      <a:pt x="19" y="185"/>
                    </a:lnTo>
                    <a:lnTo>
                      <a:pt x="22" y="187"/>
                    </a:lnTo>
                    <a:lnTo>
                      <a:pt x="22" y="204"/>
                    </a:lnTo>
                    <a:lnTo>
                      <a:pt x="34" y="199"/>
                    </a:lnTo>
                    <a:lnTo>
                      <a:pt x="43" y="195"/>
                    </a:lnTo>
                    <a:lnTo>
                      <a:pt x="60" y="189"/>
                    </a:lnTo>
                    <a:lnTo>
                      <a:pt x="66" y="207"/>
                    </a:lnTo>
                    <a:lnTo>
                      <a:pt x="62" y="222"/>
                    </a:lnTo>
                    <a:lnTo>
                      <a:pt x="59" y="237"/>
                    </a:lnTo>
                    <a:lnTo>
                      <a:pt x="66" y="247"/>
                    </a:lnTo>
                    <a:lnTo>
                      <a:pt x="73" y="254"/>
                    </a:lnTo>
                    <a:lnTo>
                      <a:pt x="57" y="269"/>
                    </a:lnTo>
                    <a:lnTo>
                      <a:pt x="71" y="259"/>
                    </a:lnTo>
                    <a:lnTo>
                      <a:pt x="71" y="262"/>
                    </a:lnTo>
                    <a:lnTo>
                      <a:pt x="58" y="269"/>
                    </a:lnTo>
                    <a:lnTo>
                      <a:pt x="60" y="270"/>
                    </a:lnTo>
                    <a:lnTo>
                      <a:pt x="54" y="275"/>
                    </a:lnTo>
                    <a:lnTo>
                      <a:pt x="49" y="274"/>
                    </a:lnTo>
                    <a:lnTo>
                      <a:pt x="49" y="281"/>
                    </a:lnTo>
                    <a:lnTo>
                      <a:pt x="47" y="276"/>
                    </a:lnTo>
                    <a:lnTo>
                      <a:pt x="45" y="283"/>
                    </a:lnTo>
                    <a:lnTo>
                      <a:pt x="53" y="283"/>
                    </a:lnTo>
                    <a:lnTo>
                      <a:pt x="48" y="283"/>
                    </a:lnTo>
                    <a:lnTo>
                      <a:pt x="48" y="286"/>
                    </a:lnTo>
                    <a:lnTo>
                      <a:pt x="45" y="285"/>
                    </a:lnTo>
                    <a:lnTo>
                      <a:pt x="46" y="296"/>
                    </a:lnTo>
                    <a:lnTo>
                      <a:pt x="65" y="285"/>
                    </a:lnTo>
                    <a:lnTo>
                      <a:pt x="57" y="295"/>
                    </a:lnTo>
                    <a:lnTo>
                      <a:pt x="62" y="297"/>
                    </a:lnTo>
                    <a:lnTo>
                      <a:pt x="53" y="295"/>
                    </a:lnTo>
                    <a:lnTo>
                      <a:pt x="52" y="306"/>
                    </a:lnTo>
                    <a:lnTo>
                      <a:pt x="55" y="305"/>
                    </a:lnTo>
                    <a:lnTo>
                      <a:pt x="45" y="315"/>
                    </a:lnTo>
                    <a:lnTo>
                      <a:pt x="51" y="312"/>
                    </a:lnTo>
                    <a:lnTo>
                      <a:pt x="49" y="316"/>
                    </a:lnTo>
                    <a:lnTo>
                      <a:pt x="70" y="306"/>
                    </a:lnTo>
                    <a:lnTo>
                      <a:pt x="63" y="314"/>
                    </a:lnTo>
                    <a:lnTo>
                      <a:pt x="63" y="320"/>
                    </a:lnTo>
                    <a:lnTo>
                      <a:pt x="60" y="314"/>
                    </a:lnTo>
                    <a:lnTo>
                      <a:pt x="44" y="323"/>
                    </a:lnTo>
                    <a:lnTo>
                      <a:pt x="45" y="327"/>
                    </a:lnTo>
                    <a:lnTo>
                      <a:pt x="49" y="324"/>
                    </a:lnTo>
                    <a:lnTo>
                      <a:pt x="58" y="326"/>
                    </a:lnTo>
                    <a:lnTo>
                      <a:pt x="43" y="329"/>
                    </a:lnTo>
                    <a:lnTo>
                      <a:pt x="40" y="331"/>
                    </a:lnTo>
                    <a:lnTo>
                      <a:pt x="46" y="331"/>
                    </a:lnTo>
                    <a:lnTo>
                      <a:pt x="37" y="335"/>
                    </a:lnTo>
                    <a:lnTo>
                      <a:pt x="48" y="340"/>
                    </a:lnTo>
                    <a:lnTo>
                      <a:pt x="52" y="338"/>
                    </a:lnTo>
                    <a:lnTo>
                      <a:pt x="55" y="339"/>
                    </a:lnTo>
                    <a:lnTo>
                      <a:pt x="49" y="340"/>
                    </a:lnTo>
                    <a:lnTo>
                      <a:pt x="56" y="341"/>
                    </a:lnTo>
                    <a:lnTo>
                      <a:pt x="52" y="344"/>
                    </a:lnTo>
                    <a:lnTo>
                      <a:pt x="63" y="339"/>
                    </a:lnTo>
                    <a:lnTo>
                      <a:pt x="66" y="337"/>
                    </a:lnTo>
                    <a:lnTo>
                      <a:pt x="58" y="344"/>
                    </a:lnTo>
                    <a:lnTo>
                      <a:pt x="53" y="344"/>
                    </a:lnTo>
                    <a:lnTo>
                      <a:pt x="51" y="347"/>
                    </a:lnTo>
                    <a:lnTo>
                      <a:pt x="62" y="344"/>
                    </a:lnTo>
                    <a:lnTo>
                      <a:pt x="60" y="347"/>
                    </a:lnTo>
                    <a:lnTo>
                      <a:pt x="71" y="341"/>
                    </a:lnTo>
                    <a:lnTo>
                      <a:pt x="67" y="349"/>
                    </a:lnTo>
                    <a:lnTo>
                      <a:pt x="76" y="346"/>
                    </a:lnTo>
                    <a:lnTo>
                      <a:pt x="63" y="354"/>
                    </a:lnTo>
                    <a:lnTo>
                      <a:pt x="70" y="358"/>
                    </a:lnTo>
                    <a:lnTo>
                      <a:pt x="77" y="351"/>
                    </a:lnTo>
                    <a:lnTo>
                      <a:pt x="73" y="361"/>
                    </a:lnTo>
                    <a:lnTo>
                      <a:pt x="75" y="361"/>
                    </a:lnTo>
                    <a:lnTo>
                      <a:pt x="69" y="361"/>
                    </a:lnTo>
                    <a:lnTo>
                      <a:pt x="76" y="363"/>
                    </a:lnTo>
                    <a:lnTo>
                      <a:pt x="81" y="360"/>
                    </a:lnTo>
                    <a:lnTo>
                      <a:pt x="77" y="366"/>
                    </a:lnTo>
                    <a:lnTo>
                      <a:pt x="80" y="367"/>
                    </a:lnTo>
                    <a:lnTo>
                      <a:pt x="75" y="370"/>
                    </a:lnTo>
                    <a:lnTo>
                      <a:pt x="80" y="372"/>
                    </a:lnTo>
                    <a:lnTo>
                      <a:pt x="103" y="372"/>
                    </a:lnTo>
                    <a:lnTo>
                      <a:pt x="126" y="372"/>
                    </a:lnTo>
                    <a:lnTo>
                      <a:pt x="152" y="372"/>
                    </a:lnTo>
                    <a:lnTo>
                      <a:pt x="175" y="372"/>
                    </a:lnTo>
                    <a:lnTo>
                      <a:pt x="198" y="372"/>
                    </a:lnTo>
                    <a:lnTo>
                      <a:pt x="222" y="372"/>
                    </a:lnTo>
                    <a:lnTo>
                      <a:pt x="246" y="372"/>
                    </a:lnTo>
                    <a:lnTo>
                      <a:pt x="269" y="372"/>
                    </a:lnTo>
                    <a:lnTo>
                      <a:pt x="294" y="372"/>
                    </a:lnTo>
                    <a:lnTo>
                      <a:pt x="317" y="372"/>
                    </a:lnTo>
                    <a:lnTo>
                      <a:pt x="341" y="372"/>
                    </a:lnTo>
                    <a:lnTo>
                      <a:pt x="365" y="372"/>
                    </a:lnTo>
                    <a:lnTo>
                      <a:pt x="388" y="372"/>
                    </a:lnTo>
                    <a:lnTo>
                      <a:pt x="412" y="372"/>
                    </a:lnTo>
                    <a:lnTo>
                      <a:pt x="437" y="372"/>
                    </a:lnTo>
                    <a:lnTo>
                      <a:pt x="460" y="372"/>
                    </a:lnTo>
                    <a:lnTo>
                      <a:pt x="466" y="366"/>
                    </a:lnTo>
                    <a:lnTo>
                      <a:pt x="464" y="376"/>
                    </a:lnTo>
                    <a:lnTo>
                      <a:pt x="480" y="379"/>
                    </a:lnTo>
                    <a:lnTo>
                      <a:pt x="500" y="387"/>
                    </a:lnTo>
                    <a:lnTo>
                      <a:pt x="514" y="385"/>
                    </a:lnTo>
                    <a:lnTo>
                      <a:pt x="525" y="390"/>
                    </a:lnTo>
                    <a:lnTo>
                      <a:pt x="543" y="384"/>
                    </a:lnTo>
                    <a:lnTo>
                      <a:pt x="554" y="392"/>
                    </a:lnTo>
                    <a:lnTo>
                      <a:pt x="566" y="400"/>
                    </a:lnTo>
                    <a:lnTo>
                      <a:pt x="580" y="407"/>
                    </a:lnTo>
                    <a:lnTo>
                      <a:pt x="592" y="415"/>
                    </a:lnTo>
                    <a:lnTo>
                      <a:pt x="593" y="423"/>
                    </a:lnTo>
                    <a:lnTo>
                      <a:pt x="597" y="422"/>
                    </a:lnTo>
                    <a:lnTo>
                      <a:pt x="596" y="426"/>
                    </a:lnTo>
                    <a:lnTo>
                      <a:pt x="607" y="436"/>
                    </a:lnTo>
                    <a:lnTo>
                      <a:pt x="604" y="452"/>
                    </a:lnTo>
                    <a:lnTo>
                      <a:pt x="602" y="467"/>
                    </a:lnTo>
                    <a:lnTo>
                      <a:pt x="594" y="477"/>
                    </a:lnTo>
                    <a:lnTo>
                      <a:pt x="576" y="493"/>
                    </a:lnTo>
                    <a:lnTo>
                      <a:pt x="581" y="500"/>
                    </a:lnTo>
                    <a:lnTo>
                      <a:pt x="596" y="494"/>
                    </a:lnTo>
                    <a:lnTo>
                      <a:pt x="610" y="490"/>
                    </a:lnTo>
                    <a:lnTo>
                      <a:pt x="626" y="485"/>
                    </a:lnTo>
                    <a:lnTo>
                      <a:pt x="640" y="480"/>
                    </a:lnTo>
                    <a:lnTo>
                      <a:pt x="642" y="469"/>
                    </a:lnTo>
                    <a:lnTo>
                      <a:pt x="659" y="467"/>
                    </a:lnTo>
                    <a:lnTo>
                      <a:pt x="677" y="466"/>
                    </a:lnTo>
                    <a:lnTo>
                      <a:pt x="692" y="455"/>
                    </a:lnTo>
                    <a:lnTo>
                      <a:pt x="706" y="445"/>
                    </a:lnTo>
                    <a:lnTo>
                      <a:pt x="732" y="443"/>
                    </a:lnTo>
                    <a:lnTo>
                      <a:pt x="761" y="442"/>
                    </a:lnTo>
                    <a:lnTo>
                      <a:pt x="771" y="436"/>
                    </a:lnTo>
                    <a:lnTo>
                      <a:pt x="783" y="424"/>
                    </a:lnTo>
                    <a:lnTo>
                      <a:pt x="795" y="411"/>
                    </a:lnTo>
                    <a:lnTo>
                      <a:pt x="807" y="399"/>
                    </a:lnTo>
                    <a:lnTo>
                      <a:pt x="809" y="402"/>
                    </a:lnTo>
                    <a:lnTo>
                      <a:pt x="816" y="402"/>
                    </a:lnTo>
                    <a:lnTo>
                      <a:pt x="825" y="405"/>
                    </a:lnTo>
                    <a:lnTo>
                      <a:pt x="818" y="426"/>
                    </a:lnTo>
                    <a:lnTo>
                      <a:pt x="822" y="438"/>
                    </a:lnTo>
                    <a:lnTo>
                      <a:pt x="826" y="441"/>
                    </a:lnTo>
                    <a:lnTo>
                      <a:pt x="839" y="436"/>
                    </a:lnTo>
                    <a:lnTo>
                      <a:pt x="839" y="437"/>
                    </a:lnTo>
                    <a:lnTo>
                      <a:pt x="859" y="430"/>
                    </a:lnTo>
                    <a:lnTo>
                      <a:pt x="862" y="422"/>
                    </a:lnTo>
                    <a:lnTo>
                      <a:pt x="864" y="426"/>
                    </a:lnTo>
                    <a:lnTo>
                      <a:pt x="867" y="426"/>
                    </a:lnTo>
                    <a:lnTo>
                      <a:pt x="857" y="435"/>
                    </a:lnTo>
                    <a:lnTo>
                      <a:pt x="878" y="435"/>
                    </a:lnTo>
                    <a:lnTo>
                      <a:pt x="864" y="439"/>
                    </a:lnTo>
                    <a:lnTo>
                      <a:pt x="863" y="437"/>
                    </a:lnTo>
                    <a:lnTo>
                      <a:pt x="842" y="447"/>
                    </a:lnTo>
                    <a:lnTo>
                      <a:pt x="846" y="446"/>
                    </a:lnTo>
                    <a:lnTo>
                      <a:pt x="834" y="452"/>
                    </a:lnTo>
                    <a:lnTo>
                      <a:pt x="837" y="449"/>
                    </a:lnTo>
                    <a:lnTo>
                      <a:pt x="831" y="457"/>
                    </a:lnTo>
                    <a:lnTo>
                      <a:pt x="835" y="467"/>
                    </a:lnTo>
                    <a:lnTo>
                      <a:pt x="844" y="465"/>
                    </a:lnTo>
                    <a:lnTo>
                      <a:pt x="864" y="448"/>
                    </a:lnTo>
                    <a:lnTo>
                      <a:pt x="867" y="450"/>
                    </a:lnTo>
                    <a:lnTo>
                      <a:pt x="871" y="448"/>
                    </a:lnTo>
                    <a:lnTo>
                      <a:pt x="872" y="449"/>
                    </a:lnTo>
                    <a:lnTo>
                      <a:pt x="891" y="443"/>
                    </a:lnTo>
                    <a:lnTo>
                      <a:pt x="908" y="437"/>
                    </a:lnTo>
                    <a:lnTo>
                      <a:pt x="904" y="435"/>
                    </a:lnTo>
                    <a:lnTo>
                      <a:pt x="907" y="434"/>
                    </a:lnTo>
                    <a:lnTo>
                      <a:pt x="901" y="425"/>
                    </a:lnTo>
                    <a:lnTo>
                      <a:pt x="895" y="428"/>
                    </a:lnTo>
                    <a:lnTo>
                      <a:pt x="883" y="427"/>
                    </a:lnTo>
                    <a:lnTo>
                      <a:pt x="874" y="423"/>
                    </a:lnTo>
                    <a:lnTo>
                      <a:pt x="867" y="420"/>
                    </a:lnTo>
                    <a:lnTo>
                      <a:pt x="867" y="406"/>
                    </a:lnTo>
                    <a:lnTo>
                      <a:pt x="861" y="405"/>
                    </a:lnTo>
                    <a:lnTo>
                      <a:pt x="872" y="394"/>
                    </a:lnTo>
                    <a:lnTo>
                      <a:pt x="860" y="395"/>
                    </a:lnTo>
                    <a:lnTo>
                      <a:pt x="859" y="391"/>
                    </a:lnTo>
                    <a:lnTo>
                      <a:pt x="846" y="390"/>
                    </a:lnTo>
                    <a:lnTo>
                      <a:pt x="849" y="389"/>
                    </a:lnTo>
                    <a:lnTo>
                      <a:pt x="863" y="389"/>
                    </a:lnTo>
                    <a:lnTo>
                      <a:pt x="882" y="382"/>
                    </a:lnTo>
                    <a:lnTo>
                      <a:pt x="883" y="376"/>
                    </a:lnTo>
                    <a:lnTo>
                      <a:pt x="885" y="377"/>
                    </a:lnTo>
                    <a:lnTo>
                      <a:pt x="885" y="372"/>
                    </a:lnTo>
                    <a:lnTo>
                      <a:pt x="869" y="367"/>
                    </a:lnTo>
                    <a:lnTo>
                      <a:pt x="849" y="372"/>
                    </a:lnTo>
                    <a:lnTo>
                      <a:pt x="828" y="378"/>
                    </a:lnTo>
                    <a:lnTo>
                      <a:pt x="814" y="388"/>
                    </a:lnTo>
                    <a:lnTo>
                      <a:pt x="798" y="398"/>
                    </a:lnTo>
                    <a:lnTo>
                      <a:pt x="778" y="409"/>
                    </a:lnTo>
                    <a:lnTo>
                      <a:pt x="791" y="398"/>
                    </a:lnTo>
                    <a:lnTo>
                      <a:pt x="805" y="387"/>
                    </a:lnTo>
                    <a:lnTo>
                      <a:pt x="790" y="381"/>
                    </a:lnTo>
                    <a:lnTo>
                      <a:pt x="804" y="387"/>
                    </a:lnTo>
                    <a:lnTo>
                      <a:pt x="824" y="373"/>
                    </a:lnTo>
                    <a:lnTo>
                      <a:pt x="846" y="366"/>
                    </a:lnTo>
                    <a:lnTo>
                      <a:pt x="860" y="352"/>
                    </a:lnTo>
                    <a:lnTo>
                      <a:pt x="891" y="351"/>
                    </a:lnTo>
                    <a:lnTo>
                      <a:pt x="922" y="350"/>
                    </a:lnTo>
                    <a:lnTo>
                      <a:pt x="948" y="350"/>
                    </a:lnTo>
                    <a:lnTo>
                      <a:pt x="972" y="337"/>
                    </a:lnTo>
                    <a:lnTo>
                      <a:pt x="996" y="329"/>
                    </a:lnTo>
                    <a:lnTo>
                      <a:pt x="1023" y="316"/>
                    </a:lnTo>
                    <a:lnTo>
                      <a:pt x="1016" y="313"/>
                    </a:lnTo>
                    <a:lnTo>
                      <a:pt x="1023" y="312"/>
                    </a:lnTo>
                    <a:lnTo>
                      <a:pt x="1014" y="309"/>
                    </a:lnTo>
                    <a:lnTo>
                      <a:pt x="1021" y="308"/>
                    </a:lnTo>
                    <a:lnTo>
                      <a:pt x="1022" y="306"/>
                    </a:lnTo>
                    <a:lnTo>
                      <a:pt x="1024" y="301"/>
                    </a:lnTo>
                    <a:lnTo>
                      <a:pt x="1025" y="296"/>
                    </a:lnTo>
                    <a:lnTo>
                      <a:pt x="1016" y="292"/>
                    </a:lnTo>
                    <a:lnTo>
                      <a:pt x="1017" y="291"/>
                    </a:lnTo>
                    <a:lnTo>
                      <a:pt x="1009" y="293"/>
                    </a:lnTo>
                    <a:lnTo>
                      <a:pt x="1011" y="283"/>
                    </a:lnTo>
                    <a:lnTo>
                      <a:pt x="998" y="284"/>
                    </a:lnTo>
                    <a:lnTo>
                      <a:pt x="1005" y="285"/>
                    </a:lnTo>
                    <a:lnTo>
                      <a:pt x="982" y="292"/>
                    </a:lnTo>
                    <a:lnTo>
                      <a:pt x="966" y="297"/>
                    </a:lnTo>
                    <a:lnTo>
                      <a:pt x="971" y="294"/>
                    </a:lnTo>
                    <a:lnTo>
                      <a:pt x="965" y="291"/>
                    </a:lnTo>
                    <a:lnTo>
                      <a:pt x="972" y="291"/>
                    </a:lnTo>
                    <a:lnTo>
                      <a:pt x="998" y="282"/>
                    </a:lnTo>
                    <a:lnTo>
                      <a:pt x="981" y="285"/>
                    </a:lnTo>
                    <a:lnTo>
                      <a:pt x="1013" y="276"/>
                    </a:lnTo>
                    <a:lnTo>
                      <a:pt x="993" y="269"/>
                    </a:lnTo>
                    <a:lnTo>
                      <a:pt x="989" y="270"/>
                    </a:lnTo>
                    <a:lnTo>
                      <a:pt x="992" y="265"/>
                    </a:lnTo>
                    <a:lnTo>
                      <a:pt x="982" y="272"/>
                    </a:lnTo>
                    <a:lnTo>
                      <a:pt x="987" y="267"/>
                    </a:lnTo>
                    <a:lnTo>
                      <a:pt x="985" y="265"/>
                    </a:lnTo>
                    <a:lnTo>
                      <a:pt x="979" y="268"/>
                    </a:lnTo>
                    <a:lnTo>
                      <a:pt x="981" y="264"/>
                    </a:lnTo>
                    <a:lnTo>
                      <a:pt x="972" y="269"/>
                    </a:lnTo>
                    <a:lnTo>
                      <a:pt x="977" y="265"/>
                    </a:lnTo>
                    <a:lnTo>
                      <a:pt x="979" y="262"/>
                    </a:lnTo>
                    <a:lnTo>
                      <a:pt x="980" y="256"/>
                    </a:lnTo>
                    <a:lnTo>
                      <a:pt x="976" y="260"/>
                    </a:lnTo>
                    <a:lnTo>
                      <a:pt x="977" y="257"/>
                    </a:lnTo>
                    <a:lnTo>
                      <a:pt x="970" y="251"/>
                    </a:lnTo>
                    <a:lnTo>
                      <a:pt x="962" y="248"/>
                    </a:lnTo>
                    <a:lnTo>
                      <a:pt x="969" y="248"/>
                    </a:lnTo>
                    <a:lnTo>
                      <a:pt x="965" y="244"/>
                    </a:lnTo>
                    <a:lnTo>
                      <a:pt x="969" y="243"/>
                    </a:lnTo>
                    <a:lnTo>
                      <a:pt x="963" y="242"/>
                    </a:lnTo>
                    <a:lnTo>
                      <a:pt x="967" y="242"/>
                    </a:lnTo>
                    <a:lnTo>
                      <a:pt x="961" y="238"/>
                    </a:lnTo>
                    <a:lnTo>
                      <a:pt x="965" y="238"/>
                    </a:lnTo>
                    <a:lnTo>
                      <a:pt x="968" y="240"/>
                    </a:lnTo>
                    <a:lnTo>
                      <a:pt x="978" y="233"/>
                    </a:lnTo>
                    <a:lnTo>
                      <a:pt x="972" y="229"/>
                    </a:lnTo>
                    <a:lnTo>
                      <a:pt x="969" y="227"/>
                    </a:lnTo>
                    <a:lnTo>
                      <a:pt x="974" y="222"/>
                    </a:lnTo>
                    <a:lnTo>
                      <a:pt x="969" y="219"/>
                    </a:lnTo>
                    <a:lnTo>
                      <a:pt x="968" y="216"/>
                    </a:lnTo>
                    <a:lnTo>
                      <a:pt x="961" y="218"/>
                    </a:lnTo>
                    <a:lnTo>
                      <a:pt x="970" y="214"/>
                    </a:lnTo>
                    <a:lnTo>
                      <a:pt x="970" y="210"/>
                    </a:lnTo>
                    <a:lnTo>
                      <a:pt x="958" y="214"/>
                    </a:lnTo>
                    <a:lnTo>
                      <a:pt x="970" y="206"/>
                    </a:lnTo>
                    <a:lnTo>
                      <a:pt x="967" y="202"/>
                    </a:lnTo>
                    <a:lnTo>
                      <a:pt x="961" y="202"/>
                    </a:lnTo>
                    <a:lnTo>
                      <a:pt x="967" y="197"/>
                    </a:lnTo>
                    <a:lnTo>
                      <a:pt x="963" y="195"/>
                    </a:lnTo>
                    <a:lnTo>
                      <a:pt x="960" y="187"/>
                    </a:lnTo>
                    <a:lnTo>
                      <a:pt x="960" y="185"/>
                    </a:lnTo>
                    <a:lnTo>
                      <a:pt x="955" y="186"/>
                    </a:lnTo>
                    <a:lnTo>
                      <a:pt x="959" y="182"/>
                    </a:lnTo>
                    <a:lnTo>
                      <a:pt x="951" y="185"/>
                    </a:lnTo>
                    <a:lnTo>
                      <a:pt x="951" y="189"/>
                    </a:lnTo>
                    <a:lnTo>
                      <a:pt x="944" y="191"/>
                    </a:lnTo>
                    <a:lnTo>
                      <a:pt x="947" y="195"/>
                    </a:lnTo>
                    <a:lnTo>
                      <a:pt x="943" y="197"/>
                    </a:lnTo>
                    <a:lnTo>
                      <a:pt x="938" y="202"/>
                    </a:lnTo>
                    <a:lnTo>
                      <a:pt x="932" y="207"/>
                    </a:lnTo>
                    <a:lnTo>
                      <a:pt x="928" y="213"/>
                    </a:lnTo>
                    <a:lnTo>
                      <a:pt x="926" y="206"/>
                    </a:lnTo>
                    <a:lnTo>
                      <a:pt x="913" y="213"/>
                    </a:lnTo>
                    <a:lnTo>
                      <a:pt x="902" y="220"/>
                    </a:lnTo>
                    <a:lnTo>
                      <a:pt x="904" y="214"/>
                    </a:lnTo>
                    <a:lnTo>
                      <a:pt x="899" y="217"/>
                    </a:lnTo>
                    <a:lnTo>
                      <a:pt x="901" y="210"/>
                    </a:lnTo>
                    <a:lnTo>
                      <a:pt x="894" y="218"/>
                    </a:lnTo>
                    <a:lnTo>
                      <a:pt x="880" y="222"/>
                    </a:lnTo>
                    <a:lnTo>
                      <a:pt x="899" y="214"/>
                    </a:lnTo>
                    <a:lnTo>
                      <a:pt x="896" y="204"/>
                    </a:lnTo>
                    <a:lnTo>
                      <a:pt x="880" y="207"/>
                    </a:lnTo>
                    <a:lnTo>
                      <a:pt x="877" y="206"/>
                    </a:lnTo>
                    <a:lnTo>
                      <a:pt x="882" y="203"/>
                    </a:lnTo>
                    <a:lnTo>
                      <a:pt x="888" y="205"/>
                    </a:lnTo>
                    <a:lnTo>
                      <a:pt x="892" y="196"/>
                    </a:lnTo>
                    <a:lnTo>
                      <a:pt x="889" y="194"/>
                    </a:lnTo>
                    <a:lnTo>
                      <a:pt x="892" y="186"/>
                    </a:lnTo>
                    <a:lnTo>
                      <a:pt x="878" y="185"/>
                    </a:lnTo>
                    <a:lnTo>
                      <a:pt x="896" y="183"/>
                    </a:lnTo>
                    <a:lnTo>
                      <a:pt x="899" y="175"/>
                    </a:lnTo>
                    <a:lnTo>
                      <a:pt x="902" y="171"/>
                    </a:lnTo>
                    <a:lnTo>
                      <a:pt x="896" y="172"/>
                    </a:lnTo>
                    <a:lnTo>
                      <a:pt x="879" y="164"/>
                    </a:lnTo>
                    <a:lnTo>
                      <a:pt x="883" y="160"/>
                    </a:lnTo>
                    <a:lnTo>
                      <a:pt x="879" y="160"/>
                    </a:lnTo>
                    <a:lnTo>
                      <a:pt x="874" y="155"/>
                    </a:lnTo>
                    <a:lnTo>
                      <a:pt x="875" y="152"/>
                    </a:lnTo>
                    <a:lnTo>
                      <a:pt x="863" y="145"/>
                    </a:lnTo>
                    <a:lnTo>
                      <a:pt x="849" y="152"/>
                    </a:lnTo>
                    <a:lnTo>
                      <a:pt x="836" y="152"/>
                    </a:lnTo>
                    <a:lnTo>
                      <a:pt x="840" y="150"/>
                    </a:lnTo>
                    <a:lnTo>
                      <a:pt x="815" y="145"/>
                    </a:lnTo>
                    <a:lnTo>
                      <a:pt x="805" y="159"/>
                    </a:lnTo>
                    <a:lnTo>
                      <a:pt x="806" y="163"/>
                    </a:lnTo>
                    <a:lnTo>
                      <a:pt x="797" y="174"/>
                    </a:lnTo>
                    <a:lnTo>
                      <a:pt x="801" y="174"/>
                    </a:lnTo>
                    <a:lnTo>
                      <a:pt x="797" y="185"/>
                    </a:lnTo>
                    <a:lnTo>
                      <a:pt x="792" y="192"/>
                    </a:lnTo>
                    <a:lnTo>
                      <a:pt x="789" y="192"/>
                    </a:lnTo>
                    <a:lnTo>
                      <a:pt x="770" y="208"/>
                    </a:lnTo>
                    <a:lnTo>
                      <a:pt x="783" y="225"/>
                    </a:lnTo>
                    <a:lnTo>
                      <a:pt x="775" y="238"/>
                    </a:lnTo>
                    <a:lnTo>
                      <a:pt x="768" y="253"/>
                    </a:lnTo>
                    <a:lnTo>
                      <a:pt x="749" y="262"/>
                    </a:lnTo>
                    <a:lnTo>
                      <a:pt x="729" y="272"/>
                    </a:lnTo>
                    <a:lnTo>
                      <a:pt x="720" y="275"/>
                    </a:lnTo>
                    <a:lnTo>
                      <a:pt x="721" y="287"/>
                    </a:lnTo>
                    <a:lnTo>
                      <a:pt x="716" y="311"/>
                    </a:lnTo>
                    <a:lnTo>
                      <a:pt x="709" y="320"/>
                    </a:lnTo>
                    <a:lnTo>
                      <a:pt x="705" y="328"/>
                    </a:lnTo>
                    <a:lnTo>
                      <a:pt x="702" y="331"/>
                    </a:lnTo>
                    <a:lnTo>
                      <a:pt x="699" y="325"/>
                    </a:lnTo>
                    <a:lnTo>
                      <a:pt x="690" y="337"/>
                    </a:lnTo>
                    <a:lnTo>
                      <a:pt x="692" y="341"/>
                    </a:lnTo>
                    <a:lnTo>
                      <a:pt x="682" y="331"/>
                    </a:lnTo>
                    <a:lnTo>
                      <a:pt x="671" y="337"/>
                    </a:lnTo>
                    <a:lnTo>
                      <a:pt x="682" y="328"/>
                    </a:lnTo>
                    <a:lnTo>
                      <a:pt x="672" y="316"/>
                    </a:lnTo>
                    <a:lnTo>
                      <a:pt x="674" y="311"/>
                    </a:lnTo>
                    <a:lnTo>
                      <a:pt x="673" y="300"/>
                    </a:lnTo>
                    <a:lnTo>
                      <a:pt x="680" y="283"/>
                    </a:lnTo>
                    <a:lnTo>
                      <a:pt x="685" y="267"/>
                    </a:lnTo>
                    <a:lnTo>
                      <a:pt x="669" y="265"/>
                    </a:lnTo>
                    <a:lnTo>
                      <a:pt x="651" y="265"/>
                    </a:lnTo>
                    <a:lnTo>
                      <a:pt x="647" y="268"/>
                    </a:lnTo>
                    <a:lnTo>
                      <a:pt x="653" y="263"/>
                    </a:lnTo>
                    <a:lnTo>
                      <a:pt x="641" y="258"/>
                    </a:lnTo>
                    <a:lnTo>
                      <a:pt x="628" y="251"/>
                    </a:lnTo>
                    <a:lnTo>
                      <a:pt x="614" y="237"/>
                    </a:lnTo>
                    <a:lnTo>
                      <a:pt x="596" y="231"/>
                    </a:lnTo>
                    <a:lnTo>
                      <a:pt x="573" y="236"/>
                    </a:lnTo>
                    <a:lnTo>
                      <a:pt x="574" y="235"/>
                    </a:lnTo>
                    <a:lnTo>
                      <a:pt x="571" y="236"/>
                    </a:lnTo>
                    <a:lnTo>
                      <a:pt x="583" y="216"/>
                    </a:lnTo>
                    <a:lnTo>
                      <a:pt x="581" y="207"/>
                    </a:lnTo>
                    <a:lnTo>
                      <a:pt x="569" y="209"/>
                    </a:lnTo>
                    <a:lnTo>
                      <a:pt x="563" y="215"/>
                    </a:lnTo>
                    <a:lnTo>
                      <a:pt x="567" y="207"/>
                    </a:lnTo>
                    <a:lnTo>
                      <a:pt x="566" y="200"/>
                    </a:lnTo>
                    <a:lnTo>
                      <a:pt x="586" y="177"/>
                    </a:lnTo>
                    <a:lnTo>
                      <a:pt x="613" y="159"/>
                    </a:lnTo>
                    <a:lnTo>
                      <a:pt x="615" y="155"/>
                    </a:lnTo>
                    <a:lnTo>
                      <a:pt x="627" y="150"/>
                    </a:lnTo>
                    <a:lnTo>
                      <a:pt x="625" y="149"/>
                    </a:lnTo>
                    <a:lnTo>
                      <a:pt x="630" y="150"/>
                    </a:lnTo>
                    <a:lnTo>
                      <a:pt x="635" y="144"/>
                    </a:lnTo>
                    <a:lnTo>
                      <a:pt x="642" y="143"/>
                    </a:lnTo>
                    <a:lnTo>
                      <a:pt x="642" y="140"/>
                    </a:lnTo>
                    <a:lnTo>
                      <a:pt x="664" y="137"/>
                    </a:lnTo>
                    <a:lnTo>
                      <a:pt x="666" y="131"/>
                    </a:lnTo>
                    <a:lnTo>
                      <a:pt x="650" y="128"/>
                    </a:lnTo>
                    <a:lnTo>
                      <a:pt x="652" y="126"/>
                    </a:lnTo>
                    <a:lnTo>
                      <a:pt x="639" y="123"/>
                    </a:lnTo>
                    <a:lnTo>
                      <a:pt x="639" y="120"/>
                    </a:lnTo>
                    <a:lnTo>
                      <a:pt x="657" y="123"/>
                    </a:lnTo>
                    <a:lnTo>
                      <a:pt x="676" y="127"/>
                    </a:lnTo>
                    <a:lnTo>
                      <a:pt x="682" y="121"/>
                    </a:lnTo>
                    <a:lnTo>
                      <a:pt x="685" y="119"/>
                    </a:lnTo>
                    <a:lnTo>
                      <a:pt x="693" y="122"/>
                    </a:lnTo>
                    <a:lnTo>
                      <a:pt x="693" y="119"/>
                    </a:lnTo>
                    <a:lnTo>
                      <a:pt x="699" y="120"/>
                    </a:lnTo>
                    <a:lnTo>
                      <a:pt x="727" y="106"/>
                    </a:lnTo>
                    <a:lnTo>
                      <a:pt x="730" y="101"/>
                    </a:lnTo>
                    <a:lnTo>
                      <a:pt x="706" y="98"/>
                    </a:lnTo>
                    <a:lnTo>
                      <a:pt x="691" y="91"/>
                    </a:lnTo>
                    <a:lnTo>
                      <a:pt x="719" y="96"/>
                    </a:lnTo>
                    <a:lnTo>
                      <a:pt x="727" y="100"/>
                    </a:lnTo>
                    <a:lnTo>
                      <a:pt x="756" y="87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22" name="Group 113"/>
            <p:cNvGrpSpPr>
              <a:grpSpLocks/>
            </p:cNvGrpSpPr>
            <p:nvPr/>
          </p:nvGrpSpPr>
          <p:grpSpPr bwMode="auto">
            <a:xfrm>
              <a:off x="2853820" y="2322643"/>
              <a:ext cx="153325" cy="139273"/>
              <a:chOff x="1936" y="1615"/>
              <a:chExt cx="92" cy="84"/>
            </a:xfrm>
            <a:solidFill>
              <a:srgbClr val="FFFFFF"/>
            </a:solidFill>
            <a:effectLst/>
          </p:grpSpPr>
          <p:sp>
            <p:nvSpPr>
              <p:cNvPr id="6329" name="Freeform 114"/>
              <p:cNvSpPr>
                <a:spLocks/>
              </p:cNvSpPr>
              <p:nvPr/>
            </p:nvSpPr>
            <p:spPr bwMode="auto">
              <a:xfrm>
                <a:off x="1936" y="1615"/>
                <a:ext cx="92" cy="84"/>
              </a:xfrm>
              <a:custGeom>
                <a:avLst/>
                <a:gdLst/>
                <a:ahLst/>
                <a:cxnLst>
                  <a:cxn ang="0">
                    <a:pos x="47" y="67"/>
                  </a:cxn>
                  <a:cxn ang="0">
                    <a:pos x="48" y="63"/>
                  </a:cxn>
                  <a:cxn ang="0">
                    <a:pos x="22" y="68"/>
                  </a:cxn>
                  <a:cxn ang="0">
                    <a:pos x="0" y="65"/>
                  </a:cxn>
                  <a:cxn ang="0">
                    <a:pos x="6" y="59"/>
                  </a:cxn>
                  <a:cxn ang="0">
                    <a:pos x="16" y="51"/>
                  </a:cxn>
                  <a:cxn ang="0">
                    <a:pos x="4" y="51"/>
                  </a:cxn>
                  <a:cxn ang="0">
                    <a:pos x="10" y="49"/>
                  </a:cxn>
                  <a:cxn ang="0">
                    <a:pos x="22" y="43"/>
                  </a:cxn>
                  <a:cxn ang="0">
                    <a:pos x="23" y="44"/>
                  </a:cxn>
                  <a:cxn ang="0">
                    <a:pos x="27" y="39"/>
                  </a:cxn>
                  <a:cxn ang="0">
                    <a:pos x="23" y="36"/>
                  </a:cxn>
                  <a:cxn ang="0">
                    <a:pos x="29" y="34"/>
                  </a:cxn>
                  <a:cxn ang="0">
                    <a:pos x="43" y="15"/>
                  </a:cxn>
                  <a:cxn ang="0">
                    <a:pos x="60" y="1"/>
                  </a:cxn>
                  <a:cxn ang="0">
                    <a:pos x="68" y="0"/>
                  </a:cxn>
                  <a:cxn ang="0">
                    <a:pos x="73" y="0"/>
                  </a:cxn>
                  <a:cxn ang="0">
                    <a:pos x="64" y="4"/>
                  </a:cxn>
                  <a:cxn ang="0">
                    <a:pos x="67" y="9"/>
                  </a:cxn>
                  <a:cxn ang="0">
                    <a:pos x="61" y="14"/>
                  </a:cxn>
                  <a:cxn ang="0">
                    <a:pos x="43" y="34"/>
                  </a:cxn>
                  <a:cxn ang="0">
                    <a:pos x="58" y="24"/>
                  </a:cxn>
                  <a:cxn ang="0">
                    <a:pos x="54" y="27"/>
                  </a:cxn>
                  <a:cxn ang="0">
                    <a:pos x="64" y="27"/>
                  </a:cxn>
                  <a:cxn ang="0">
                    <a:pos x="55" y="32"/>
                  </a:cxn>
                  <a:cxn ang="0">
                    <a:pos x="55" y="35"/>
                  </a:cxn>
                  <a:cxn ang="0">
                    <a:pos x="65" y="37"/>
                  </a:cxn>
                  <a:cxn ang="0">
                    <a:pos x="63" y="40"/>
                  </a:cxn>
                  <a:cxn ang="0">
                    <a:pos x="76" y="35"/>
                  </a:cxn>
                  <a:cxn ang="0">
                    <a:pos x="75" y="38"/>
                  </a:cxn>
                  <a:cxn ang="0">
                    <a:pos x="88" y="37"/>
                  </a:cxn>
                  <a:cxn ang="0">
                    <a:pos x="79" y="46"/>
                  </a:cxn>
                  <a:cxn ang="0">
                    <a:pos x="81" y="50"/>
                  </a:cxn>
                  <a:cxn ang="0">
                    <a:pos x="76" y="53"/>
                  </a:cxn>
                  <a:cxn ang="0">
                    <a:pos x="92" y="50"/>
                  </a:cxn>
                  <a:cxn ang="0">
                    <a:pos x="76" y="59"/>
                  </a:cxn>
                  <a:cxn ang="0">
                    <a:pos x="79" y="62"/>
                  </a:cxn>
                  <a:cxn ang="0">
                    <a:pos x="78" y="62"/>
                  </a:cxn>
                  <a:cxn ang="0">
                    <a:pos x="78" y="68"/>
                  </a:cxn>
                  <a:cxn ang="0">
                    <a:pos x="91" y="58"/>
                  </a:cxn>
                  <a:cxn ang="0">
                    <a:pos x="85" y="68"/>
                  </a:cxn>
                  <a:cxn ang="0">
                    <a:pos x="91" y="63"/>
                  </a:cxn>
                  <a:cxn ang="0">
                    <a:pos x="92" y="69"/>
                  </a:cxn>
                  <a:cxn ang="0">
                    <a:pos x="80" y="84"/>
                  </a:cxn>
                  <a:cxn ang="0">
                    <a:pos x="75" y="81"/>
                  </a:cxn>
                  <a:cxn ang="0">
                    <a:pos x="75" y="76"/>
                  </a:cxn>
                  <a:cxn ang="0">
                    <a:pos x="68" y="80"/>
                  </a:cxn>
                  <a:cxn ang="0">
                    <a:pos x="74" y="68"/>
                  </a:cxn>
                  <a:cxn ang="0">
                    <a:pos x="72" y="63"/>
                  </a:cxn>
                  <a:cxn ang="0">
                    <a:pos x="64" y="71"/>
                  </a:cxn>
                  <a:cxn ang="0">
                    <a:pos x="68" y="68"/>
                  </a:cxn>
                  <a:cxn ang="0">
                    <a:pos x="44" y="80"/>
                  </a:cxn>
                  <a:cxn ang="0">
                    <a:pos x="44" y="76"/>
                  </a:cxn>
                  <a:cxn ang="0">
                    <a:pos x="63" y="67"/>
                  </a:cxn>
                  <a:cxn ang="0">
                    <a:pos x="59" y="68"/>
                  </a:cxn>
                  <a:cxn ang="0">
                    <a:pos x="61" y="64"/>
                  </a:cxn>
                  <a:cxn ang="0">
                    <a:pos x="54" y="67"/>
                  </a:cxn>
                  <a:cxn ang="0">
                    <a:pos x="48" y="70"/>
                  </a:cxn>
                  <a:cxn ang="0">
                    <a:pos x="42" y="69"/>
                  </a:cxn>
                  <a:cxn ang="0">
                    <a:pos x="47" y="67"/>
                  </a:cxn>
                </a:cxnLst>
                <a:rect l="0" t="0" r="r" b="b"/>
                <a:pathLst>
                  <a:path w="92" h="84">
                    <a:moveTo>
                      <a:pt x="47" y="67"/>
                    </a:moveTo>
                    <a:lnTo>
                      <a:pt x="48" y="63"/>
                    </a:lnTo>
                    <a:lnTo>
                      <a:pt x="22" y="68"/>
                    </a:lnTo>
                    <a:lnTo>
                      <a:pt x="0" y="65"/>
                    </a:lnTo>
                    <a:lnTo>
                      <a:pt x="6" y="59"/>
                    </a:lnTo>
                    <a:lnTo>
                      <a:pt x="16" y="51"/>
                    </a:lnTo>
                    <a:lnTo>
                      <a:pt x="4" y="51"/>
                    </a:lnTo>
                    <a:lnTo>
                      <a:pt x="10" y="49"/>
                    </a:lnTo>
                    <a:lnTo>
                      <a:pt x="22" y="43"/>
                    </a:lnTo>
                    <a:lnTo>
                      <a:pt x="23" y="44"/>
                    </a:lnTo>
                    <a:lnTo>
                      <a:pt x="27" y="39"/>
                    </a:lnTo>
                    <a:lnTo>
                      <a:pt x="23" y="36"/>
                    </a:lnTo>
                    <a:lnTo>
                      <a:pt x="29" y="34"/>
                    </a:lnTo>
                    <a:lnTo>
                      <a:pt x="43" y="15"/>
                    </a:lnTo>
                    <a:lnTo>
                      <a:pt x="60" y="1"/>
                    </a:lnTo>
                    <a:lnTo>
                      <a:pt x="68" y="0"/>
                    </a:lnTo>
                    <a:lnTo>
                      <a:pt x="73" y="0"/>
                    </a:lnTo>
                    <a:lnTo>
                      <a:pt x="64" y="4"/>
                    </a:lnTo>
                    <a:lnTo>
                      <a:pt x="67" y="9"/>
                    </a:lnTo>
                    <a:lnTo>
                      <a:pt x="61" y="14"/>
                    </a:lnTo>
                    <a:lnTo>
                      <a:pt x="43" y="34"/>
                    </a:lnTo>
                    <a:lnTo>
                      <a:pt x="58" y="24"/>
                    </a:lnTo>
                    <a:lnTo>
                      <a:pt x="54" y="27"/>
                    </a:lnTo>
                    <a:lnTo>
                      <a:pt x="64" y="27"/>
                    </a:lnTo>
                    <a:lnTo>
                      <a:pt x="55" y="32"/>
                    </a:lnTo>
                    <a:lnTo>
                      <a:pt x="55" y="35"/>
                    </a:lnTo>
                    <a:lnTo>
                      <a:pt x="65" y="37"/>
                    </a:lnTo>
                    <a:lnTo>
                      <a:pt x="63" y="40"/>
                    </a:lnTo>
                    <a:lnTo>
                      <a:pt x="76" y="35"/>
                    </a:lnTo>
                    <a:lnTo>
                      <a:pt x="75" y="38"/>
                    </a:lnTo>
                    <a:lnTo>
                      <a:pt x="88" y="37"/>
                    </a:lnTo>
                    <a:lnTo>
                      <a:pt x="79" y="46"/>
                    </a:lnTo>
                    <a:lnTo>
                      <a:pt x="81" y="50"/>
                    </a:lnTo>
                    <a:lnTo>
                      <a:pt x="76" y="53"/>
                    </a:lnTo>
                    <a:lnTo>
                      <a:pt x="92" y="50"/>
                    </a:lnTo>
                    <a:lnTo>
                      <a:pt x="76" y="59"/>
                    </a:lnTo>
                    <a:lnTo>
                      <a:pt x="79" y="62"/>
                    </a:lnTo>
                    <a:lnTo>
                      <a:pt x="78" y="62"/>
                    </a:lnTo>
                    <a:lnTo>
                      <a:pt x="78" y="68"/>
                    </a:lnTo>
                    <a:lnTo>
                      <a:pt x="91" y="58"/>
                    </a:lnTo>
                    <a:lnTo>
                      <a:pt x="85" y="68"/>
                    </a:lnTo>
                    <a:lnTo>
                      <a:pt x="91" y="63"/>
                    </a:lnTo>
                    <a:lnTo>
                      <a:pt x="92" y="69"/>
                    </a:lnTo>
                    <a:lnTo>
                      <a:pt x="80" y="84"/>
                    </a:lnTo>
                    <a:lnTo>
                      <a:pt x="75" y="81"/>
                    </a:lnTo>
                    <a:lnTo>
                      <a:pt x="75" y="76"/>
                    </a:lnTo>
                    <a:lnTo>
                      <a:pt x="68" y="80"/>
                    </a:lnTo>
                    <a:lnTo>
                      <a:pt x="74" y="68"/>
                    </a:lnTo>
                    <a:lnTo>
                      <a:pt x="72" y="63"/>
                    </a:lnTo>
                    <a:lnTo>
                      <a:pt x="64" y="71"/>
                    </a:lnTo>
                    <a:lnTo>
                      <a:pt x="68" y="68"/>
                    </a:lnTo>
                    <a:lnTo>
                      <a:pt x="44" y="80"/>
                    </a:lnTo>
                    <a:lnTo>
                      <a:pt x="44" y="76"/>
                    </a:lnTo>
                    <a:lnTo>
                      <a:pt x="63" y="67"/>
                    </a:lnTo>
                    <a:lnTo>
                      <a:pt x="59" y="68"/>
                    </a:lnTo>
                    <a:lnTo>
                      <a:pt x="61" y="64"/>
                    </a:lnTo>
                    <a:lnTo>
                      <a:pt x="54" y="67"/>
                    </a:lnTo>
                    <a:lnTo>
                      <a:pt x="48" y="70"/>
                    </a:lnTo>
                    <a:lnTo>
                      <a:pt x="42" y="69"/>
                    </a:lnTo>
                    <a:lnTo>
                      <a:pt x="47" y="6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30" name="Freeform 115"/>
              <p:cNvSpPr>
                <a:spLocks/>
              </p:cNvSpPr>
              <p:nvPr/>
            </p:nvSpPr>
            <p:spPr bwMode="auto">
              <a:xfrm>
                <a:off x="1936" y="1615"/>
                <a:ext cx="92" cy="84"/>
              </a:xfrm>
              <a:custGeom>
                <a:avLst/>
                <a:gdLst/>
                <a:ahLst/>
                <a:cxnLst>
                  <a:cxn ang="0">
                    <a:pos x="47" y="67"/>
                  </a:cxn>
                  <a:cxn ang="0">
                    <a:pos x="48" y="63"/>
                  </a:cxn>
                  <a:cxn ang="0">
                    <a:pos x="22" y="68"/>
                  </a:cxn>
                  <a:cxn ang="0">
                    <a:pos x="0" y="65"/>
                  </a:cxn>
                  <a:cxn ang="0">
                    <a:pos x="6" y="59"/>
                  </a:cxn>
                  <a:cxn ang="0">
                    <a:pos x="16" y="51"/>
                  </a:cxn>
                  <a:cxn ang="0">
                    <a:pos x="4" y="51"/>
                  </a:cxn>
                  <a:cxn ang="0">
                    <a:pos x="10" y="49"/>
                  </a:cxn>
                  <a:cxn ang="0">
                    <a:pos x="22" y="43"/>
                  </a:cxn>
                  <a:cxn ang="0">
                    <a:pos x="23" y="44"/>
                  </a:cxn>
                  <a:cxn ang="0">
                    <a:pos x="27" y="39"/>
                  </a:cxn>
                  <a:cxn ang="0">
                    <a:pos x="23" y="36"/>
                  </a:cxn>
                  <a:cxn ang="0">
                    <a:pos x="29" y="34"/>
                  </a:cxn>
                  <a:cxn ang="0">
                    <a:pos x="43" y="15"/>
                  </a:cxn>
                  <a:cxn ang="0">
                    <a:pos x="60" y="1"/>
                  </a:cxn>
                  <a:cxn ang="0">
                    <a:pos x="68" y="0"/>
                  </a:cxn>
                  <a:cxn ang="0">
                    <a:pos x="73" y="0"/>
                  </a:cxn>
                  <a:cxn ang="0">
                    <a:pos x="64" y="4"/>
                  </a:cxn>
                  <a:cxn ang="0">
                    <a:pos x="67" y="9"/>
                  </a:cxn>
                  <a:cxn ang="0">
                    <a:pos x="61" y="14"/>
                  </a:cxn>
                  <a:cxn ang="0">
                    <a:pos x="43" y="34"/>
                  </a:cxn>
                  <a:cxn ang="0">
                    <a:pos x="58" y="24"/>
                  </a:cxn>
                  <a:cxn ang="0">
                    <a:pos x="54" y="27"/>
                  </a:cxn>
                  <a:cxn ang="0">
                    <a:pos x="64" y="27"/>
                  </a:cxn>
                  <a:cxn ang="0">
                    <a:pos x="55" y="32"/>
                  </a:cxn>
                  <a:cxn ang="0">
                    <a:pos x="55" y="35"/>
                  </a:cxn>
                  <a:cxn ang="0">
                    <a:pos x="65" y="37"/>
                  </a:cxn>
                  <a:cxn ang="0">
                    <a:pos x="63" y="40"/>
                  </a:cxn>
                  <a:cxn ang="0">
                    <a:pos x="76" y="35"/>
                  </a:cxn>
                  <a:cxn ang="0">
                    <a:pos x="75" y="38"/>
                  </a:cxn>
                  <a:cxn ang="0">
                    <a:pos x="88" y="37"/>
                  </a:cxn>
                  <a:cxn ang="0">
                    <a:pos x="79" y="46"/>
                  </a:cxn>
                  <a:cxn ang="0">
                    <a:pos x="81" y="50"/>
                  </a:cxn>
                  <a:cxn ang="0">
                    <a:pos x="76" y="53"/>
                  </a:cxn>
                  <a:cxn ang="0">
                    <a:pos x="92" y="50"/>
                  </a:cxn>
                  <a:cxn ang="0">
                    <a:pos x="76" y="59"/>
                  </a:cxn>
                  <a:cxn ang="0">
                    <a:pos x="79" y="62"/>
                  </a:cxn>
                  <a:cxn ang="0">
                    <a:pos x="78" y="62"/>
                  </a:cxn>
                  <a:cxn ang="0">
                    <a:pos x="78" y="68"/>
                  </a:cxn>
                  <a:cxn ang="0">
                    <a:pos x="91" y="58"/>
                  </a:cxn>
                  <a:cxn ang="0">
                    <a:pos x="85" y="68"/>
                  </a:cxn>
                  <a:cxn ang="0">
                    <a:pos x="91" y="63"/>
                  </a:cxn>
                  <a:cxn ang="0">
                    <a:pos x="92" y="69"/>
                  </a:cxn>
                  <a:cxn ang="0">
                    <a:pos x="80" y="84"/>
                  </a:cxn>
                  <a:cxn ang="0">
                    <a:pos x="75" y="81"/>
                  </a:cxn>
                  <a:cxn ang="0">
                    <a:pos x="75" y="76"/>
                  </a:cxn>
                  <a:cxn ang="0">
                    <a:pos x="68" y="80"/>
                  </a:cxn>
                  <a:cxn ang="0">
                    <a:pos x="74" y="68"/>
                  </a:cxn>
                  <a:cxn ang="0">
                    <a:pos x="72" y="63"/>
                  </a:cxn>
                  <a:cxn ang="0">
                    <a:pos x="64" y="71"/>
                  </a:cxn>
                  <a:cxn ang="0">
                    <a:pos x="68" y="68"/>
                  </a:cxn>
                  <a:cxn ang="0">
                    <a:pos x="44" y="80"/>
                  </a:cxn>
                  <a:cxn ang="0">
                    <a:pos x="44" y="76"/>
                  </a:cxn>
                  <a:cxn ang="0">
                    <a:pos x="63" y="67"/>
                  </a:cxn>
                  <a:cxn ang="0">
                    <a:pos x="59" y="68"/>
                  </a:cxn>
                  <a:cxn ang="0">
                    <a:pos x="61" y="64"/>
                  </a:cxn>
                  <a:cxn ang="0">
                    <a:pos x="54" y="67"/>
                  </a:cxn>
                  <a:cxn ang="0">
                    <a:pos x="48" y="70"/>
                  </a:cxn>
                  <a:cxn ang="0">
                    <a:pos x="42" y="69"/>
                  </a:cxn>
                  <a:cxn ang="0">
                    <a:pos x="47" y="67"/>
                  </a:cxn>
                </a:cxnLst>
                <a:rect l="0" t="0" r="r" b="b"/>
                <a:pathLst>
                  <a:path w="92" h="84">
                    <a:moveTo>
                      <a:pt x="47" y="67"/>
                    </a:moveTo>
                    <a:lnTo>
                      <a:pt x="48" y="63"/>
                    </a:lnTo>
                    <a:lnTo>
                      <a:pt x="22" y="68"/>
                    </a:lnTo>
                    <a:lnTo>
                      <a:pt x="0" y="65"/>
                    </a:lnTo>
                    <a:lnTo>
                      <a:pt x="6" y="59"/>
                    </a:lnTo>
                    <a:lnTo>
                      <a:pt x="16" y="51"/>
                    </a:lnTo>
                    <a:lnTo>
                      <a:pt x="4" y="51"/>
                    </a:lnTo>
                    <a:lnTo>
                      <a:pt x="10" y="49"/>
                    </a:lnTo>
                    <a:lnTo>
                      <a:pt x="22" y="43"/>
                    </a:lnTo>
                    <a:lnTo>
                      <a:pt x="23" y="44"/>
                    </a:lnTo>
                    <a:lnTo>
                      <a:pt x="27" y="39"/>
                    </a:lnTo>
                    <a:lnTo>
                      <a:pt x="23" y="36"/>
                    </a:lnTo>
                    <a:lnTo>
                      <a:pt x="29" y="34"/>
                    </a:lnTo>
                    <a:lnTo>
                      <a:pt x="43" y="15"/>
                    </a:lnTo>
                    <a:lnTo>
                      <a:pt x="60" y="1"/>
                    </a:lnTo>
                    <a:lnTo>
                      <a:pt x="68" y="0"/>
                    </a:lnTo>
                    <a:lnTo>
                      <a:pt x="73" y="0"/>
                    </a:lnTo>
                    <a:lnTo>
                      <a:pt x="64" y="4"/>
                    </a:lnTo>
                    <a:lnTo>
                      <a:pt x="67" y="9"/>
                    </a:lnTo>
                    <a:lnTo>
                      <a:pt x="61" y="14"/>
                    </a:lnTo>
                    <a:lnTo>
                      <a:pt x="43" y="34"/>
                    </a:lnTo>
                    <a:lnTo>
                      <a:pt x="58" y="24"/>
                    </a:lnTo>
                    <a:lnTo>
                      <a:pt x="54" y="27"/>
                    </a:lnTo>
                    <a:lnTo>
                      <a:pt x="64" y="27"/>
                    </a:lnTo>
                    <a:lnTo>
                      <a:pt x="55" y="32"/>
                    </a:lnTo>
                    <a:lnTo>
                      <a:pt x="55" y="35"/>
                    </a:lnTo>
                    <a:lnTo>
                      <a:pt x="65" y="37"/>
                    </a:lnTo>
                    <a:lnTo>
                      <a:pt x="63" y="40"/>
                    </a:lnTo>
                    <a:lnTo>
                      <a:pt x="76" y="35"/>
                    </a:lnTo>
                    <a:lnTo>
                      <a:pt x="75" y="38"/>
                    </a:lnTo>
                    <a:lnTo>
                      <a:pt x="88" y="37"/>
                    </a:lnTo>
                    <a:lnTo>
                      <a:pt x="79" y="46"/>
                    </a:lnTo>
                    <a:lnTo>
                      <a:pt x="81" y="50"/>
                    </a:lnTo>
                    <a:lnTo>
                      <a:pt x="76" y="53"/>
                    </a:lnTo>
                    <a:lnTo>
                      <a:pt x="92" y="50"/>
                    </a:lnTo>
                    <a:lnTo>
                      <a:pt x="76" y="59"/>
                    </a:lnTo>
                    <a:lnTo>
                      <a:pt x="79" y="62"/>
                    </a:lnTo>
                    <a:lnTo>
                      <a:pt x="78" y="62"/>
                    </a:lnTo>
                    <a:lnTo>
                      <a:pt x="78" y="68"/>
                    </a:lnTo>
                    <a:lnTo>
                      <a:pt x="91" y="58"/>
                    </a:lnTo>
                    <a:lnTo>
                      <a:pt x="85" y="68"/>
                    </a:lnTo>
                    <a:lnTo>
                      <a:pt x="91" y="63"/>
                    </a:lnTo>
                    <a:lnTo>
                      <a:pt x="92" y="69"/>
                    </a:lnTo>
                    <a:lnTo>
                      <a:pt x="80" y="84"/>
                    </a:lnTo>
                    <a:lnTo>
                      <a:pt x="75" y="81"/>
                    </a:lnTo>
                    <a:lnTo>
                      <a:pt x="75" y="76"/>
                    </a:lnTo>
                    <a:lnTo>
                      <a:pt x="68" y="80"/>
                    </a:lnTo>
                    <a:lnTo>
                      <a:pt x="74" y="68"/>
                    </a:lnTo>
                    <a:lnTo>
                      <a:pt x="72" y="63"/>
                    </a:lnTo>
                    <a:lnTo>
                      <a:pt x="64" y="71"/>
                    </a:lnTo>
                    <a:lnTo>
                      <a:pt x="68" y="68"/>
                    </a:lnTo>
                    <a:lnTo>
                      <a:pt x="44" y="80"/>
                    </a:lnTo>
                    <a:lnTo>
                      <a:pt x="44" y="76"/>
                    </a:lnTo>
                    <a:lnTo>
                      <a:pt x="63" y="67"/>
                    </a:lnTo>
                    <a:lnTo>
                      <a:pt x="59" y="68"/>
                    </a:lnTo>
                    <a:lnTo>
                      <a:pt x="61" y="64"/>
                    </a:lnTo>
                    <a:lnTo>
                      <a:pt x="54" y="67"/>
                    </a:lnTo>
                    <a:lnTo>
                      <a:pt x="48" y="70"/>
                    </a:lnTo>
                    <a:lnTo>
                      <a:pt x="42" y="69"/>
                    </a:lnTo>
                    <a:lnTo>
                      <a:pt x="47" y="6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23" name="Group 116"/>
            <p:cNvGrpSpPr>
              <a:grpSpLocks/>
            </p:cNvGrpSpPr>
            <p:nvPr/>
          </p:nvGrpSpPr>
          <p:grpSpPr bwMode="auto">
            <a:xfrm>
              <a:off x="2459759" y="1933497"/>
              <a:ext cx="144728" cy="71002"/>
              <a:chOff x="1700" y="1379"/>
              <a:chExt cx="87" cy="43"/>
            </a:xfrm>
            <a:solidFill>
              <a:srgbClr val="FFFFFF"/>
            </a:solidFill>
            <a:effectLst/>
          </p:grpSpPr>
          <p:sp>
            <p:nvSpPr>
              <p:cNvPr id="6332" name="Freeform 117"/>
              <p:cNvSpPr>
                <a:spLocks/>
              </p:cNvSpPr>
              <p:nvPr/>
            </p:nvSpPr>
            <p:spPr bwMode="auto">
              <a:xfrm>
                <a:off x="1700" y="1379"/>
                <a:ext cx="87" cy="43"/>
              </a:xfrm>
              <a:custGeom>
                <a:avLst/>
                <a:gdLst/>
                <a:ahLst/>
                <a:cxnLst>
                  <a:cxn ang="0">
                    <a:pos x="61" y="32"/>
                  </a:cxn>
                  <a:cxn ang="0">
                    <a:pos x="54" y="29"/>
                  </a:cxn>
                  <a:cxn ang="0">
                    <a:pos x="54" y="26"/>
                  </a:cxn>
                  <a:cxn ang="0">
                    <a:pos x="47" y="30"/>
                  </a:cxn>
                  <a:cxn ang="0">
                    <a:pos x="19" y="43"/>
                  </a:cxn>
                  <a:cxn ang="0">
                    <a:pos x="18" y="33"/>
                  </a:cxn>
                  <a:cxn ang="0">
                    <a:pos x="0" y="34"/>
                  </a:cxn>
                  <a:cxn ang="0">
                    <a:pos x="18" y="25"/>
                  </a:cxn>
                  <a:cxn ang="0">
                    <a:pos x="29" y="12"/>
                  </a:cxn>
                  <a:cxn ang="0">
                    <a:pos x="42" y="0"/>
                  </a:cxn>
                  <a:cxn ang="0">
                    <a:pos x="47" y="3"/>
                  </a:cxn>
                  <a:cxn ang="0">
                    <a:pos x="46" y="9"/>
                  </a:cxn>
                  <a:cxn ang="0">
                    <a:pos x="53" y="7"/>
                  </a:cxn>
                  <a:cxn ang="0">
                    <a:pos x="75" y="21"/>
                  </a:cxn>
                  <a:cxn ang="0">
                    <a:pos x="67" y="29"/>
                  </a:cxn>
                  <a:cxn ang="0">
                    <a:pos x="85" y="30"/>
                  </a:cxn>
                  <a:cxn ang="0">
                    <a:pos x="87" y="33"/>
                  </a:cxn>
                  <a:cxn ang="0">
                    <a:pos x="72" y="37"/>
                  </a:cxn>
                  <a:cxn ang="0">
                    <a:pos x="61" y="32"/>
                  </a:cxn>
                </a:cxnLst>
                <a:rect l="0" t="0" r="r" b="b"/>
                <a:pathLst>
                  <a:path w="87" h="43">
                    <a:moveTo>
                      <a:pt x="61" y="32"/>
                    </a:moveTo>
                    <a:lnTo>
                      <a:pt x="54" y="29"/>
                    </a:lnTo>
                    <a:lnTo>
                      <a:pt x="54" y="26"/>
                    </a:lnTo>
                    <a:lnTo>
                      <a:pt x="47" y="30"/>
                    </a:lnTo>
                    <a:lnTo>
                      <a:pt x="19" y="43"/>
                    </a:lnTo>
                    <a:lnTo>
                      <a:pt x="18" y="33"/>
                    </a:lnTo>
                    <a:lnTo>
                      <a:pt x="0" y="34"/>
                    </a:lnTo>
                    <a:lnTo>
                      <a:pt x="18" y="25"/>
                    </a:lnTo>
                    <a:lnTo>
                      <a:pt x="29" y="12"/>
                    </a:lnTo>
                    <a:lnTo>
                      <a:pt x="42" y="0"/>
                    </a:lnTo>
                    <a:lnTo>
                      <a:pt x="47" y="3"/>
                    </a:lnTo>
                    <a:lnTo>
                      <a:pt x="46" y="9"/>
                    </a:lnTo>
                    <a:lnTo>
                      <a:pt x="53" y="7"/>
                    </a:lnTo>
                    <a:lnTo>
                      <a:pt x="75" y="21"/>
                    </a:lnTo>
                    <a:lnTo>
                      <a:pt x="67" y="29"/>
                    </a:lnTo>
                    <a:lnTo>
                      <a:pt x="85" y="30"/>
                    </a:lnTo>
                    <a:lnTo>
                      <a:pt x="87" y="33"/>
                    </a:lnTo>
                    <a:lnTo>
                      <a:pt x="72" y="37"/>
                    </a:lnTo>
                    <a:lnTo>
                      <a:pt x="61" y="32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33" name="Freeform 118"/>
              <p:cNvSpPr>
                <a:spLocks/>
              </p:cNvSpPr>
              <p:nvPr/>
            </p:nvSpPr>
            <p:spPr bwMode="auto">
              <a:xfrm>
                <a:off x="1700" y="1379"/>
                <a:ext cx="87" cy="43"/>
              </a:xfrm>
              <a:custGeom>
                <a:avLst/>
                <a:gdLst/>
                <a:ahLst/>
                <a:cxnLst>
                  <a:cxn ang="0">
                    <a:pos x="61" y="32"/>
                  </a:cxn>
                  <a:cxn ang="0">
                    <a:pos x="54" y="29"/>
                  </a:cxn>
                  <a:cxn ang="0">
                    <a:pos x="54" y="26"/>
                  </a:cxn>
                  <a:cxn ang="0">
                    <a:pos x="47" y="30"/>
                  </a:cxn>
                  <a:cxn ang="0">
                    <a:pos x="19" y="43"/>
                  </a:cxn>
                  <a:cxn ang="0">
                    <a:pos x="18" y="33"/>
                  </a:cxn>
                  <a:cxn ang="0">
                    <a:pos x="0" y="34"/>
                  </a:cxn>
                  <a:cxn ang="0">
                    <a:pos x="18" y="25"/>
                  </a:cxn>
                  <a:cxn ang="0">
                    <a:pos x="29" y="12"/>
                  </a:cxn>
                  <a:cxn ang="0">
                    <a:pos x="42" y="0"/>
                  </a:cxn>
                  <a:cxn ang="0">
                    <a:pos x="47" y="3"/>
                  </a:cxn>
                  <a:cxn ang="0">
                    <a:pos x="46" y="9"/>
                  </a:cxn>
                  <a:cxn ang="0">
                    <a:pos x="53" y="7"/>
                  </a:cxn>
                  <a:cxn ang="0">
                    <a:pos x="75" y="21"/>
                  </a:cxn>
                  <a:cxn ang="0">
                    <a:pos x="67" y="29"/>
                  </a:cxn>
                  <a:cxn ang="0">
                    <a:pos x="85" y="30"/>
                  </a:cxn>
                  <a:cxn ang="0">
                    <a:pos x="87" y="33"/>
                  </a:cxn>
                  <a:cxn ang="0">
                    <a:pos x="72" y="37"/>
                  </a:cxn>
                  <a:cxn ang="0">
                    <a:pos x="61" y="32"/>
                  </a:cxn>
                </a:cxnLst>
                <a:rect l="0" t="0" r="r" b="b"/>
                <a:pathLst>
                  <a:path w="87" h="43">
                    <a:moveTo>
                      <a:pt x="61" y="32"/>
                    </a:moveTo>
                    <a:lnTo>
                      <a:pt x="54" y="29"/>
                    </a:lnTo>
                    <a:lnTo>
                      <a:pt x="54" y="26"/>
                    </a:lnTo>
                    <a:lnTo>
                      <a:pt x="47" y="30"/>
                    </a:lnTo>
                    <a:lnTo>
                      <a:pt x="19" y="43"/>
                    </a:lnTo>
                    <a:lnTo>
                      <a:pt x="18" y="33"/>
                    </a:lnTo>
                    <a:lnTo>
                      <a:pt x="0" y="34"/>
                    </a:lnTo>
                    <a:lnTo>
                      <a:pt x="18" y="25"/>
                    </a:lnTo>
                    <a:lnTo>
                      <a:pt x="29" y="12"/>
                    </a:lnTo>
                    <a:lnTo>
                      <a:pt x="42" y="0"/>
                    </a:lnTo>
                    <a:lnTo>
                      <a:pt x="47" y="3"/>
                    </a:lnTo>
                    <a:lnTo>
                      <a:pt x="46" y="9"/>
                    </a:lnTo>
                    <a:lnTo>
                      <a:pt x="53" y="7"/>
                    </a:lnTo>
                    <a:lnTo>
                      <a:pt x="75" y="21"/>
                    </a:lnTo>
                    <a:lnTo>
                      <a:pt x="67" y="29"/>
                    </a:lnTo>
                    <a:lnTo>
                      <a:pt x="85" y="30"/>
                    </a:lnTo>
                    <a:lnTo>
                      <a:pt x="87" y="33"/>
                    </a:lnTo>
                    <a:lnTo>
                      <a:pt x="72" y="37"/>
                    </a:lnTo>
                    <a:lnTo>
                      <a:pt x="61" y="32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24" name="Group 119"/>
            <p:cNvGrpSpPr>
              <a:grpSpLocks/>
            </p:cNvGrpSpPr>
            <p:nvPr/>
          </p:nvGrpSpPr>
          <p:grpSpPr bwMode="auto">
            <a:xfrm>
              <a:off x="1316267" y="2345855"/>
              <a:ext cx="71647" cy="65540"/>
              <a:chOff x="1011" y="1628"/>
              <a:chExt cx="43" cy="40"/>
            </a:xfrm>
            <a:solidFill>
              <a:srgbClr val="FFFFFF"/>
            </a:solidFill>
            <a:effectLst/>
          </p:grpSpPr>
          <p:sp>
            <p:nvSpPr>
              <p:cNvPr id="6335" name="Freeform 120"/>
              <p:cNvSpPr>
                <a:spLocks/>
              </p:cNvSpPr>
              <p:nvPr/>
            </p:nvSpPr>
            <p:spPr bwMode="auto">
              <a:xfrm>
                <a:off x="1011" y="1628"/>
                <a:ext cx="43" cy="40"/>
              </a:xfrm>
              <a:custGeom>
                <a:avLst/>
                <a:gdLst/>
                <a:ahLst/>
                <a:cxnLst>
                  <a:cxn ang="0">
                    <a:pos x="30" y="28"/>
                  </a:cxn>
                  <a:cxn ang="0">
                    <a:pos x="26" y="30"/>
                  </a:cxn>
                  <a:cxn ang="0">
                    <a:pos x="15" y="29"/>
                  </a:cxn>
                  <a:cxn ang="0">
                    <a:pos x="19" y="26"/>
                  </a:cxn>
                  <a:cxn ang="0">
                    <a:pos x="14" y="25"/>
                  </a:cxn>
                  <a:cxn ang="0">
                    <a:pos x="8" y="23"/>
                  </a:cxn>
                  <a:cxn ang="0">
                    <a:pos x="18" y="18"/>
                  </a:cxn>
                  <a:cxn ang="0">
                    <a:pos x="9" y="15"/>
                  </a:cxn>
                  <a:cxn ang="0">
                    <a:pos x="8" y="12"/>
                  </a:cxn>
                  <a:cxn ang="0">
                    <a:pos x="2" y="11"/>
                  </a:cxn>
                  <a:cxn ang="0">
                    <a:pos x="1" y="9"/>
                  </a:cxn>
                  <a:cxn ang="0">
                    <a:pos x="8" y="4"/>
                  </a:cxn>
                  <a:cxn ang="0">
                    <a:pos x="4" y="5"/>
                  </a:cxn>
                  <a:cxn ang="0">
                    <a:pos x="0" y="0"/>
                  </a:cxn>
                  <a:cxn ang="0">
                    <a:pos x="14" y="3"/>
                  </a:cxn>
                  <a:cxn ang="0">
                    <a:pos x="30" y="6"/>
                  </a:cxn>
                  <a:cxn ang="0">
                    <a:pos x="33" y="14"/>
                  </a:cxn>
                  <a:cxn ang="0">
                    <a:pos x="40" y="25"/>
                  </a:cxn>
                  <a:cxn ang="0">
                    <a:pos x="43" y="37"/>
                  </a:cxn>
                  <a:cxn ang="0">
                    <a:pos x="43" y="40"/>
                  </a:cxn>
                  <a:cxn ang="0">
                    <a:pos x="21" y="34"/>
                  </a:cxn>
                  <a:cxn ang="0">
                    <a:pos x="30" y="28"/>
                  </a:cxn>
                </a:cxnLst>
                <a:rect l="0" t="0" r="r" b="b"/>
                <a:pathLst>
                  <a:path w="43" h="40">
                    <a:moveTo>
                      <a:pt x="30" y="28"/>
                    </a:moveTo>
                    <a:lnTo>
                      <a:pt x="26" y="30"/>
                    </a:lnTo>
                    <a:lnTo>
                      <a:pt x="15" y="29"/>
                    </a:lnTo>
                    <a:lnTo>
                      <a:pt x="19" y="26"/>
                    </a:lnTo>
                    <a:lnTo>
                      <a:pt x="14" y="25"/>
                    </a:lnTo>
                    <a:lnTo>
                      <a:pt x="8" y="23"/>
                    </a:lnTo>
                    <a:lnTo>
                      <a:pt x="18" y="18"/>
                    </a:lnTo>
                    <a:lnTo>
                      <a:pt x="9" y="15"/>
                    </a:lnTo>
                    <a:lnTo>
                      <a:pt x="8" y="12"/>
                    </a:lnTo>
                    <a:lnTo>
                      <a:pt x="2" y="11"/>
                    </a:lnTo>
                    <a:lnTo>
                      <a:pt x="1" y="9"/>
                    </a:lnTo>
                    <a:lnTo>
                      <a:pt x="8" y="4"/>
                    </a:lnTo>
                    <a:lnTo>
                      <a:pt x="4" y="5"/>
                    </a:lnTo>
                    <a:lnTo>
                      <a:pt x="0" y="0"/>
                    </a:lnTo>
                    <a:lnTo>
                      <a:pt x="14" y="3"/>
                    </a:lnTo>
                    <a:lnTo>
                      <a:pt x="30" y="6"/>
                    </a:lnTo>
                    <a:lnTo>
                      <a:pt x="33" y="14"/>
                    </a:lnTo>
                    <a:lnTo>
                      <a:pt x="40" y="25"/>
                    </a:lnTo>
                    <a:lnTo>
                      <a:pt x="43" y="37"/>
                    </a:lnTo>
                    <a:lnTo>
                      <a:pt x="43" y="40"/>
                    </a:lnTo>
                    <a:lnTo>
                      <a:pt x="21" y="34"/>
                    </a:lnTo>
                    <a:lnTo>
                      <a:pt x="30" y="28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36" name="Freeform 121"/>
              <p:cNvSpPr>
                <a:spLocks/>
              </p:cNvSpPr>
              <p:nvPr/>
            </p:nvSpPr>
            <p:spPr bwMode="auto">
              <a:xfrm>
                <a:off x="1011" y="1628"/>
                <a:ext cx="43" cy="40"/>
              </a:xfrm>
              <a:custGeom>
                <a:avLst/>
                <a:gdLst/>
                <a:ahLst/>
                <a:cxnLst>
                  <a:cxn ang="0">
                    <a:pos x="30" y="28"/>
                  </a:cxn>
                  <a:cxn ang="0">
                    <a:pos x="26" y="30"/>
                  </a:cxn>
                  <a:cxn ang="0">
                    <a:pos x="15" y="29"/>
                  </a:cxn>
                  <a:cxn ang="0">
                    <a:pos x="19" y="26"/>
                  </a:cxn>
                  <a:cxn ang="0">
                    <a:pos x="14" y="25"/>
                  </a:cxn>
                  <a:cxn ang="0">
                    <a:pos x="8" y="23"/>
                  </a:cxn>
                  <a:cxn ang="0">
                    <a:pos x="18" y="18"/>
                  </a:cxn>
                  <a:cxn ang="0">
                    <a:pos x="9" y="15"/>
                  </a:cxn>
                  <a:cxn ang="0">
                    <a:pos x="8" y="12"/>
                  </a:cxn>
                  <a:cxn ang="0">
                    <a:pos x="2" y="11"/>
                  </a:cxn>
                  <a:cxn ang="0">
                    <a:pos x="1" y="9"/>
                  </a:cxn>
                  <a:cxn ang="0">
                    <a:pos x="8" y="4"/>
                  </a:cxn>
                  <a:cxn ang="0">
                    <a:pos x="4" y="5"/>
                  </a:cxn>
                  <a:cxn ang="0">
                    <a:pos x="0" y="0"/>
                  </a:cxn>
                  <a:cxn ang="0">
                    <a:pos x="14" y="3"/>
                  </a:cxn>
                  <a:cxn ang="0">
                    <a:pos x="30" y="6"/>
                  </a:cxn>
                  <a:cxn ang="0">
                    <a:pos x="33" y="14"/>
                  </a:cxn>
                  <a:cxn ang="0">
                    <a:pos x="40" y="25"/>
                  </a:cxn>
                  <a:cxn ang="0">
                    <a:pos x="43" y="37"/>
                  </a:cxn>
                  <a:cxn ang="0">
                    <a:pos x="43" y="40"/>
                  </a:cxn>
                  <a:cxn ang="0">
                    <a:pos x="21" y="34"/>
                  </a:cxn>
                  <a:cxn ang="0">
                    <a:pos x="30" y="28"/>
                  </a:cxn>
                </a:cxnLst>
                <a:rect l="0" t="0" r="r" b="b"/>
                <a:pathLst>
                  <a:path w="43" h="40">
                    <a:moveTo>
                      <a:pt x="30" y="28"/>
                    </a:moveTo>
                    <a:lnTo>
                      <a:pt x="26" y="30"/>
                    </a:lnTo>
                    <a:lnTo>
                      <a:pt x="15" y="29"/>
                    </a:lnTo>
                    <a:lnTo>
                      <a:pt x="19" y="26"/>
                    </a:lnTo>
                    <a:lnTo>
                      <a:pt x="14" y="25"/>
                    </a:lnTo>
                    <a:lnTo>
                      <a:pt x="8" y="23"/>
                    </a:lnTo>
                    <a:lnTo>
                      <a:pt x="18" y="18"/>
                    </a:lnTo>
                    <a:lnTo>
                      <a:pt x="9" y="15"/>
                    </a:lnTo>
                    <a:lnTo>
                      <a:pt x="8" y="12"/>
                    </a:lnTo>
                    <a:lnTo>
                      <a:pt x="2" y="11"/>
                    </a:lnTo>
                    <a:lnTo>
                      <a:pt x="1" y="9"/>
                    </a:lnTo>
                    <a:lnTo>
                      <a:pt x="8" y="4"/>
                    </a:lnTo>
                    <a:lnTo>
                      <a:pt x="4" y="5"/>
                    </a:lnTo>
                    <a:lnTo>
                      <a:pt x="0" y="0"/>
                    </a:lnTo>
                    <a:lnTo>
                      <a:pt x="14" y="3"/>
                    </a:lnTo>
                    <a:lnTo>
                      <a:pt x="30" y="6"/>
                    </a:lnTo>
                    <a:lnTo>
                      <a:pt x="33" y="14"/>
                    </a:lnTo>
                    <a:lnTo>
                      <a:pt x="40" y="25"/>
                    </a:lnTo>
                    <a:lnTo>
                      <a:pt x="43" y="37"/>
                    </a:lnTo>
                    <a:lnTo>
                      <a:pt x="43" y="40"/>
                    </a:lnTo>
                    <a:lnTo>
                      <a:pt x="21" y="34"/>
                    </a:lnTo>
                    <a:lnTo>
                      <a:pt x="30" y="28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25" name="Group 122"/>
            <p:cNvGrpSpPr>
              <a:grpSpLocks/>
            </p:cNvGrpSpPr>
            <p:nvPr/>
          </p:nvGrpSpPr>
          <p:grpSpPr bwMode="auto">
            <a:xfrm>
              <a:off x="2322196" y="1829725"/>
              <a:ext cx="83111" cy="36866"/>
              <a:chOff x="1617" y="1317"/>
              <a:chExt cx="50" cy="22"/>
            </a:xfrm>
            <a:solidFill>
              <a:srgbClr val="FFFFFF"/>
            </a:solidFill>
            <a:effectLst/>
          </p:grpSpPr>
          <p:sp>
            <p:nvSpPr>
              <p:cNvPr id="6338" name="Freeform 123"/>
              <p:cNvSpPr>
                <a:spLocks/>
              </p:cNvSpPr>
              <p:nvPr/>
            </p:nvSpPr>
            <p:spPr bwMode="auto">
              <a:xfrm>
                <a:off x="1617" y="1317"/>
                <a:ext cx="50" cy="22"/>
              </a:xfrm>
              <a:custGeom>
                <a:avLst/>
                <a:gdLst/>
                <a:ahLst/>
                <a:cxnLst>
                  <a:cxn ang="0">
                    <a:pos x="43" y="10"/>
                  </a:cxn>
                  <a:cxn ang="0">
                    <a:pos x="43" y="9"/>
                  </a:cxn>
                  <a:cxn ang="0">
                    <a:pos x="30" y="0"/>
                  </a:cxn>
                  <a:cxn ang="0">
                    <a:pos x="23" y="5"/>
                  </a:cxn>
                  <a:cxn ang="0">
                    <a:pos x="21" y="4"/>
                  </a:cxn>
                  <a:cxn ang="0">
                    <a:pos x="18" y="9"/>
                  </a:cxn>
                  <a:cxn ang="0">
                    <a:pos x="0" y="12"/>
                  </a:cxn>
                  <a:cxn ang="0">
                    <a:pos x="29" y="22"/>
                  </a:cxn>
                  <a:cxn ang="0">
                    <a:pos x="50" y="15"/>
                  </a:cxn>
                  <a:cxn ang="0">
                    <a:pos x="44" y="15"/>
                  </a:cxn>
                  <a:cxn ang="0">
                    <a:pos x="43" y="10"/>
                  </a:cxn>
                </a:cxnLst>
                <a:rect l="0" t="0" r="r" b="b"/>
                <a:pathLst>
                  <a:path w="50" h="22">
                    <a:moveTo>
                      <a:pt x="43" y="10"/>
                    </a:moveTo>
                    <a:lnTo>
                      <a:pt x="43" y="9"/>
                    </a:lnTo>
                    <a:lnTo>
                      <a:pt x="30" y="0"/>
                    </a:lnTo>
                    <a:lnTo>
                      <a:pt x="23" y="5"/>
                    </a:lnTo>
                    <a:lnTo>
                      <a:pt x="21" y="4"/>
                    </a:lnTo>
                    <a:lnTo>
                      <a:pt x="18" y="9"/>
                    </a:lnTo>
                    <a:lnTo>
                      <a:pt x="0" y="12"/>
                    </a:lnTo>
                    <a:lnTo>
                      <a:pt x="29" y="22"/>
                    </a:lnTo>
                    <a:lnTo>
                      <a:pt x="50" y="15"/>
                    </a:lnTo>
                    <a:lnTo>
                      <a:pt x="44" y="15"/>
                    </a:lnTo>
                    <a:lnTo>
                      <a:pt x="43" y="1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39" name="Freeform 124"/>
              <p:cNvSpPr>
                <a:spLocks/>
              </p:cNvSpPr>
              <p:nvPr/>
            </p:nvSpPr>
            <p:spPr bwMode="auto">
              <a:xfrm>
                <a:off x="1617" y="1317"/>
                <a:ext cx="50" cy="22"/>
              </a:xfrm>
              <a:custGeom>
                <a:avLst/>
                <a:gdLst/>
                <a:ahLst/>
                <a:cxnLst>
                  <a:cxn ang="0">
                    <a:pos x="43" y="10"/>
                  </a:cxn>
                  <a:cxn ang="0">
                    <a:pos x="43" y="9"/>
                  </a:cxn>
                  <a:cxn ang="0">
                    <a:pos x="30" y="0"/>
                  </a:cxn>
                  <a:cxn ang="0">
                    <a:pos x="23" y="5"/>
                  </a:cxn>
                  <a:cxn ang="0">
                    <a:pos x="21" y="4"/>
                  </a:cxn>
                  <a:cxn ang="0">
                    <a:pos x="18" y="9"/>
                  </a:cxn>
                  <a:cxn ang="0">
                    <a:pos x="0" y="12"/>
                  </a:cxn>
                  <a:cxn ang="0">
                    <a:pos x="29" y="22"/>
                  </a:cxn>
                  <a:cxn ang="0">
                    <a:pos x="50" y="15"/>
                  </a:cxn>
                  <a:cxn ang="0">
                    <a:pos x="44" y="15"/>
                  </a:cxn>
                  <a:cxn ang="0">
                    <a:pos x="43" y="10"/>
                  </a:cxn>
                </a:cxnLst>
                <a:rect l="0" t="0" r="r" b="b"/>
                <a:pathLst>
                  <a:path w="50" h="22">
                    <a:moveTo>
                      <a:pt x="43" y="10"/>
                    </a:moveTo>
                    <a:lnTo>
                      <a:pt x="43" y="9"/>
                    </a:lnTo>
                    <a:lnTo>
                      <a:pt x="30" y="0"/>
                    </a:lnTo>
                    <a:lnTo>
                      <a:pt x="23" y="5"/>
                    </a:lnTo>
                    <a:lnTo>
                      <a:pt x="21" y="4"/>
                    </a:lnTo>
                    <a:lnTo>
                      <a:pt x="18" y="9"/>
                    </a:lnTo>
                    <a:lnTo>
                      <a:pt x="0" y="12"/>
                    </a:lnTo>
                    <a:lnTo>
                      <a:pt x="29" y="22"/>
                    </a:lnTo>
                    <a:lnTo>
                      <a:pt x="50" y="15"/>
                    </a:lnTo>
                    <a:lnTo>
                      <a:pt x="44" y="15"/>
                    </a:lnTo>
                    <a:lnTo>
                      <a:pt x="43" y="1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26" name="Group 125"/>
            <p:cNvGrpSpPr>
              <a:grpSpLocks/>
            </p:cNvGrpSpPr>
            <p:nvPr/>
          </p:nvGrpSpPr>
          <p:grpSpPr bwMode="auto">
            <a:xfrm>
              <a:off x="644214" y="1795589"/>
              <a:ext cx="909922" cy="434205"/>
              <a:chOff x="607" y="1296"/>
              <a:chExt cx="548" cy="262"/>
            </a:xfrm>
            <a:solidFill>
              <a:srgbClr val="FFFFFF"/>
            </a:solidFill>
            <a:effectLst/>
          </p:grpSpPr>
          <p:sp>
            <p:nvSpPr>
              <p:cNvPr id="6341" name="Freeform 126"/>
              <p:cNvSpPr>
                <a:spLocks/>
              </p:cNvSpPr>
              <p:nvPr/>
            </p:nvSpPr>
            <p:spPr bwMode="auto">
              <a:xfrm>
                <a:off x="607" y="1296"/>
                <a:ext cx="548" cy="262"/>
              </a:xfrm>
              <a:custGeom>
                <a:avLst/>
                <a:gdLst/>
                <a:ahLst/>
                <a:cxnLst>
                  <a:cxn ang="0">
                    <a:pos x="440" y="227"/>
                  </a:cxn>
                  <a:cxn ang="0">
                    <a:pos x="424" y="185"/>
                  </a:cxn>
                  <a:cxn ang="0">
                    <a:pos x="399" y="175"/>
                  </a:cxn>
                  <a:cxn ang="0">
                    <a:pos x="421" y="133"/>
                  </a:cxn>
                  <a:cxn ang="0">
                    <a:pos x="504" y="61"/>
                  </a:cxn>
                  <a:cxn ang="0">
                    <a:pos x="496" y="15"/>
                  </a:cxn>
                  <a:cxn ang="0">
                    <a:pos x="426" y="6"/>
                  </a:cxn>
                  <a:cxn ang="0">
                    <a:pos x="412" y="1"/>
                  </a:cxn>
                  <a:cxn ang="0">
                    <a:pos x="353" y="10"/>
                  </a:cxn>
                  <a:cxn ang="0">
                    <a:pos x="322" y="15"/>
                  </a:cxn>
                  <a:cxn ang="0">
                    <a:pos x="229" y="44"/>
                  </a:cxn>
                  <a:cxn ang="0">
                    <a:pos x="249" y="73"/>
                  </a:cxn>
                  <a:cxn ang="0">
                    <a:pos x="240" y="75"/>
                  </a:cxn>
                  <a:cxn ang="0">
                    <a:pos x="221" y="72"/>
                  </a:cxn>
                  <a:cxn ang="0">
                    <a:pos x="154" y="92"/>
                  </a:cxn>
                  <a:cxn ang="0">
                    <a:pos x="219" y="97"/>
                  </a:cxn>
                  <a:cxn ang="0">
                    <a:pos x="179" y="120"/>
                  </a:cxn>
                  <a:cxn ang="0">
                    <a:pos x="129" y="133"/>
                  </a:cxn>
                  <a:cxn ang="0">
                    <a:pos x="96" y="148"/>
                  </a:cxn>
                  <a:cxn ang="0">
                    <a:pos x="108" y="151"/>
                  </a:cxn>
                  <a:cxn ang="0">
                    <a:pos x="105" y="162"/>
                  </a:cxn>
                  <a:cxn ang="0">
                    <a:pos x="80" y="168"/>
                  </a:cxn>
                  <a:cxn ang="0">
                    <a:pos x="109" y="176"/>
                  </a:cxn>
                  <a:cxn ang="0">
                    <a:pos x="87" y="198"/>
                  </a:cxn>
                  <a:cxn ang="0">
                    <a:pos x="136" y="192"/>
                  </a:cxn>
                  <a:cxn ang="0">
                    <a:pos x="157" y="193"/>
                  </a:cxn>
                  <a:cxn ang="0">
                    <a:pos x="123" y="215"/>
                  </a:cxn>
                  <a:cxn ang="0">
                    <a:pos x="56" y="245"/>
                  </a:cxn>
                  <a:cxn ang="0">
                    <a:pos x="37" y="244"/>
                  </a:cxn>
                  <a:cxn ang="0">
                    <a:pos x="12" y="256"/>
                  </a:cxn>
                  <a:cxn ang="0">
                    <a:pos x="34" y="251"/>
                  </a:cxn>
                  <a:cxn ang="0">
                    <a:pos x="80" y="242"/>
                  </a:cxn>
                  <a:cxn ang="0">
                    <a:pos x="167" y="208"/>
                  </a:cxn>
                  <a:cxn ang="0">
                    <a:pos x="227" y="177"/>
                  </a:cxn>
                  <a:cxn ang="0">
                    <a:pos x="296" y="152"/>
                  </a:cxn>
                  <a:cxn ang="0">
                    <a:pos x="257" y="164"/>
                  </a:cxn>
                  <a:cxn ang="0">
                    <a:pos x="237" y="188"/>
                  </a:cxn>
                  <a:cxn ang="0">
                    <a:pos x="259" y="181"/>
                  </a:cxn>
                  <a:cxn ang="0">
                    <a:pos x="278" y="176"/>
                  </a:cxn>
                  <a:cxn ang="0">
                    <a:pos x="294" y="164"/>
                  </a:cxn>
                  <a:cxn ang="0">
                    <a:pos x="310" y="160"/>
                  </a:cxn>
                  <a:cxn ang="0">
                    <a:pos x="322" y="162"/>
                  </a:cxn>
                  <a:cxn ang="0">
                    <a:pos x="321" y="168"/>
                  </a:cxn>
                  <a:cxn ang="0">
                    <a:pos x="338" y="174"/>
                  </a:cxn>
                  <a:cxn ang="0">
                    <a:pos x="392" y="177"/>
                  </a:cxn>
                  <a:cxn ang="0">
                    <a:pos x="387" y="182"/>
                  </a:cxn>
                  <a:cxn ang="0">
                    <a:pos x="408" y="194"/>
                  </a:cxn>
                  <a:cxn ang="0">
                    <a:pos x="418" y="199"/>
                  </a:cxn>
                  <a:cxn ang="0">
                    <a:pos x="431" y="198"/>
                  </a:cxn>
                  <a:cxn ang="0">
                    <a:pos x="434" y="209"/>
                  </a:cxn>
                  <a:cxn ang="0">
                    <a:pos x="432" y="214"/>
                  </a:cxn>
                  <a:cxn ang="0">
                    <a:pos x="432" y="230"/>
                  </a:cxn>
                  <a:cxn ang="0">
                    <a:pos x="426" y="248"/>
                  </a:cxn>
                  <a:cxn ang="0">
                    <a:pos x="438" y="253"/>
                  </a:cxn>
                </a:cxnLst>
                <a:rect l="0" t="0" r="r" b="b"/>
                <a:pathLst>
                  <a:path w="548" h="262">
                    <a:moveTo>
                      <a:pt x="443" y="254"/>
                    </a:moveTo>
                    <a:lnTo>
                      <a:pt x="453" y="244"/>
                    </a:lnTo>
                    <a:lnTo>
                      <a:pt x="447" y="237"/>
                    </a:lnTo>
                    <a:lnTo>
                      <a:pt x="440" y="227"/>
                    </a:lnTo>
                    <a:lnTo>
                      <a:pt x="442" y="212"/>
                    </a:lnTo>
                    <a:lnTo>
                      <a:pt x="447" y="197"/>
                    </a:lnTo>
                    <a:lnTo>
                      <a:pt x="441" y="179"/>
                    </a:lnTo>
                    <a:lnTo>
                      <a:pt x="424" y="185"/>
                    </a:lnTo>
                    <a:lnTo>
                      <a:pt x="415" y="189"/>
                    </a:lnTo>
                    <a:lnTo>
                      <a:pt x="403" y="194"/>
                    </a:lnTo>
                    <a:lnTo>
                      <a:pt x="403" y="177"/>
                    </a:lnTo>
                    <a:lnTo>
                      <a:pt x="399" y="175"/>
                    </a:lnTo>
                    <a:lnTo>
                      <a:pt x="406" y="171"/>
                    </a:lnTo>
                    <a:lnTo>
                      <a:pt x="381" y="171"/>
                    </a:lnTo>
                    <a:lnTo>
                      <a:pt x="401" y="153"/>
                    </a:lnTo>
                    <a:lnTo>
                      <a:pt x="421" y="133"/>
                    </a:lnTo>
                    <a:lnTo>
                      <a:pt x="441" y="114"/>
                    </a:lnTo>
                    <a:lnTo>
                      <a:pt x="462" y="96"/>
                    </a:lnTo>
                    <a:lnTo>
                      <a:pt x="483" y="78"/>
                    </a:lnTo>
                    <a:lnTo>
                      <a:pt x="504" y="61"/>
                    </a:lnTo>
                    <a:lnTo>
                      <a:pt x="525" y="43"/>
                    </a:lnTo>
                    <a:lnTo>
                      <a:pt x="548" y="24"/>
                    </a:lnTo>
                    <a:lnTo>
                      <a:pt x="520" y="18"/>
                    </a:lnTo>
                    <a:lnTo>
                      <a:pt x="496" y="15"/>
                    </a:lnTo>
                    <a:lnTo>
                      <a:pt x="472" y="13"/>
                    </a:lnTo>
                    <a:lnTo>
                      <a:pt x="440" y="11"/>
                    </a:lnTo>
                    <a:lnTo>
                      <a:pt x="438" y="9"/>
                    </a:lnTo>
                    <a:lnTo>
                      <a:pt x="426" y="6"/>
                    </a:lnTo>
                    <a:lnTo>
                      <a:pt x="419" y="6"/>
                    </a:lnTo>
                    <a:lnTo>
                      <a:pt x="416" y="4"/>
                    </a:lnTo>
                    <a:lnTo>
                      <a:pt x="404" y="6"/>
                    </a:lnTo>
                    <a:lnTo>
                      <a:pt x="412" y="1"/>
                    </a:lnTo>
                    <a:lnTo>
                      <a:pt x="404" y="0"/>
                    </a:lnTo>
                    <a:lnTo>
                      <a:pt x="371" y="8"/>
                    </a:lnTo>
                    <a:lnTo>
                      <a:pt x="365" y="7"/>
                    </a:lnTo>
                    <a:lnTo>
                      <a:pt x="353" y="10"/>
                    </a:lnTo>
                    <a:lnTo>
                      <a:pt x="352" y="12"/>
                    </a:lnTo>
                    <a:lnTo>
                      <a:pt x="344" y="15"/>
                    </a:lnTo>
                    <a:lnTo>
                      <a:pt x="349" y="10"/>
                    </a:lnTo>
                    <a:lnTo>
                      <a:pt x="322" y="15"/>
                    </a:lnTo>
                    <a:lnTo>
                      <a:pt x="295" y="25"/>
                    </a:lnTo>
                    <a:lnTo>
                      <a:pt x="266" y="35"/>
                    </a:lnTo>
                    <a:lnTo>
                      <a:pt x="243" y="36"/>
                    </a:lnTo>
                    <a:lnTo>
                      <a:pt x="229" y="44"/>
                    </a:lnTo>
                    <a:lnTo>
                      <a:pt x="239" y="59"/>
                    </a:lnTo>
                    <a:lnTo>
                      <a:pt x="234" y="64"/>
                    </a:lnTo>
                    <a:lnTo>
                      <a:pt x="253" y="66"/>
                    </a:lnTo>
                    <a:lnTo>
                      <a:pt x="249" y="73"/>
                    </a:lnTo>
                    <a:lnTo>
                      <a:pt x="263" y="73"/>
                    </a:lnTo>
                    <a:lnTo>
                      <a:pt x="243" y="73"/>
                    </a:lnTo>
                    <a:lnTo>
                      <a:pt x="243" y="67"/>
                    </a:lnTo>
                    <a:lnTo>
                      <a:pt x="240" y="75"/>
                    </a:lnTo>
                    <a:lnTo>
                      <a:pt x="245" y="78"/>
                    </a:lnTo>
                    <a:lnTo>
                      <a:pt x="237" y="79"/>
                    </a:lnTo>
                    <a:lnTo>
                      <a:pt x="210" y="77"/>
                    </a:lnTo>
                    <a:lnTo>
                      <a:pt x="221" y="72"/>
                    </a:lnTo>
                    <a:lnTo>
                      <a:pt x="190" y="77"/>
                    </a:lnTo>
                    <a:lnTo>
                      <a:pt x="150" y="87"/>
                    </a:lnTo>
                    <a:lnTo>
                      <a:pt x="164" y="91"/>
                    </a:lnTo>
                    <a:lnTo>
                      <a:pt x="154" y="92"/>
                    </a:lnTo>
                    <a:lnTo>
                      <a:pt x="152" y="102"/>
                    </a:lnTo>
                    <a:lnTo>
                      <a:pt x="185" y="102"/>
                    </a:lnTo>
                    <a:lnTo>
                      <a:pt x="190" y="106"/>
                    </a:lnTo>
                    <a:lnTo>
                      <a:pt x="219" y="97"/>
                    </a:lnTo>
                    <a:lnTo>
                      <a:pt x="212" y="103"/>
                    </a:lnTo>
                    <a:lnTo>
                      <a:pt x="208" y="105"/>
                    </a:lnTo>
                    <a:lnTo>
                      <a:pt x="201" y="114"/>
                    </a:lnTo>
                    <a:lnTo>
                      <a:pt x="179" y="120"/>
                    </a:lnTo>
                    <a:lnTo>
                      <a:pt x="149" y="127"/>
                    </a:lnTo>
                    <a:lnTo>
                      <a:pt x="154" y="123"/>
                    </a:lnTo>
                    <a:lnTo>
                      <a:pt x="143" y="127"/>
                    </a:lnTo>
                    <a:lnTo>
                      <a:pt x="129" y="133"/>
                    </a:lnTo>
                    <a:lnTo>
                      <a:pt x="131" y="133"/>
                    </a:lnTo>
                    <a:lnTo>
                      <a:pt x="125" y="135"/>
                    </a:lnTo>
                    <a:lnTo>
                      <a:pt x="102" y="145"/>
                    </a:lnTo>
                    <a:lnTo>
                      <a:pt x="96" y="148"/>
                    </a:lnTo>
                    <a:lnTo>
                      <a:pt x="97" y="149"/>
                    </a:lnTo>
                    <a:lnTo>
                      <a:pt x="89" y="152"/>
                    </a:lnTo>
                    <a:lnTo>
                      <a:pt x="92" y="156"/>
                    </a:lnTo>
                    <a:lnTo>
                      <a:pt x="108" y="151"/>
                    </a:lnTo>
                    <a:lnTo>
                      <a:pt x="94" y="159"/>
                    </a:lnTo>
                    <a:lnTo>
                      <a:pt x="94" y="160"/>
                    </a:lnTo>
                    <a:lnTo>
                      <a:pt x="109" y="162"/>
                    </a:lnTo>
                    <a:lnTo>
                      <a:pt x="105" y="162"/>
                    </a:lnTo>
                    <a:lnTo>
                      <a:pt x="107" y="165"/>
                    </a:lnTo>
                    <a:lnTo>
                      <a:pt x="96" y="165"/>
                    </a:lnTo>
                    <a:lnTo>
                      <a:pt x="91" y="163"/>
                    </a:lnTo>
                    <a:lnTo>
                      <a:pt x="80" y="168"/>
                    </a:lnTo>
                    <a:lnTo>
                      <a:pt x="86" y="179"/>
                    </a:lnTo>
                    <a:lnTo>
                      <a:pt x="109" y="173"/>
                    </a:lnTo>
                    <a:lnTo>
                      <a:pt x="123" y="165"/>
                    </a:lnTo>
                    <a:lnTo>
                      <a:pt x="109" y="176"/>
                    </a:lnTo>
                    <a:lnTo>
                      <a:pt x="99" y="186"/>
                    </a:lnTo>
                    <a:lnTo>
                      <a:pt x="95" y="190"/>
                    </a:lnTo>
                    <a:lnTo>
                      <a:pt x="95" y="192"/>
                    </a:lnTo>
                    <a:lnTo>
                      <a:pt x="87" y="198"/>
                    </a:lnTo>
                    <a:lnTo>
                      <a:pt x="114" y="194"/>
                    </a:lnTo>
                    <a:lnTo>
                      <a:pt x="121" y="195"/>
                    </a:lnTo>
                    <a:lnTo>
                      <a:pt x="121" y="203"/>
                    </a:lnTo>
                    <a:lnTo>
                      <a:pt x="136" y="192"/>
                    </a:lnTo>
                    <a:lnTo>
                      <a:pt x="142" y="193"/>
                    </a:lnTo>
                    <a:lnTo>
                      <a:pt x="132" y="196"/>
                    </a:lnTo>
                    <a:lnTo>
                      <a:pt x="133" y="199"/>
                    </a:lnTo>
                    <a:lnTo>
                      <a:pt x="157" y="193"/>
                    </a:lnTo>
                    <a:lnTo>
                      <a:pt x="135" y="205"/>
                    </a:lnTo>
                    <a:lnTo>
                      <a:pt x="140" y="206"/>
                    </a:lnTo>
                    <a:lnTo>
                      <a:pt x="136" y="206"/>
                    </a:lnTo>
                    <a:lnTo>
                      <a:pt x="123" y="215"/>
                    </a:lnTo>
                    <a:lnTo>
                      <a:pt x="117" y="217"/>
                    </a:lnTo>
                    <a:lnTo>
                      <a:pt x="94" y="229"/>
                    </a:lnTo>
                    <a:lnTo>
                      <a:pt x="59" y="240"/>
                    </a:lnTo>
                    <a:lnTo>
                      <a:pt x="56" y="245"/>
                    </a:lnTo>
                    <a:lnTo>
                      <a:pt x="51" y="245"/>
                    </a:lnTo>
                    <a:lnTo>
                      <a:pt x="48" y="248"/>
                    </a:lnTo>
                    <a:lnTo>
                      <a:pt x="48" y="244"/>
                    </a:lnTo>
                    <a:lnTo>
                      <a:pt x="37" y="244"/>
                    </a:lnTo>
                    <a:lnTo>
                      <a:pt x="0" y="260"/>
                    </a:lnTo>
                    <a:lnTo>
                      <a:pt x="2" y="259"/>
                    </a:lnTo>
                    <a:lnTo>
                      <a:pt x="4" y="260"/>
                    </a:lnTo>
                    <a:lnTo>
                      <a:pt x="12" y="256"/>
                    </a:lnTo>
                    <a:lnTo>
                      <a:pt x="14" y="258"/>
                    </a:lnTo>
                    <a:lnTo>
                      <a:pt x="32" y="251"/>
                    </a:lnTo>
                    <a:lnTo>
                      <a:pt x="40" y="250"/>
                    </a:lnTo>
                    <a:lnTo>
                      <a:pt x="34" y="251"/>
                    </a:lnTo>
                    <a:lnTo>
                      <a:pt x="51" y="249"/>
                    </a:lnTo>
                    <a:lnTo>
                      <a:pt x="62" y="248"/>
                    </a:lnTo>
                    <a:lnTo>
                      <a:pt x="65" y="247"/>
                    </a:lnTo>
                    <a:lnTo>
                      <a:pt x="80" y="242"/>
                    </a:lnTo>
                    <a:lnTo>
                      <a:pt x="85" y="241"/>
                    </a:lnTo>
                    <a:lnTo>
                      <a:pt x="88" y="238"/>
                    </a:lnTo>
                    <a:lnTo>
                      <a:pt x="131" y="221"/>
                    </a:lnTo>
                    <a:lnTo>
                      <a:pt x="167" y="208"/>
                    </a:lnTo>
                    <a:lnTo>
                      <a:pt x="200" y="195"/>
                    </a:lnTo>
                    <a:lnTo>
                      <a:pt x="194" y="190"/>
                    </a:lnTo>
                    <a:lnTo>
                      <a:pt x="221" y="178"/>
                    </a:lnTo>
                    <a:lnTo>
                      <a:pt x="227" y="177"/>
                    </a:lnTo>
                    <a:lnTo>
                      <a:pt x="231" y="172"/>
                    </a:lnTo>
                    <a:lnTo>
                      <a:pt x="254" y="163"/>
                    </a:lnTo>
                    <a:lnTo>
                      <a:pt x="280" y="155"/>
                    </a:lnTo>
                    <a:lnTo>
                      <a:pt x="296" y="152"/>
                    </a:lnTo>
                    <a:lnTo>
                      <a:pt x="285" y="156"/>
                    </a:lnTo>
                    <a:lnTo>
                      <a:pt x="288" y="161"/>
                    </a:lnTo>
                    <a:lnTo>
                      <a:pt x="283" y="161"/>
                    </a:lnTo>
                    <a:lnTo>
                      <a:pt x="257" y="164"/>
                    </a:lnTo>
                    <a:lnTo>
                      <a:pt x="234" y="181"/>
                    </a:lnTo>
                    <a:lnTo>
                      <a:pt x="245" y="179"/>
                    </a:lnTo>
                    <a:lnTo>
                      <a:pt x="228" y="186"/>
                    </a:lnTo>
                    <a:lnTo>
                      <a:pt x="237" y="188"/>
                    </a:lnTo>
                    <a:lnTo>
                      <a:pt x="254" y="181"/>
                    </a:lnTo>
                    <a:lnTo>
                      <a:pt x="249" y="184"/>
                    </a:lnTo>
                    <a:lnTo>
                      <a:pt x="255" y="181"/>
                    </a:lnTo>
                    <a:lnTo>
                      <a:pt x="259" y="181"/>
                    </a:lnTo>
                    <a:lnTo>
                      <a:pt x="261" y="178"/>
                    </a:lnTo>
                    <a:lnTo>
                      <a:pt x="262" y="179"/>
                    </a:lnTo>
                    <a:lnTo>
                      <a:pt x="270" y="175"/>
                    </a:lnTo>
                    <a:lnTo>
                      <a:pt x="278" y="176"/>
                    </a:lnTo>
                    <a:lnTo>
                      <a:pt x="294" y="170"/>
                    </a:lnTo>
                    <a:lnTo>
                      <a:pt x="292" y="168"/>
                    </a:lnTo>
                    <a:lnTo>
                      <a:pt x="297" y="166"/>
                    </a:lnTo>
                    <a:lnTo>
                      <a:pt x="294" y="164"/>
                    </a:lnTo>
                    <a:lnTo>
                      <a:pt x="300" y="162"/>
                    </a:lnTo>
                    <a:lnTo>
                      <a:pt x="315" y="155"/>
                    </a:lnTo>
                    <a:lnTo>
                      <a:pt x="304" y="161"/>
                    </a:lnTo>
                    <a:lnTo>
                      <a:pt x="310" y="160"/>
                    </a:lnTo>
                    <a:lnTo>
                      <a:pt x="309" y="162"/>
                    </a:lnTo>
                    <a:lnTo>
                      <a:pt x="329" y="157"/>
                    </a:lnTo>
                    <a:lnTo>
                      <a:pt x="324" y="159"/>
                    </a:lnTo>
                    <a:lnTo>
                      <a:pt x="322" y="162"/>
                    </a:lnTo>
                    <a:lnTo>
                      <a:pt x="319" y="164"/>
                    </a:lnTo>
                    <a:lnTo>
                      <a:pt x="326" y="164"/>
                    </a:lnTo>
                    <a:lnTo>
                      <a:pt x="326" y="165"/>
                    </a:lnTo>
                    <a:lnTo>
                      <a:pt x="321" y="168"/>
                    </a:lnTo>
                    <a:lnTo>
                      <a:pt x="327" y="171"/>
                    </a:lnTo>
                    <a:lnTo>
                      <a:pt x="339" y="165"/>
                    </a:lnTo>
                    <a:lnTo>
                      <a:pt x="335" y="170"/>
                    </a:lnTo>
                    <a:lnTo>
                      <a:pt x="338" y="174"/>
                    </a:lnTo>
                    <a:lnTo>
                      <a:pt x="354" y="175"/>
                    </a:lnTo>
                    <a:lnTo>
                      <a:pt x="373" y="175"/>
                    </a:lnTo>
                    <a:lnTo>
                      <a:pt x="373" y="179"/>
                    </a:lnTo>
                    <a:lnTo>
                      <a:pt x="392" y="177"/>
                    </a:lnTo>
                    <a:lnTo>
                      <a:pt x="398" y="178"/>
                    </a:lnTo>
                    <a:lnTo>
                      <a:pt x="392" y="182"/>
                    </a:lnTo>
                    <a:lnTo>
                      <a:pt x="395" y="177"/>
                    </a:lnTo>
                    <a:lnTo>
                      <a:pt x="387" y="182"/>
                    </a:lnTo>
                    <a:lnTo>
                      <a:pt x="396" y="194"/>
                    </a:lnTo>
                    <a:lnTo>
                      <a:pt x="405" y="205"/>
                    </a:lnTo>
                    <a:lnTo>
                      <a:pt x="412" y="204"/>
                    </a:lnTo>
                    <a:lnTo>
                      <a:pt x="408" y="194"/>
                    </a:lnTo>
                    <a:lnTo>
                      <a:pt x="414" y="195"/>
                    </a:lnTo>
                    <a:lnTo>
                      <a:pt x="420" y="194"/>
                    </a:lnTo>
                    <a:lnTo>
                      <a:pt x="423" y="194"/>
                    </a:lnTo>
                    <a:lnTo>
                      <a:pt x="418" y="199"/>
                    </a:lnTo>
                    <a:lnTo>
                      <a:pt x="418" y="201"/>
                    </a:lnTo>
                    <a:lnTo>
                      <a:pt x="419" y="205"/>
                    </a:lnTo>
                    <a:lnTo>
                      <a:pt x="434" y="189"/>
                    </a:lnTo>
                    <a:lnTo>
                      <a:pt x="431" y="198"/>
                    </a:lnTo>
                    <a:lnTo>
                      <a:pt x="434" y="206"/>
                    </a:lnTo>
                    <a:lnTo>
                      <a:pt x="437" y="204"/>
                    </a:lnTo>
                    <a:lnTo>
                      <a:pt x="438" y="207"/>
                    </a:lnTo>
                    <a:lnTo>
                      <a:pt x="434" y="209"/>
                    </a:lnTo>
                    <a:lnTo>
                      <a:pt x="441" y="210"/>
                    </a:lnTo>
                    <a:lnTo>
                      <a:pt x="437" y="210"/>
                    </a:lnTo>
                    <a:lnTo>
                      <a:pt x="437" y="216"/>
                    </a:lnTo>
                    <a:lnTo>
                      <a:pt x="432" y="214"/>
                    </a:lnTo>
                    <a:lnTo>
                      <a:pt x="434" y="220"/>
                    </a:lnTo>
                    <a:lnTo>
                      <a:pt x="428" y="220"/>
                    </a:lnTo>
                    <a:lnTo>
                      <a:pt x="430" y="222"/>
                    </a:lnTo>
                    <a:lnTo>
                      <a:pt x="432" y="230"/>
                    </a:lnTo>
                    <a:lnTo>
                      <a:pt x="438" y="239"/>
                    </a:lnTo>
                    <a:lnTo>
                      <a:pt x="432" y="240"/>
                    </a:lnTo>
                    <a:lnTo>
                      <a:pt x="419" y="250"/>
                    </a:lnTo>
                    <a:lnTo>
                      <a:pt x="426" y="248"/>
                    </a:lnTo>
                    <a:lnTo>
                      <a:pt x="442" y="241"/>
                    </a:lnTo>
                    <a:lnTo>
                      <a:pt x="432" y="254"/>
                    </a:lnTo>
                    <a:lnTo>
                      <a:pt x="428" y="256"/>
                    </a:lnTo>
                    <a:lnTo>
                      <a:pt x="438" y="253"/>
                    </a:lnTo>
                    <a:lnTo>
                      <a:pt x="431" y="258"/>
                    </a:lnTo>
                    <a:lnTo>
                      <a:pt x="428" y="262"/>
                    </a:lnTo>
                    <a:lnTo>
                      <a:pt x="443" y="254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42" name="Freeform 127"/>
              <p:cNvSpPr>
                <a:spLocks/>
              </p:cNvSpPr>
              <p:nvPr/>
            </p:nvSpPr>
            <p:spPr bwMode="auto">
              <a:xfrm>
                <a:off x="607" y="1296"/>
                <a:ext cx="548" cy="262"/>
              </a:xfrm>
              <a:custGeom>
                <a:avLst/>
                <a:gdLst/>
                <a:ahLst/>
                <a:cxnLst>
                  <a:cxn ang="0">
                    <a:pos x="440" y="227"/>
                  </a:cxn>
                  <a:cxn ang="0">
                    <a:pos x="424" y="185"/>
                  </a:cxn>
                  <a:cxn ang="0">
                    <a:pos x="399" y="175"/>
                  </a:cxn>
                  <a:cxn ang="0">
                    <a:pos x="421" y="133"/>
                  </a:cxn>
                  <a:cxn ang="0">
                    <a:pos x="504" y="61"/>
                  </a:cxn>
                  <a:cxn ang="0">
                    <a:pos x="496" y="15"/>
                  </a:cxn>
                  <a:cxn ang="0">
                    <a:pos x="426" y="6"/>
                  </a:cxn>
                  <a:cxn ang="0">
                    <a:pos x="412" y="1"/>
                  </a:cxn>
                  <a:cxn ang="0">
                    <a:pos x="353" y="10"/>
                  </a:cxn>
                  <a:cxn ang="0">
                    <a:pos x="322" y="15"/>
                  </a:cxn>
                  <a:cxn ang="0">
                    <a:pos x="229" y="44"/>
                  </a:cxn>
                  <a:cxn ang="0">
                    <a:pos x="249" y="73"/>
                  </a:cxn>
                  <a:cxn ang="0">
                    <a:pos x="240" y="75"/>
                  </a:cxn>
                  <a:cxn ang="0">
                    <a:pos x="221" y="72"/>
                  </a:cxn>
                  <a:cxn ang="0">
                    <a:pos x="154" y="92"/>
                  </a:cxn>
                  <a:cxn ang="0">
                    <a:pos x="219" y="97"/>
                  </a:cxn>
                  <a:cxn ang="0">
                    <a:pos x="179" y="120"/>
                  </a:cxn>
                  <a:cxn ang="0">
                    <a:pos x="129" y="133"/>
                  </a:cxn>
                  <a:cxn ang="0">
                    <a:pos x="96" y="148"/>
                  </a:cxn>
                  <a:cxn ang="0">
                    <a:pos x="108" y="151"/>
                  </a:cxn>
                  <a:cxn ang="0">
                    <a:pos x="105" y="162"/>
                  </a:cxn>
                  <a:cxn ang="0">
                    <a:pos x="80" y="168"/>
                  </a:cxn>
                  <a:cxn ang="0">
                    <a:pos x="109" y="176"/>
                  </a:cxn>
                  <a:cxn ang="0">
                    <a:pos x="87" y="198"/>
                  </a:cxn>
                  <a:cxn ang="0">
                    <a:pos x="136" y="192"/>
                  </a:cxn>
                  <a:cxn ang="0">
                    <a:pos x="157" y="193"/>
                  </a:cxn>
                  <a:cxn ang="0">
                    <a:pos x="123" y="215"/>
                  </a:cxn>
                  <a:cxn ang="0">
                    <a:pos x="56" y="245"/>
                  </a:cxn>
                  <a:cxn ang="0">
                    <a:pos x="37" y="244"/>
                  </a:cxn>
                  <a:cxn ang="0">
                    <a:pos x="12" y="256"/>
                  </a:cxn>
                  <a:cxn ang="0">
                    <a:pos x="34" y="251"/>
                  </a:cxn>
                  <a:cxn ang="0">
                    <a:pos x="80" y="242"/>
                  </a:cxn>
                  <a:cxn ang="0">
                    <a:pos x="167" y="208"/>
                  </a:cxn>
                  <a:cxn ang="0">
                    <a:pos x="227" y="177"/>
                  </a:cxn>
                  <a:cxn ang="0">
                    <a:pos x="296" y="152"/>
                  </a:cxn>
                  <a:cxn ang="0">
                    <a:pos x="257" y="164"/>
                  </a:cxn>
                  <a:cxn ang="0">
                    <a:pos x="237" y="188"/>
                  </a:cxn>
                  <a:cxn ang="0">
                    <a:pos x="259" y="181"/>
                  </a:cxn>
                  <a:cxn ang="0">
                    <a:pos x="278" y="176"/>
                  </a:cxn>
                  <a:cxn ang="0">
                    <a:pos x="294" y="164"/>
                  </a:cxn>
                  <a:cxn ang="0">
                    <a:pos x="310" y="160"/>
                  </a:cxn>
                  <a:cxn ang="0">
                    <a:pos x="322" y="162"/>
                  </a:cxn>
                  <a:cxn ang="0">
                    <a:pos x="321" y="168"/>
                  </a:cxn>
                  <a:cxn ang="0">
                    <a:pos x="338" y="174"/>
                  </a:cxn>
                  <a:cxn ang="0">
                    <a:pos x="392" y="177"/>
                  </a:cxn>
                  <a:cxn ang="0">
                    <a:pos x="387" y="182"/>
                  </a:cxn>
                  <a:cxn ang="0">
                    <a:pos x="408" y="194"/>
                  </a:cxn>
                  <a:cxn ang="0">
                    <a:pos x="418" y="199"/>
                  </a:cxn>
                  <a:cxn ang="0">
                    <a:pos x="431" y="198"/>
                  </a:cxn>
                  <a:cxn ang="0">
                    <a:pos x="434" y="209"/>
                  </a:cxn>
                  <a:cxn ang="0">
                    <a:pos x="432" y="214"/>
                  </a:cxn>
                  <a:cxn ang="0">
                    <a:pos x="432" y="230"/>
                  </a:cxn>
                  <a:cxn ang="0">
                    <a:pos x="426" y="248"/>
                  </a:cxn>
                  <a:cxn ang="0">
                    <a:pos x="438" y="253"/>
                  </a:cxn>
                </a:cxnLst>
                <a:rect l="0" t="0" r="r" b="b"/>
                <a:pathLst>
                  <a:path w="548" h="262">
                    <a:moveTo>
                      <a:pt x="443" y="254"/>
                    </a:moveTo>
                    <a:lnTo>
                      <a:pt x="453" y="244"/>
                    </a:lnTo>
                    <a:lnTo>
                      <a:pt x="447" y="237"/>
                    </a:lnTo>
                    <a:lnTo>
                      <a:pt x="440" y="227"/>
                    </a:lnTo>
                    <a:lnTo>
                      <a:pt x="442" y="212"/>
                    </a:lnTo>
                    <a:lnTo>
                      <a:pt x="447" y="197"/>
                    </a:lnTo>
                    <a:lnTo>
                      <a:pt x="441" y="179"/>
                    </a:lnTo>
                    <a:lnTo>
                      <a:pt x="424" y="185"/>
                    </a:lnTo>
                    <a:lnTo>
                      <a:pt x="415" y="189"/>
                    </a:lnTo>
                    <a:lnTo>
                      <a:pt x="403" y="194"/>
                    </a:lnTo>
                    <a:lnTo>
                      <a:pt x="403" y="177"/>
                    </a:lnTo>
                    <a:lnTo>
                      <a:pt x="399" y="175"/>
                    </a:lnTo>
                    <a:lnTo>
                      <a:pt x="406" y="171"/>
                    </a:lnTo>
                    <a:lnTo>
                      <a:pt x="381" y="171"/>
                    </a:lnTo>
                    <a:lnTo>
                      <a:pt x="401" y="153"/>
                    </a:lnTo>
                    <a:lnTo>
                      <a:pt x="421" y="133"/>
                    </a:lnTo>
                    <a:lnTo>
                      <a:pt x="441" y="114"/>
                    </a:lnTo>
                    <a:lnTo>
                      <a:pt x="462" y="96"/>
                    </a:lnTo>
                    <a:lnTo>
                      <a:pt x="483" y="78"/>
                    </a:lnTo>
                    <a:lnTo>
                      <a:pt x="504" y="61"/>
                    </a:lnTo>
                    <a:lnTo>
                      <a:pt x="525" y="43"/>
                    </a:lnTo>
                    <a:lnTo>
                      <a:pt x="548" y="24"/>
                    </a:lnTo>
                    <a:lnTo>
                      <a:pt x="520" y="18"/>
                    </a:lnTo>
                    <a:lnTo>
                      <a:pt x="496" y="15"/>
                    </a:lnTo>
                    <a:lnTo>
                      <a:pt x="472" y="13"/>
                    </a:lnTo>
                    <a:lnTo>
                      <a:pt x="440" y="11"/>
                    </a:lnTo>
                    <a:lnTo>
                      <a:pt x="438" y="9"/>
                    </a:lnTo>
                    <a:lnTo>
                      <a:pt x="426" y="6"/>
                    </a:lnTo>
                    <a:lnTo>
                      <a:pt x="419" y="6"/>
                    </a:lnTo>
                    <a:lnTo>
                      <a:pt x="416" y="4"/>
                    </a:lnTo>
                    <a:lnTo>
                      <a:pt x="404" y="6"/>
                    </a:lnTo>
                    <a:lnTo>
                      <a:pt x="412" y="1"/>
                    </a:lnTo>
                    <a:lnTo>
                      <a:pt x="404" y="0"/>
                    </a:lnTo>
                    <a:lnTo>
                      <a:pt x="371" y="8"/>
                    </a:lnTo>
                    <a:lnTo>
                      <a:pt x="365" y="7"/>
                    </a:lnTo>
                    <a:lnTo>
                      <a:pt x="353" y="10"/>
                    </a:lnTo>
                    <a:lnTo>
                      <a:pt x="352" y="12"/>
                    </a:lnTo>
                    <a:lnTo>
                      <a:pt x="344" y="15"/>
                    </a:lnTo>
                    <a:lnTo>
                      <a:pt x="349" y="10"/>
                    </a:lnTo>
                    <a:lnTo>
                      <a:pt x="322" y="15"/>
                    </a:lnTo>
                    <a:lnTo>
                      <a:pt x="295" y="25"/>
                    </a:lnTo>
                    <a:lnTo>
                      <a:pt x="266" y="35"/>
                    </a:lnTo>
                    <a:lnTo>
                      <a:pt x="243" y="36"/>
                    </a:lnTo>
                    <a:lnTo>
                      <a:pt x="229" y="44"/>
                    </a:lnTo>
                    <a:lnTo>
                      <a:pt x="239" y="59"/>
                    </a:lnTo>
                    <a:lnTo>
                      <a:pt x="234" y="64"/>
                    </a:lnTo>
                    <a:lnTo>
                      <a:pt x="253" y="66"/>
                    </a:lnTo>
                    <a:lnTo>
                      <a:pt x="249" y="73"/>
                    </a:lnTo>
                    <a:lnTo>
                      <a:pt x="263" y="73"/>
                    </a:lnTo>
                    <a:lnTo>
                      <a:pt x="243" y="73"/>
                    </a:lnTo>
                    <a:lnTo>
                      <a:pt x="243" y="67"/>
                    </a:lnTo>
                    <a:lnTo>
                      <a:pt x="240" y="75"/>
                    </a:lnTo>
                    <a:lnTo>
                      <a:pt x="245" y="78"/>
                    </a:lnTo>
                    <a:lnTo>
                      <a:pt x="237" y="79"/>
                    </a:lnTo>
                    <a:lnTo>
                      <a:pt x="210" y="77"/>
                    </a:lnTo>
                    <a:lnTo>
                      <a:pt x="221" y="72"/>
                    </a:lnTo>
                    <a:lnTo>
                      <a:pt x="190" y="77"/>
                    </a:lnTo>
                    <a:lnTo>
                      <a:pt x="150" y="87"/>
                    </a:lnTo>
                    <a:lnTo>
                      <a:pt x="164" y="91"/>
                    </a:lnTo>
                    <a:lnTo>
                      <a:pt x="154" y="92"/>
                    </a:lnTo>
                    <a:lnTo>
                      <a:pt x="152" y="102"/>
                    </a:lnTo>
                    <a:lnTo>
                      <a:pt x="185" y="102"/>
                    </a:lnTo>
                    <a:lnTo>
                      <a:pt x="190" y="106"/>
                    </a:lnTo>
                    <a:lnTo>
                      <a:pt x="219" y="97"/>
                    </a:lnTo>
                    <a:lnTo>
                      <a:pt x="212" y="103"/>
                    </a:lnTo>
                    <a:lnTo>
                      <a:pt x="208" y="105"/>
                    </a:lnTo>
                    <a:lnTo>
                      <a:pt x="201" y="114"/>
                    </a:lnTo>
                    <a:lnTo>
                      <a:pt x="179" y="120"/>
                    </a:lnTo>
                    <a:lnTo>
                      <a:pt x="149" y="127"/>
                    </a:lnTo>
                    <a:lnTo>
                      <a:pt x="154" y="123"/>
                    </a:lnTo>
                    <a:lnTo>
                      <a:pt x="143" y="127"/>
                    </a:lnTo>
                    <a:lnTo>
                      <a:pt x="129" y="133"/>
                    </a:lnTo>
                    <a:lnTo>
                      <a:pt x="131" y="133"/>
                    </a:lnTo>
                    <a:lnTo>
                      <a:pt x="125" y="135"/>
                    </a:lnTo>
                    <a:lnTo>
                      <a:pt x="102" y="145"/>
                    </a:lnTo>
                    <a:lnTo>
                      <a:pt x="96" y="148"/>
                    </a:lnTo>
                    <a:lnTo>
                      <a:pt x="97" y="149"/>
                    </a:lnTo>
                    <a:lnTo>
                      <a:pt x="89" y="152"/>
                    </a:lnTo>
                    <a:lnTo>
                      <a:pt x="92" y="156"/>
                    </a:lnTo>
                    <a:lnTo>
                      <a:pt x="108" y="151"/>
                    </a:lnTo>
                    <a:lnTo>
                      <a:pt x="94" y="159"/>
                    </a:lnTo>
                    <a:lnTo>
                      <a:pt x="94" y="160"/>
                    </a:lnTo>
                    <a:lnTo>
                      <a:pt x="109" y="162"/>
                    </a:lnTo>
                    <a:lnTo>
                      <a:pt x="105" y="162"/>
                    </a:lnTo>
                    <a:lnTo>
                      <a:pt x="107" y="165"/>
                    </a:lnTo>
                    <a:lnTo>
                      <a:pt x="96" y="165"/>
                    </a:lnTo>
                    <a:lnTo>
                      <a:pt x="91" y="163"/>
                    </a:lnTo>
                    <a:lnTo>
                      <a:pt x="80" y="168"/>
                    </a:lnTo>
                    <a:lnTo>
                      <a:pt x="86" y="179"/>
                    </a:lnTo>
                    <a:lnTo>
                      <a:pt x="109" y="173"/>
                    </a:lnTo>
                    <a:lnTo>
                      <a:pt x="123" y="165"/>
                    </a:lnTo>
                    <a:lnTo>
                      <a:pt x="109" y="176"/>
                    </a:lnTo>
                    <a:lnTo>
                      <a:pt x="99" y="186"/>
                    </a:lnTo>
                    <a:lnTo>
                      <a:pt x="95" y="190"/>
                    </a:lnTo>
                    <a:lnTo>
                      <a:pt x="95" y="192"/>
                    </a:lnTo>
                    <a:lnTo>
                      <a:pt x="87" y="198"/>
                    </a:lnTo>
                    <a:lnTo>
                      <a:pt x="114" y="194"/>
                    </a:lnTo>
                    <a:lnTo>
                      <a:pt x="121" y="195"/>
                    </a:lnTo>
                    <a:lnTo>
                      <a:pt x="121" y="203"/>
                    </a:lnTo>
                    <a:lnTo>
                      <a:pt x="136" y="192"/>
                    </a:lnTo>
                    <a:lnTo>
                      <a:pt x="142" y="193"/>
                    </a:lnTo>
                    <a:lnTo>
                      <a:pt x="132" y="196"/>
                    </a:lnTo>
                    <a:lnTo>
                      <a:pt x="133" y="199"/>
                    </a:lnTo>
                    <a:lnTo>
                      <a:pt x="157" y="193"/>
                    </a:lnTo>
                    <a:lnTo>
                      <a:pt x="135" y="205"/>
                    </a:lnTo>
                    <a:lnTo>
                      <a:pt x="140" y="206"/>
                    </a:lnTo>
                    <a:lnTo>
                      <a:pt x="136" y="206"/>
                    </a:lnTo>
                    <a:lnTo>
                      <a:pt x="123" y="215"/>
                    </a:lnTo>
                    <a:lnTo>
                      <a:pt x="117" y="217"/>
                    </a:lnTo>
                    <a:lnTo>
                      <a:pt x="94" y="229"/>
                    </a:lnTo>
                    <a:lnTo>
                      <a:pt x="59" y="240"/>
                    </a:lnTo>
                    <a:lnTo>
                      <a:pt x="56" y="245"/>
                    </a:lnTo>
                    <a:lnTo>
                      <a:pt x="51" y="245"/>
                    </a:lnTo>
                    <a:lnTo>
                      <a:pt x="48" y="248"/>
                    </a:lnTo>
                    <a:lnTo>
                      <a:pt x="48" y="244"/>
                    </a:lnTo>
                    <a:lnTo>
                      <a:pt x="37" y="244"/>
                    </a:lnTo>
                    <a:lnTo>
                      <a:pt x="0" y="260"/>
                    </a:lnTo>
                    <a:lnTo>
                      <a:pt x="2" y="259"/>
                    </a:lnTo>
                    <a:lnTo>
                      <a:pt x="4" y="260"/>
                    </a:lnTo>
                    <a:lnTo>
                      <a:pt x="12" y="256"/>
                    </a:lnTo>
                    <a:lnTo>
                      <a:pt x="14" y="258"/>
                    </a:lnTo>
                    <a:lnTo>
                      <a:pt x="32" y="251"/>
                    </a:lnTo>
                    <a:lnTo>
                      <a:pt x="40" y="250"/>
                    </a:lnTo>
                    <a:lnTo>
                      <a:pt x="34" y="251"/>
                    </a:lnTo>
                    <a:lnTo>
                      <a:pt x="51" y="249"/>
                    </a:lnTo>
                    <a:lnTo>
                      <a:pt x="62" y="248"/>
                    </a:lnTo>
                    <a:lnTo>
                      <a:pt x="65" y="247"/>
                    </a:lnTo>
                    <a:lnTo>
                      <a:pt x="80" y="242"/>
                    </a:lnTo>
                    <a:lnTo>
                      <a:pt x="85" y="241"/>
                    </a:lnTo>
                    <a:lnTo>
                      <a:pt x="88" y="238"/>
                    </a:lnTo>
                    <a:lnTo>
                      <a:pt x="131" y="221"/>
                    </a:lnTo>
                    <a:lnTo>
                      <a:pt x="167" y="208"/>
                    </a:lnTo>
                    <a:lnTo>
                      <a:pt x="200" y="195"/>
                    </a:lnTo>
                    <a:lnTo>
                      <a:pt x="194" y="190"/>
                    </a:lnTo>
                    <a:lnTo>
                      <a:pt x="221" y="178"/>
                    </a:lnTo>
                    <a:lnTo>
                      <a:pt x="227" y="177"/>
                    </a:lnTo>
                    <a:lnTo>
                      <a:pt x="231" y="172"/>
                    </a:lnTo>
                    <a:lnTo>
                      <a:pt x="254" y="163"/>
                    </a:lnTo>
                    <a:lnTo>
                      <a:pt x="280" y="155"/>
                    </a:lnTo>
                    <a:lnTo>
                      <a:pt x="296" y="152"/>
                    </a:lnTo>
                    <a:lnTo>
                      <a:pt x="285" y="156"/>
                    </a:lnTo>
                    <a:lnTo>
                      <a:pt x="288" y="161"/>
                    </a:lnTo>
                    <a:lnTo>
                      <a:pt x="283" y="161"/>
                    </a:lnTo>
                    <a:lnTo>
                      <a:pt x="257" y="164"/>
                    </a:lnTo>
                    <a:lnTo>
                      <a:pt x="234" y="181"/>
                    </a:lnTo>
                    <a:lnTo>
                      <a:pt x="245" y="179"/>
                    </a:lnTo>
                    <a:lnTo>
                      <a:pt x="228" y="186"/>
                    </a:lnTo>
                    <a:lnTo>
                      <a:pt x="237" y="188"/>
                    </a:lnTo>
                    <a:lnTo>
                      <a:pt x="254" y="181"/>
                    </a:lnTo>
                    <a:lnTo>
                      <a:pt x="249" y="184"/>
                    </a:lnTo>
                    <a:lnTo>
                      <a:pt x="255" y="181"/>
                    </a:lnTo>
                    <a:lnTo>
                      <a:pt x="259" y="181"/>
                    </a:lnTo>
                    <a:lnTo>
                      <a:pt x="261" y="178"/>
                    </a:lnTo>
                    <a:lnTo>
                      <a:pt x="262" y="179"/>
                    </a:lnTo>
                    <a:lnTo>
                      <a:pt x="270" y="175"/>
                    </a:lnTo>
                    <a:lnTo>
                      <a:pt x="278" y="176"/>
                    </a:lnTo>
                    <a:lnTo>
                      <a:pt x="294" y="170"/>
                    </a:lnTo>
                    <a:lnTo>
                      <a:pt x="292" y="168"/>
                    </a:lnTo>
                    <a:lnTo>
                      <a:pt x="297" y="166"/>
                    </a:lnTo>
                    <a:lnTo>
                      <a:pt x="294" y="164"/>
                    </a:lnTo>
                    <a:lnTo>
                      <a:pt x="300" y="162"/>
                    </a:lnTo>
                    <a:lnTo>
                      <a:pt x="315" y="155"/>
                    </a:lnTo>
                    <a:lnTo>
                      <a:pt x="304" y="161"/>
                    </a:lnTo>
                    <a:lnTo>
                      <a:pt x="310" y="160"/>
                    </a:lnTo>
                    <a:lnTo>
                      <a:pt x="309" y="162"/>
                    </a:lnTo>
                    <a:lnTo>
                      <a:pt x="329" y="157"/>
                    </a:lnTo>
                    <a:lnTo>
                      <a:pt x="324" y="159"/>
                    </a:lnTo>
                    <a:lnTo>
                      <a:pt x="322" y="162"/>
                    </a:lnTo>
                    <a:lnTo>
                      <a:pt x="319" y="164"/>
                    </a:lnTo>
                    <a:lnTo>
                      <a:pt x="326" y="164"/>
                    </a:lnTo>
                    <a:lnTo>
                      <a:pt x="326" y="165"/>
                    </a:lnTo>
                    <a:lnTo>
                      <a:pt x="321" y="168"/>
                    </a:lnTo>
                    <a:lnTo>
                      <a:pt x="327" y="171"/>
                    </a:lnTo>
                    <a:lnTo>
                      <a:pt x="339" y="165"/>
                    </a:lnTo>
                    <a:lnTo>
                      <a:pt x="335" y="170"/>
                    </a:lnTo>
                    <a:lnTo>
                      <a:pt x="338" y="174"/>
                    </a:lnTo>
                    <a:lnTo>
                      <a:pt x="354" y="175"/>
                    </a:lnTo>
                    <a:lnTo>
                      <a:pt x="373" y="175"/>
                    </a:lnTo>
                    <a:lnTo>
                      <a:pt x="373" y="179"/>
                    </a:lnTo>
                    <a:lnTo>
                      <a:pt x="392" y="177"/>
                    </a:lnTo>
                    <a:lnTo>
                      <a:pt x="398" y="178"/>
                    </a:lnTo>
                    <a:lnTo>
                      <a:pt x="392" y="182"/>
                    </a:lnTo>
                    <a:lnTo>
                      <a:pt x="395" y="177"/>
                    </a:lnTo>
                    <a:lnTo>
                      <a:pt x="387" y="182"/>
                    </a:lnTo>
                    <a:lnTo>
                      <a:pt x="396" y="194"/>
                    </a:lnTo>
                    <a:lnTo>
                      <a:pt x="405" y="205"/>
                    </a:lnTo>
                    <a:lnTo>
                      <a:pt x="412" y="204"/>
                    </a:lnTo>
                    <a:lnTo>
                      <a:pt x="408" y="194"/>
                    </a:lnTo>
                    <a:lnTo>
                      <a:pt x="414" y="195"/>
                    </a:lnTo>
                    <a:lnTo>
                      <a:pt x="420" y="194"/>
                    </a:lnTo>
                    <a:lnTo>
                      <a:pt x="423" y="194"/>
                    </a:lnTo>
                    <a:lnTo>
                      <a:pt x="418" y="199"/>
                    </a:lnTo>
                    <a:lnTo>
                      <a:pt x="418" y="201"/>
                    </a:lnTo>
                    <a:lnTo>
                      <a:pt x="419" y="205"/>
                    </a:lnTo>
                    <a:lnTo>
                      <a:pt x="434" y="189"/>
                    </a:lnTo>
                    <a:lnTo>
                      <a:pt x="431" y="198"/>
                    </a:lnTo>
                    <a:lnTo>
                      <a:pt x="434" y="206"/>
                    </a:lnTo>
                    <a:lnTo>
                      <a:pt x="437" y="204"/>
                    </a:lnTo>
                    <a:lnTo>
                      <a:pt x="438" y="207"/>
                    </a:lnTo>
                    <a:lnTo>
                      <a:pt x="434" y="209"/>
                    </a:lnTo>
                    <a:lnTo>
                      <a:pt x="441" y="210"/>
                    </a:lnTo>
                    <a:lnTo>
                      <a:pt x="437" y="210"/>
                    </a:lnTo>
                    <a:lnTo>
                      <a:pt x="437" y="216"/>
                    </a:lnTo>
                    <a:lnTo>
                      <a:pt x="432" y="214"/>
                    </a:lnTo>
                    <a:lnTo>
                      <a:pt x="434" y="220"/>
                    </a:lnTo>
                    <a:lnTo>
                      <a:pt x="428" y="220"/>
                    </a:lnTo>
                    <a:lnTo>
                      <a:pt x="430" y="222"/>
                    </a:lnTo>
                    <a:lnTo>
                      <a:pt x="432" y="230"/>
                    </a:lnTo>
                    <a:lnTo>
                      <a:pt x="438" y="239"/>
                    </a:lnTo>
                    <a:lnTo>
                      <a:pt x="432" y="240"/>
                    </a:lnTo>
                    <a:lnTo>
                      <a:pt x="419" y="250"/>
                    </a:lnTo>
                    <a:lnTo>
                      <a:pt x="426" y="248"/>
                    </a:lnTo>
                    <a:lnTo>
                      <a:pt x="442" y="241"/>
                    </a:lnTo>
                    <a:lnTo>
                      <a:pt x="432" y="254"/>
                    </a:lnTo>
                    <a:lnTo>
                      <a:pt x="428" y="256"/>
                    </a:lnTo>
                    <a:lnTo>
                      <a:pt x="438" y="253"/>
                    </a:lnTo>
                    <a:lnTo>
                      <a:pt x="431" y="258"/>
                    </a:lnTo>
                    <a:lnTo>
                      <a:pt x="428" y="262"/>
                    </a:lnTo>
                    <a:lnTo>
                      <a:pt x="443" y="254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27" name="Group 128"/>
            <p:cNvGrpSpPr>
              <a:grpSpLocks/>
            </p:cNvGrpSpPr>
            <p:nvPr/>
          </p:nvGrpSpPr>
          <p:grpSpPr bwMode="auto">
            <a:xfrm>
              <a:off x="899279" y="2143773"/>
              <a:ext cx="65916" cy="30039"/>
              <a:chOff x="761" y="1506"/>
              <a:chExt cx="39" cy="19"/>
            </a:xfrm>
            <a:solidFill>
              <a:srgbClr val="FFFFFF"/>
            </a:solidFill>
            <a:effectLst/>
          </p:grpSpPr>
          <p:sp>
            <p:nvSpPr>
              <p:cNvPr id="6344" name="Freeform 129"/>
              <p:cNvSpPr>
                <a:spLocks/>
              </p:cNvSpPr>
              <p:nvPr/>
            </p:nvSpPr>
            <p:spPr bwMode="auto">
              <a:xfrm>
                <a:off x="761" y="1506"/>
                <a:ext cx="39" cy="19"/>
              </a:xfrm>
              <a:custGeom>
                <a:avLst/>
                <a:gdLst/>
                <a:ahLst/>
                <a:cxnLst>
                  <a:cxn ang="0">
                    <a:pos x="39" y="5"/>
                  </a:cxn>
                  <a:cxn ang="0">
                    <a:pos x="36" y="4"/>
                  </a:cxn>
                  <a:cxn ang="0">
                    <a:pos x="37" y="1"/>
                  </a:cxn>
                  <a:cxn ang="0">
                    <a:pos x="36" y="1"/>
                  </a:cxn>
                  <a:cxn ang="0">
                    <a:pos x="30" y="0"/>
                  </a:cxn>
                  <a:cxn ang="0">
                    <a:pos x="27" y="3"/>
                  </a:cxn>
                  <a:cxn ang="0">
                    <a:pos x="24" y="3"/>
                  </a:cxn>
                  <a:cxn ang="0">
                    <a:pos x="17" y="4"/>
                  </a:cxn>
                  <a:cxn ang="0">
                    <a:pos x="13" y="11"/>
                  </a:cxn>
                  <a:cxn ang="0">
                    <a:pos x="12" y="5"/>
                  </a:cxn>
                  <a:cxn ang="0">
                    <a:pos x="1" y="12"/>
                  </a:cxn>
                  <a:cxn ang="0">
                    <a:pos x="1" y="16"/>
                  </a:cxn>
                  <a:cxn ang="0">
                    <a:pos x="3" y="14"/>
                  </a:cxn>
                  <a:cxn ang="0">
                    <a:pos x="6" y="14"/>
                  </a:cxn>
                  <a:cxn ang="0">
                    <a:pos x="0" y="19"/>
                  </a:cxn>
                  <a:cxn ang="0">
                    <a:pos x="8" y="15"/>
                  </a:cxn>
                  <a:cxn ang="0">
                    <a:pos x="24" y="9"/>
                  </a:cxn>
                  <a:cxn ang="0">
                    <a:pos x="27" y="8"/>
                  </a:cxn>
                  <a:cxn ang="0">
                    <a:pos x="39" y="5"/>
                  </a:cxn>
                </a:cxnLst>
                <a:rect l="0" t="0" r="r" b="b"/>
                <a:pathLst>
                  <a:path w="39" h="19">
                    <a:moveTo>
                      <a:pt x="39" y="5"/>
                    </a:moveTo>
                    <a:lnTo>
                      <a:pt x="36" y="4"/>
                    </a:lnTo>
                    <a:lnTo>
                      <a:pt x="37" y="1"/>
                    </a:lnTo>
                    <a:lnTo>
                      <a:pt x="36" y="1"/>
                    </a:lnTo>
                    <a:lnTo>
                      <a:pt x="30" y="0"/>
                    </a:lnTo>
                    <a:lnTo>
                      <a:pt x="27" y="3"/>
                    </a:lnTo>
                    <a:lnTo>
                      <a:pt x="24" y="3"/>
                    </a:lnTo>
                    <a:lnTo>
                      <a:pt x="17" y="4"/>
                    </a:lnTo>
                    <a:lnTo>
                      <a:pt x="13" y="11"/>
                    </a:lnTo>
                    <a:lnTo>
                      <a:pt x="12" y="5"/>
                    </a:lnTo>
                    <a:lnTo>
                      <a:pt x="1" y="12"/>
                    </a:lnTo>
                    <a:lnTo>
                      <a:pt x="1" y="16"/>
                    </a:lnTo>
                    <a:lnTo>
                      <a:pt x="3" y="14"/>
                    </a:lnTo>
                    <a:lnTo>
                      <a:pt x="6" y="14"/>
                    </a:lnTo>
                    <a:lnTo>
                      <a:pt x="0" y="19"/>
                    </a:lnTo>
                    <a:lnTo>
                      <a:pt x="8" y="15"/>
                    </a:lnTo>
                    <a:lnTo>
                      <a:pt x="24" y="9"/>
                    </a:lnTo>
                    <a:lnTo>
                      <a:pt x="27" y="8"/>
                    </a:lnTo>
                    <a:lnTo>
                      <a:pt x="39" y="5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45" name="Freeform 130"/>
              <p:cNvSpPr>
                <a:spLocks/>
              </p:cNvSpPr>
              <p:nvPr/>
            </p:nvSpPr>
            <p:spPr bwMode="auto">
              <a:xfrm>
                <a:off x="761" y="1506"/>
                <a:ext cx="39" cy="19"/>
              </a:xfrm>
              <a:custGeom>
                <a:avLst/>
                <a:gdLst/>
                <a:ahLst/>
                <a:cxnLst>
                  <a:cxn ang="0">
                    <a:pos x="39" y="5"/>
                  </a:cxn>
                  <a:cxn ang="0">
                    <a:pos x="36" y="4"/>
                  </a:cxn>
                  <a:cxn ang="0">
                    <a:pos x="37" y="1"/>
                  </a:cxn>
                  <a:cxn ang="0">
                    <a:pos x="36" y="1"/>
                  </a:cxn>
                  <a:cxn ang="0">
                    <a:pos x="30" y="0"/>
                  </a:cxn>
                  <a:cxn ang="0">
                    <a:pos x="27" y="3"/>
                  </a:cxn>
                  <a:cxn ang="0">
                    <a:pos x="24" y="3"/>
                  </a:cxn>
                  <a:cxn ang="0">
                    <a:pos x="17" y="4"/>
                  </a:cxn>
                  <a:cxn ang="0">
                    <a:pos x="13" y="11"/>
                  </a:cxn>
                  <a:cxn ang="0">
                    <a:pos x="12" y="5"/>
                  </a:cxn>
                  <a:cxn ang="0">
                    <a:pos x="1" y="12"/>
                  </a:cxn>
                  <a:cxn ang="0">
                    <a:pos x="1" y="16"/>
                  </a:cxn>
                  <a:cxn ang="0">
                    <a:pos x="3" y="14"/>
                  </a:cxn>
                  <a:cxn ang="0">
                    <a:pos x="6" y="14"/>
                  </a:cxn>
                  <a:cxn ang="0">
                    <a:pos x="0" y="19"/>
                  </a:cxn>
                  <a:cxn ang="0">
                    <a:pos x="8" y="15"/>
                  </a:cxn>
                  <a:cxn ang="0">
                    <a:pos x="24" y="9"/>
                  </a:cxn>
                  <a:cxn ang="0">
                    <a:pos x="27" y="8"/>
                  </a:cxn>
                  <a:cxn ang="0">
                    <a:pos x="39" y="5"/>
                  </a:cxn>
                </a:cxnLst>
                <a:rect l="0" t="0" r="r" b="b"/>
                <a:pathLst>
                  <a:path w="39" h="19">
                    <a:moveTo>
                      <a:pt x="39" y="5"/>
                    </a:moveTo>
                    <a:lnTo>
                      <a:pt x="36" y="4"/>
                    </a:lnTo>
                    <a:lnTo>
                      <a:pt x="37" y="1"/>
                    </a:lnTo>
                    <a:lnTo>
                      <a:pt x="36" y="1"/>
                    </a:lnTo>
                    <a:lnTo>
                      <a:pt x="30" y="0"/>
                    </a:lnTo>
                    <a:lnTo>
                      <a:pt x="27" y="3"/>
                    </a:lnTo>
                    <a:lnTo>
                      <a:pt x="24" y="3"/>
                    </a:lnTo>
                    <a:lnTo>
                      <a:pt x="17" y="4"/>
                    </a:lnTo>
                    <a:lnTo>
                      <a:pt x="13" y="11"/>
                    </a:lnTo>
                    <a:lnTo>
                      <a:pt x="12" y="5"/>
                    </a:lnTo>
                    <a:lnTo>
                      <a:pt x="1" y="12"/>
                    </a:lnTo>
                    <a:lnTo>
                      <a:pt x="1" y="16"/>
                    </a:lnTo>
                    <a:lnTo>
                      <a:pt x="3" y="14"/>
                    </a:lnTo>
                    <a:lnTo>
                      <a:pt x="6" y="14"/>
                    </a:lnTo>
                    <a:lnTo>
                      <a:pt x="0" y="19"/>
                    </a:lnTo>
                    <a:lnTo>
                      <a:pt x="8" y="15"/>
                    </a:lnTo>
                    <a:lnTo>
                      <a:pt x="24" y="9"/>
                    </a:lnTo>
                    <a:lnTo>
                      <a:pt x="27" y="8"/>
                    </a:lnTo>
                    <a:lnTo>
                      <a:pt x="39" y="5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28" name="Group 131"/>
            <p:cNvGrpSpPr>
              <a:grpSpLocks/>
            </p:cNvGrpSpPr>
            <p:nvPr/>
          </p:nvGrpSpPr>
          <p:grpSpPr bwMode="auto">
            <a:xfrm>
              <a:off x="744521" y="1989480"/>
              <a:ext cx="55885" cy="17751"/>
              <a:chOff x="668" y="1413"/>
              <a:chExt cx="33" cy="11"/>
            </a:xfrm>
            <a:solidFill>
              <a:srgbClr val="FFFFFF"/>
            </a:solidFill>
            <a:effectLst/>
          </p:grpSpPr>
          <p:sp>
            <p:nvSpPr>
              <p:cNvPr id="6347" name="Freeform 132"/>
              <p:cNvSpPr>
                <a:spLocks/>
              </p:cNvSpPr>
              <p:nvPr/>
            </p:nvSpPr>
            <p:spPr bwMode="auto">
              <a:xfrm>
                <a:off x="668" y="1413"/>
                <a:ext cx="33" cy="11"/>
              </a:xfrm>
              <a:custGeom>
                <a:avLst/>
                <a:gdLst/>
                <a:ahLst/>
                <a:cxnLst>
                  <a:cxn ang="0">
                    <a:pos x="33" y="5"/>
                  </a:cxn>
                  <a:cxn ang="0">
                    <a:pos x="15" y="11"/>
                  </a:cxn>
                  <a:cxn ang="0">
                    <a:pos x="10" y="4"/>
                  </a:cxn>
                  <a:cxn ang="0">
                    <a:pos x="12" y="7"/>
                  </a:cxn>
                  <a:cxn ang="0">
                    <a:pos x="0" y="5"/>
                  </a:cxn>
                  <a:cxn ang="0">
                    <a:pos x="3" y="0"/>
                  </a:cxn>
                  <a:cxn ang="0">
                    <a:pos x="18" y="0"/>
                  </a:cxn>
                  <a:cxn ang="0">
                    <a:pos x="33" y="5"/>
                  </a:cxn>
                </a:cxnLst>
                <a:rect l="0" t="0" r="r" b="b"/>
                <a:pathLst>
                  <a:path w="33" h="11">
                    <a:moveTo>
                      <a:pt x="33" y="5"/>
                    </a:moveTo>
                    <a:lnTo>
                      <a:pt x="15" y="11"/>
                    </a:lnTo>
                    <a:lnTo>
                      <a:pt x="10" y="4"/>
                    </a:lnTo>
                    <a:lnTo>
                      <a:pt x="12" y="7"/>
                    </a:lnTo>
                    <a:lnTo>
                      <a:pt x="0" y="5"/>
                    </a:lnTo>
                    <a:lnTo>
                      <a:pt x="3" y="0"/>
                    </a:lnTo>
                    <a:lnTo>
                      <a:pt x="18" y="0"/>
                    </a:lnTo>
                    <a:lnTo>
                      <a:pt x="33" y="5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48" name="Freeform 133"/>
              <p:cNvSpPr>
                <a:spLocks/>
              </p:cNvSpPr>
              <p:nvPr/>
            </p:nvSpPr>
            <p:spPr bwMode="auto">
              <a:xfrm>
                <a:off x="668" y="1413"/>
                <a:ext cx="33" cy="11"/>
              </a:xfrm>
              <a:custGeom>
                <a:avLst/>
                <a:gdLst/>
                <a:ahLst/>
                <a:cxnLst>
                  <a:cxn ang="0">
                    <a:pos x="33" y="5"/>
                  </a:cxn>
                  <a:cxn ang="0">
                    <a:pos x="15" y="11"/>
                  </a:cxn>
                  <a:cxn ang="0">
                    <a:pos x="10" y="4"/>
                  </a:cxn>
                  <a:cxn ang="0">
                    <a:pos x="12" y="7"/>
                  </a:cxn>
                  <a:cxn ang="0">
                    <a:pos x="0" y="5"/>
                  </a:cxn>
                  <a:cxn ang="0">
                    <a:pos x="3" y="0"/>
                  </a:cxn>
                  <a:cxn ang="0">
                    <a:pos x="18" y="0"/>
                  </a:cxn>
                  <a:cxn ang="0">
                    <a:pos x="33" y="5"/>
                  </a:cxn>
                </a:cxnLst>
                <a:rect l="0" t="0" r="r" b="b"/>
                <a:pathLst>
                  <a:path w="33" h="11">
                    <a:moveTo>
                      <a:pt x="33" y="5"/>
                    </a:moveTo>
                    <a:lnTo>
                      <a:pt x="15" y="11"/>
                    </a:lnTo>
                    <a:lnTo>
                      <a:pt x="10" y="4"/>
                    </a:lnTo>
                    <a:lnTo>
                      <a:pt x="12" y="7"/>
                    </a:lnTo>
                    <a:lnTo>
                      <a:pt x="0" y="5"/>
                    </a:lnTo>
                    <a:lnTo>
                      <a:pt x="3" y="0"/>
                    </a:lnTo>
                    <a:lnTo>
                      <a:pt x="18" y="0"/>
                    </a:lnTo>
                    <a:lnTo>
                      <a:pt x="33" y="5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29" name="Group 134"/>
            <p:cNvGrpSpPr>
              <a:grpSpLocks/>
            </p:cNvGrpSpPr>
            <p:nvPr/>
          </p:nvGrpSpPr>
          <p:grpSpPr bwMode="auto">
            <a:xfrm>
              <a:off x="1311968" y="2187466"/>
              <a:ext cx="27226" cy="46424"/>
              <a:chOff x="1009" y="1533"/>
              <a:chExt cx="16" cy="28"/>
            </a:xfrm>
            <a:solidFill>
              <a:srgbClr val="FFFFFF"/>
            </a:solidFill>
            <a:effectLst/>
          </p:grpSpPr>
          <p:sp>
            <p:nvSpPr>
              <p:cNvPr id="6350" name="Freeform 135"/>
              <p:cNvSpPr>
                <a:spLocks/>
              </p:cNvSpPr>
              <p:nvPr/>
            </p:nvSpPr>
            <p:spPr bwMode="auto">
              <a:xfrm>
                <a:off x="1009" y="1533"/>
                <a:ext cx="16" cy="28"/>
              </a:xfrm>
              <a:custGeom>
                <a:avLst/>
                <a:gdLst/>
                <a:ahLst/>
                <a:cxnLst>
                  <a:cxn ang="0">
                    <a:pos x="10" y="26"/>
                  </a:cxn>
                  <a:cxn ang="0">
                    <a:pos x="6" y="28"/>
                  </a:cxn>
                  <a:cxn ang="0">
                    <a:pos x="6" y="22"/>
                  </a:cxn>
                  <a:cxn ang="0">
                    <a:pos x="0" y="18"/>
                  </a:cxn>
                  <a:cxn ang="0">
                    <a:pos x="5" y="17"/>
                  </a:cxn>
                  <a:cxn ang="0">
                    <a:pos x="9" y="12"/>
                  </a:cxn>
                  <a:cxn ang="0">
                    <a:pos x="3" y="13"/>
                  </a:cxn>
                  <a:cxn ang="0">
                    <a:pos x="10" y="8"/>
                  </a:cxn>
                  <a:cxn ang="0">
                    <a:pos x="9" y="3"/>
                  </a:cxn>
                  <a:cxn ang="0">
                    <a:pos x="14" y="0"/>
                  </a:cxn>
                  <a:cxn ang="0">
                    <a:pos x="16" y="13"/>
                  </a:cxn>
                  <a:cxn ang="0">
                    <a:pos x="13" y="12"/>
                  </a:cxn>
                  <a:cxn ang="0">
                    <a:pos x="13" y="16"/>
                  </a:cxn>
                  <a:cxn ang="0">
                    <a:pos x="10" y="26"/>
                  </a:cxn>
                </a:cxnLst>
                <a:rect l="0" t="0" r="r" b="b"/>
                <a:pathLst>
                  <a:path w="16" h="28">
                    <a:moveTo>
                      <a:pt x="10" y="26"/>
                    </a:moveTo>
                    <a:lnTo>
                      <a:pt x="6" y="28"/>
                    </a:lnTo>
                    <a:lnTo>
                      <a:pt x="6" y="22"/>
                    </a:lnTo>
                    <a:lnTo>
                      <a:pt x="0" y="18"/>
                    </a:lnTo>
                    <a:lnTo>
                      <a:pt x="5" y="17"/>
                    </a:lnTo>
                    <a:lnTo>
                      <a:pt x="9" y="12"/>
                    </a:lnTo>
                    <a:lnTo>
                      <a:pt x="3" y="13"/>
                    </a:lnTo>
                    <a:lnTo>
                      <a:pt x="10" y="8"/>
                    </a:lnTo>
                    <a:lnTo>
                      <a:pt x="9" y="3"/>
                    </a:lnTo>
                    <a:lnTo>
                      <a:pt x="14" y="0"/>
                    </a:lnTo>
                    <a:lnTo>
                      <a:pt x="16" y="13"/>
                    </a:lnTo>
                    <a:lnTo>
                      <a:pt x="13" y="12"/>
                    </a:lnTo>
                    <a:lnTo>
                      <a:pt x="13" y="16"/>
                    </a:lnTo>
                    <a:lnTo>
                      <a:pt x="10" y="26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51" name="Freeform 136"/>
              <p:cNvSpPr>
                <a:spLocks/>
              </p:cNvSpPr>
              <p:nvPr/>
            </p:nvSpPr>
            <p:spPr bwMode="auto">
              <a:xfrm>
                <a:off x="1009" y="1533"/>
                <a:ext cx="16" cy="28"/>
              </a:xfrm>
              <a:custGeom>
                <a:avLst/>
                <a:gdLst/>
                <a:ahLst/>
                <a:cxnLst>
                  <a:cxn ang="0">
                    <a:pos x="10" y="26"/>
                  </a:cxn>
                  <a:cxn ang="0">
                    <a:pos x="6" y="28"/>
                  </a:cxn>
                  <a:cxn ang="0">
                    <a:pos x="6" y="22"/>
                  </a:cxn>
                  <a:cxn ang="0">
                    <a:pos x="0" y="18"/>
                  </a:cxn>
                  <a:cxn ang="0">
                    <a:pos x="5" y="17"/>
                  </a:cxn>
                  <a:cxn ang="0">
                    <a:pos x="9" y="12"/>
                  </a:cxn>
                  <a:cxn ang="0">
                    <a:pos x="3" y="13"/>
                  </a:cxn>
                  <a:cxn ang="0">
                    <a:pos x="10" y="8"/>
                  </a:cxn>
                  <a:cxn ang="0">
                    <a:pos x="9" y="3"/>
                  </a:cxn>
                  <a:cxn ang="0">
                    <a:pos x="14" y="0"/>
                  </a:cxn>
                  <a:cxn ang="0">
                    <a:pos x="16" y="13"/>
                  </a:cxn>
                  <a:cxn ang="0">
                    <a:pos x="13" y="12"/>
                  </a:cxn>
                  <a:cxn ang="0">
                    <a:pos x="13" y="16"/>
                  </a:cxn>
                  <a:cxn ang="0">
                    <a:pos x="10" y="26"/>
                  </a:cxn>
                </a:cxnLst>
                <a:rect l="0" t="0" r="r" b="b"/>
                <a:pathLst>
                  <a:path w="16" h="28">
                    <a:moveTo>
                      <a:pt x="10" y="26"/>
                    </a:moveTo>
                    <a:lnTo>
                      <a:pt x="6" y="28"/>
                    </a:lnTo>
                    <a:lnTo>
                      <a:pt x="6" y="22"/>
                    </a:lnTo>
                    <a:lnTo>
                      <a:pt x="0" y="18"/>
                    </a:lnTo>
                    <a:lnTo>
                      <a:pt x="5" y="17"/>
                    </a:lnTo>
                    <a:lnTo>
                      <a:pt x="9" y="12"/>
                    </a:lnTo>
                    <a:lnTo>
                      <a:pt x="3" y="13"/>
                    </a:lnTo>
                    <a:lnTo>
                      <a:pt x="10" y="8"/>
                    </a:lnTo>
                    <a:lnTo>
                      <a:pt x="9" y="3"/>
                    </a:lnTo>
                    <a:lnTo>
                      <a:pt x="14" y="0"/>
                    </a:lnTo>
                    <a:lnTo>
                      <a:pt x="16" y="13"/>
                    </a:lnTo>
                    <a:lnTo>
                      <a:pt x="13" y="12"/>
                    </a:lnTo>
                    <a:lnTo>
                      <a:pt x="13" y="16"/>
                    </a:lnTo>
                    <a:lnTo>
                      <a:pt x="10" y="26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" name="Group 137"/>
            <p:cNvGrpSpPr>
              <a:grpSpLocks/>
            </p:cNvGrpSpPr>
            <p:nvPr/>
          </p:nvGrpSpPr>
          <p:grpSpPr bwMode="auto">
            <a:xfrm>
              <a:off x="1327730" y="2135580"/>
              <a:ext cx="30092" cy="32770"/>
              <a:chOff x="1018" y="1501"/>
              <a:chExt cx="19" cy="20"/>
            </a:xfrm>
            <a:solidFill>
              <a:srgbClr val="FFFFFF"/>
            </a:solidFill>
            <a:effectLst/>
          </p:grpSpPr>
          <p:sp>
            <p:nvSpPr>
              <p:cNvPr id="6353" name="Freeform 138"/>
              <p:cNvSpPr>
                <a:spLocks/>
              </p:cNvSpPr>
              <p:nvPr/>
            </p:nvSpPr>
            <p:spPr bwMode="auto">
              <a:xfrm>
                <a:off x="1018" y="1501"/>
                <a:ext cx="19" cy="20"/>
              </a:xfrm>
              <a:custGeom>
                <a:avLst/>
                <a:gdLst/>
                <a:ahLst/>
                <a:cxnLst>
                  <a:cxn ang="0">
                    <a:pos x="17" y="11"/>
                  </a:cxn>
                  <a:cxn ang="0">
                    <a:pos x="13" y="12"/>
                  </a:cxn>
                  <a:cxn ang="0">
                    <a:pos x="0" y="20"/>
                  </a:cxn>
                  <a:cxn ang="0">
                    <a:pos x="3" y="16"/>
                  </a:cxn>
                  <a:cxn ang="0">
                    <a:pos x="13" y="0"/>
                  </a:cxn>
                  <a:cxn ang="0">
                    <a:pos x="19" y="1"/>
                  </a:cxn>
                  <a:cxn ang="0">
                    <a:pos x="17" y="11"/>
                  </a:cxn>
                </a:cxnLst>
                <a:rect l="0" t="0" r="r" b="b"/>
                <a:pathLst>
                  <a:path w="19" h="20">
                    <a:moveTo>
                      <a:pt x="17" y="11"/>
                    </a:moveTo>
                    <a:lnTo>
                      <a:pt x="13" y="12"/>
                    </a:lnTo>
                    <a:lnTo>
                      <a:pt x="0" y="20"/>
                    </a:lnTo>
                    <a:lnTo>
                      <a:pt x="3" y="16"/>
                    </a:lnTo>
                    <a:lnTo>
                      <a:pt x="13" y="0"/>
                    </a:lnTo>
                    <a:lnTo>
                      <a:pt x="19" y="1"/>
                    </a:lnTo>
                    <a:lnTo>
                      <a:pt x="17" y="11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54" name="Freeform 139"/>
              <p:cNvSpPr>
                <a:spLocks/>
              </p:cNvSpPr>
              <p:nvPr/>
            </p:nvSpPr>
            <p:spPr bwMode="auto">
              <a:xfrm>
                <a:off x="1018" y="1501"/>
                <a:ext cx="19" cy="20"/>
              </a:xfrm>
              <a:custGeom>
                <a:avLst/>
                <a:gdLst/>
                <a:ahLst/>
                <a:cxnLst>
                  <a:cxn ang="0">
                    <a:pos x="17" y="11"/>
                  </a:cxn>
                  <a:cxn ang="0">
                    <a:pos x="13" y="12"/>
                  </a:cxn>
                  <a:cxn ang="0">
                    <a:pos x="0" y="20"/>
                  </a:cxn>
                  <a:cxn ang="0">
                    <a:pos x="3" y="16"/>
                  </a:cxn>
                  <a:cxn ang="0">
                    <a:pos x="13" y="0"/>
                  </a:cxn>
                  <a:cxn ang="0">
                    <a:pos x="19" y="1"/>
                  </a:cxn>
                  <a:cxn ang="0">
                    <a:pos x="17" y="11"/>
                  </a:cxn>
                </a:cxnLst>
                <a:rect l="0" t="0" r="r" b="b"/>
                <a:pathLst>
                  <a:path w="19" h="20">
                    <a:moveTo>
                      <a:pt x="17" y="11"/>
                    </a:moveTo>
                    <a:lnTo>
                      <a:pt x="13" y="12"/>
                    </a:lnTo>
                    <a:lnTo>
                      <a:pt x="0" y="20"/>
                    </a:lnTo>
                    <a:lnTo>
                      <a:pt x="3" y="16"/>
                    </a:lnTo>
                    <a:lnTo>
                      <a:pt x="13" y="0"/>
                    </a:lnTo>
                    <a:lnTo>
                      <a:pt x="19" y="1"/>
                    </a:lnTo>
                    <a:lnTo>
                      <a:pt x="17" y="11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1" name="Group 140"/>
            <p:cNvGrpSpPr>
              <a:grpSpLocks/>
            </p:cNvGrpSpPr>
            <p:nvPr/>
          </p:nvGrpSpPr>
          <p:grpSpPr bwMode="auto">
            <a:xfrm>
              <a:off x="595494" y="2224333"/>
              <a:ext cx="45854" cy="15020"/>
              <a:chOff x="578" y="1555"/>
              <a:chExt cx="27" cy="9"/>
            </a:xfrm>
            <a:solidFill>
              <a:srgbClr val="FFFFFF"/>
            </a:solidFill>
            <a:effectLst/>
          </p:grpSpPr>
          <p:sp>
            <p:nvSpPr>
              <p:cNvPr id="6356" name="Freeform 141"/>
              <p:cNvSpPr>
                <a:spLocks/>
              </p:cNvSpPr>
              <p:nvPr/>
            </p:nvSpPr>
            <p:spPr bwMode="auto">
              <a:xfrm>
                <a:off x="578" y="1555"/>
                <a:ext cx="27" cy="9"/>
              </a:xfrm>
              <a:custGeom>
                <a:avLst/>
                <a:gdLst/>
                <a:ahLst/>
                <a:cxnLst>
                  <a:cxn ang="0">
                    <a:pos x="27" y="6"/>
                  </a:cxn>
                  <a:cxn ang="0">
                    <a:pos x="21" y="0"/>
                  </a:cxn>
                  <a:cxn ang="0">
                    <a:pos x="0" y="8"/>
                  </a:cxn>
                  <a:cxn ang="0">
                    <a:pos x="7" y="9"/>
                  </a:cxn>
                  <a:cxn ang="0">
                    <a:pos x="27" y="6"/>
                  </a:cxn>
                </a:cxnLst>
                <a:rect l="0" t="0" r="r" b="b"/>
                <a:pathLst>
                  <a:path w="27" h="9">
                    <a:moveTo>
                      <a:pt x="27" y="6"/>
                    </a:moveTo>
                    <a:lnTo>
                      <a:pt x="21" y="0"/>
                    </a:lnTo>
                    <a:lnTo>
                      <a:pt x="0" y="8"/>
                    </a:lnTo>
                    <a:lnTo>
                      <a:pt x="7" y="9"/>
                    </a:lnTo>
                    <a:lnTo>
                      <a:pt x="27" y="6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57" name="Freeform 142"/>
              <p:cNvSpPr>
                <a:spLocks/>
              </p:cNvSpPr>
              <p:nvPr/>
            </p:nvSpPr>
            <p:spPr bwMode="auto">
              <a:xfrm>
                <a:off x="578" y="1555"/>
                <a:ext cx="27" cy="9"/>
              </a:xfrm>
              <a:custGeom>
                <a:avLst/>
                <a:gdLst/>
                <a:ahLst/>
                <a:cxnLst>
                  <a:cxn ang="0">
                    <a:pos x="27" y="6"/>
                  </a:cxn>
                  <a:cxn ang="0">
                    <a:pos x="21" y="0"/>
                  </a:cxn>
                  <a:cxn ang="0">
                    <a:pos x="0" y="8"/>
                  </a:cxn>
                  <a:cxn ang="0">
                    <a:pos x="7" y="9"/>
                  </a:cxn>
                  <a:cxn ang="0">
                    <a:pos x="27" y="6"/>
                  </a:cxn>
                </a:cxnLst>
                <a:rect l="0" t="0" r="r" b="b"/>
                <a:pathLst>
                  <a:path w="27" h="9">
                    <a:moveTo>
                      <a:pt x="27" y="6"/>
                    </a:moveTo>
                    <a:lnTo>
                      <a:pt x="21" y="0"/>
                    </a:lnTo>
                    <a:lnTo>
                      <a:pt x="0" y="8"/>
                    </a:lnTo>
                    <a:lnTo>
                      <a:pt x="7" y="9"/>
                    </a:lnTo>
                    <a:lnTo>
                      <a:pt x="27" y="6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561" name="Group 143"/>
            <p:cNvGrpSpPr>
              <a:grpSpLocks/>
            </p:cNvGrpSpPr>
            <p:nvPr/>
          </p:nvGrpSpPr>
          <p:grpSpPr bwMode="auto">
            <a:xfrm>
              <a:off x="720160" y="2076867"/>
              <a:ext cx="32958" cy="15020"/>
              <a:chOff x="653" y="1466"/>
              <a:chExt cx="20" cy="9"/>
            </a:xfrm>
            <a:solidFill>
              <a:srgbClr val="FFFFFF"/>
            </a:solidFill>
            <a:effectLst/>
          </p:grpSpPr>
          <p:sp>
            <p:nvSpPr>
              <p:cNvPr id="6359" name="Freeform 144"/>
              <p:cNvSpPr>
                <a:spLocks/>
              </p:cNvSpPr>
              <p:nvPr/>
            </p:nvSpPr>
            <p:spPr bwMode="auto">
              <a:xfrm>
                <a:off x="653" y="1466"/>
                <a:ext cx="20" cy="9"/>
              </a:xfrm>
              <a:custGeom>
                <a:avLst/>
                <a:gdLst/>
                <a:ahLst/>
                <a:cxnLst>
                  <a:cxn ang="0">
                    <a:pos x="20" y="7"/>
                  </a:cxn>
                  <a:cxn ang="0">
                    <a:pos x="12" y="9"/>
                  </a:cxn>
                  <a:cxn ang="0">
                    <a:pos x="0" y="6"/>
                  </a:cxn>
                  <a:cxn ang="0">
                    <a:pos x="20" y="0"/>
                  </a:cxn>
                  <a:cxn ang="0">
                    <a:pos x="20" y="7"/>
                  </a:cxn>
                </a:cxnLst>
                <a:rect l="0" t="0" r="r" b="b"/>
                <a:pathLst>
                  <a:path w="20" h="9">
                    <a:moveTo>
                      <a:pt x="20" y="7"/>
                    </a:moveTo>
                    <a:lnTo>
                      <a:pt x="12" y="9"/>
                    </a:lnTo>
                    <a:lnTo>
                      <a:pt x="0" y="6"/>
                    </a:lnTo>
                    <a:lnTo>
                      <a:pt x="20" y="0"/>
                    </a:lnTo>
                    <a:lnTo>
                      <a:pt x="20" y="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60" name="Freeform 145"/>
              <p:cNvSpPr>
                <a:spLocks/>
              </p:cNvSpPr>
              <p:nvPr/>
            </p:nvSpPr>
            <p:spPr bwMode="auto">
              <a:xfrm>
                <a:off x="653" y="1466"/>
                <a:ext cx="20" cy="9"/>
              </a:xfrm>
              <a:custGeom>
                <a:avLst/>
                <a:gdLst/>
                <a:ahLst/>
                <a:cxnLst>
                  <a:cxn ang="0">
                    <a:pos x="20" y="7"/>
                  </a:cxn>
                  <a:cxn ang="0">
                    <a:pos x="12" y="9"/>
                  </a:cxn>
                  <a:cxn ang="0">
                    <a:pos x="0" y="6"/>
                  </a:cxn>
                  <a:cxn ang="0">
                    <a:pos x="20" y="0"/>
                  </a:cxn>
                  <a:cxn ang="0">
                    <a:pos x="20" y="7"/>
                  </a:cxn>
                </a:cxnLst>
                <a:rect l="0" t="0" r="r" b="b"/>
                <a:pathLst>
                  <a:path w="20" h="9">
                    <a:moveTo>
                      <a:pt x="20" y="7"/>
                    </a:moveTo>
                    <a:lnTo>
                      <a:pt x="12" y="9"/>
                    </a:lnTo>
                    <a:lnTo>
                      <a:pt x="0" y="6"/>
                    </a:lnTo>
                    <a:lnTo>
                      <a:pt x="20" y="0"/>
                    </a:lnTo>
                    <a:lnTo>
                      <a:pt x="20" y="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564" name="Group 146"/>
            <p:cNvGrpSpPr>
              <a:grpSpLocks/>
            </p:cNvGrpSpPr>
            <p:nvPr/>
          </p:nvGrpSpPr>
          <p:grpSpPr bwMode="auto">
            <a:xfrm>
              <a:off x="1309102" y="2135580"/>
              <a:ext cx="27226" cy="20481"/>
              <a:chOff x="1007" y="1501"/>
              <a:chExt cx="17" cy="13"/>
            </a:xfrm>
            <a:solidFill>
              <a:srgbClr val="FFFFFF"/>
            </a:solidFill>
            <a:effectLst/>
          </p:grpSpPr>
          <p:sp>
            <p:nvSpPr>
              <p:cNvPr id="6362" name="Freeform 147"/>
              <p:cNvSpPr>
                <a:spLocks/>
              </p:cNvSpPr>
              <p:nvPr/>
            </p:nvSpPr>
            <p:spPr bwMode="auto">
              <a:xfrm>
                <a:off x="1007" y="1501"/>
                <a:ext cx="17" cy="13"/>
              </a:xfrm>
              <a:custGeom>
                <a:avLst/>
                <a:gdLst/>
                <a:ahLst/>
                <a:cxnLst>
                  <a:cxn ang="0">
                    <a:pos x="15" y="12"/>
                  </a:cxn>
                  <a:cxn ang="0">
                    <a:pos x="12" y="9"/>
                  </a:cxn>
                  <a:cxn ang="0">
                    <a:pos x="8" y="4"/>
                  </a:cxn>
                  <a:cxn ang="0">
                    <a:pos x="17" y="6"/>
                  </a:cxn>
                  <a:cxn ang="0">
                    <a:pos x="17" y="4"/>
                  </a:cxn>
                  <a:cxn ang="0">
                    <a:pos x="11" y="4"/>
                  </a:cxn>
                  <a:cxn ang="0">
                    <a:pos x="15" y="0"/>
                  </a:cxn>
                  <a:cxn ang="0">
                    <a:pos x="6" y="2"/>
                  </a:cxn>
                  <a:cxn ang="0">
                    <a:pos x="5" y="6"/>
                  </a:cxn>
                  <a:cxn ang="0">
                    <a:pos x="0" y="6"/>
                  </a:cxn>
                  <a:cxn ang="0">
                    <a:pos x="3" y="13"/>
                  </a:cxn>
                  <a:cxn ang="0">
                    <a:pos x="6" y="8"/>
                  </a:cxn>
                  <a:cxn ang="0">
                    <a:pos x="15" y="12"/>
                  </a:cxn>
                </a:cxnLst>
                <a:rect l="0" t="0" r="r" b="b"/>
                <a:pathLst>
                  <a:path w="17" h="13">
                    <a:moveTo>
                      <a:pt x="15" y="12"/>
                    </a:moveTo>
                    <a:lnTo>
                      <a:pt x="12" y="9"/>
                    </a:lnTo>
                    <a:lnTo>
                      <a:pt x="8" y="4"/>
                    </a:lnTo>
                    <a:lnTo>
                      <a:pt x="17" y="6"/>
                    </a:lnTo>
                    <a:lnTo>
                      <a:pt x="17" y="4"/>
                    </a:lnTo>
                    <a:lnTo>
                      <a:pt x="11" y="4"/>
                    </a:lnTo>
                    <a:lnTo>
                      <a:pt x="15" y="0"/>
                    </a:lnTo>
                    <a:lnTo>
                      <a:pt x="6" y="2"/>
                    </a:lnTo>
                    <a:lnTo>
                      <a:pt x="5" y="6"/>
                    </a:lnTo>
                    <a:lnTo>
                      <a:pt x="0" y="6"/>
                    </a:lnTo>
                    <a:lnTo>
                      <a:pt x="3" y="13"/>
                    </a:lnTo>
                    <a:lnTo>
                      <a:pt x="6" y="8"/>
                    </a:lnTo>
                    <a:lnTo>
                      <a:pt x="15" y="12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63" name="Freeform 148"/>
              <p:cNvSpPr>
                <a:spLocks/>
              </p:cNvSpPr>
              <p:nvPr/>
            </p:nvSpPr>
            <p:spPr bwMode="auto">
              <a:xfrm>
                <a:off x="1007" y="1501"/>
                <a:ext cx="17" cy="13"/>
              </a:xfrm>
              <a:custGeom>
                <a:avLst/>
                <a:gdLst/>
                <a:ahLst/>
                <a:cxnLst>
                  <a:cxn ang="0">
                    <a:pos x="15" y="12"/>
                  </a:cxn>
                  <a:cxn ang="0">
                    <a:pos x="12" y="9"/>
                  </a:cxn>
                  <a:cxn ang="0">
                    <a:pos x="8" y="4"/>
                  </a:cxn>
                  <a:cxn ang="0">
                    <a:pos x="17" y="6"/>
                  </a:cxn>
                  <a:cxn ang="0">
                    <a:pos x="17" y="4"/>
                  </a:cxn>
                  <a:cxn ang="0">
                    <a:pos x="11" y="4"/>
                  </a:cxn>
                  <a:cxn ang="0">
                    <a:pos x="15" y="0"/>
                  </a:cxn>
                  <a:cxn ang="0">
                    <a:pos x="6" y="2"/>
                  </a:cxn>
                  <a:cxn ang="0">
                    <a:pos x="5" y="6"/>
                  </a:cxn>
                  <a:cxn ang="0">
                    <a:pos x="0" y="6"/>
                  </a:cxn>
                  <a:cxn ang="0">
                    <a:pos x="3" y="13"/>
                  </a:cxn>
                  <a:cxn ang="0">
                    <a:pos x="6" y="8"/>
                  </a:cxn>
                  <a:cxn ang="0">
                    <a:pos x="15" y="12"/>
                  </a:cxn>
                </a:cxnLst>
                <a:rect l="0" t="0" r="r" b="b"/>
                <a:pathLst>
                  <a:path w="17" h="13">
                    <a:moveTo>
                      <a:pt x="15" y="12"/>
                    </a:moveTo>
                    <a:lnTo>
                      <a:pt x="12" y="9"/>
                    </a:lnTo>
                    <a:lnTo>
                      <a:pt x="8" y="4"/>
                    </a:lnTo>
                    <a:lnTo>
                      <a:pt x="17" y="6"/>
                    </a:lnTo>
                    <a:lnTo>
                      <a:pt x="17" y="4"/>
                    </a:lnTo>
                    <a:lnTo>
                      <a:pt x="11" y="4"/>
                    </a:lnTo>
                    <a:lnTo>
                      <a:pt x="15" y="0"/>
                    </a:lnTo>
                    <a:lnTo>
                      <a:pt x="6" y="2"/>
                    </a:lnTo>
                    <a:lnTo>
                      <a:pt x="5" y="6"/>
                    </a:lnTo>
                    <a:lnTo>
                      <a:pt x="0" y="6"/>
                    </a:lnTo>
                    <a:lnTo>
                      <a:pt x="3" y="13"/>
                    </a:lnTo>
                    <a:lnTo>
                      <a:pt x="6" y="8"/>
                    </a:lnTo>
                    <a:lnTo>
                      <a:pt x="15" y="12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567" name="Group 149"/>
            <p:cNvGrpSpPr>
              <a:grpSpLocks/>
            </p:cNvGrpSpPr>
            <p:nvPr/>
          </p:nvGrpSpPr>
          <p:grpSpPr bwMode="auto">
            <a:xfrm>
              <a:off x="1306236" y="2154696"/>
              <a:ext cx="17195" cy="35501"/>
              <a:chOff x="1005" y="1513"/>
              <a:chExt cx="11" cy="22"/>
            </a:xfrm>
            <a:solidFill>
              <a:srgbClr val="FFFFFF"/>
            </a:solidFill>
            <a:effectLst/>
          </p:grpSpPr>
          <p:sp>
            <p:nvSpPr>
              <p:cNvPr id="6365" name="Freeform 150"/>
              <p:cNvSpPr>
                <a:spLocks/>
              </p:cNvSpPr>
              <p:nvPr/>
            </p:nvSpPr>
            <p:spPr bwMode="auto">
              <a:xfrm>
                <a:off x="1005" y="1513"/>
                <a:ext cx="11" cy="22"/>
              </a:xfrm>
              <a:custGeom>
                <a:avLst/>
                <a:gdLst/>
                <a:ahLst/>
                <a:cxnLst>
                  <a:cxn ang="0">
                    <a:pos x="0" y="22"/>
                  </a:cxn>
                  <a:cxn ang="0">
                    <a:pos x="11" y="0"/>
                  </a:cxn>
                  <a:cxn ang="0">
                    <a:pos x="3" y="4"/>
                  </a:cxn>
                  <a:cxn ang="0">
                    <a:pos x="0" y="22"/>
                  </a:cxn>
                </a:cxnLst>
                <a:rect l="0" t="0" r="r" b="b"/>
                <a:pathLst>
                  <a:path w="11" h="22">
                    <a:moveTo>
                      <a:pt x="0" y="22"/>
                    </a:moveTo>
                    <a:lnTo>
                      <a:pt x="11" y="0"/>
                    </a:lnTo>
                    <a:lnTo>
                      <a:pt x="3" y="4"/>
                    </a:lnTo>
                    <a:lnTo>
                      <a:pt x="0" y="22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66" name="Freeform 151"/>
              <p:cNvSpPr>
                <a:spLocks/>
              </p:cNvSpPr>
              <p:nvPr/>
            </p:nvSpPr>
            <p:spPr bwMode="auto">
              <a:xfrm>
                <a:off x="1005" y="1513"/>
                <a:ext cx="11" cy="22"/>
              </a:xfrm>
              <a:custGeom>
                <a:avLst/>
                <a:gdLst/>
                <a:ahLst/>
                <a:cxnLst>
                  <a:cxn ang="0">
                    <a:pos x="0" y="22"/>
                  </a:cxn>
                  <a:cxn ang="0">
                    <a:pos x="11" y="0"/>
                  </a:cxn>
                  <a:cxn ang="0">
                    <a:pos x="3" y="4"/>
                  </a:cxn>
                  <a:cxn ang="0">
                    <a:pos x="0" y="22"/>
                  </a:cxn>
                </a:cxnLst>
                <a:rect l="0" t="0" r="r" b="b"/>
                <a:pathLst>
                  <a:path w="11" h="22">
                    <a:moveTo>
                      <a:pt x="0" y="22"/>
                    </a:moveTo>
                    <a:lnTo>
                      <a:pt x="11" y="0"/>
                    </a:lnTo>
                    <a:lnTo>
                      <a:pt x="3" y="4"/>
                    </a:lnTo>
                    <a:lnTo>
                      <a:pt x="0" y="22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570" name="Group 152"/>
            <p:cNvGrpSpPr>
              <a:grpSpLocks/>
            </p:cNvGrpSpPr>
            <p:nvPr/>
          </p:nvGrpSpPr>
          <p:grpSpPr bwMode="auto">
            <a:xfrm>
              <a:off x="1334895" y="2165619"/>
              <a:ext cx="20061" cy="20481"/>
              <a:chOff x="1023" y="1520"/>
              <a:chExt cx="12" cy="12"/>
            </a:xfrm>
            <a:solidFill>
              <a:srgbClr val="FFFFFF"/>
            </a:solidFill>
            <a:effectLst/>
          </p:grpSpPr>
          <p:sp>
            <p:nvSpPr>
              <p:cNvPr id="6368" name="Freeform 153"/>
              <p:cNvSpPr>
                <a:spLocks/>
              </p:cNvSpPr>
              <p:nvPr/>
            </p:nvSpPr>
            <p:spPr bwMode="auto">
              <a:xfrm>
                <a:off x="1023" y="1520"/>
                <a:ext cx="12" cy="12"/>
              </a:xfrm>
              <a:custGeom>
                <a:avLst/>
                <a:gdLst/>
                <a:ahLst/>
                <a:cxnLst>
                  <a:cxn ang="0">
                    <a:pos x="10" y="7"/>
                  </a:cxn>
                  <a:cxn ang="0">
                    <a:pos x="12" y="4"/>
                  </a:cxn>
                  <a:cxn ang="0">
                    <a:pos x="4" y="0"/>
                  </a:cxn>
                  <a:cxn ang="0">
                    <a:pos x="0" y="9"/>
                  </a:cxn>
                  <a:cxn ang="0">
                    <a:pos x="4" y="12"/>
                  </a:cxn>
                  <a:cxn ang="0">
                    <a:pos x="8" y="7"/>
                  </a:cxn>
                  <a:cxn ang="0">
                    <a:pos x="10" y="7"/>
                  </a:cxn>
                </a:cxnLst>
                <a:rect l="0" t="0" r="r" b="b"/>
                <a:pathLst>
                  <a:path w="12" h="12">
                    <a:moveTo>
                      <a:pt x="10" y="7"/>
                    </a:moveTo>
                    <a:lnTo>
                      <a:pt x="12" y="4"/>
                    </a:lnTo>
                    <a:lnTo>
                      <a:pt x="4" y="0"/>
                    </a:lnTo>
                    <a:lnTo>
                      <a:pt x="0" y="9"/>
                    </a:lnTo>
                    <a:lnTo>
                      <a:pt x="4" y="12"/>
                    </a:lnTo>
                    <a:lnTo>
                      <a:pt x="8" y="7"/>
                    </a:lnTo>
                    <a:lnTo>
                      <a:pt x="10" y="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69" name="Freeform 154"/>
              <p:cNvSpPr>
                <a:spLocks/>
              </p:cNvSpPr>
              <p:nvPr/>
            </p:nvSpPr>
            <p:spPr bwMode="auto">
              <a:xfrm>
                <a:off x="1023" y="1520"/>
                <a:ext cx="12" cy="12"/>
              </a:xfrm>
              <a:custGeom>
                <a:avLst/>
                <a:gdLst/>
                <a:ahLst/>
                <a:cxnLst>
                  <a:cxn ang="0">
                    <a:pos x="10" y="7"/>
                  </a:cxn>
                  <a:cxn ang="0">
                    <a:pos x="12" y="4"/>
                  </a:cxn>
                  <a:cxn ang="0">
                    <a:pos x="4" y="0"/>
                  </a:cxn>
                  <a:cxn ang="0">
                    <a:pos x="0" y="9"/>
                  </a:cxn>
                  <a:cxn ang="0">
                    <a:pos x="4" y="12"/>
                  </a:cxn>
                  <a:cxn ang="0">
                    <a:pos x="8" y="7"/>
                  </a:cxn>
                  <a:cxn ang="0">
                    <a:pos x="10" y="7"/>
                  </a:cxn>
                </a:cxnLst>
                <a:rect l="0" t="0" r="r" b="b"/>
                <a:pathLst>
                  <a:path w="12" h="12">
                    <a:moveTo>
                      <a:pt x="10" y="7"/>
                    </a:moveTo>
                    <a:lnTo>
                      <a:pt x="12" y="4"/>
                    </a:lnTo>
                    <a:lnTo>
                      <a:pt x="4" y="0"/>
                    </a:lnTo>
                    <a:lnTo>
                      <a:pt x="0" y="9"/>
                    </a:lnTo>
                    <a:lnTo>
                      <a:pt x="4" y="12"/>
                    </a:lnTo>
                    <a:lnTo>
                      <a:pt x="8" y="7"/>
                    </a:lnTo>
                    <a:lnTo>
                      <a:pt x="10" y="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573" name="Group 155"/>
            <p:cNvGrpSpPr>
              <a:grpSpLocks/>
            </p:cNvGrpSpPr>
            <p:nvPr/>
          </p:nvGrpSpPr>
          <p:grpSpPr bwMode="auto">
            <a:xfrm>
              <a:off x="1316267" y="2172446"/>
              <a:ext cx="17195" cy="19116"/>
              <a:chOff x="1011" y="1524"/>
              <a:chExt cx="11" cy="12"/>
            </a:xfrm>
            <a:solidFill>
              <a:srgbClr val="FFFFFF"/>
            </a:solidFill>
            <a:effectLst/>
          </p:grpSpPr>
          <p:sp>
            <p:nvSpPr>
              <p:cNvPr id="6371" name="Freeform 156"/>
              <p:cNvSpPr>
                <a:spLocks/>
              </p:cNvSpPr>
              <p:nvPr/>
            </p:nvSpPr>
            <p:spPr bwMode="auto">
              <a:xfrm>
                <a:off x="1011" y="1524"/>
                <a:ext cx="11" cy="12"/>
              </a:xfrm>
              <a:custGeom>
                <a:avLst/>
                <a:gdLst/>
                <a:ahLst/>
                <a:cxnLst>
                  <a:cxn ang="0">
                    <a:pos x="11" y="4"/>
                  </a:cxn>
                  <a:cxn ang="0">
                    <a:pos x="0" y="12"/>
                  </a:cxn>
                  <a:cxn ang="0">
                    <a:pos x="5" y="0"/>
                  </a:cxn>
                  <a:cxn ang="0">
                    <a:pos x="11" y="4"/>
                  </a:cxn>
                </a:cxnLst>
                <a:rect l="0" t="0" r="r" b="b"/>
                <a:pathLst>
                  <a:path w="11" h="12">
                    <a:moveTo>
                      <a:pt x="11" y="4"/>
                    </a:moveTo>
                    <a:lnTo>
                      <a:pt x="0" y="12"/>
                    </a:lnTo>
                    <a:lnTo>
                      <a:pt x="5" y="0"/>
                    </a:lnTo>
                    <a:lnTo>
                      <a:pt x="11" y="4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72" name="Freeform 157"/>
              <p:cNvSpPr>
                <a:spLocks/>
              </p:cNvSpPr>
              <p:nvPr/>
            </p:nvSpPr>
            <p:spPr bwMode="auto">
              <a:xfrm>
                <a:off x="1011" y="1524"/>
                <a:ext cx="11" cy="12"/>
              </a:xfrm>
              <a:custGeom>
                <a:avLst/>
                <a:gdLst/>
                <a:ahLst/>
                <a:cxnLst>
                  <a:cxn ang="0">
                    <a:pos x="11" y="4"/>
                  </a:cxn>
                  <a:cxn ang="0">
                    <a:pos x="0" y="12"/>
                  </a:cxn>
                  <a:cxn ang="0">
                    <a:pos x="5" y="0"/>
                  </a:cxn>
                  <a:cxn ang="0">
                    <a:pos x="11" y="4"/>
                  </a:cxn>
                </a:cxnLst>
                <a:rect l="0" t="0" r="r" b="b"/>
                <a:pathLst>
                  <a:path w="11" h="12">
                    <a:moveTo>
                      <a:pt x="11" y="4"/>
                    </a:moveTo>
                    <a:lnTo>
                      <a:pt x="0" y="12"/>
                    </a:lnTo>
                    <a:lnTo>
                      <a:pt x="5" y="0"/>
                    </a:lnTo>
                    <a:lnTo>
                      <a:pt x="11" y="4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576" name="Group 158"/>
            <p:cNvGrpSpPr>
              <a:grpSpLocks/>
            </p:cNvGrpSpPr>
            <p:nvPr/>
          </p:nvGrpSpPr>
          <p:grpSpPr bwMode="auto">
            <a:xfrm>
              <a:off x="2439698" y="2624402"/>
              <a:ext cx="55885" cy="12289"/>
              <a:chOff x="1687" y="1796"/>
              <a:chExt cx="34" cy="8"/>
            </a:xfrm>
            <a:solidFill>
              <a:srgbClr val="FFFFFF"/>
            </a:solidFill>
            <a:effectLst/>
          </p:grpSpPr>
          <p:sp>
            <p:nvSpPr>
              <p:cNvPr id="6374" name="Freeform 159"/>
              <p:cNvSpPr>
                <a:spLocks/>
              </p:cNvSpPr>
              <p:nvPr/>
            </p:nvSpPr>
            <p:spPr bwMode="auto">
              <a:xfrm>
                <a:off x="1687" y="1796"/>
                <a:ext cx="34" cy="8"/>
              </a:xfrm>
              <a:custGeom>
                <a:avLst/>
                <a:gdLst/>
                <a:ahLst/>
                <a:cxnLst>
                  <a:cxn ang="0">
                    <a:pos x="34" y="1"/>
                  </a:cxn>
                  <a:cxn ang="0">
                    <a:pos x="25" y="3"/>
                  </a:cxn>
                  <a:cxn ang="0">
                    <a:pos x="26" y="0"/>
                  </a:cxn>
                  <a:cxn ang="0">
                    <a:pos x="0" y="8"/>
                  </a:cxn>
                  <a:cxn ang="0">
                    <a:pos x="18" y="5"/>
                  </a:cxn>
                  <a:cxn ang="0">
                    <a:pos x="34" y="1"/>
                  </a:cxn>
                </a:cxnLst>
                <a:rect l="0" t="0" r="r" b="b"/>
                <a:pathLst>
                  <a:path w="34" h="8">
                    <a:moveTo>
                      <a:pt x="34" y="1"/>
                    </a:moveTo>
                    <a:lnTo>
                      <a:pt x="25" y="3"/>
                    </a:lnTo>
                    <a:lnTo>
                      <a:pt x="26" y="0"/>
                    </a:lnTo>
                    <a:lnTo>
                      <a:pt x="0" y="8"/>
                    </a:lnTo>
                    <a:lnTo>
                      <a:pt x="18" y="5"/>
                    </a:lnTo>
                    <a:lnTo>
                      <a:pt x="34" y="1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75" name="Freeform 160"/>
              <p:cNvSpPr>
                <a:spLocks/>
              </p:cNvSpPr>
              <p:nvPr/>
            </p:nvSpPr>
            <p:spPr bwMode="auto">
              <a:xfrm>
                <a:off x="1687" y="1796"/>
                <a:ext cx="34" cy="8"/>
              </a:xfrm>
              <a:custGeom>
                <a:avLst/>
                <a:gdLst/>
                <a:ahLst/>
                <a:cxnLst>
                  <a:cxn ang="0">
                    <a:pos x="34" y="1"/>
                  </a:cxn>
                  <a:cxn ang="0">
                    <a:pos x="25" y="3"/>
                  </a:cxn>
                  <a:cxn ang="0">
                    <a:pos x="26" y="0"/>
                  </a:cxn>
                  <a:cxn ang="0">
                    <a:pos x="0" y="8"/>
                  </a:cxn>
                  <a:cxn ang="0">
                    <a:pos x="18" y="5"/>
                  </a:cxn>
                  <a:cxn ang="0">
                    <a:pos x="34" y="1"/>
                  </a:cxn>
                </a:cxnLst>
                <a:rect l="0" t="0" r="r" b="b"/>
                <a:pathLst>
                  <a:path w="34" h="8">
                    <a:moveTo>
                      <a:pt x="34" y="1"/>
                    </a:moveTo>
                    <a:lnTo>
                      <a:pt x="25" y="3"/>
                    </a:lnTo>
                    <a:lnTo>
                      <a:pt x="26" y="0"/>
                    </a:lnTo>
                    <a:lnTo>
                      <a:pt x="0" y="8"/>
                    </a:lnTo>
                    <a:lnTo>
                      <a:pt x="18" y="5"/>
                    </a:lnTo>
                    <a:lnTo>
                      <a:pt x="34" y="1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579" name="Group 162"/>
            <p:cNvGrpSpPr>
              <a:grpSpLocks/>
            </p:cNvGrpSpPr>
            <p:nvPr/>
          </p:nvGrpSpPr>
          <p:grpSpPr bwMode="auto">
            <a:xfrm>
              <a:off x="2039906" y="3539237"/>
              <a:ext cx="84544" cy="71002"/>
              <a:chOff x="1455" y="2360"/>
              <a:chExt cx="51" cy="43"/>
            </a:xfrm>
            <a:solidFill>
              <a:srgbClr val="00B050"/>
            </a:solidFill>
          </p:grpSpPr>
          <p:sp>
            <p:nvSpPr>
              <p:cNvPr id="6377" name="Freeform 163"/>
              <p:cNvSpPr>
                <a:spLocks/>
              </p:cNvSpPr>
              <p:nvPr/>
            </p:nvSpPr>
            <p:spPr bwMode="auto">
              <a:xfrm>
                <a:off x="1455" y="2360"/>
                <a:ext cx="51" cy="43"/>
              </a:xfrm>
              <a:custGeom>
                <a:avLst/>
                <a:gdLst/>
                <a:ahLst/>
                <a:cxnLst>
                  <a:cxn ang="0">
                    <a:pos x="0" y="29"/>
                  </a:cxn>
                  <a:cxn ang="0">
                    <a:pos x="1" y="13"/>
                  </a:cxn>
                  <a:cxn ang="0">
                    <a:pos x="1" y="2"/>
                  </a:cxn>
                  <a:cxn ang="0">
                    <a:pos x="7" y="0"/>
                  </a:cxn>
                  <a:cxn ang="0">
                    <a:pos x="11" y="8"/>
                  </a:cxn>
                  <a:cxn ang="0">
                    <a:pos x="18" y="10"/>
                  </a:cxn>
                  <a:cxn ang="0">
                    <a:pos x="24" y="14"/>
                  </a:cxn>
                  <a:cxn ang="0">
                    <a:pos x="45" y="7"/>
                  </a:cxn>
                  <a:cxn ang="0">
                    <a:pos x="49" y="9"/>
                  </a:cxn>
                  <a:cxn ang="0">
                    <a:pos x="51" y="13"/>
                  </a:cxn>
                  <a:cxn ang="0">
                    <a:pos x="40" y="25"/>
                  </a:cxn>
                  <a:cxn ang="0">
                    <a:pos x="47" y="37"/>
                  </a:cxn>
                  <a:cxn ang="0">
                    <a:pos x="32" y="43"/>
                  </a:cxn>
                  <a:cxn ang="0">
                    <a:pos x="30" y="32"/>
                  </a:cxn>
                  <a:cxn ang="0">
                    <a:pos x="28" y="35"/>
                  </a:cxn>
                  <a:cxn ang="0">
                    <a:pos x="19" y="28"/>
                  </a:cxn>
                  <a:cxn ang="0">
                    <a:pos x="4" y="23"/>
                  </a:cxn>
                  <a:cxn ang="0">
                    <a:pos x="0" y="29"/>
                  </a:cxn>
                </a:cxnLst>
                <a:rect l="0" t="0" r="r" b="b"/>
                <a:pathLst>
                  <a:path w="51" h="43">
                    <a:moveTo>
                      <a:pt x="0" y="29"/>
                    </a:moveTo>
                    <a:lnTo>
                      <a:pt x="1" y="13"/>
                    </a:lnTo>
                    <a:lnTo>
                      <a:pt x="1" y="2"/>
                    </a:lnTo>
                    <a:lnTo>
                      <a:pt x="7" y="0"/>
                    </a:lnTo>
                    <a:lnTo>
                      <a:pt x="11" y="8"/>
                    </a:lnTo>
                    <a:lnTo>
                      <a:pt x="18" y="10"/>
                    </a:lnTo>
                    <a:lnTo>
                      <a:pt x="24" y="14"/>
                    </a:lnTo>
                    <a:lnTo>
                      <a:pt x="45" y="7"/>
                    </a:lnTo>
                    <a:lnTo>
                      <a:pt x="49" y="9"/>
                    </a:lnTo>
                    <a:lnTo>
                      <a:pt x="51" y="13"/>
                    </a:lnTo>
                    <a:lnTo>
                      <a:pt x="40" y="25"/>
                    </a:lnTo>
                    <a:lnTo>
                      <a:pt x="47" y="37"/>
                    </a:lnTo>
                    <a:lnTo>
                      <a:pt x="32" y="43"/>
                    </a:lnTo>
                    <a:lnTo>
                      <a:pt x="30" y="32"/>
                    </a:lnTo>
                    <a:lnTo>
                      <a:pt x="28" y="35"/>
                    </a:lnTo>
                    <a:lnTo>
                      <a:pt x="19" y="28"/>
                    </a:lnTo>
                    <a:lnTo>
                      <a:pt x="4" y="23"/>
                    </a:lnTo>
                    <a:lnTo>
                      <a:pt x="0" y="29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78" name="Freeform 164"/>
              <p:cNvSpPr>
                <a:spLocks/>
              </p:cNvSpPr>
              <p:nvPr/>
            </p:nvSpPr>
            <p:spPr bwMode="auto">
              <a:xfrm>
                <a:off x="1455" y="2360"/>
                <a:ext cx="51" cy="43"/>
              </a:xfrm>
              <a:custGeom>
                <a:avLst/>
                <a:gdLst/>
                <a:ahLst/>
                <a:cxnLst>
                  <a:cxn ang="0">
                    <a:pos x="0" y="29"/>
                  </a:cxn>
                  <a:cxn ang="0">
                    <a:pos x="1" y="13"/>
                  </a:cxn>
                  <a:cxn ang="0">
                    <a:pos x="1" y="2"/>
                  </a:cxn>
                  <a:cxn ang="0">
                    <a:pos x="7" y="0"/>
                  </a:cxn>
                  <a:cxn ang="0">
                    <a:pos x="11" y="8"/>
                  </a:cxn>
                  <a:cxn ang="0">
                    <a:pos x="18" y="10"/>
                  </a:cxn>
                  <a:cxn ang="0">
                    <a:pos x="24" y="14"/>
                  </a:cxn>
                  <a:cxn ang="0">
                    <a:pos x="45" y="7"/>
                  </a:cxn>
                  <a:cxn ang="0">
                    <a:pos x="49" y="9"/>
                  </a:cxn>
                  <a:cxn ang="0">
                    <a:pos x="51" y="13"/>
                  </a:cxn>
                  <a:cxn ang="0">
                    <a:pos x="40" y="25"/>
                  </a:cxn>
                  <a:cxn ang="0">
                    <a:pos x="47" y="37"/>
                  </a:cxn>
                  <a:cxn ang="0">
                    <a:pos x="32" y="43"/>
                  </a:cxn>
                  <a:cxn ang="0">
                    <a:pos x="30" y="32"/>
                  </a:cxn>
                  <a:cxn ang="0">
                    <a:pos x="28" y="35"/>
                  </a:cxn>
                  <a:cxn ang="0">
                    <a:pos x="19" y="28"/>
                  </a:cxn>
                  <a:cxn ang="0">
                    <a:pos x="4" y="23"/>
                  </a:cxn>
                  <a:cxn ang="0">
                    <a:pos x="0" y="29"/>
                  </a:cxn>
                </a:cxnLst>
                <a:rect l="0" t="0" r="r" b="b"/>
                <a:pathLst>
                  <a:path w="51" h="43">
                    <a:moveTo>
                      <a:pt x="0" y="29"/>
                    </a:moveTo>
                    <a:lnTo>
                      <a:pt x="1" y="13"/>
                    </a:lnTo>
                    <a:lnTo>
                      <a:pt x="1" y="2"/>
                    </a:lnTo>
                    <a:lnTo>
                      <a:pt x="7" y="0"/>
                    </a:lnTo>
                    <a:lnTo>
                      <a:pt x="11" y="8"/>
                    </a:lnTo>
                    <a:lnTo>
                      <a:pt x="18" y="10"/>
                    </a:lnTo>
                    <a:lnTo>
                      <a:pt x="24" y="14"/>
                    </a:lnTo>
                    <a:lnTo>
                      <a:pt x="45" y="7"/>
                    </a:lnTo>
                    <a:lnTo>
                      <a:pt x="49" y="9"/>
                    </a:lnTo>
                    <a:lnTo>
                      <a:pt x="51" y="13"/>
                    </a:lnTo>
                    <a:lnTo>
                      <a:pt x="40" y="25"/>
                    </a:lnTo>
                    <a:lnTo>
                      <a:pt x="47" y="37"/>
                    </a:lnTo>
                    <a:lnTo>
                      <a:pt x="32" y="43"/>
                    </a:lnTo>
                    <a:lnTo>
                      <a:pt x="30" y="32"/>
                    </a:lnTo>
                    <a:lnTo>
                      <a:pt x="28" y="35"/>
                    </a:lnTo>
                    <a:lnTo>
                      <a:pt x="19" y="28"/>
                    </a:lnTo>
                    <a:lnTo>
                      <a:pt x="4" y="23"/>
                    </a:lnTo>
                    <a:lnTo>
                      <a:pt x="0" y="29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582" name="Group 165"/>
            <p:cNvGrpSpPr>
              <a:grpSpLocks/>
            </p:cNvGrpSpPr>
            <p:nvPr/>
          </p:nvGrpSpPr>
          <p:grpSpPr bwMode="auto">
            <a:xfrm>
              <a:off x="1925270" y="3378116"/>
              <a:ext cx="124666" cy="124254"/>
              <a:chOff x="1386" y="2263"/>
              <a:chExt cx="75" cy="75"/>
            </a:xfrm>
            <a:solidFill>
              <a:srgbClr val="FFFFFF"/>
            </a:solidFill>
          </p:grpSpPr>
          <p:sp>
            <p:nvSpPr>
              <p:cNvPr id="6380" name="Freeform 166"/>
              <p:cNvSpPr>
                <a:spLocks/>
              </p:cNvSpPr>
              <p:nvPr/>
            </p:nvSpPr>
            <p:spPr bwMode="auto">
              <a:xfrm>
                <a:off x="1386" y="2263"/>
                <a:ext cx="75" cy="75"/>
              </a:xfrm>
              <a:custGeom>
                <a:avLst/>
                <a:gdLst/>
                <a:ahLst/>
                <a:cxnLst>
                  <a:cxn ang="0">
                    <a:pos x="30" y="19"/>
                  </a:cxn>
                  <a:cxn ang="0">
                    <a:pos x="24" y="21"/>
                  </a:cxn>
                  <a:cxn ang="0">
                    <a:pos x="17" y="26"/>
                  </a:cxn>
                  <a:cxn ang="0">
                    <a:pos x="11" y="36"/>
                  </a:cxn>
                  <a:cxn ang="0">
                    <a:pos x="8" y="36"/>
                  </a:cxn>
                  <a:cxn ang="0">
                    <a:pos x="0" y="39"/>
                  </a:cxn>
                  <a:cxn ang="0">
                    <a:pos x="15" y="54"/>
                  </a:cxn>
                  <a:cxn ang="0">
                    <a:pos x="30" y="71"/>
                  </a:cxn>
                  <a:cxn ang="0">
                    <a:pos x="52" y="75"/>
                  </a:cxn>
                  <a:cxn ang="0">
                    <a:pos x="61" y="74"/>
                  </a:cxn>
                  <a:cxn ang="0">
                    <a:pos x="61" y="62"/>
                  </a:cxn>
                  <a:cxn ang="0">
                    <a:pos x="62" y="53"/>
                  </a:cxn>
                  <a:cxn ang="0">
                    <a:pos x="65" y="42"/>
                  </a:cxn>
                  <a:cxn ang="0">
                    <a:pos x="66" y="46"/>
                  </a:cxn>
                  <a:cxn ang="0">
                    <a:pos x="68" y="32"/>
                  </a:cxn>
                  <a:cxn ang="0">
                    <a:pos x="71" y="17"/>
                  </a:cxn>
                  <a:cxn ang="0">
                    <a:pos x="71" y="3"/>
                  </a:cxn>
                  <a:cxn ang="0">
                    <a:pos x="75" y="0"/>
                  </a:cxn>
                  <a:cxn ang="0">
                    <a:pos x="62" y="2"/>
                  </a:cxn>
                  <a:cxn ang="0">
                    <a:pos x="50" y="4"/>
                  </a:cxn>
                  <a:cxn ang="0">
                    <a:pos x="30" y="19"/>
                  </a:cxn>
                </a:cxnLst>
                <a:rect l="0" t="0" r="r" b="b"/>
                <a:pathLst>
                  <a:path w="75" h="75">
                    <a:moveTo>
                      <a:pt x="30" y="19"/>
                    </a:moveTo>
                    <a:lnTo>
                      <a:pt x="24" y="21"/>
                    </a:lnTo>
                    <a:lnTo>
                      <a:pt x="17" y="26"/>
                    </a:lnTo>
                    <a:lnTo>
                      <a:pt x="11" y="36"/>
                    </a:lnTo>
                    <a:lnTo>
                      <a:pt x="8" y="36"/>
                    </a:lnTo>
                    <a:lnTo>
                      <a:pt x="0" y="39"/>
                    </a:lnTo>
                    <a:lnTo>
                      <a:pt x="15" y="54"/>
                    </a:lnTo>
                    <a:lnTo>
                      <a:pt x="30" y="71"/>
                    </a:lnTo>
                    <a:lnTo>
                      <a:pt x="52" y="75"/>
                    </a:lnTo>
                    <a:lnTo>
                      <a:pt x="61" y="74"/>
                    </a:lnTo>
                    <a:lnTo>
                      <a:pt x="61" y="62"/>
                    </a:lnTo>
                    <a:lnTo>
                      <a:pt x="62" y="53"/>
                    </a:lnTo>
                    <a:lnTo>
                      <a:pt x="65" y="42"/>
                    </a:lnTo>
                    <a:lnTo>
                      <a:pt x="66" y="46"/>
                    </a:lnTo>
                    <a:lnTo>
                      <a:pt x="68" y="32"/>
                    </a:lnTo>
                    <a:lnTo>
                      <a:pt x="71" y="17"/>
                    </a:lnTo>
                    <a:lnTo>
                      <a:pt x="71" y="3"/>
                    </a:lnTo>
                    <a:lnTo>
                      <a:pt x="75" y="0"/>
                    </a:lnTo>
                    <a:lnTo>
                      <a:pt x="62" y="2"/>
                    </a:lnTo>
                    <a:lnTo>
                      <a:pt x="50" y="4"/>
                    </a:lnTo>
                    <a:lnTo>
                      <a:pt x="30" y="19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81" name="Freeform 167"/>
              <p:cNvSpPr>
                <a:spLocks/>
              </p:cNvSpPr>
              <p:nvPr/>
            </p:nvSpPr>
            <p:spPr bwMode="auto">
              <a:xfrm>
                <a:off x="1386" y="2263"/>
                <a:ext cx="75" cy="75"/>
              </a:xfrm>
              <a:custGeom>
                <a:avLst/>
                <a:gdLst/>
                <a:ahLst/>
                <a:cxnLst>
                  <a:cxn ang="0">
                    <a:pos x="30" y="19"/>
                  </a:cxn>
                  <a:cxn ang="0">
                    <a:pos x="24" y="21"/>
                  </a:cxn>
                  <a:cxn ang="0">
                    <a:pos x="17" y="26"/>
                  </a:cxn>
                  <a:cxn ang="0">
                    <a:pos x="11" y="36"/>
                  </a:cxn>
                  <a:cxn ang="0">
                    <a:pos x="8" y="36"/>
                  </a:cxn>
                  <a:cxn ang="0">
                    <a:pos x="0" y="39"/>
                  </a:cxn>
                  <a:cxn ang="0">
                    <a:pos x="15" y="54"/>
                  </a:cxn>
                  <a:cxn ang="0">
                    <a:pos x="30" y="71"/>
                  </a:cxn>
                  <a:cxn ang="0">
                    <a:pos x="52" y="75"/>
                  </a:cxn>
                  <a:cxn ang="0">
                    <a:pos x="61" y="74"/>
                  </a:cxn>
                  <a:cxn ang="0">
                    <a:pos x="61" y="62"/>
                  </a:cxn>
                  <a:cxn ang="0">
                    <a:pos x="62" y="53"/>
                  </a:cxn>
                  <a:cxn ang="0">
                    <a:pos x="65" y="42"/>
                  </a:cxn>
                  <a:cxn ang="0">
                    <a:pos x="66" y="46"/>
                  </a:cxn>
                  <a:cxn ang="0">
                    <a:pos x="68" y="32"/>
                  </a:cxn>
                  <a:cxn ang="0">
                    <a:pos x="71" y="17"/>
                  </a:cxn>
                  <a:cxn ang="0">
                    <a:pos x="71" y="3"/>
                  </a:cxn>
                  <a:cxn ang="0">
                    <a:pos x="75" y="0"/>
                  </a:cxn>
                  <a:cxn ang="0">
                    <a:pos x="62" y="2"/>
                  </a:cxn>
                  <a:cxn ang="0">
                    <a:pos x="50" y="4"/>
                  </a:cxn>
                  <a:cxn ang="0">
                    <a:pos x="30" y="19"/>
                  </a:cxn>
                </a:cxnLst>
                <a:rect l="0" t="0" r="r" b="b"/>
                <a:pathLst>
                  <a:path w="75" h="75">
                    <a:moveTo>
                      <a:pt x="30" y="19"/>
                    </a:moveTo>
                    <a:lnTo>
                      <a:pt x="24" y="21"/>
                    </a:lnTo>
                    <a:lnTo>
                      <a:pt x="17" y="26"/>
                    </a:lnTo>
                    <a:lnTo>
                      <a:pt x="11" y="36"/>
                    </a:lnTo>
                    <a:lnTo>
                      <a:pt x="8" y="36"/>
                    </a:lnTo>
                    <a:lnTo>
                      <a:pt x="0" y="39"/>
                    </a:lnTo>
                    <a:lnTo>
                      <a:pt x="15" y="54"/>
                    </a:lnTo>
                    <a:lnTo>
                      <a:pt x="30" y="71"/>
                    </a:lnTo>
                    <a:lnTo>
                      <a:pt x="52" y="75"/>
                    </a:lnTo>
                    <a:lnTo>
                      <a:pt x="61" y="74"/>
                    </a:lnTo>
                    <a:lnTo>
                      <a:pt x="61" y="62"/>
                    </a:lnTo>
                    <a:lnTo>
                      <a:pt x="62" y="53"/>
                    </a:lnTo>
                    <a:lnTo>
                      <a:pt x="65" y="42"/>
                    </a:lnTo>
                    <a:lnTo>
                      <a:pt x="66" y="46"/>
                    </a:lnTo>
                    <a:lnTo>
                      <a:pt x="68" y="32"/>
                    </a:lnTo>
                    <a:lnTo>
                      <a:pt x="71" y="17"/>
                    </a:lnTo>
                    <a:lnTo>
                      <a:pt x="71" y="3"/>
                    </a:lnTo>
                    <a:lnTo>
                      <a:pt x="75" y="0"/>
                    </a:lnTo>
                    <a:lnTo>
                      <a:pt x="62" y="2"/>
                    </a:lnTo>
                    <a:lnTo>
                      <a:pt x="50" y="4"/>
                    </a:lnTo>
                    <a:lnTo>
                      <a:pt x="30" y="19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585" name="Group 168"/>
            <p:cNvGrpSpPr>
              <a:grpSpLocks/>
            </p:cNvGrpSpPr>
            <p:nvPr/>
          </p:nvGrpSpPr>
          <p:grpSpPr bwMode="auto">
            <a:xfrm>
              <a:off x="1812067" y="3296191"/>
              <a:ext cx="108904" cy="118792"/>
              <a:chOff x="1318" y="2213"/>
              <a:chExt cx="65" cy="72"/>
            </a:xfrm>
            <a:solidFill>
              <a:srgbClr val="0070C0"/>
            </a:solidFill>
          </p:grpSpPr>
          <p:sp>
            <p:nvSpPr>
              <p:cNvPr id="6383" name="Freeform 169"/>
              <p:cNvSpPr>
                <a:spLocks/>
              </p:cNvSpPr>
              <p:nvPr/>
            </p:nvSpPr>
            <p:spPr bwMode="auto">
              <a:xfrm>
                <a:off x="1318" y="2213"/>
                <a:ext cx="65" cy="72"/>
              </a:xfrm>
              <a:custGeom>
                <a:avLst/>
                <a:gdLst/>
                <a:ahLst/>
                <a:cxnLst>
                  <a:cxn ang="0">
                    <a:pos x="7" y="64"/>
                  </a:cxn>
                  <a:cxn ang="0">
                    <a:pos x="0" y="58"/>
                  </a:cxn>
                  <a:cxn ang="0">
                    <a:pos x="2" y="45"/>
                  </a:cxn>
                  <a:cxn ang="0">
                    <a:pos x="11" y="31"/>
                  </a:cxn>
                  <a:cxn ang="0">
                    <a:pos x="32" y="28"/>
                  </a:cxn>
                  <a:cxn ang="0">
                    <a:pos x="21" y="11"/>
                  </a:cxn>
                  <a:cxn ang="0">
                    <a:pos x="25" y="10"/>
                  </a:cxn>
                  <a:cxn ang="0">
                    <a:pos x="26" y="0"/>
                  </a:cxn>
                  <a:cxn ang="0">
                    <a:pos x="41" y="0"/>
                  </a:cxn>
                  <a:cxn ang="0">
                    <a:pos x="55" y="0"/>
                  </a:cxn>
                  <a:cxn ang="0">
                    <a:pos x="53" y="17"/>
                  </a:cxn>
                  <a:cxn ang="0">
                    <a:pos x="50" y="34"/>
                  </a:cxn>
                  <a:cxn ang="0">
                    <a:pos x="54" y="34"/>
                  </a:cxn>
                  <a:cxn ang="0">
                    <a:pos x="59" y="34"/>
                  </a:cxn>
                  <a:cxn ang="0">
                    <a:pos x="65" y="38"/>
                  </a:cxn>
                  <a:cxn ang="0">
                    <a:pos x="54" y="45"/>
                  </a:cxn>
                  <a:cxn ang="0">
                    <a:pos x="45" y="60"/>
                  </a:cxn>
                  <a:cxn ang="0">
                    <a:pos x="32" y="72"/>
                  </a:cxn>
                  <a:cxn ang="0">
                    <a:pos x="20" y="68"/>
                  </a:cxn>
                  <a:cxn ang="0">
                    <a:pos x="7" y="64"/>
                  </a:cxn>
                </a:cxnLst>
                <a:rect l="0" t="0" r="r" b="b"/>
                <a:pathLst>
                  <a:path w="65" h="72">
                    <a:moveTo>
                      <a:pt x="7" y="64"/>
                    </a:moveTo>
                    <a:lnTo>
                      <a:pt x="0" y="58"/>
                    </a:lnTo>
                    <a:lnTo>
                      <a:pt x="2" y="45"/>
                    </a:lnTo>
                    <a:lnTo>
                      <a:pt x="11" y="31"/>
                    </a:lnTo>
                    <a:lnTo>
                      <a:pt x="32" y="28"/>
                    </a:lnTo>
                    <a:lnTo>
                      <a:pt x="21" y="11"/>
                    </a:lnTo>
                    <a:lnTo>
                      <a:pt x="25" y="10"/>
                    </a:lnTo>
                    <a:lnTo>
                      <a:pt x="26" y="0"/>
                    </a:lnTo>
                    <a:lnTo>
                      <a:pt x="41" y="0"/>
                    </a:lnTo>
                    <a:lnTo>
                      <a:pt x="55" y="0"/>
                    </a:lnTo>
                    <a:lnTo>
                      <a:pt x="53" y="17"/>
                    </a:lnTo>
                    <a:lnTo>
                      <a:pt x="50" y="34"/>
                    </a:lnTo>
                    <a:lnTo>
                      <a:pt x="54" y="34"/>
                    </a:lnTo>
                    <a:lnTo>
                      <a:pt x="59" y="34"/>
                    </a:lnTo>
                    <a:lnTo>
                      <a:pt x="65" y="38"/>
                    </a:lnTo>
                    <a:lnTo>
                      <a:pt x="54" y="45"/>
                    </a:lnTo>
                    <a:lnTo>
                      <a:pt x="45" y="60"/>
                    </a:lnTo>
                    <a:lnTo>
                      <a:pt x="32" y="72"/>
                    </a:lnTo>
                    <a:lnTo>
                      <a:pt x="20" y="68"/>
                    </a:lnTo>
                    <a:lnTo>
                      <a:pt x="7" y="64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84" name="Freeform 170"/>
              <p:cNvSpPr>
                <a:spLocks/>
              </p:cNvSpPr>
              <p:nvPr/>
            </p:nvSpPr>
            <p:spPr bwMode="auto">
              <a:xfrm>
                <a:off x="1318" y="2213"/>
                <a:ext cx="65" cy="72"/>
              </a:xfrm>
              <a:custGeom>
                <a:avLst/>
                <a:gdLst/>
                <a:ahLst/>
                <a:cxnLst>
                  <a:cxn ang="0">
                    <a:pos x="7" y="64"/>
                  </a:cxn>
                  <a:cxn ang="0">
                    <a:pos x="0" y="58"/>
                  </a:cxn>
                  <a:cxn ang="0">
                    <a:pos x="2" y="45"/>
                  </a:cxn>
                  <a:cxn ang="0">
                    <a:pos x="11" y="31"/>
                  </a:cxn>
                  <a:cxn ang="0">
                    <a:pos x="32" y="28"/>
                  </a:cxn>
                  <a:cxn ang="0">
                    <a:pos x="21" y="11"/>
                  </a:cxn>
                  <a:cxn ang="0">
                    <a:pos x="25" y="10"/>
                  </a:cxn>
                  <a:cxn ang="0">
                    <a:pos x="26" y="0"/>
                  </a:cxn>
                  <a:cxn ang="0">
                    <a:pos x="41" y="0"/>
                  </a:cxn>
                  <a:cxn ang="0">
                    <a:pos x="55" y="0"/>
                  </a:cxn>
                  <a:cxn ang="0">
                    <a:pos x="53" y="17"/>
                  </a:cxn>
                  <a:cxn ang="0">
                    <a:pos x="50" y="34"/>
                  </a:cxn>
                  <a:cxn ang="0">
                    <a:pos x="54" y="34"/>
                  </a:cxn>
                  <a:cxn ang="0">
                    <a:pos x="59" y="34"/>
                  </a:cxn>
                  <a:cxn ang="0">
                    <a:pos x="65" y="38"/>
                  </a:cxn>
                  <a:cxn ang="0">
                    <a:pos x="54" y="45"/>
                  </a:cxn>
                  <a:cxn ang="0">
                    <a:pos x="45" y="60"/>
                  </a:cxn>
                  <a:cxn ang="0">
                    <a:pos x="32" y="72"/>
                  </a:cxn>
                  <a:cxn ang="0">
                    <a:pos x="20" y="68"/>
                  </a:cxn>
                  <a:cxn ang="0">
                    <a:pos x="7" y="64"/>
                  </a:cxn>
                </a:cxnLst>
                <a:rect l="0" t="0" r="r" b="b"/>
                <a:pathLst>
                  <a:path w="65" h="72">
                    <a:moveTo>
                      <a:pt x="7" y="64"/>
                    </a:moveTo>
                    <a:lnTo>
                      <a:pt x="0" y="58"/>
                    </a:lnTo>
                    <a:lnTo>
                      <a:pt x="2" y="45"/>
                    </a:lnTo>
                    <a:lnTo>
                      <a:pt x="11" y="31"/>
                    </a:lnTo>
                    <a:lnTo>
                      <a:pt x="32" y="28"/>
                    </a:lnTo>
                    <a:lnTo>
                      <a:pt x="21" y="11"/>
                    </a:lnTo>
                    <a:lnTo>
                      <a:pt x="25" y="10"/>
                    </a:lnTo>
                    <a:lnTo>
                      <a:pt x="26" y="0"/>
                    </a:lnTo>
                    <a:lnTo>
                      <a:pt x="41" y="0"/>
                    </a:lnTo>
                    <a:lnTo>
                      <a:pt x="55" y="0"/>
                    </a:lnTo>
                    <a:lnTo>
                      <a:pt x="53" y="17"/>
                    </a:lnTo>
                    <a:lnTo>
                      <a:pt x="50" y="34"/>
                    </a:lnTo>
                    <a:lnTo>
                      <a:pt x="54" y="34"/>
                    </a:lnTo>
                    <a:lnTo>
                      <a:pt x="59" y="34"/>
                    </a:lnTo>
                    <a:lnTo>
                      <a:pt x="65" y="38"/>
                    </a:lnTo>
                    <a:lnTo>
                      <a:pt x="54" y="45"/>
                    </a:lnTo>
                    <a:lnTo>
                      <a:pt x="45" y="60"/>
                    </a:lnTo>
                    <a:lnTo>
                      <a:pt x="32" y="72"/>
                    </a:lnTo>
                    <a:lnTo>
                      <a:pt x="20" y="68"/>
                    </a:lnTo>
                    <a:lnTo>
                      <a:pt x="7" y="64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588" name="Group 171"/>
            <p:cNvGrpSpPr>
              <a:grpSpLocks/>
            </p:cNvGrpSpPr>
            <p:nvPr/>
          </p:nvGrpSpPr>
          <p:grpSpPr bwMode="auto">
            <a:xfrm>
              <a:off x="2140212" y="3561083"/>
              <a:ext cx="60184" cy="68271"/>
              <a:chOff x="1507" y="2362"/>
              <a:chExt cx="36" cy="41"/>
            </a:xfrm>
            <a:solidFill>
              <a:srgbClr val="00B050"/>
            </a:solidFill>
            <a:effectLst/>
          </p:grpSpPr>
          <p:sp>
            <p:nvSpPr>
              <p:cNvPr id="6386" name="Freeform 172"/>
              <p:cNvSpPr>
                <a:spLocks/>
              </p:cNvSpPr>
              <p:nvPr/>
            </p:nvSpPr>
            <p:spPr bwMode="auto">
              <a:xfrm>
                <a:off x="1507" y="2362"/>
                <a:ext cx="36" cy="41"/>
              </a:xfrm>
              <a:custGeom>
                <a:avLst/>
                <a:gdLst/>
                <a:ahLst/>
                <a:cxnLst>
                  <a:cxn ang="0">
                    <a:pos x="21" y="22"/>
                  </a:cxn>
                  <a:cxn ang="0">
                    <a:pos x="27" y="23"/>
                  </a:cxn>
                  <a:cxn ang="0">
                    <a:pos x="25" y="20"/>
                  </a:cxn>
                  <a:cxn ang="0">
                    <a:pos x="20" y="18"/>
                  </a:cxn>
                  <a:cxn ang="0">
                    <a:pos x="15" y="13"/>
                  </a:cxn>
                  <a:cxn ang="0">
                    <a:pos x="5" y="8"/>
                  </a:cxn>
                  <a:cxn ang="0">
                    <a:pos x="1" y="4"/>
                  </a:cxn>
                  <a:cxn ang="0">
                    <a:pos x="0" y="0"/>
                  </a:cxn>
                  <a:cxn ang="0">
                    <a:pos x="15" y="0"/>
                  </a:cxn>
                  <a:cxn ang="0">
                    <a:pos x="25" y="7"/>
                  </a:cxn>
                  <a:cxn ang="0">
                    <a:pos x="36" y="14"/>
                  </a:cxn>
                  <a:cxn ang="0">
                    <a:pos x="36" y="29"/>
                  </a:cxn>
                  <a:cxn ang="0">
                    <a:pos x="31" y="33"/>
                  </a:cxn>
                  <a:cxn ang="0">
                    <a:pos x="26" y="41"/>
                  </a:cxn>
                  <a:cxn ang="0">
                    <a:pos x="23" y="35"/>
                  </a:cxn>
                  <a:cxn ang="0">
                    <a:pos x="21" y="22"/>
                  </a:cxn>
                </a:cxnLst>
                <a:rect l="0" t="0" r="r" b="b"/>
                <a:pathLst>
                  <a:path w="36" h="41">
                    <a:moveTo>
                      <a:pt x="21" y="22"/>
                    </a:moveTo>
                    <a:lnTo>
                      <a:pt x="27" y="23"/>
                    </a:lnTo>
                    <a:lnTo>
                      <a:pt x="25" y="20"/>
                    </a:lnTo>
                    <a:lnTo>
                      <a:pt x="20" y="18"/>
                    </a:lnTo>
                    <a:lnTo>
                      <a:pt x="15" y="13"/>
                    </a:lnTo>
                    <a:lnTo>
                      <a:pt x="5" y="8"/>
                    </a:lnTo>
                    <a:lnTo>
                      <a:pt x="1" y="4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25" y="7"/>
                    </a:lnTo>
                    <a:lnTo>
                      <a:pt x="36" y="14"/>
                    </a:lnTo>
                    <a:lnTo>
                      <a:pt x="36" y="29"/>
                    </a:lnTo>
                    <a:lnTo>
                      <a:pt x="31" y="33"/>
                    </a:lnTo>
                    <a:lnTo>
                      <a:pt x="26" y="41"/>
                    </a:lnTo>
                    <a:lnTo>
                      <a:pt x="23" y="35"/>
                    </a:lnTo>
                    <a:lnTo>
                      <a:pt x="21" y="22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87" name="Freeform 173"/>
              <p:cNvSpPr>
                <a:spLocks/>
              </p:cNvSpPr>
              <p:nvPr/>
            </p:nvSpPr>
            <p:spPr bwMode="auto">
              <a:xfrm>
                <a:off x="1507" y="2362"/>
                <a:ext cx="36" cy="41"/>
              </a:xfrm>
              <a:custGeom>
                <a:avLst/>
                <a:gdLst/>
                <a:ahLst/>
                <a:cxnLst>
                  <a:cxn ang="0">
                    <a:pos x="21" y="22"/>
                  </a:cxn>
                  <a:cxn ang="0">
                    <a:pos x="27" y="23"/>
                  </a:cxn>
                  <a:cxn ang="0">
                    <a:pos x="25" y="20"/>
                  </a:cxn>
                  <a:cxn ang="0">
                    <a:pos x="20" y="18"/>
                  </a:cxn>
                  <a:cxn ang="0">
                    <a:pos x="15" y="13"/>
                  </a:cxn>
                  <a:cxn ang="0">
                    <a:pos x="5" y="8"/>
                  </a:cxn>
                  <a:cxn ang="0">
                    <a:pos x="1" y="4"/>
                  </a:cxn>
                  <a:cxn ang="0">
                    <a:pos x="0" y="0"/>
                  </a:cxn>
                  <a:cxn ang="0">
                    <a:pos x="15" y="0"/>
                  </a:cxn>
                  <a:cxn ang="0">
                    <a:pos x="25" y="7"/>
                  </a:cxn>
                  <a:cxn ang="0">
                    <a:pos x="36" y="14"/>
                  </a:cxn>
                  <a:cxn ang="0">
                    <a:pos x="36" y="29"/>
                  </a:cxn>
                  <a:cxn ang="0">
                    <a:pos x="31" y="33"/>
                  </a:cxn>
                  <a:cxn ang="0">
                    <a:pos x="26" y="41"/>
                  </a:cxn>
                  <a:cxn ang="0">
                    <a:pos x="23" y="35"/>
                  </a:cxn>
                  <a:cxn ang="0">
                    <a:pos x="21" y="22"/>
                  </a:cxn>
                </a:cxnLst>
                <a:rect l="0" t="0" r="r" b="b"/>
                <a:pathLst>
                  <a:path w="36" h="41">
                    <a:moveTo>
                      <a:pt x="21" y="22"/>
                    </a:moveTo>
                    <a:lnTo>
                      <a:pt x="27" y="23"/>
                    </a:lnTo>
                    <a:lnTo>
                      <a:pt x="25" y="20"/>
                    </a:lnTo>
                    <a:lnTo>
                      <a:pt x="20" y="18"/>
                    </a:lnTo>
                    <a:lnTo>
                      <a:pt x="15" y="13"/>
                    </a:lnTo>
                    <a:lnTo>
                      <a:pt x="5" y="8"/>
                    </a:lnTo>
                    <a:lnTo>
                      <a:pt x="1" y="4"/>
                    </a:lnTo>
                    <a:lnTo>
                      <a:pt x="0" y="0"/>
                    </a:lnTo>
                    <a:lnTo>
                      <a:pt x="15" y="0"/>
                    </a:lnTo>
                    <a:lnTo>
                      <a:pt x="25" y="7"/>
                    </a:lnTo>
                    <a:lnTo>
                      <a:pt x="36" y="14"/>
                    </a:lnTo>
                    <a:lnTo>
                      <a:pt x="36" y="29"/>
                    </a:lnTo>
                    <a:lnTo>
                      <a:pt x="31" y="33"/>
                    </a:lnTo>
                    <a:lnTo>
                      <a:pt x="26" y="41"/>
                    </a:lnTo>
                    <a:lnTo>
                      <a:pt x="23" y="35"/>
                    </a:lnTo>
                    <a:lnTo>
                      <a:pt x="21" y="22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591" name="Group 174"/>
            <p:cNvGrpSpPr>
              <a:grpSpLocks/>
            </p:cNvGrpSpPr>
            <p:nvPr/>
          </p:nvGrpSpPr>
          <p:grpSpPr bwMode="auto">
            <a:xfrm>
              <a:off x="2615951" y="3587026"/>
              <a:ext cx="126099" cy="213006"/>
              <a:chOff x="1794" y="2378"/>
              <a:chExt cx="75" cy="129"/>
            </a:xfrm>
            <a:solidFill>
              <a:srgbClr val="FFFFFF"/>
            </a:solidFill>
            <a:effectLst/>
          </p:grpSpPr>
          <p:sp>
            <p:nvSpPr>
              <p:cNvPr id="6389" name="Freeform 175"/>
              <p:cNvSpPr>
                <a:spLocks/>
              </p:cNvSpPr>
              <p:nvPr/>
            </p:nvSpPr>
            <p:spPr bwMode="auto">
              <a:xfrm>
                <a:off x="1794" y="2378"/>
                <a:ext cx="75" cy="129"/>
              </a:xfrm>
              <a:custGeom>
                <a:avLst/>
                <a:gdLst/>
                <a:ahLst/>
                <a:cxnLst>
                  <a:cxn ang="0">
                    <a:pos x="61" y="93"/>
                  </a:cxn>
                  <a:cxn ang="0">
                    <a:pos x="53" y="83"/>
                  </a:cxn>
                  <a:cxn ang="0">
                    <a:pos x="54" y="67"/>
                  </a:cxn>
                  <a:cxn ang="0">
                    <a:pos x="61" y="64"/>
                  </a:cxn>
                  <a:cxn ang="0">
                    <a:pos x="64" y="55"/>
                  </a:cxn>
                  <a:cxn ang="0">
                    <a:pos x="63" y="41"/>
                  </a:cxn>
                  <a:cxn ang="0">
                    <a:pos x="46" y="30"/>
                  </a:cxn>
                  <a:cxn ang="0">
                    <a:pos x="43" y="36"/>
                  </a:cxn>
                  <a:cxn ang="0">
                    <a:pos x="44" y="20"/>
                  </a:cxn>
                  <a:cxn ang="0">
                    <a:pos x="35" y="12"/>
                  </a:cxn>
                  <a:cxn ang="0">
                    <a:pos x="26" y="4"/>
                  </a:cxn>
                  <a:cxn ang="0">
                    <a:pos x="30" y="7"/>
                  </a:cxn>
                  <a:cxn ang="0">
                    <a:pos x="22" y="0"/>
                  </a:cxn>
                  <a:cxn ang="0">
                    <a:pos x="25" y="4"/>
                  </a:cxn>
                  <a:cxn ang="0">
                    <a:pos x="10" y="19"/>
                  </a:cxn>
                  <a:cxn ang="0">
                    <a:pos x="17" y="25"/>
                  </a:cxn>
                  <a:cxn ang="0">
                    <a:pos x="6" y="33"/>
                  </a:cxn>
                  <a:cxn ang="0">
                    <a:pos x="0" y="46"/>
                  </a:cxn>
                  <a:cxn ang="0">
                    <a:pos x="9" y="60"/>
                  </a:cxn>
                  <a:cxn ang="0">
                    <a:pos x="18" y="60"/>
                  </a:cxn>
                  <a:cxn ang="0">
                    <a:pos x="19" y="69"/>
                  </a:cxn>
                  <a:cxn ang="0">
                    <a:pos x="26" y="78"/>
                  </a:cxn>
                  <a:cxn ang="0">
                    <a:pos x="21" y="94"/>
                  </a:cxn>
                  <a:cxn ang="0">
                    <a:pos x="23" y="116"/>
                  </a:cxn>
                  <a:cxn ang="0">
                    <a:pos x="34" y="129"/>
                  </a:cxn>
                  <a:cxn ang="0">
                    <a:pos x="44" y="129"/>
                  </a:cxn>
                  <a:cxn ang="0">
                    <a:pos x="60" y="121"/>
                  </a:cxn>
                  <a:cxn ang="0">
                    <a:pos x="75" y="118"/>
                  </a:cxn>
                  <a:cxn ang="0">
                    <a:pos x="67" y="106"/>
                  </a:cxn>
                  <a:cxn ang="0">
                    <a:pos x="61" y="93"/>
                  </a:cxn>
                </a:cxnLst>
                <a:rect l="0" t="0" r="r" b="b"/>
                <a:pathLst>
                  <a:path w="75" h="129">
                    <a:moveTo>
                      <a:pt x="61" y="93"/>
                    </a:moveTo>
                    <a:lnTo>
                      <a:pt x="53" y="83"/>
                    </a:lnTo>
                    <a:lnTo>
                      <a:pt x="54" y="67"/>
                    </a:lnTo>
                    <a:lnTo>
                      <a:pt x="61" y="64"/>
                    </a:lnTo>
                    <a:lnTo>
                      <a:pt x="64" y="55"/>
                    </a:lnTo>
                    <a:lnTo>
                      <a:pt x="63" y="41"/>
                    </a:lnTo>
                    <a:lnTo>
                      <a:pt x="46" y="30"/>
                    </a:lnTo>
                    <a:lnTo>
                      <a:pt x="43" y="36"/>
                    </a:lnTo>
                    <a:lnTo>
                      <a:pt x="44" y="20"/>
                    </a:lnTo>
                    <a:lnTo>
                      <a:pt x="35" y="12"/>
                    </a:lnTo>
                    <a:lnTo>
                      <a:pt x="26" y="4"/>
                    </a:lnTo>
                    <a:lnTo>
                      <a:pt x="30" y="7"/>
                    </a:lnTo>
                    <a:lnTo>
                      <a:pt x="22" y="0"/>
                    </a:lnTo>
                    <a:lnTo>
                      <a:pt x="25" y="4"/>
                    </a:lnTo>
                    <a:lnTo>
                      <a:pt x="10" y="19"/>
                    </a:lnTo>
                    <a:lnTo>
                      <a:pt x="17" y="25"/>
                    </a:lnTo>
                    <a:lnTo>
                      <a:pt x="6" y="33"/>
                    </a:lnTo>
                    <a:lnTo>
                      <a:pt x="0" y="46"/>
                    </a:lnTo>
                    <a:lnTo>
                      <a:pt x="9" y="60"/>
                    </a:lnTo>
                    <a:lnTo>
                      <a:pt x="18" y="60"/>
                    </a:lnTo>
                    <a:lnTo>
                      <a:pt x="19" y="69"/>
                    </a:lnTo>
                    <a:lnTo>
                      <a:pt x="26" y="78"/>
                    </a:lnTo>
                    <a:lnTo>
                      <a:pt x="21" y="94"/>
                    </a:lnTo>
                    <a:lnTo>
                      <a:pt x="23" y="116"/>
                    </a:lnTo>
                    <a:lnTo>
                      <a:pt x="34" y="129"/>
                    </a:lnTo>
                    <a:lnTo>
                      <a:pt x="44" y="129"/>
                    </a:lnTo>
                    <a:lnTo>
                      <a:pt x="60" y="121"/>
                    </a:lnTo>
                    <a:lnTo>
                      <a:pt x="75" y="118"/>
                    </a:lnTo>
                    <a:lnTo>
                      <a:pt x="67" y="106"/>
                    </a:lnTo>
                    <a:lnTo>
                      <a:pt x="61" y="93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90" name="Freeform 176"/>
              <p:cNvSpPr>
                <a:spLocks/>
              </p:cNvSpPr>
              <p:nvPr/>
            </p:nvSpPr>
            <p:spPr bwMode="auto">
              <a:xfrm>
                <a:off x="1794" y="2378"/>
                <a:ext cx="75" cy="129"/>
              </a:xfrm>
              <a:custGeom>
                <a:avLst/>
                <a:gdLst/>
                <a:ahLst/>
                <a:cxnLst>
                  <a:cxn ang="0">
                    <a:pos x="61" y="93"/>
                  </a:cxn>
                  <a:cxn ang="0">
                    <a:pos x="53" y="83"/>
                  </a:cxn>
                  <a:cxn ang="0">
                    <a:pos x="54" y="67"/>
                  </a:cxn>
                  <a:cxn ang="0">
                    <a:pos x="61" y="64"/>
                  </a:cxn>
                  <a:cxn ang="0">
                    <a:pos x="64" y="55"/>
                  </a:cxn>
                  <a:cxn ang="0">
                    <a:pos x="63" y="41"/>
                  </a:cxn>
                  <a:cxn ang="0">
                    <a:pos x="46" y="30"/>
                  </a:cxn>
                  <a:cxn ang="0">
                    <a:pos x="43" y="36"/>
                  </a:cxn>
                  <a:cxn ang="0">
                    <a:pos x="44" y="20"/>
                  </a:cxn>
                  <a:cxn ang="0">
                    <a:pos x="35" y="12"/>
                  </a:cxn>
                  <a:cxn ang="0">
                    <a:pos x="26" y="4"/>
                  </a:cxn>
                  <a:cxn ang="0">
                    <a:pos x="30" y="7"/>
                  </a:cxn>
                  <a:cxn ang="0">
                    <a:pos x="22" y="0"/>
                  </a:cxn>
                  <a:cxn ang="0">
                    <a:pos x="25" y="4"/>
                  </a:cxn>
                  <a:cxn ang="0">
                    <a:pos x="10" y="19"/>
                  </a:cxn>
                  <a:cxn ang="0">
                    <a:pos x="17" y="25"/>
                  </a:cxn>
                  <a:cxn ang="0">
                    <a:pos x="6" y="33"/>
                  </a:cxn>
                  <a:cxn ang="0">
                    <a:pos x="0" y="46"/>
                  </a:cxn>
                  <a:cxn ang="0">
                    <a:pos x="9" y="60"/>
                  </a:cxn>
                  <a:cxn ang="0">
                    <a:pos x="18" y="60"/>
                  </a:cxn>
                  <a:cxn ang="0">
                    <a:pos x="19" y="69"/>
                  </a:cxn>
                  <a:cxn ang="0">
                    <a:pos x="26" y="78"/>
                  </a:cxn>
                  <a:cxn ang="0">
                    <a:pos x="21" y="94"/>
                  </a:cxn>
                  <a:cxn ang="0">
                    <a:pos x="23" y="116"/>
                  </a:cxn>
                  <a:cxn ang="0">
                    <a:pos x="34" y="129"/>
                  </a:cxn>
                  <a:cxn ang="0">
                    <a:pos x="44" y="129"/>
                  </a:cxn>
                  <a:cxn ang="0">
                    <a:pos x="60" y="121"/>
                  </a:cxn>
                  <a:cxn ang="0">
                    <a:pos x="75" y="118"/>
                  </a:cxn>
                  <a:cxn ang="0">
                    <a:pos x="67" y="106"/>
                  </a:cxn>
                  <a:cxn ang="0">
                    <a:pos x="61" y="93"/>
                  </a:cxn>
                </a:cxnLst>
                <a:rect l="0" t="0" r="r" b="b"/>
                <a:pathLst>
                  <a:path w="75" h="129">
                    <a:moveTo>
                      <a:pt x="61" y="93"/>
                    </a:moveTo>
                    <a:lnTo>
                      <a:pt x="53" y="83"/>
                    </a:lnTo>
                    <a:lnTo>
                      <a:pt x="54" y="67"/>
                    </a:lnTo>
                    <a:lnTo>
                      <a:pt x="61" y="64"/>
                    </a:lnTo>
                    <a:lnTo>
                      <a:pt x="64" y="55"/>
                    </a:lnTo>
                    <a:lnTo>
                      <a:pt x="63" y="41"/>
                    </a:lnTo>
                    <a:lnTo>
                      <a:pt x="46" y="30"/>
                    </a:lnTo>
                    <a:lnTo>
                      <a:pt x="43" y="36"/>
                    </a:lnTo>
                    <a:lnTo>
                      <a:pt x="44" y="20"/>
                    </a:lnTo>
                    <a:lnTo>
                      <a:pt x="35" y="12"/>
                    </a:lnTo>
                    <a:lnTo>
                      <a:pt x="26" y="4"/>
                    </a:lnTo>
                    <a:lnTo>
                      <a:pt x="30" y="7"/>
                    </a:lnTo>
                    <a:lnTo>
                      <a:pt x="22" y="0"/>
                    </a:lnTo>
                    <a:lnTo>
                      <a:pt x="25" y="4"/>
                    </a:lnTo>
                    <a:lnTo>
                      <a:pt x="10" y="19"/>
                    </a:lnTo>
                    <a:lnTo>
                      <a:pt x="17" y="25"/>
                    </a:lnTo>
                    <a:lnTo>
                      <a:pt x="6" y="33"/>
                    </a:lnTo>
                    <a:lnTo>
                      <a:pt x="0" y="46"/>
                    </a:lnTo>
                    <a:lnTo>
                      <a:pt x="9" y="60"/>
                    </a:lnTo>
                    <a:lnTo>
                      <a:pt x="18" y="60"/>
                    </a:lnTo>
                    <a:lnTo>
                      <a:pt x="19" y="69"/>
                    </a:lnTo>
                    <a:lnTo>
                      <a:pt x="26" y="78"/>
                    </a:lnTo>
                    <a:lnTo>
                      <a:pt x="21" y="94"/>
                    </a:lnTo>
                    <a:lnTo>
                      <a:pt x="23" y="116"/>
                    </a:lnTo>
                    <a:lnTo>
                      <a:pt x="34" y="129"/>
                    </a:lnTo>
                    <a:lnTo>
                      <a:pt x="44" y="129"/>
                    </a:lnTo>
                    <a:lnTo>
                      <a:pt x="60" y="121"/>
                    </a:lnTo>
                    <a:lnTo>
                      <a:pt x="75" y="118"/>
                    </a:lnTo>
                    <a:lnTo>
                      <a:pt x="67" y="106"/>
                    </a:lnTo>
                    <a:lnTo>
                      <a:pt x="61" y="93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594" name="Group 177"/>
            <p:cNvGrpSpPr>
              <a:grpSpLocks/>
            </p:cNvGrpSpPr>
            <p:nvPr/>
          </p:nvGrpSpPr>
          <p:grpSpPr bwMode="auto">
            <a:xfrm>
              <a:off x="2706227" y="3666221"/>
              <a:ext cx="101739" cy="120157"/>
              <a:chOff x="1847" y="2426"/>
              <a:chExt cx="62" cy="72"/>
            </a:xfrm>
            <a:solidFill>
              <a:srgbClr val="FFFFFF"/>
            </a:solidFill>
            <a:effectLst/>
          </p:grpSpPr>
          <p:sp>
            <p:nvSpPr>
              <p:cNvPr id="6392" name="Freeform 178"/>
              <p:cNvSpPr>
                <a:spLocks/>
              </p:cNvSpPr>
              <p:nvPr/>
            </p:nvSpPr>
            <p:spPr bwMode="auto">
              <a:xfrm>
                <a:off x="1847" y="2426"/>
                <a:ext cx="62" cy="72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0" y="35"/>
                  </a:cxn>
                  <a:cxn ang="0">
                    <a:pos x="1" y="20"/>
                  </a:cxn>
                  <a:cxn ang="0">
                    <a:pos x="8" y="16"/>
                  </a:cxn>
                  <a:cxn ang="0">
                    <a:pos x="11" y="8"/>
                  </a:cxn>
                  <a:cxn ang="0">
                    <a:pos x="14" y="0"/>
                  </a:cxn>
                  <a:cxn ang="0">
                    <a:pos x="32" y="2"/>
                  </a:cxn>
                  <a:cxn ang="0">
                    <a:pos x="46" y="1"/>
                  </a:cxn>
                  <a:cxn ang="0">
                    <a:pos x="45" y="0"/>
                  </a:cxn>
                  <a:cxn ang="0">
                    <a:pos x="62" y="1"/>
                  </a:cxn>
                  <a:cxn ang="0">
                    <a:pos x="60" y="10"/>
                  </a:cxn>
                  <a:cxn ang="0">
                    <a:pos x="54" y="24"/>
                  </a:cxn>
                  <a:cxn ang="0">
                    <a:pos x="61" y="46"/>
                  </a:cxn>
                  <a:cxn ang="0">
                    <a:pos x="52" y="63"/>
                  </a:cxn>
                  <a:cxn ang="0">
                    <a:pos x="42" y="60"/>
                  </a:cxn>
                  <a:cxn ang="0">
                    <a:pos x="29" y="63"/>
                  </a:cxn>
                  <a:cxn ang="0">
                    <a:pos x="29" y="72"/>
                  </a:cxn>
                  <a:cxn ang="0">
                    <a:pos x="22" y="70"/>
                  </a:cxn>
                  <a:cxn ang="0">
                    <a:pos x="14" y="58"/>
                  </a:cxn>
                  <a:cxn ang="0">
                    <a:pos x="8" y="45"/>
                  </a:cxn>
                </a:cxnLst>
                <a:rect l="0" t="0" r="r" b="b"/>
                <a:pathLst>
                  <a:path w="62" h="72">
                    <a:moveTo>
                      <a:pt x="8" y="45"/>
                    </a:moveTo>
                    <a:lnTo>
                      <a:pt x="0" y="35"/>
                    </a:lnTo>
                    <a:lnTo>
                      <a:pt x="1" y="20"/>
                    </a:lnTo>
                    <a:lnTo>
                      <a:pt x="8" y="16"/>
                    </a:lnTo>
                    <a:lnTo>
                      <a:pt x="11" y="8"/>
                    </a:lnTo>
                    <a:lnTo>
                      <a:pt x="14" y="0"/>
                    </a:lnTo>
                    <a:lnTo>
                      <a:pt x="32" y="2"/>
                    </a:lnTo>
                    <a:lnTo>
                      <a:pt x="46" y="1"/>
                    </a:lnTo>
                    <a:lnTo>
                      <a:pt x="45" y="0"/>
                    </a:lnTo>
                    <a:lnTo>
                      <a:pt x="62" y="1"/>
                    </a:lnTo>
                    <a:lnTo>
                      <a:pt x="60" y="10"/>
                    </a:lnTo>
                    <a:lnTo>
                      <a:pt x="54" y="24"/>
                    </a:lnTo>
                    <a:lnTo>
                      <a:pt x="61" y="46"/>
                    </a:lnTo>
                    <a:lnTo>
                      <a:pt x="52" y="63"/>
                    </a:lnTo>
                    <a:lnTo>
                      <a:pt x="42" y="60"/>
                    </a:lnTo>
                    <a:lnTo>
                      <a:pt x="29" y="63"/>
                    </a:lnTo>
                    <a:lnTo>
                      <a:pt x="29" y="72"/>
                    </a:lnTo>
                    <a:lnTo>
                      <a:pt x="22" y="70"/>
                    </a:lnTo>
                    <a:lnTo>
                      <a:pt x="14" y="58"/>
                    </a:lnTo>
                    <a:lnTo>
                      <a:pt x="8" y="45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93" name="Freeform 179"/>
              <p:cNvSpPr>
                <a:spLocks/>
              </p:cNvSpPr>
              <p:nvPr/>
            </p:nvSpPr>
            <p:spPr bwMode="auto">
              <a:xfrm>
                <a:off x="1847" y="2426"/>
                <a:ext cx="62" cy="72"/>
              </a:xfrm>
              <a:custGeom>
                <a:avLst/>
                <a:gdLst/>
                <a:ahLst/>
                <a:cxnLst>
                  <a:cxn ang="0">
                    <a:pos x="8" y="45"/>
                  </a:cxn>
                  <a:cxn ang="0">
                    <a:pos x="0" y="35"/>
                  </a:cxn>
                  <a:cxn ang="0">
                    <a:pos x="1" y="20"/>
                  </a:cxn>
                  <a:cxn ang="0">
                    <a:pos x="8" y="16"/>
                  </a:cxn>
                  <a:cxn ang="0">
                    <a:pos x="11" y="8"/>
                  </a:cxn>
                  <a:cxn ang="0">
                    <a:pos x="14" y="0"/>
                  </a:cxn>
                  <a:cxn ang="0">
                    <a:pos x="32" y="2"/>
                  </a:cxn>
                  <a:cxn ang="0">
                    <a:pos x="46" y="1"/>
                  </a:cxn>
                  <a:cxn ang="0">
                    <a:pos x="45" y="0"/>
                  </a:cxn>
                  <a:cxn ang="0">
                    <a:pos x="62" y="1"/>
                  </a:cxn>
                  <a:cxn ang="0">
                    <a:pos x="60" y="10"/>
                  </a:cxn>
                  <a:cxn ang="0">
                    <a:pos x="54" y="24"/>
                  </a:cxn>
                  <a:cxn ang="0">
                    <a:pos x="61" y="46"/>
                  </a:cxn>
                  <a:cxn ang="0">
                    <a:pos x="52" y="63"/>
                  </a:cxn>
                  <a:cxn ang="0">
                    <a:pos x="42" y="60"/>
                  </a:cxn>
                  <a:cxn ang="0">
                    <a:pos x="29" y="63"/>
                  </a:cxn>
                  <a:cxn ang="0">
                    <a:pos x="29" y="72"/>
                  </a:cxn>
                  <a:cxn ang="0">
                    <a:pos x="22" y="70"/>
                  </a:cxn>
                  <a:cxn ang="0">
                    <a:pos x="14" y="58"/>
                  </a:cxn>
                  <a:cxn ang="0">
                    <a:pos x="8" y="45"/>
                  </a:cxn>
                </a:cxnLst>
                <a:rect l="0" t="0" r="r" b="b"/>
                <a:pathLst>
                  <a:path w="62" h="72">
                    <a:moveTo>
                      <a:pt x="8" y="45"/>
                    </a:moveTo>
                    <a:lnTo>
                      <a:pt x="0" y="35"/>
                    </a:lnTo>
                    <a:lnTo>
                      <a:pt x="1" y="20"/>
                    </a:lnTo>
                    <a:lnTo>
                      <a:pt x="8" y="16"/>
                    </a:lnTo>
                    <a:lnTo>
                      <a:pt x="11" y="8"/>
                    </a:lnTo>
                    <a:lnTo>
                      <a:pt x="14" y="0"/>
                    </a:lnTo>
                    <a:lnTo>
                      <a:pt x="32" y="2"/>
                    </a:lnTo>
                    <a:lnTo>
                      <a:pt x="46" y="1"/>
                    </a:lnTo>
                    <a:lnTo>
                      <a:pt x="45" y="0"/>
                    </a:lnTo>
                    <a:lnTo>
                      <a:pt x="62" y="1"/>
                    </a:lnTo>
                    <a:lnTo>
                      <a:pt x="60" y="10"/>
                    </a:lnTo>
                    <a:lnTo>
                      <a:pt x="54" y="24"/>
                    </a:lnTo>
                    <a:lnTo>
                      <a:pt x="61" y="46"/>
                    </a:lnTo>
                    <a:lnTo>
                      <a:pt x="52" y="63"/>
                    </a:lnTo>
                    <a:lnTo>
                      <a:pt x="42" y="60"/>
                    </a:lnTo>
                    <a:lnTo>
                      <a:pt x="29" y="63"/>
                    </a:lnTo>
                    <a:lnTo>
                      <a:pt x="29" y="72"/>
                    </a:lnTo>
                    <a:lnTo>
                      <a:pt x="22" y="70"/>
                    </a:lnTo>
                    <a:lnTo>
                      <a:pt x="14" y="58"/>
                    </a:lnTo>
                    <a:lnTo>
                      <a:pt x="8" y="45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597" name="Group 180"/>
            <p:cNvGrpSpPr>
              <a:grpSpLocks/>
            </p:cNvGrpSpPr>
            <p:nvPr/>
          </p:nvGrpSpPr>
          <p:grpSpPr bwMode="auto">
            <a:xfrm>
              <a:off x="2608786" y="3521486"/>
              <a:ext cx="24360" cy="21847"/>
              <a:chOff x="1789" y="2339"/>
              <a:chExt cx="14" cy="12"/>
            </a:xfrm>
            <a:solidFill>
              <a:srgbClr val="FFFFFF"/>
            </a:solidFill>
            <a:effectLst/>
          </p:grpSpPr>
          <p:sp>
            <p:nvSpPr>
              <p:cNvPr id="6395" name="Freeform 181"/>
              <p:cNvSpPr>
                <a:spLocks/>
              </p:cNvSpPr>
              <p:nvPr/>
            </p:nvSpPr>
            <p:spPr bwMode="auto">
              <a:xfrm>
                <a:off x="1789" y="2339"/>
                <a:ext cx="14" cy="12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14" y="0"/>
                  </a:cxn>
                  <a:cxn ang="0">
                    <a:pos x="10" y="12"/>
                  </a:cxn>
                  <a:cxn ang="0">
                    <a:pos x="0" y="11"/>
                  </a:cxn>
                  <a:cxn ang="0">
                    <a:pos x="6" y="4"/>
                  </a:cxn>
                  <a:cxn ang="0">
                    <a:pos x="4" y="0"/>
                  </a:cxn>
                </a:cxnLst>
                <a:rect l="0" t="0" r="r" b="b"/>
                <a:pathLst>
                  <a:path w="14" h="12">
                    <a:moveTo>
                      <a:pt x="4" y="0"/>
                    </a:moveTo>
                    <a:lnTo>
                      <a:pt x="14" y="0"/>
                    </a:lnTo>
                    <a:lnTo>
                      <a:pt x="10" y="12"/>
                    </a:lnTo>
                    <a:lnTo>
                      <a:pt x="0" y="11"/>
                    </a:lnTo>
                    <a:lnTo>
                      <a:pt x="6" y="4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96" name="Freeform 182"/>
              <p:cNvSpPr>
                <a:spLocks/>
              </p:cNvSpPr>
              <p:nvPr/>
            </p:nvSpPr>
            <p:spPr bwMode="auto">
              <a:xfrm>
                <a:off x="1789" y="2339"/>
                <a:ext cx="14" cy="12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14" y="0"/>
                  </a:cxn>
                  <a:cxn ang="0">
                    <a:pos x="10" y="12"/>
                  </a:cxn>
                  <a:cxn ang="0">
                    <a:pos x="0" y="11"/>
                  </a:cxn>
                  <a:cxn ang="0">
                    <a:pos x="6" y="4"/>
                  </a:cxn>
                  <a:cxn ang="0">
                    <a:pos x="4" y="0"/>
                  </a:cxn>
                </a:cxnLst>
                <a:rect l="0" t="0" r="r" b="b"/>
                <a:pathLst>
                  <a:path w="14" h="12">
                    <a:moveTo>
                      <a:pt x="4" y="0"/>
                    </a:moveTo>
                    <a:lnTo>
                      <a:pt x="14" y="0"/>
                    </a:lnTo>
                    <a:lnTo>
                      <a:pt x="10" y="12"/>
                    </a:lnTo>
                    <a:lnTo>
                      <a:pt x="0" y="11"/>
                    </a:lnTo>
                    <a:lnTo>
                      <a:pt x="6" y="4"/>
                    </a:lnTo>
                    <a:lnTo>
                      <a:pt x="4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00" name="Group 183"/>
            <p:cNvGrpSpPr>
              <a:grpSpLocks/>
            </p:cNvGrpSpPr>
            <p:nvPr/>
          </p:nvGrpSpPr>
          <p:grpSpPr bwMode="auto">
            <a:xfrm>
              <a:off x="2547169" y="3511928"/>
              <a:ext cx="12897" cy="4096"/>
              <a:chOff x="1752" y="2333"/>
              <a:chExt cx="7" cy="2"/>
            </a:xfrm>
            <a:solidFill>
              <a:srgbClr val="FFFFFF"/>
            </a:solidFill>
            <a:effectLst/>
          </p:grpSpPr>
          <p:sp>
            <p:nvSpPr>
              <p:cNvPr id="6398" name="Freeform 184"/>
              <p:cNvSpPr>
                <a:spLocks/>
              </p:cNvSpPr>
              <p:nvPr/>
            </p:nvSpPr>
            <p:spPr bwMode="auto">
              <a:xfrm>
                <a:off x="1752" y="2333"/>
                <a:ext cx="7" cy="2"/>
              </a:xfrm>
              <a:custGeom>
                <a:avLst/>
                <a:gdLst/>
                <a:ahLst/>
                <a:cxnLst>
                  <a:cxn ang="0">
                    <a:pos x="7" y="2"/>
                  </a:cxn>
                  <a:cxn ang="0">
                    <a:pos x="7" y="1"/>
                  </a:cxn>
                  <a:cxn ang="0">
                    <a:pos x="0" y="0"/>
                  </a:cxn>
                  <a:cxn ang="0">
                    <a:pos x="7" y="2"/>
                  </a:cxn>
                </a:cxnLst>
                <a:rect l="0" t="0" r="r" b="b"/>
                <a:pathLst>
                  <a:path w="7" h="2">
                    <a:moveTo>
                      <a:pt x="7" y="2"/>
                    </a:moveTo>
                    <a:lnTo>
                      <a:pt x="7" y="1"/>
                    </a:lnTo>
                    <a:lnTo>
                      <a:pt x="0" y="0"/>
                    </a:lnTo>
                    <a:lnTo>
                      <a:pt x="7" y="2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399" name="Freeform 185"/>
              <p:cNvSpPr>
                <a:spLocks/>
              </p:cNvSpPr>
              <p:nvPr/>
            </p:nvSpPr>
            <p:spPr bwMode="auto">
              <a:xfrm>
                <a:off x="1752" y="2333"/>
                <a:ext cx="7" cy="2"/>
              </a:xfrm>
              <a:custGeom>
                <a:avLst/>
                <a:gdLst/>
                <a:ahLst/>
                <a:cxnLst>
                  <a:cxn ang="0">
                    <a:pos x="7" y="2"/>
                  </a:cxn>
                  <a:cxn ang="0">
                    <a:pos x="7" y="1"/>
                  </a:cxn>
                  <a:cxn ang="0">
                    <a:pos x="0" y="0"/>
                  </a:cxn>
                  <a:cxn ang="0">
                    <a:pos x="7" y="2"/>
                  </a:cxn>
                </a:cxnLst>
                <a:rect l="0" t="0" r="r" b="b"/>
                <a:pathLst>
                  <a:path w="7" h="2">
                    <a:moveTo>
                      <a:pt x="7" y="2"/>
                    </a:moveTo>
                    <a:lnTo>
                      <a:pt x="7" y="1"/>
                    </a:lnTo>
                    <a:lnTo>
                      <a:pt x="0" y="0"/>
                    </a:lnTo>
                    <a:lnTo>
                      <a:pt x="7" y="2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03" name="Group 186"/>
            <p:cNvGrpSpPr>
              <a:grpSpLocks/>
            </p:cNvGrpSpPr>
            <p:nvPr/>
          </p:nvGrpSpPr>
          <p:grpSpPr bwMode="auto">
            <a:xfrm>
              <a:off x="2045637" y="3152821"/>
              <a:ext cx="267961" cy="96945"/>
              <a:chOff x="1450" y="2116"/>
              <a:chExt cx="162" cy="59"/>
            </a:xfrm>
            <a:solidFill>
              <a:srgbClr val="FFFFFF"/>
            </a:solidFill>
            <a:effectLst/>
          </p:grpSpPr>
          <p:sp>
            <p:nvSpPr>
              <p:cNvPr id="6401" name="Freeform 187"/>
              <p:cNvSpPr>
                <a:spLocks/>
              </p:cNvSpPr>
              <p:nvPr/>
            </p:nvSpPr>
            <p:spPr bwMode="auto">
              <a:xfrm>
                <a:off x="1450" y="2116"/>
                <a:ext cx="162" cy="59"/>
              </a:xfrm>
              <a:custGeom>
                <a:avLst/>
                <a:gdLst/>
                <a:ahLst/>
                <a:cxnLst>
                  <a:cxn ang="0">
                    <a:pos x="112" y="25"/>
                  </a:cxn>
                  <a:cxn ang="0">
                    <a:pos x="115" y="26"/>
                  </a:cxn>
                  <a:cxn ang="0">
                    <a:pos x="98" y="17"/>
                  </a:cxn>
                  <a:cxn ang="0">
                    <a:pos x="82" y="9"/>
                  </a:cxn>
                  <a:cxn ang="0">
                    <a:pos x="71" y="4"/>
                  </a:cxn>
                  <a:cxn ang="0">
                    <a:pos x="58" y="1"/>
                  </a:cxn>
                  <a:cxn ang="0">
                    <a:pos x="53" y="0"/>
                  </a:cxn>
                  <a:cxn ang="0">
                    <a:pos x="35" y="4"/>
                  </a:cxn>
                  <a:cxn ang="0">
                    <a:pos x="15" y="8"/>
                  </a:cxn>
                  <a:cxn ang="0">
                    <a:pos x="8" y="19"/>
                  </a:cxn>
                  <a:cxn ang="0">
                    <a:pos x="0" y="25"/>
                  </a:cxn>
                  <a:cxn ang="0">
                    <a:pos x="6" y="22"/>
                  </a:cxn>
                  <a:cxn ang="0">
                    <a:pos x="18" y="17"/>
                  </a:cxn>
                  <a:cxn ang="0">
                    <a:pos x="31" y="11"/>
                  </a:cxn>
                  <a:cxn ang="0">
                    <a:pos x="51" y="10"/>
                  </a:cxn>
                  <a:cxn ang="0">
                    <a:pos x="43" y="13"/>
                  </a:cxn>
                  <a:cxn ang="0">
                    <a:pos x="56" y="18"/>
                  </a:cxn>
                  <a:cxn ang="0">
                    <a:pos x="65" y="20"/>
                  </a:cxn>
                  <a:cxn ang="0">
                    <a:pos x="69" y="22"/>
                  </a:cxn>
                  <a:cxn ang="0">
                    <a:pos x="91" y="28"/>
                  </a:cxn>
                  <a:cxn ang="0">
                    <a:pos x="96" y="38"/>
                  </a:cxn>
                  <a:cxn ang="0">
                    <a:pos x="116" y="48"/>
                  </a:cxn>
                  <a:cxn ang="0">
                    <a:pos x="106" y="59"/>
                  </a:cxn>
                  <a:cxn ang="0">
                    <a:pos x="121" y="59"/>
                  </a:cxn>
                  <a:cxn ang="0">
                    <a:pos x="137" y="59"/>
                  </a:cxn>
                  <a:cxn ang="0">
                    <a:pos x="149" y="57"/>
                  </a:cxn>
                  <a:cxn ang="0">
                    <a:pos x="162" y="55"/>
                  </a:cxn>
                  <a:cxn ang="0">
                    <a:pos x="150" y="49"/>
                  </a:cxn>
                  <a:cxn ang="0">
                    <a:pos x="139" y="43"/>
                  </a:cxn>
                  <a:cxn ang="0">
                    <a:pos x="138" y="37"/>
                  </a:cxn>
                  <a:cxn ang="0">
                    <a:pos x="127" y="32"/>
                  </a:cxn>
                  <a:cxn ang="0">
                    <a:pos x="116" y="28"/>
                  </a:cxn>
                  <a:cxn ang="0">
                    <a:pos x="112" y="25"/>
                  </a:cxn>
                </a:cxnLst>
                <a:rect l="0" t="0" r="r" b="b"/>
                <a:pathLst>
                  <a:path w="162" h="59">
                    <a:moveTo>
                      <a:pt x="112" y="25"/>
                    </a:moveTo>
                    <a:lnTo>
                      <a:pt x="115" y="26"/>
                    </a:lnTo>
                    <a:lnTo>
                      <a:pt x="98" y="17"/>
                    </a:lnTo>
                    <a:lnTo>
                      <a:pt x="82" y="9"/>
                    </a:lnTo>
                    <a:lnTo>
                      <a:pt x="71" y="4"/>
                    </a:lnTo>
                    <a:lnTo>
                      <a:pt x="58" y="1"/>
                    </a:lnTo>
                    <a:lnTo>
                      <a:pt x="53" y="0"/>
                    </a:lnTo>
                    <a:lnTo>
                      <a:pt x="35" y="4"/>
                    </a:lnTo>
                    <a:lnTo>
                      <a:pt x="15" y="8"/>
                    </a:lnTo>
                    <a:lnTo>
                      <a:pt x="8" y="19"/>
                    </a:lnTo>
                    <a:lnTo>
                      <a:pt x="0" y="25"/>
                    </a:lnTo>
                    <a:lnTo>
                      <a:pt x="6" y="22"/>
                    </a:lnTo>
                    <a:lnTo>
                      <a:pt x="18" y="17"/>
                    </a:lnTo>
                    <a:lnTo>
                      <a:pt x="31" y="11"/>
                    </a:lnTo>
                    <a:lnTo>
                      <a:pt x="51" y="10"/>
                    </a:lnTo>
                    <a:lnTo>
                      <a:pt x="43" y="13"/>
                    </a:lnTo>
                    <a:lnTo>
                      <a:pt x="56" y="18"/>
                    </a:lnTo>
                    <a:lnTo>
                      <a:pt x="65" y="20"/>
                    </a:lnTo>
                    <a:lnTo>
                      <a:pt x="69" y="22"/>
                    </a:lnTo>
                    <a:lnTo>
                      <a:pt x="91" y="28"/>
                    </a:lnTo>
                    <a:lnTo>
                      <a:pt x="96" y="38"/>
                    </a:lnTo>
                    <a:lnTo>
                      <a:pt x="116" y="48"/>
                    </a:lnTo>
                    <a:lnTo>
                      <a:pt x="106" y="59"/>
                    </a:lnTo>
                    <a:lnTo>
                      <a:pt x="121" y="59"/>
                    </a:lnTo>
                    <a:lnTo>
                      <a:pt x="137" y="59"/>
                    </a:lnTo>
                    <a:lnTo>
                      <a:pt x="149" y="57"/>
                    </a:lnTo>
                    <a:lnTo>
                      <a:pt x="162" y="55"/>
                    </a:lnTo>
                    <a:lnTo>
                      <a:pt x="150" y="49"/>
                    </a:lnTo>
                    <a:lnTo>
                      <a:pt x="139" y="43"/>
                    </a:lnTo>
                    <a:lnTo>
                      <a:pt x="138" y="37"/>
                    </a:lnTo>
                    <a:lnTo>
                      <a:pt x="127" y="32"/>
                    </a:lnTo>
                    <a:lnTo>
                      <a:pt x="116" y="28"/>
                    </a:lnTo>
                    <a:lnTo>
                      <a:pt x="112" y="25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02" name="Freeform 188"/>
              <p:cNvSpPr>
                <a:spLocks/>
              </p:cNvSpPr>
              <p:nvPr/>
            </p:nvSpPr>
            <p:spPr bwMode="auto">
              <a:xfrm>
                <a:off x="1450" y="2116"/>
                <a:ext cx="162" cy="59"/>
              </a:xfrm>
              <a:custGeom>
                <a:avLst/>
                <a:gdLst/>
                <a:ahLst/>
                <a:cxnLst>
                  <a:cxn ang="0">
                    <a:pos x="112" y="25"/>
                  </a:cxn>
                  <a:cxn ang="0">
                    <a:pos x="115" y="26"/>
                  </a:cxn>
                  <a:cxn ang="0">
                    <a:pos x="98" y="17"/>
                  </a:cxn>
                  <a:cxn ang="0">
                    <a:pos x="82" y="9"/>
                  </a:cxn>
                  <a:cxn ang="0">
                    <a:pos x="71" y="4"/>
                  </a:cxn>
                  <a:cxn ang="0">
                    <a:pos x="58" y="1"/>
                  </a:cxn>
                  <a:cxn ang="0">
                    <a:pos x="53" y="0"/>
                  </a:cxn>
                  <a:cxn ang="0">
                    <a:pos x="35" y="4"/>
                  </a:cxn>
                  <a:cxn ang="0">
                    <a:pos x="15" y="8"/>
                  </a:cxn>
                  <a:cxn ang="0">
                    <a:pos x="8" y="19"/>
                  </a:cxn>
                  <a:cxn ang="0">
                    <a:pos x="0" y="25"/>
                  </a:cxn>
                  <a:cxn ang="0">
                    <a:pos x="6" y="22"/>
                  </a:cxn>
                  <a:cxn ang="0">
                    <a:pos x="18" y="17"/>
                  </a:cxn>
                  <a:cxn ang="0">
                    <a:pos x="31" y="11"/>
                  </a:cxn>
                  <a:cxn ang="0">
                    <a:pos x="51" y="10"/>
                  </a:cxn>
                  <a:cxn ang="0">
                    <a:pos x="43" y="13"/>
                  </a:cxn>
                  <a:cxn ang="0">
                    <a:pos x="56" y="18"/>
                  </a:cxn>
                  <a:cxn ang="0">
                    <a:pos x="65" y="20"/>
                  </a:cxn>
                  <a:cxn ang="0">
                    <a:pos x="69" y="22"/>
                  </a:cxn>
                  <a:cxn ang="0">
                    <a:pos x="91" y="28"/>
                  </a:cxn>
                  <a:cxn ang="0">
                    <a:pos x="96" y="38"/>
                  </a:cxn>
                  <a:cxn ang="0">
                    <a:pos x="116" y="48"/>
                  </a:cxn>
                  <a:cxn ang="0">
                    <a:pos x="106" y="59"/>
                  </a:cxn>
                  <a:cxn ang="0">
                    <a:pos x="121" y="59"/>
                  </a:cxn>
                  <a:cxn ang="0">
                    <a:pos x="137" y="59"/>
                  </a:cxn>
                  <a:cxn ang="0">
                    <a:pos x="149" y="57"/>
                  </a:cxn>
                  <a:cxn ang="0">
                    <a:pos x="162" y="55"/>
                  </a:cxn>
                  <a:cxn ang="0">
                    <a:pos x="150" y="49"/>
                  </a:cxn>
                  <a:cxn ang="0">
                    <a:pos x="139" y="43"/>
                  </a:cxn>
                  <a:cxn ang="0">
                    <a:pos x="138" y="37"/>
                  </a:cxn>
                  <a:cxn ang="0">
                    <a:pos x="127" y="32"/>
                  </a:cxn>
                  <a:cxn ang="0">
                    <a:pos x="116" y="28"/>
                  </a:cxn>
                  <a:cxn ang="0">
                    <a:pos x="112" y="25"/>
                  </a:cxn>
                </a:cxnLst>
                <a:rect l="0" t="0" r="r" b="b"/>
                <a:pathLst>
                  <a:path w="162" h="59">
                    <a:moveTo>
                      <a:pt x="112" y="25"/>
                    </a:moveTo>
                    <a:lnTo>
                      <a:pt x="115" y="26"/>
                    </a:lnTo>
                    <a:lnTo>
                      <a:pt x="98" y="17"/>
                    </a:lnTo>
                    <a:lnTo>
                      <a:pt x="82" y="9"/>
                    </a:lnTo>
                    <a:lnTo>
                      <a:pt x="71" y="4"/>
                    </a:lnTo>
                    <a:lnTo>
                      <a:pt x="58" y="1"/>
                    </a:lnTo>
                    <a:lnTo>
                      <a:pt x="53" y="0"/>
                    </a:lnTo>
                    <a:lnTo>
                      <a:pt x="35" y="4"/>
                    </a:lnTo>
                    <a:lnTo>
                      <a:pt x="15" y="8"/>
                    </a:lnTo>
                    <a:lnTo>
                      <a:pt x="8" y="19"/>
                    </a:lnTo>
                    <a:lnTo>
                      <a:pt x="0" y="25"/>
                    </a:lnTo>
                    <a:lnTo>
                      <a:pt x="6" y="22"/>
                    </a:lnTo>
                    <a:lnTo>
                      <a:pt x="18" y="17"/>
                    </a:lnTo>
                    <a:lnTo>
                      <a:pt x="31" y="11"/>
                    </a:lnTo>
                    <a:lnTo>
                      <a:pt x="51" y="10"/>
                    </a:lnTo>
                    <a:lnTo>
                      <a:pt x="43" y="13"/>
                    </a:lnTo>
                    <a:lnTo>
                      <a:pt x="56" y="18"/>
                    </a:lnTo>
                    <a:lnTo>
                      <a:pt x="65" y="20"/>
                    </a:lnTo>
                    <a:lnTo>
                      <a:pt x="69" y="22"/>
                    </a:lnTo>
                    <a:lnTo>
                      <a:pt x="91" y="28"/>
                    </a:lnTo>
                    <a:lnTo>
                      <a:pt x="96" y="38"/>
                    </a:lnTo>
                    <a:lnTo>
                      <a:pt x="116" y="48"/>
                    </a:lnTo>
                    <a:lnTo>
                      <a:pt x="106" y="59"/>
                    </a:lnTo>
                    <a:lnTo>
                      <a:pt x="121" y="59"/>
                    </a:lnTo>
                    <a:lnTo>
                      <a:pt x="137" y="59"/>
                    </a:lnTo>
                    <a:lnTo>
                      <a:pt x="149" y="57"/>
                    </a:lnTo>
                    <a:lnTo>
                      <a:pt x="162" y="55"/>
                    </a:lnTo>
                    <a:lnTo>
                      <a:pt x="150" y="49"/>
                    </a:lnTo>
                    <a:lnTo>
                      <a:pt x="139" y="43"/>
                    </a:lnTo>
                    <a:lnTo>
                      <a:pt x="138" y="37"/>
                    </a:lnTo>
                    <a:lnTo>
                      <a:pt x="127" y="32"/>
                    </a:lnTo>
                    <a:lnTo>
                      <a:pt x="116" y="28"/>
                    </a:lnTo>
                    <a:lnTo>
                      <a:pt x="112" y="25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06" name="Group 189"/>
            <p:cNvGrpSpPr>
              <a:grpSpLocks/>
            </p:cNvGrpSpPr>
            <p:nvPr/>
          </p:nvGrpSpPr>
          <p:grpSpPr bwMode="auto">
            <a:xfrm>
              <a:off x="2085760" y="3189688"/>
              <a:ext cx="15762" cy="12289"/>
              <a:chOff x="1475" y="2138"/>
              <a:chExt cx="9" cy="7"/>
            </a:xfrm>
            <a:solidFill>
              <a:srgbClr val="FFFFFF"/>
            </a:solidFill>
            <a:effectLst/>
          </p:grpSpPr>
          <p:sp>
            <p:nvSpPr>
              <p:cNvPr id="6404" name="Freeform 190"/>
              <p:cNvSpPr>
                <a:spLocks/>
              </p:cNvSpPr>
              <p:nvPr/>
            </p:nvSpPr>
            <p:spPr bwMode="auto">
              <a:xfrm>
                <a:off x="1475" y="2138"/>
                <a:ext cx="9" cy="7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9" y="7"/>
                  </a:cxn>
                  <a:cxn ang="0">
                    <a:pos x="3" y="0"/>
                  </a:cxn>
                  <a:cxn ang="0">
                    <a:pos x="0" y="7"/>
                  </a:cxn>
                </a:cxnLst>
                <a:rect l="0" t="0" r="r" b="b"/>
                <a:pathLst>
                  <a:path w="9" h="7">
                    <a:moveTo>
                      <a:pt x="0" y="7"/>
                    </a:moveTo>
                    <a:lnTo>
                      <a:pt x="9" y="7"/>
                    </a:lnTo>
                    <a:lnTo>
                      <a:pt x="3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05" name="Freeform 191"/>
              <p:cNvSpPr>
                <a:spLocks/>
              </p:cNvSpPr>
              <p:nvPr/>
            </p:nvSpPr>
            <p:spPr bwMode="auto">
              <a:xfrm>
                <a:off x="1475" y="2138"/>
                <a:ext cx="9" cy="7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9" y="7"/>
                  </a:cxn>
                  <a:cxn ang="0">
                    <a:pos x="3" y="0"/>
                  </a:cxn>
                  <a:cxn ang="0">
                    <a:pos x="0" y="7"/>
                  </a:cxn>
                </a:cxnLst>
                <a:rect l="0" t="0" r="r" b="b"/>
                <a:pathLst>
                  <a:path w="9" h="7">
                    <a:moveTo>
                      <a:pt x="0" y="7"/>
                    </a:moveTo>
                    <a:lnTo>
                      <a:pt x="9" y="7"/>
                    </a:lnTo>
                    <a:lnTo>
                      <a:pt x="3" y="0"/>
                    </a:lnTo>
                    <a:lnTo>
                      <a:pt x="0" y="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09" name="Group 192"/>
            <p:cNvGrpSpPr>
              <a:grpSpLocks/>
            </p:cNvGrpSpPr>
            <p:nvPr/>
          </p:nvGrpSpPr>
          <p:grpSpPr bwMode="auto">
            <a:xfrm>
              <a:off x="2123017" y="3266152"/>
              <a:ext cx="8598" cy="5462"/>
              <a:chOff x="1497" y="2184"/>
              <a:chExt cx="5" cy="3"/>
            </a:xfrm>
            <a:solidFill>
              <a:srgbClr val="FFFFFF"/>
            </a:solidFill>
            <a:effectLst/>
          </p:grpSpPr>
          <p:sp>
            <p:nvSpPr>
              <p:cNvPr id="6407" name="Freeform 193"/>
              <p:cNvSpPr>
                <a:spLocks/>
              </p:cNvSpPr>
              <p:nvPr/>
            </p:nvSpPr>
            <p:spPr bwMode="auto">
              <a:xfrm>
                <a:off x="1497" y="2184"/>
                <a:ext cx="5" cy="3"/>
              </a:xfrm>
              <a:custGeom>
                <a:avLst/>
                <a:gdLst/>
                <a:ahLst/>
                <a:cxnLst>
                  <a:cxn ang="0">
                    <a:pos x="5" y="2"/>
                  </a:cxn>
                  <a:cxn ang="0">
                    <a:pos x="5" y="1"/>
                  </a:cxn>
                  <a:cxn ang="0">
                    <a:pos x="4" y="1"/>
                  </a:cxn>
                  <a:cxn ang="0">
                    <a:pos x="2" y="1"/>
                  </a:cxn>
                  <a:cxn ang="0">
                    <a:pos x="2" y="2"/>
                  </a:cxn>
                  <a:cxn ang="0">
                    <a:pos x="1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2" y="2"/>
                  </a:cxn>
                  <a:cxn ang="0">
                    <a:pos x="4" y="2"/>
                  </a:cxn>
                  <a:cxn ang="0">
                    <a:pos x="5" y="2"/>
                  </a:cxn>
                </a:cxnLst>
                <a:rect l="0" t="0" r="r" b="b"/>
                <a:pathLst>
                  <a:path w="5" h="3">
                    <a:moveTo>
                      <a:pt x="5" y="2"/>
                    </a:moveTo>
                    <a:lnTo>
                      <a:pt x="5" y="1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08" name="Freeform 194"/>
              <p:cNvSpPr>
                <a:spLocks/>
              </p:cNvSpPr>
              <p:nvPr/>
            </p:nvSpPr>
            <p:spPr bwMode="auto">
              <a:xfrm>
                <a:off x="1497" y="2184"/>
                <a:ext cx="5" cy="3"/>
              </a:xfrm>
              <a:custGeom>
                <a:avLst/>
                <a:gdLst/>
                <a:ahLst/>
                <a:cxnLst>
                  <a:cxn ang="0">
                    <a:pos x="5" y="2"/>
                  </a:cxn>
                  <a:cxn ang="0">
                    <a:pos x="5" y="1"/>
                  </a:cxn>
                  <a:cxn ang="0">
                    <a:pos x="4" y="1"/>
                  </a:cxn>
                  <a:cxn ang="0">
                    <a:pos x="2" y="1"/>
                  </a:cxn>
                  <a:cxn ang="0">
                    <a:pos x="2" y="2"/>
                  </a:cxn>
                  <a:cxn ang="0">
                    <a:pos x="1" y="2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0" y="2"/>
                  </a:cxn>
                  <a:cxn ang="0">
                    <a:pos x="1" y="2"/>
                  </a:cxn>
                  <a:cxn ang="0">
                    <a:pos x="1" y="3"/>
                  </a:cxn>
                  <a:cxn ang="0">
                    <a:pos x="2" y="3"/>
                  </a:cxn>
                  <a:cxn ang="0">
                    <a:pos x="2" y="2"/>
                  </a:cxn>
                  <a:cxn ang="0">
                    <a:pos x="4" y="2"/>
                  </a:cxn>
                  <a:cxn ang="0">
                    <a:pos x="5" y="2"/>
                  </a:cxn>
                </a:cxnLst>
                <a:rect l="0" t="0" r="r" b="b"/>
                <a:pathLst>
                  <a:path w="5" h="3">
                    <a:moveTo>
                      <a:pt x="5" y="2"/>
                    </a:moveTo>
                    <a:lnTo>
                      <a:pt x="5" y="1"/>
                    </a:lnTo>
                    <a:lnTo>
                      <a:pt x="4" y="1"/>
                    </a:lnTo>
                    <a:lnTo>
                      <a:pt x="2" y="1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0" y="2"/>
                    </a:lnTo>
                    <a:lnTo>
                      <a:pt x="1" y="2"/>
                    </a:lnTo>
                    <a:lnTo>
                      <a:pt x="1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4" y="2"/>
                    </a:lnTo>
                    <a:lnTo>
                      <a:pt x="5" y="2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12" name="Group 195"/>
            <p:cNvGrpSpPr>
              <a:grpSpLocks/>
            </p:cNvGrpSpPr>
            <p:nvPr/>
          </p:nvGrpSpPr>
          <p:grpSpPr bwMode="auto">
            <a:xfrm>
              <a:off x="2161706" y="3256594"/>
              <a:ext cx="5732" cy="1365"/>
              <a:chOff x="1520" y="2178"/>
              <a:chExt cx="4" cy="1"/>
            </a:xfrm>
            <a:solidFill>
              <a:srgbClr val="FFFFFF"/>
            </a:solidFill>
            <a:effectLst/>
          </p:grpSpPr>
          <p:sp>
            <p:nvSpPr>
              <p:cNvPr id="6410" name="Freeform 196"/>
              <p:cNvSpPr>
                <a:spLocks/>
              </p:cNvSpPr>
              <p:nvPr/>
            </p:nvSpPr>
            <p:spPr bwMode="auto">
              <a:xfrm>
                <a:off x="1520" y="2178"/>
                <a:ext cx="4" cy="1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3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3" y="1"/>
                  </a:cxn>
                  <a:cxn ang="0">
                    <a:pos x="3" y="0"/>
                  </a:cxn>
                  <a:cxn ang="0">
                    <a:pos x="4" y="0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11" name="Freeform 197"/>
              <p:cNvSpPr>
                <a:spLocks/>
              </p:cNvSpPr>
              <p:nvPr/>
            </p:nvSpPr>
            <p:spPr bwMode="auto">
              <a:xfrm>
                <a:off x="1520" y="2178"/>
                <a:ext cx="4" cy="1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3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3" y="1"/>
                  </a:cxn>
                  <a:cxn ang="0">
                    <a:pos x="3" y="0"/>
                  </a:cxn>
                  <a:cxn ang="0">
                    <a:pos x="4" y="0"/>
                  </a:cxn>
                </a:cxnLst>
                <a:rect l="0" t="0" r="r" b="b"/>
                <a:pathLst>
                  <a:path w="4" h="1">
                    <a:moveTo>
                      <a:pt x="4" y="0"/>
                    </a:moveTo>
                    <a:lnTo>
                      <a:pt x="3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3" y="1"/>
                    </a:lnTo>
                    <a:lnTo>
                      <a:pt x="3" y="0"/>
                    </a:lnTo>
                    <a:lnTo>
                      <a:pt x="4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15" name="Group 198"/>
            <p:cNvGrpSpPr>
              <a:grpSpLocks/>
            </p:cNvGrpSpPr>
            <p:nvPr/>
          </p:nvGrpSpPr>
          <p:grpSpPr bwMode="auto">
            <a:xfrm>
              <a:off x="2155974" y="3257959"/>
              <a:ext cx="2866" cy="1365"/>
              <a:chOff x="1517" y="2179"/>
              <a:chExt cx="2" cy="1"/>
            </a:xfrm>
            <a:solidFill>
              <a:srgbClr val="FFFFFF"/>
            </a:solidFill>
            <a:effectLst/>
          </p:grpSpPr>
          <p:sp>
            <p:nvSpPr>
              <p:cNvPr id="6413" name="Freeform 199"/>
              <p:cNvSpPr>
                <a:spLocks/>
              </p:cNvSpPr>
              <p:nvPr/>
            </p:nvSpPr>
            <p:spPr bwMode="auto">
              <a:xfrm>
                <a:off x="1517" y="2179"/>
                <a:ext cx="2" cy="1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14" name="Freeform 200"/>
              <p:cNvSpPr>
                <a:spLocks/>
              </p:cNvSpPr>
              <p:nvPr/>
            </p:nvSpPr>
            <p:spPr bwMode="auto">
              <a:xfrm>
                <a:off x="1517" y="2179"/>
                <a:ext cx="2" cy="1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2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18" name="Group 201"/>
            <p:cNvGrpSpPr>
              <a:grpSpLocks/>
            </p:cNvGrpSpPr>
            <p:nvPr/>
          </p:nvGrpSpPr>
          <p:grpSpPr bwMode="auto">
            <a:xfrm>
              <a:off x="2551468" y="3296191"/>
              <a:ext cx="2866" cy="1365"/>
              <a:chOff x="1755" y="2202"/>
              <a:chExt cx="2" cy="1"/>
            </a:xfrm>
            <a:solidFill>
              <a:srgbClr val="FFFFFF"/>
            </a:solidFill>
            <a:effectLst/>
          </p:grpSpPr>
          <p:sp>
            <p:nvSpPr>
              <p:cNvPr id="6416" name="Freeform 202"/>
              <p:cNvSpPr>
                <a:spLocks/>
              </p:cNvSpPr>
              <p:nvPr/>
            </p:nvSpPr>
            <p:spPr bwMode="auto">
              <a:xfrm>
                <a:off x="1755" y="2202"/>
                <a:ext cx="2" cy="1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2" y="0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17" name="Freeform 203"/>
              <p:cNvSpPr>
                <a:spLocks/>
              </p:cNvSpPr>
              <p:nvPr/>
            </p:nvSpPr>
            <p:spPr bwMode="auto">
              <a:xfrm>
                <a:off x="1755" y="2202"/>
                <a:ext cx="2" cy="1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2" y="0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1" y="0"/>
                    </a:lnTo>
                    <a:lnTo>
                      <a:pt x="2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21" name="Group 204"/>
            <p:cNvGrpSpPr>
              <a:grpSpLocks/>
            </p:cNvGrpSpPr>
            <p:nvPr/>
          </p:nvGrpSpPr>
          <p:grpSpPr bwMode="auto">
            <a:xfrm>
              <a:off x="2561499" y="3287998"/>
              <a:ext cx="4299" cy="1365"/>
              <a:chOff x="1760" y="2197"/>
              <a:chExt cx="3" cy="1"/>
            </a:xfrm>
            <a:solidFill>
              <a:srgbClr val="FFFFFF"/>
            </a:solidFill>
            <a:effectLst/>
          </p:grpSpPr>
          <p:sp>
            <p:nvSpPr>
              <p:cNvPr id="6419" name="Freeform 205"/>
              <p:cNvSpPr>
                <a:spLocks/>
              </p:cNvSpPr>
              <p:nvPr/>
            </p:nvSpPr>
            <p:spPr bwMode="auto">
              <a:xfrm>
                <a:off x="1760" y="2197"/>
                <a:ext cx="3" cy="1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3" y="1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20" name="Freeform 206"/>
              <p:cNvSpPr>
                <a:spLocks/>
              </p:cNvSpPr>
              <p:nvPr/>
            </p:nvSpPr>
            <p:spPr bwMode="auto">
              <a:xfrm>
                <a:off x="1760" y="2197"/>
                <a:ext cx="3" cy="1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3" y="1"/>
                  </a:cxn>
                </a:cxnLst>
                <a:rect l="0" t="0" r="r" b="b"/>
                <a:pathLst>
                  <a:path w="3" h="1">
                    <a:moveTo>
                      <a:pt x="3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3" y="1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24" name="Group 207"/>
            <p:cNvGrpSpPr>
              <a:grpSpLocks/>
            </p:cNvGrpSpPr>
            <p:nvPr/>
          </p:nvGrpSpPr>
          <p:grpSpPr bwMode="auto">
            <a:xfrm>
              <a:off x="2560066" y="3293460"/>
              <a:ext cx="2866" cy="2731"/>
              <a:chOff x="1759" y="2201"/>
              <a:chExt cx="2" cy="1"/>
            </a:xfrm>
            <a:solidFill>
              <a:srgbClr val="FFFFFF"/>
            </a:solidFill>
            <a:effectLst/>
          </p:grpSpPr>
          <p:sp>
            <p:nvSpPr>
              <p:cNvPr id="6422" name="Freeform 208"/>
              <p:cNvSpPr>
                <a:spLocks/>
              </p:cNvSpPr>
              <p:nvPr/>
            </p:nvSpPr>
            <p:spPr bwMode="auto">
              <a:xfrm>
                <a:off x="1759" y="2201"/>
                <a:ext cx="2" cy="1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2" y="0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23" name="Freeform 209"/>
              <p:cNvSpPr>
                <a:spLocks/>
              </p:cNvSpPr>
              <p:nvPr/>
            </p:nvSpPr>
            <p:spPr bwMode="auto">
              <a:xfrm>
                <a:off x="1759" y="2201"/>
                <a:ext cx="2" cy="1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1" y="0"/>
                  </a:cxn>
                  <a:cxn ang="0">
                    <a:pos x="2" y="0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2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27" name="Group 210"/>
            <p:cNvGrpSpPr>
              <a:grpSpLocks/>
            </p:cNvGrpSpPr>
            <p:nvPr/>
          </p:nvGrpSpPr>
          <p:grpSpPr bwMode="auto">
            <a:xfrm>
              <a:off x="2550035" y="3296191"/>
              <a:ext cx="1433" cy="1365"/>
              <a:chOff x="1754" y="2202"/>
              <a:chExt cx="1" cy="1"/>
            </a:xfrm>
            <a:solidFill>
              <a:srgbClr val="FFFFFF"/>
            </a:solidFill>
            <a:effectLst/>
          </p:grpSpPr>
          <p:sp>
            <p:nvSpPr>
              <p:cNvPr id="6425" name="Freeform 211"/>
              <p:cNvSpPr>
                <a:spLocks/>
              </p:cNvSpPr>
              <p:nvPr/>
            </p:nvSpPr>
            <p:spPr bwMode="auto">
              <a:xfrm>
                <a:off x="1754" y="2202"/>
                <a:ext cx="1" cy="1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26" name="Freeform 212"/>
              <p:cNvSpPr>
                <a:spLocks/>
              </p:cNvSpPr>
              <p:nvPr/>
            </p:nvSpPr>
            <p:spPr bwMode="auto">
              <a:xfrm>
                <a:off x="1754" y="2202"/>
                <a:ext cx="1" cy="1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30" name="Group 213"/>
            <p:cNvGrpSpPr>
              <a:grpSpLocks/>
            </p:cNvGrpSpPr>
            <p:nvPr/>
          </p:nvGrpSpPr>
          <p:grpSpPr bwMode="auto">
            <a:xfrm>
              <a:off x="2552901" y="3297556"/>
              <a:ext cx="1433" cy="1365"/>
              <a:chOff x="1756" y="2203"/>
              <a:chExt cx="1" cy="1"/>
            </a:xfrm>
            <a:solidFill>
              <a:srgbClr val="FFFFFF"/>
            </a:solidFill>
            <a:effectLst/>
          </p:grpSpPr>
          <p:sp>
            <p:nvSpPr>
              <p:cNvPr id="6428" name="Freeform 214"/>
              <p:cNvSpPr>
                <a:spLocks/>
              </p:cNvSpPr>
              <p:nvPr/>
            </p:nvSpPr>
            <p:spPr bwMode="auto">
              <a:xfrm>
                <a:off x="1756" y="2203"/>
                <a:ext cx="1" cy="1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29" name="Freeform 215"/>
              <p:cNvSpPr>
                <a:spLocks/>
              </p:cNvSpPr>
              <p:nvPr/>
            </p:nvSpPr>
            <p:spPr bwMode="auto">
              <a:xfrm>
                <a:off x="1756" y="2203"/>
                <a:ext cx="1" cy="1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1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1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33" name="Group 216"/>
            <p:cNvGrpSpPr>
              <a:grpSpLocks/>
            </p:cNvGrpSpPr>
            <p:nvPr/>
          </p:nvGrpSpPr>
          <p:grpSpPr bwMode="auto">
            <a:xfrm>
              <a:off x="2552901" y="3300287"/>
              <a:ext cx="1433" cy="1365"/>
              <a:chOff x="1756" y="2205"/>
              <a:chExt cx="1" cy="1"/>
            </a:xfrm>
            <a:solidFill>
              <a:srgbClr val="FFFFFF"/>
            </a:solidFill>
            <a:effectLst/>
          </p:grpSpPr>
          <p:sp>
            <p:nvSpPr>
              <p:cNvPr id="6431" name="Freeform 217"/>
              <p:cNvSpPr>
                <a:spLocks/>
              </p:cNvSpPr>
              <p:nvPr/>
            </p:nvSpPr>
            <p:spPr bwMode="auto">
              <a:xfrm>
                <a:off x="1756" y="2205"/>
                <a:ext cx="1" cy="1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32" name="Freeform 218"/>
              <p:cNvSpPr>
                <a:spLocks/>
              </p:cNvSpPr>
              <p:nvPr/>
            </p:nvSpPr>
            <p:spPr bwMode="auto">
              <a:xfrm>
                <a:off x="1756" y="2205"/>
                <a:ext cx="1" cy="1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36" name="Group 219"/>
            <p:cNvGrpSpPr>
              <a:grpSpLocks/>
            </p:cNvGrpSpPr>
            <p:nvPr/>
          </p:nvGrpSpPr>
          <p:grpSpPr bwMode="auto">
            <a:xfrm>
              <a:off x="2366618" y="3252497"/>
              <a:ext cx="91709" cy="66906"/>
              <a:chOff x="1643" y="2176"/>
              <a:chExt cx="56" cy="41"/>
            </a:xfrm>
            <a:solidFill>
              <a:srgbClr val="FFFFFF"/>
            </a:solidFill>
            <a:effectLst/>
          </p:grpSpPr>
          <p:sp>
            <p:nvSpPr>
              <p:cNvPr id="6434" name="Freeform 220"/>
              <p:cNvSpPr>
                <a:spLocks/>
              </p:cNvSpPr>
              <p:nvPr/>
            </p:nvSpPr>
            <p:spPr bwMode="auto">
              <a:xfrm>
                <a:off x="1643" y="2176"/>
                <a:ext cx="56" cy="41"/>
              </a:xfrm>
              <a:custGeom>
                <a:avLst/>
                <a:gdLst/>
                <a:ahLst/>
                <a:cxnLst>
                  <a:cxn ang="0">
                    <a:pos x="4" y="3"/>
                  </a:cxn>
                  <a:cxn ang="0">
                    <a:pos x="2" y="17"/>
                  </a:cxn>
                  <a:cxn ang="0">
                    <a:pos x="0" y="23"/>
                  </a:cxn>
                  <a:cxn ang="0">
                    <a:pos x="1" y="33"/>
                  </a:cxn>
                  <a:cxn ang="0">
                    <a:pos x="7" y="41"/>
                  </a:cxn>
                  <a:cxn ang="0">
                    <a:pos x="13" y="32"/>
                  </a:cxn>
                  <a:cxn ang="0">
                    <a:pos x="21" y="28"/>
                  </a:cxn>
                  <a:cxn ang="0">
                    <a:pos x="29" y="29"/>
                  </a:cxn>
                  <a:cxn ang="0">
                    <a:pos x="48" y="30"/>
                  </a:cxn>
                  <a:cxn ang="0">
                    <a:pos x="56" y="23"/>
                  </a:cxn>
                  <a:cxn ang="0">
                    <a:pos x="38" y="13"/>
                  </a:cxn>
                  <a:cxn ang="0">
                    <a:pos x="42" y="10"/>
                  </a:cxn>
                  <a:cxn ang="0">
                    <a:pos x="34" y="7"/>
                  </a:cxn>
                  <a:cxn ang="0">
                    <a:pos x="12" y="0"/>
                  </a:cxn>
                  <a:cxn ang="0">
                    <a:pos x="4" y="3"/>
                  </a:cxn>
                </a:cxnLst>
                <a:rect l="0" t="0" r="r" b="b"/>
                <a:pathLst>
                  <a:path w="56" h="41">
                    <a:moveTo>
                      <a:pt x="4" y="3"/>
                    </a:moveTo>
                    <a:lnTo>
                      <a:pt x="2" y="17"/>
                    </a:lnTo>
                    <a:lnTo>
                      <a:pt x="0" y="23"/>
                    </a:lnTo>
                    <a:lnTo>
                      <a:pt x="1" y="33"/>
                    </a:lnTo>
                    <a:lnTo>
                      <a:pt x="7" y="41"/>
                    </a:lnTo>
                    <a:lnTo>
                      <a:pt x="13" y="32"/>
                    </a:lnTo>
                    <a:lnTo>
                      <a:pt x="21" y="28"/>
                    </a:lnTo>
                    <a:lnTo>
                      <a:pt x="29" y="29"/>
                    </a:lnTo>
                    <a:lnTo>
                      <a:pt x="48" y="30"/>
                    </a:lnTo>
                    <a:lnTo>
                      <a:pt x="56" y="23"/>
                    </a:lnTo>
                    <a:lnTo>
                      <a:pt x="38" y="13"/>
                    </a:lnTo>
                    <a:lnTo>
                      <a:pt x="42" y="10"/>
                    </a:lnTo>
                    <a:lnTo>
                      <a:pt x="34" y="7"/>
                    </a:lnTo>
                    <a:lnTo>
                      <a:pt x="12" y="0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35" name="Freeform 221"/>
              <p:cNvSpPr>
                <a:spLocks/>
              </p:cNvSpPr>
              <p:nvPr/>
            </p:nvSpPr>
            <p:spPr bwMode="auto">
              <a:xfrm>
                <a:off x="1643" y="2176"/>
                <a:ext cx="56" cy="41"/>
              </a:xfrm>
              <a:custGeom>
                <a:avLst/>
                <a:gdLst/>
                <a:ahLst/>
                <a:cxnLst>
                  <a:cxn ang="0">
                    <a:pos x="4" y="3"/>
                  </a:cxn>
                  <a:cxn ang="0">
                    <a:pos x="2" y="17"/>
                  </a:cxn>
                  <a:cxn ang="0">
                    <a:pos x="0" y="23"/>
                  </a:cxn>
                  <a:cxn ang="0">
                    <a:pos x="1" y="33"/>
                  </a:cxn>
                  <a:cxn ang="0">
                    <a:pos x="7" y="41"/>
                  </a:cxn>
                  <a:cxn ang="0">
                    <a:pos x="13" y="32"/>
                  </a:cxn>
                  <a:cxn ang="0">
                    <a:pos x="21" y="28"/>
                  </a:cxn>
                  <a:cxn ang="0">
                    <a:pos x="29" y="29"/>
                  </a:cxn>
                  <a:cxn ang="0">
                    <a:pos x="48" y="30"/>
                  </a:cxn>
                  <a:cxn ang="0">
                    <a:pos x="56" y="23"/>
                  </a:cxn>
                  <a:cxn ang="0">
                    <a:pos x="38" y="13"/>
                  </a:cxn>
                  <a:cxn ang="0">
                    <a:pos x="42" y="10"/>
                  </a:cxn>
                  <a:cxn ang="0">
                    <a:pos x="34" y="7"/>
                  </a:cxn>
                  <a:cxn ang="0">
                    <a:pos x="12" y="0"/>
                  </a:cxn>
                  <a:cxn ang="0">
                    <a:pos x="4" y="3"/>
                  </a:cxn>
                </a:cxnLst>
                <a:rect l="0" t="0" r="r" b="b"/>
                <a:pathLst>
                  <a:path w="56" h="41">
                    <a:moveTo>
                      <a:pt x="4" y="3"/>
                    </a:moveTo>
                    <a:lnTo>
                      <a:pt x="2" y="17"/>
                    </a:lnTo>
                    <a:lnTo>
                      <a:pt x="0" y="23"/>
                    </a:lnTo>
                    <a:lnTo>
                      <a:pt x="1" y="33"/>
                    </a:lnTo>
                    <a:lnTo>
                      <a:pt x="7" y="41"/>
                    </a:lnTo>
                    <a:lnTo>
                      <a:pt x="13" y="32"/>
                    </a:lnTo>
                    <a:lnTo>
                      <a:pt x="21" y="28"/>
                    </a:lnTo>
                    <a:lnTo>
                      <a:pt x="29" y="29"/>
                    </a:lnTo>
                    <a:lnTo>
                      <a:pt x="48" y="30"/>
                    </a:lnTo>
                    <a:lnTo>
                      <a:pt x="56" y="23"/>
                    </a:lnTo>
                    <a:lnTo>
                      <a:pt x="38" y="13"/>
                    </a:lnTo>
                    <a:lnTo>
                      <a:pt x="42" y="10"/>
                    </a:lnTo>
                    <a:lnTo>
                      <a:pt x="34" y="7"/>
                    </a:lnTo>
                    <a:lnTo>
                      <a:pt x="12" y="0"/>
                    </a:lnTo>
                    <a:lnTo>
                      <a:pt x="4" y="3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39" name="Group 222"/>
            <p:cNvGrpSpPr>
              <a:grpSpLocks/>
            </p:cNvGrpSpPr>
            <p:nvPr/>
          </p:nvGrpSpPr>
          <p:grpSpPr bwMode="auto">
            <a:xfrm>
              <a:off x="2299269" y="3253863"/>
              <a:ext cx="73080" cy="53252"/>
              <a:chOff x="1603" y="2177"/>
              <a:chExt cx="44" cy="32"/>
            </a:xfrm>
            <a:solidFill>
              <a:srgbClr val="FFFFFF"/>
            </a:solidFill>
            <a:effectLst/>
          </p:grpSpPr>
          <p:sp>
            <p:nvSpPr>
              <p:cNvPr id="6437" name="Freeform 223"/>
              <p:cNvSpPr>
                <a:spLocks/>
              </p:cNvSpPr>
              <p:nvPr/>
            </p:nvSpPr>
            <p:spPr bwMode="auto">
              <a:xfrm>
                <a:off x="1603" y="2177"/>
                <a:ext cx="44" cy="32"/>
              </a:xfrm>
              <a:custGeom>
                <a:avLst/>
                <a:gdLst/>
                <a:ahLst/>
                <a:cxnLst>
                  <a:cxn ang="0">
                    <a:pos x="44" y="2"/>
                  </a:cxn>
                  <a:cxn ang="0">
                    <a:pos x="42" y="15"/>
                  </a:cxn>
                  <a:cxn ang="0">
                    <a:pos x="40" y="22"/>
                  </a:cxn>
                  <a:cxn ang="0">
                    <a:pos x="41" y="32"/>
                  </a:cxn>
                  <a:cxn ang="0">
                    <a:pos x="25" y="31"/>
                  </a:cxn>
                  <a:cxn ang="0">
                    <a:pos x="9" y="31"/>
                  </a:cxn>
                  <a:cxn ang="0">
                    <a:pos x="0" y="25"/>
                  </a:cxn>
                  <a:cxn ang="0">
                    <a:pos x="8" y="22"/>
                  </a:cxn>
                  <a:cxn ang="0">
                    <a:pos x="20" y="23"/>
                  </a:cxn>
                  <a:cxn ang="0">
                    <a:pos x="33" y="23"/>
                  </a:cxn>
                  <a:cxn ang="0">
                    <a:pos x="27" y="9"/>
                  </a:cxn>
                  <a:cxn ang="0">
                    <a:pos x="21" y="3"/>
                  </a:cxn>
                  <a:cxn ang="0">
                    <a:pos x="20" y="0"/>
                  </a:cxn>
                  <a:cxn ang="0">
                    <a:pos x="35" y="1"/>
                  </a:cxn>
                  <a:cxn ang="0">
                    <a:pos x="44" y="2"/>
                  </a:cxn>
                </a:cxnLst>
                <a:rect l="0" t="0" r="r" b="b"/>
                <a:pathLst>
                  <a:path w="44" h="32">
                    <a:moveTo>
                      <a:pt x="44" y="2"/>
                    </a:moveTo>
                    <a:lnTo>
                      <a:pt x="42" y="15"/>
                    </a:lnTo>
                    <a:lnTo>
                      <a:pt x="40" y="22"/>
                    </a:lnTo>
                    <a:lnTo>
                      <a:pt x="41" y="32"/>
                    </a:lnTo>
                    <a:lnTo>
                      <a:pt x="25" y="31"/>
                    </a:lnTo>
                    <a:lnTo>
                      <a:pt x="9" y="31"/>
                    </a:lnTo>
                    <a:lnTo>
                      <a:pt x="0" y="25"/>
                    </a:lnTo>
                    <a:lnTo>
                      <a:pt x="8" y="22"/>
                    </a:lnTo>
                    <a:lnTo>
                      <a:pt x="20" y="23"/>
                    </a:lnTo>
                    <a:lnTo>
                      <a:pt x="33" y="23"/>
                    </a:lnTo>
                    <a:lnTo>
                      <a:pt x="27" y="9"/>
                    </a:lnTo>
                    <a:lnTo>
                      <a:pt x="21" y="3"/>
                    </a:lnTo>
                    <a:lnTo>
                      <a:pt x="20" y="0"/>
                    </a:lnTo>
                    <a:lnTo>
                      <a:pt x="35" y="1"/>
                    </a:lnTo>
                    <a:lnTo>
                      <a:pt x="44" y="2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38" name="Freeform 224"/>
              <p:cNvSpPr>
                <a:spLocks/>
              </p:cNvSpPr>
              <p:nvPr/>
            </p:nvSpPr>
            <p:spPr bwMode="auto">
              <a:xfrm>
                <a:off x="1603" y="2177"/>
                <a:ext cx="44" cy="32"/>
              </a:xfrm>
              <a:custGeom>
                <a:avLst/>
                <a:gdLst/>
                <a:ahLst/>
                <a:cxnLst>
                  <a:cxn ang="0">
                    <a:pos x="44" y="2"/>
                  </a:cxn>
                  <a:cxn ang="0">
                    <a:pos x="42" y="15"/>
                  </a:cxn>
                  <a:cxn ang="0">
                    <a:pos x="40" y="22"/>
                  </a:cxn>
                  <a:cxn ang="0">
                    <a:pos x="41" y="32"/>
                  </a:cxn>
                  <a:cxn ang="0">
                    <a:pos x="25" y="31"/>
                  </a:cxn>
                  <a:cxn ang="0">
                    <a:pos x="9" y="31"/>
                  </a:cxn>
                  <a:cxn ang="0">
                    <a:pos x="0" y="25"/>
                  </a:cxn>
                  <a:cxn ang="0">
                    <a:pos x="8" y="22"/>
                  </a:cxn>
                  <a:cxn ang="0">
                    <a:pos x="20" y="23"/>
                  </a:cxn>
                  <a:cxn ang="0">
                    <a:pos x="33" y="23"/>
                  </a:cxn>
                  <a:cxn ang="0">
                    <a:pos x="27" y="9"/>
                  </a:cxn>
                  <a:cxn ang="0">
                    <a:pos x="21" y="3"/>
                  </a:cxn>
                  <a:cxn ang="0">
                    <a:pos x="20" y="0"/>
                  </a:cxn>
                  <a:cxn ang="0">
                    <a:pos x="35" y="1"/>
                  </a:cxn>
                  <a:cxn ang="0">
                    <a:pos x="44" y="2"/>
                  </a:cxn>
                </a:cxnLst>
                <a:rect l="0" t="0" r="r" b="b"/>
                <a:pathLst>
                  <a:path w="44" h="32">
                    <a:moveTo>
                      <a:pt x="44" y="2"/>
                    </a:moveTo>
                    <a:lnTo>
                      <a:pt x="42" y="15"/>
                    </a:lnTo>
                    <a:lnTo>
                      <a:pt x="40" y="22"/>
                    </a:lnTo>
                    <a:lnTo>
                      <a:pt x="41" y="32"/>
                    </a:lnTo>
                    <a:lnTo>
                      <a:pt x="25" y="31"/>
                    </a:lnTo>
                    <a:lnTo>
                      <a:pt x="9" y="31"/>
                    </a:lnTo>
                    <a:lnTo>
                      <a:pt x="0" y="25"/>
                    </a:lnTo>
                    <a:lnTo>
                      <a:pt x="8" y="22"/>
                    </a:lnTo>
                    <a:lnTo>
                      <a:pt x="20" y="23"/>
                    </a:lnTo>
                    <a:lnTo>
                      <a:pt x="33" y="23"/>
                    </a:lnTo>
                    <a:lnTo>
                      <a:pt x="27" y="9"/>
                    </a:lnTo>
                    <a:lnTo>
                      <a:pt x="21" y="3"/>
                    </a:lnTo>
                    <a:lnTo>
                      <a:pt x="20" y="0"/>
                    </a:lnTo>
                    <a:lnTo>
                      <a:pt x="35" y="1"/>
                    </a:lnTo>
                    <a:lnTo>
                      <a:pt x="44" y="2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42" name="Group 225"/>
            <p:cNvGrpSpPr>
              <a:grpSpLocks/>
            </p:cNvGrpSpPr>
            <p:nvPr/>
          </p:nvGrpSpPr>
          <p:grpSpPr bwMode="auto">
            <a:xfrm>
              <a:off x="2366618" y="3193784"/>
              <a:ext cx="2866" cy="1365"/>
              <a:chOff x="1643" y="2140"/>
              <a:chExt cx="2" cy="1"/>
            </a:xfrm>
            <a:solidFill>
              <a:srgbClr val="FFFFFF"/>
            </a:solidFill>
            <a:effectLst/>
          </p:grpSpPr>
          <p:sp>
            <p:nvSpPr>
              <p:cNvPr id="6440" name="Freeform 226"/>
              <p:cNvSpPr>
                <a:spLocks/>
              </p:cNvSpPr>
              <p:nvPr/>
            </p:nvSpPr>
            <p:spPr bwMode="auto">
              <a:xfrm>
                <a:off x="1643" y="2140"/>
                <a:ext cx="2" cy="1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2" y="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2" y="1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41" name="Freeform 227"/>
              <p:cNvSpPr>
                <a:spLocks/>
              </p:cNvSpPr>
              <p:nvPr/>
            </p:nvSpPr>
            <p:spPr bwMode="auto">
              <a:xfrm>
                <a:off x="1643" y="2140"/>
                <a:ext cx="2" cy="1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2" y="1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lnTo>
                      <a:pt x="0" y="1"/>
                    </a:lnTo>
                    <a:lnTo>
                      <a:pt x="0" y="0"/>
                    </a:lnTo>
                    <a:lnTo>
                      <a:pt x="2" y="1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45" name="Group 228"/>
            <p:cNvGrpSpPr>
              <a:grpSpLocks/>
            </p:cNvGrpSpPr>
            <p:nvPr/>
          </p:nvGrpSpPr>
          <p:grpSpPr bwMode="auto">
            <a:xfrm>
              <a:off x="2378081" y="3195150"/>
              <a:ext cx="5732" cy="1365"/>
              <a:chOff x="1650" y="2141"/>
              <a:chExt cx="4" cy="1"/>
            </a:xfrm>
            <a:solidFill>
              <a:srgbClr val="FFFFFF"/>
            </a:solidFill>
            <a:effectLst/>
          </p:grpSpPr>
          <p:sp>
            <p:nvSpPr>
              <p:cNvPr id="6443" name="Freeform 229"/>
              <p:cNvSpPr>
                <a:spLocks/>
              </p:cNvSpPr>
              <p:nvPr/>
            </p:nvSpPr>
            <p:spPr bwMode="auto">
              <a:xfrm>
                <a:off x="1650" y="2141"/>
                <a:ext cx="4" cy="1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0"/>
                  </a:cxn>
                  <a:cxn ang="0">
                    <a:pos x="4" y="0"/>
                  </a:cxn>
                </a:cxnLst>
                <a:rect l="0" t="0" r="r" b="b"/>
                <a:pathLst>
                  <a:path w="4">
                    <a:moveTo>
                      <a:pt x="4" y="0"/>
                    </a:moveTo>
                    <a:lnTo>
                      <a:pt x="0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44" name="Freeform 230"/>
              <p:cNvSpPr>
                <a:spLocks/>
              </p:cNvSpPr>
              <p:nvPr/>
            </p:nvSpPr>
            <p:spPr bwMode="auto">
              <a:xfrm>
                <a:off x="1650" y="2141"/>
                <a:ext cx="4" cy="1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0"/>
                  </a:cxn>
                  <a:cxn ang="0">
                    <a:pos x="4" y="0"/>
                  </a:cxn>
                </a:cxnLst>
                <a:rect l="0" t="0" r="r" b="b"/>
                <a:pathLst>
                  <a:path w="4">
                    <a:moveTo>
                      <a:pt x="4" y="0"/>
                    </a:moveTo>
                    <a:lnTo>
                      <a:pt x="0" y="0"/>
                    </a:lnTo>
                    <a:lnTo>
                      <a:pt x="4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48" name="Group 231"/>
            <p:cNvGrpSpPr>
              <a:grpSpLocks/>
            </p:cNvGrpSpPr>
            <p:nvPr/>
          </p:nvGrpSpPr>
          <p:grpSpPr bwMode="auto">
            <a:xfrm>
              <a:off x="2634579" y="3423175"/>
              <a:ext cx="5732" cy="13654"/>
              <a:chOff x="1804" y="2279"/>
              <a:chExt cx="4" cy="8"/>
            </a:xfrm>
            <a:solidFill>
              <a:srgbClr val="FFFFFF"/>
            </a:solidFill>
            <a:effectLst/>
          </p:grpSpPr>
          <p:sp>
            <p:nvSpPr>
              <p:cNvPr id="6446" name="Freeform 232"/>
              <p:cNvSpPr>
                <a:spLocks/>
              </p:cNvSpPr>
              <p:nvPr/>
            </p:nvSpPr>
            <p:spPr bwMode="auto">
              <a:xfrm>
                <a:off x="1804" y="2279"/>
                <a:ext cx="4" cy="8"/>
              </a:xfrm>
              <a:custGeom>
                <a:avLst/>
                <a:gdLst/>
                <a:ahLst/>
                <a:cxnLst>
                  <a:cxn ang="0">
                    <a:pos x="3" y="8"/>
                  </a:cxn>
                  <a:cxn ang="0">
                    <a:pos x="0" y="3"/>
                  </a:cxn>
                  <a:cxn ang="0">
                    <a:pos x="4" y="0"/>
                  </a:cxn>
                  <a:cxn ang="0">
                    <a:pos x="3" y="8"/>
                  </a:cxn>
                </a:cxnLst>
                <a:rect l="0" t="0" r="r" b="b"/>
                <a:pathLst>
                  <a:path w="4" h="8">
                    <a:moveTo>
                      <a:pt x="3" y="8"/>
                    </a:moveTo>
                    <a:lnTo>
                      <a:pt x="0" y="3"/>
                    </a:lnTo>
                    <a:lnTo>
                      <a:pt x="4" y="0"/>
                    </a:lnTo>
                    <a:lnTo>
                      <a:pt x="3" y="8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47" name="Freeform 233"/>
              <p:cNvSpPr>
                <a:spLocks/>
              </p:cNvSpPr>
              <p:nvPr/>
            </p:nvSpPr>
            <p:spPr bwMode="auto">
              <a:xfrm>
                <a:off x="1804" y="2279"/>
                <a:ext cx="4" cy="8"/>
              </a:xfrm>
              <a:custGeom>
                <a:avLst/>
                <a:gdLst/>
                <a:ahLst/>
                <a:cxnLst>
                  <a:cxn ang="0">
                    <a:pos x="3" y="8"/>
                  </a:cxn>
                  <a:cxn ang="0">
                    <a:pos x="0" y="3"/>
                  </a:cxn>
                  <a:cxn ang="0">
                    <a:pos x="4" y="0"/>
                  </a:cxn>
                  <a:cxn ang="0">
                    <a:pos x="3" y="8"/>
                  </a:cxn>
                </a:cxnLst>
                <a:rect l="0" t="0" r="r" b="b"/>
                <a:pathLst>
                  <a:path w="4" h="8">
                    <a:moveTo>
                      <a:pt x="3" y="8"/>
                    </a:moveTo>
                    <a:lnTo>
                      <a:pt x="0" y="3"/>
                    </a:lnTo>
                    <a:lnTo>
                      <a:pt x="4" y="0"/>
                    </a:lnTo>
                    <a:lnTo>
                      <a:pt x="3" y="8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sp>
          <p:nvSpPr>
            <p:cNvPr id="300096" name="Freeform 235"/>
            <p:cNvSpPr>
              <a:spLocks/>
            </p:cNvSpPr>
            <p:nvPr/>
          </p:nvSpPr>
          <p:spPr bwMode="auto">
            <a:xfrm>
              <a:off x="1981200" y="3511550"/>
              <a:ext cx="84138" cy="95250"/>
            </a:xfrm>
            <a:custGeom>
              <a:avLst/>
              <a:gdLst>
                <a:gd name="T0" fmla="*/ 18147 w 51"/>
                <a:gd name="T1" fmla="*/ 45027 h 55"/>
                <a:gd name="T2" fmla="*/ 0 w 51"/>
                <a:gd name="T3" fmla="*/ 22514 h 55"/>
                <a:gd name="T4" fmla="*/ 3300 w 51"/>
                <a:gd name="T5" fmla="*/ 6927 h 55"/>
                <a:gd name="T6" fmla="*/ 3300 w 51"/>
                <a:gd name="T7" fmla="*/ 3464 h 55"/>
                <a:gd name="T8" fmla="*/ 6599 w 51"/>
                <a:gd name="T9" fmla="*/ 0 h 55"/>
                <a:gd name="T10" fmla="*/ 44544 w 51"/>
                <a:gd name="T11" fmla="*/ 6927 h 55"/>
                <a:gd name="T12" fmla="*/ 57742 w 51"/>
                <a:gd name="T13" fmla="*/ 5195 h 55"/>
                <a:gd name="T14" fmla="*/ 70940 w 51"/>
                <a:gd name="T15" fmla="*/ 24245 h 55"/>
                <a:gd name="T16" fmla="*/ 84138 w 51"/>
                <a:gd name="T17" fmla="*/ 45027 h 55"/>
                <a:gd name="T18" fmla="*/ 74239 w 51"/>
                <a:gd name="T19" fmla="*/ 50223 h 55"/>
                <a:gd name="T20" fmla="*/ 74239 w 51"/>
                <a:gd name="T21" fmla="*/ 69273 h 55"/>
                <a:gd name="T22" fmla="*/ 72590 w 51"/>
                <a:gd name="T23" fmla="*/ 95250 h 55"/>
                <a:gd name="T24" fmla="*/ 61041 w 51"/>
                <a:gd name="T25" fmla="*/ 72736 h 55"/>
                <a:gd name="T26" fmla="*/ 61041 w 51"/>
                <a:gd name="T27" fmla="*/ 83127 h 55"/>
                <a:gd name="T28" fmla="*/ 54442 w 51"/>
                <a:gd name="T29" fmla="*/ 72736 h 55"/>
                <a:gd name="T30" fmla="*/ 49493 w 51"/>
                <a:gd name="T31" fmla="*/ 53686 h 55"/>
                <a:gd name="T32" fmla="*/ 31346 w 51"/>
                <a:gd name="T33" fmla="*/ 39832 h 55"/>
                <a:gd name="T34" fmla="*/ 16498 w 51"/>
                <a:gd name="T35" fmla="*/ 24245 h 55"/>
                <a:gd name="T36" fmla="*/ 21447 w 51"/>
                <a:gd name="T37" fmla="*/ 41564 h 55"/>
                <a:gd name="T38" fmla="*/ 18147 w 51"/>
                <a:gd name="T39" fmla="*/ 45027 h 5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1"/>
                <a:gd name="T61" fmla="*/ 0 h 55"/>
                <a:gd name="T62" fmla="*/ 51 w 51"/>
                <a:gd name="T63" fmla="*/ 55 h 5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1" h="55">
                  <a:moveTo>
                    <a:pt x="11" y="26"/>
                  </a:moveTo>
                  <a:lnTo>
                    <a:pt x="0" y="13"/>
                  </a:lnTo>
                  <a:lnTo>
                    <a:pt x="2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27" y="4"/>
                  </a:lnTo>
                  <a:lnTo>
                    <a:pt x="35" y="3"/>
                  </a:lnTo>
                  <a:lnTo>
                    <a:pt x="43" y="14"/>
                  </a:lnTo>
                  <a:lnTo>
                    <a:pt x="51" y="26"/>
                  </a:lnTo>
                  <a:lnTo>
                    <a:pt x="45" y="29"/>
                  </a:lnTo>
                  <a:lnTo>
                    <a:pt x="45" y="40"/>
                  </a:lnTo>
                  <a:lnTo>
                    <a:pt x="44" y="55"/>
                  </a:lnTo>
                  <a:lnTo>
                    <a:pt x="37" y="42"/>
                  </a:lnTo>
                  <a:lnTo>
                    <a:pt x="37" y="48"/>
                  </a:lnTo>
                  <a:lnTo>
                    <a:pt x="33" y="42"/>
                  </a:lnTo>
                  <a:lnTo>
                    <a:pt x="30" y="31"/>
                  </a:lnTo>
                  <a:lnTo>
                    <a:pt x="19" y="23"/>
                  </a:lnTo>
                  <a:lnTo>
                    <a:pt x="10" y="14"/>
                  </a:lnTo>
                  <a:lnTo>
                    <a:pt x="13" y="24"/>
                  </a:lnTo>
                  <a:lnTo>
                    <a:pt x="11" y="26"/>
                  </a:lnTo>
                  <a:close/>
                </a:path>
              </a:pathLst>
            </a:custGeom>
            <a:solidFill>
              <a:srgbClr val="FFFFFF"/>
            </a:solidFill>
            <a:ln w="3175" algn="ctr">
              <a:solidFill>
                <a:srgbClr val="595959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/>
                </a:solidFill>
                <a:latin typeface="Arial" pitchFamily="34" charset="0"/>
              </a:endParaRPr>
            </a:p>
          </p:txBody>
        </p:sp>
        <p:sp>
          <p:nvSpPr>
            <p:cNvPr id="300097" name="Freeform 236"/>
            <p:cNvSpPr>
              <a:spLocks/>
            </p:cNvSpPr>
            <p:nvPr/>
          </p:nvSpPr>
          <p:spPr bwMode="auto">
            <a:xfrm>
              <a:off x="1981200" y="3511550"/>
              <a:ext cx="84138" cy="95250"/>
            </a:xfrm>
            <a:custGeom>
              <a:avLst/>
              <a:gdLst>
                <a:gd name="T0" fmla="*/ 18147 w 51"/>
                <a:gd name="T1" fmla="*/ 45027 h 55"/>
                <a:gd name="T2" fmla="*/ 0 w 51"/>
                <a:gd name="T3" fmla="*/ 22514 h 55"/>
                <a:gd name="T4" fmla="*/ 3300 w 51"/>
                <a:gd name="T5" fmla="*/ 6927 h 55"/>
                <a:gd name="T6" fmla="*/ 3300 w 51"/>
                <a:gd name="T7" fmla="*/ 3464 h 55"/>
                <a:gd name="T8" fmla="*/ 6599 w 51"/>
                <a:gd name="T9" fmla="*/ 0 h 55"/>
                <a:gd name="T10" fmla="*/ 44544 w 51"/>
                <a:gd name="T11" fmla="*/ 6927 h 55"/>
                <a:gd name="T12" fmla="*/ 57742 w 51"/>
                <a:gd name="T13" fmla="*/ 5195 h 55"/>
                <a:gd name="T14" fmla="*/ 70940 w 51"/>
                <a:gd name="T15" fmla="*/ 24245 h 55"/>
                <a:gd name="T16" fmla="*/ 84138 w 51"/>
                <a:gd name="T17" fmla="*/ 45027 h 55"/>
                <a:gd name="T18" fmla="*/ 74239 w 51"/>
                <a:gd name="T19" fmla="*/ 50223 h 55"/>
                <a:gd name="T20" fmla="*/ 74239 w 51"/>
                <a:gd name="T21" fmla="*/ 69273 h 55"/>
                <a:gd name="T22" fmla="*/ 72590 w 51"/>
                <a:gd name="T23" fmla="*/ 95250 h 55"/>
                <a:gd name="T24" fmla="*/ 61041 w 51"/>
                <a:gd name="T25" fmla="*/ 72736 h 55"/>
                <a:gd name="T26" fmla="*/ 61041 w 51"/>
                <a:gd name="T27" fmla="*/ 83127 h 55"/>
                <a:gd name="T28" fmla="*/ 54442 w 51"/>
                <a:gd name="T29" fmla="*/ 72736 h 55"/>
                <a:gd name="T30" fmla="*/ 49493 w 51"/>
                <a:gd name="T31" fmla="*/ 53686 h 55"/>
                <a:gd name="T32" fmla="*/ 31346 w 51"/>
                <a:gd name="T33" fmla="*/ 39832 h 55"/>
                <a:gd name="T34" fmla="*/ 16498 w 51"/>
                <a:gd name="T35" fmla="*/ 24245 h 55"/>
                <a:gd name="T36" fmla="*/ 21447 w 51"/>
                <a:gd name="T37" fmla="*/ 41564 h 55"/>
                <a:gd name="T38" fmla="*/ 18147 w 51"/>
                <a:gd name="T39" fmla="*/ 45027 h 55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51"/>
                <a:gd name="T61" fmla="*/ 0 h 55"/>
                <a:gd name="T62" fmla="*/ 51 w 51"/>
                <a:gd name="T63" fmla="*/ 55 h 55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51" h="55">
                  <a:moveTo>
                    <a:pt x="11" y="26"/>
                  </a:moveTo>
                  <a:lnTo>
                    <a:pt x="0" y="13"/>
                  </a:lnTo>
                  <a:lnTo>
                    <a:pt x="2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27" y="4"/>
                  </a:lnTo>
                  <a:lnTo>
                    <a:pt x="35" y="3"/>
                  </a:lnTo>
                  <a:lnTo>
                    <a:pt x="43" y="14"/>
                  </a:lnTo>
                  <a:lnTo>
                    <a:pt x="51" y="26"/>
                  </a:lnTo>
                  <a:lnTo>
                    <a:pt x="45" y="29"/>
                  </a:lnTo>
                  <a:lnTo>
                    <a:pt x="45" y="40"/>
                  </a:lnTo>
                  <a:lnTo>
                    <a:pt x="44" y="55"/>
                  </a:lnTo>
                  <a:lnTo>
                    <a:pt x="37" y="42"/>
                  </a:lnTo>
                  <a:lnTo>
                    <a:pt x="37" y="48"/>
                  </a:lnTo>
                  <a:lnTo>
                    <a:pt x="33" y="42"/>
                  </a:lnTo>
                  <a:lnTo>
                    <a:pt x="30" y="31"/>
                  </a:lnTo>
                  <a:lnTo>
                    <a:pt x="19" y="23"/>
                  </a:lnTo>
                  <a:lnTo>
                    <a:pt x="10" y="14"/>
                  </a:lnTo>
                  <a:lnTo>
                    <a:pt x="13" y="24"/>
                  </a:lnTo>
                  <a:lnTo>
                    <a:pt x="11" y="26"/>
                  </a:lnTo>
                </a:path>
              </a:pathLst>
            </a:custGeom>
            <a:solidFill>
              <a:srgbClr val="FFFFFF"/>
            </a:solidFill>
            <a:ln w="3175" algn="ctr">
              <a:solidFill>
                <a:srgbClr val="595959"/>
              </a:solidFill>
              <a:miter lim="800000"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/>
                </a:solidFill>
                <a:latin typeface="Arial" pitchFamily="34" charset="0"/>
              </a:endParaRPr>
            </a:p>
          </p:txBody>
        </p:sp>
        <p:grpSp>
          <p:nvGrpSpPr>
            <p:cNvPr id="6651" name="Group 237"/>
            <p:cNvGrpSpPr>
              <a:grpSpLocks/>
            </p:cNvGrpSpPr>
            <p:nvPr/>
          </p:nvGrpSpPr>
          <p:grpSpPr bwMode="auto">
            <a:xfrm>
              <a:off x="2398143" y="3468234"/>
              <a:ext cx="5732" cy="5462"/>
              <a:chOff x="1663" y="2306"/>
              <a:chExt cx="3" cy="3"/>
            </a:xfrm>
            <a:solidFill>
              <a:srgbClr val="FFFFFF"/>
            </a:solidFill>
            <a:effectLst/>
          </p:grpSpPr>
          <p:sp>
            <p:nvSpPr>
              <p:cNvPr id="6451" name="Freeform 238"/>
              <p:cNvSpPr>
                <a:spLocks/>
              </p:cNvSpPr>
              <p:nvPr/>
            </p:nvSpPr>
            <p:spPr bwMode="auto">
              <a:xfrm>
                <a:off x="1663" y="2306"/>
                <a:ext cx="3" cy="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3" y="3"/>
                  </a:cxn>
                  <a:cxn ang="0">
                    <a:pos x="0" y="0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1"/>
                    </a:lnTo>
                    <a:lnTo>
                      <a:pt x="3" y="3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52" name="Freeform 239"/>
              <p:cNvSpPr>
                <a:spLocks/>
              </p:cNvSpPr>
              <p:nvPr/>
            </p:nvSpPr>
            <p:spPr bwMode="auto">
              <a:xfrm>
                <a:off x="1663" y="2306"/>
                <a:ext cx="3" cy="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3" y="3"/>
                  </a:cxn>
                  <a:cxn ang="0">
                    <a:pos x="0" y="0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lnTo>
                      <a:pt x="0" y="1"/>
                    </a:lnTo>
                    <a:lnTo>
                      <a:pt x="3" y="3"/>
                    </a:lnTo>
                    <a:lnTo>
                      <a:pt x="0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54" name="Group 240"/>
            <p:cNvGrpSpPr>
              <a:grpSpLocks/>
            </p:cNvGrpSpPr>
            <p:nvPr/>
          </p:nvGrpSpPr>
          <p:grpSpPr bwMode="auto">
            <a:xfrm>
              <a:off x="2670403" y="3447753"/>
              <a:ext cx="5732" cy="6827"/>
              <a:chOff x="1826" y="2294"/>
              <a:chExt cx="4" cy="4"/>
            </a:xfrm>
            <a:solidFill>
              <a:srgbClr val="FFFFFF"/>
            </a:solidFill>
            <a:effectLst/>
          </p:grpSpPr>
          <p:sp>
            <p:nvSpPr>
              <p:cNvPr id="6454" name="Freeform 241"/>
              <p:cNvSpPr>
                <a:spLocks/>
              </p:cNvSpPr>
              <p:nvPr/>
            </p:nvSpPr>
            <p:spPr bwMode="auto">
              <a:xfrm>
                <a:off x="1826" y="2294"/>
                <a:ext cx="4" cy="4"/>
              </a:xfrm>
              <a:custGeom>
                <a:avLst/>
                <a:gdLst/>
                <a:ahLst/>
                <a:cxnLst>
                  <a:cxn ang="0">
                    <a:pos x="4" y="3"/>
                  </a:cxn>
                  <a:cxn ang="0">
                    <a:pos x="1" y="4"/>
                  </a:cxn>
                  <a:cxn ang="0">
                    <a:pos x="0" y="0"/>
                  </a:cxn>
                  <a:cxn ang="0">
                    <a:pos x="4" y="3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lnTo>
                      <a:pt x="1" y="4"/>
                    </a:lnTo>
                    <a:lnTo>
                      <a:pt x="0" y="0"/>
                    </a:lnTo>
                    <a:lnTo>
                      <a:pt x="4" y="3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55" name="Freeform 242"/>
              <p:cNvSpPr>
                <a:spLocks/>
              </p:cNvSpPr>
              <p:nvPr/>
            </p:nvSpPr>
            <p:spPr bwMode="auto">
              <a:xfrm>
                <a:off x="1826" y="2294"/>
                <a:ext cx="4" cy="4"/>
              </a:xfrm>
              <a:custGeom>
                <a:avLst/>
                <a:gdLst/>
                <a:ahLst/>
                <a:cxnLst>
                  <a:cxn ang="0">
                    <a:pos x="4" y="3"/>
                  </a:cxn>
                  <a:cxn ang="0">
                    <a:pos x="1" y="4"/>
                  </a:cxn>
                  <a:cxn ang="0">
                    <a:pos x="0" y="0"/>
                  </a:cxn>
                  <a:cxn ang="0">
                    <a:pos x="4" y="3"/>
                  </a:cxn>
                </a:cxnLst>
                <a:rect l="0" t="0" r="r" b="b"/>
                <a:pathLst>
                  <a:path w="4" h="4">
                    <a:moveTo>
                      <a:pt x="4" y="3"/>
                    </a:moveTo>
                    <a:lnTo>
                      <a:pt x="1" y="4"/>
                    </a:lnTo>
                    <a:lnTo>
                      <a:pt x="0" y="0"/>
                    </a:lnTo>
                    <a:lnTo>
                      <a:pt x="4" y="3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57" name="Group 243"/>
            <p:cNvGrpSpPr>
              <a:grpSpLocks/>
            </p:cNvGrpSpPr>
            <p:nvPr/>
          </p:nvGrpSpPr>
          <p:grpSpPr bwMode="auto">
            <a:xfrm>
              <a:off x="2625981" y="3379482"/>
              <a:ext cx="7165" cy="9558"/>
              <a:chOff x="1800" y="2253"/>
              <a:chExt cx="3" cy="6"/>
            </a:xfrm>
            <a:solidFill>
              <a:srgbClr val="FFFFFF"/>
            </a:solidFill>
            <a:effectLst/>
          </p:grpSpPr>
          <p:sp>
            <p:nvSpPr>
              <p:cNvPr id="6457" name="Freeform 244"/>
              <p:cNvSpPr>
                <a:spLocks/>
              </p:cNvSpPr>
              <p:nvPr/>
            </p:nvSpPr>
            <p:spPr bwMode="auto">
              <a:xfrm>
                <a:off x="1800" y="2253"/>
                <a:ext cx="3" cy="6"/>
              </a:xfrm>
              <a:custGeom>
                <a:avLst/>
                <a:gdLst/>
                <a:ahLst/>
                <a:cxnLst>
                  <a:cxn ang="0">
                    <a:pos x="3" y="4"/>
                  </a:cxn>
                  <a:cxn ang="0">
                    <a:pos x="1" y="6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3" y="4"/>
                  </a:cxn>
                </a:cxnLst>
                <a:rect l="0" t="0" r="r" b="b"/>
                <a:pathLst>
                  <a:path w="3" h="6">
                    <a:moveTo>
                      <a:pt x="3" y="4"/>
                    </a:moveTo>
                    <a:lnTo>
                      <a:pt x="1" y="6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3" y="4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58" name="Freeform 245"/>
              <p:cNvSpPr>
                <a:spLocks/>
              </p:cNvSpPr>
              <p:nvPr/>
            </p:nvSpPr>
            <p:spPr bwMode="auto">
              <a:xfrm>
                <a:off x="1800" y="2253"/>
                <a:ext cx="3" cy="6"/>
              </a:xfrm>
              <a:custGeom>
                <a:avLst/>
                <a:gdLst/>
                <a:ahLst/>
                <a:cxnLst>
                  <a:cxn ang="0">
                    <a:pos x="3" y="4"/>
                  </a:cxn>
                  <a:cxn ang="0">
                    <a:pos x="1" y="6"/>
                  </a:cxn>
                  <a:cxn ang="0">
                    <a:pos x="0" y="0"/>
                  </a:cxn>
                  <a:cxn ang="0">
                    <a:pos x="2" y="0"/>
                  </a:cxn>
                  <a:cxn ang="0">
                    <a:pos x="3" y="4"/>
                  </a:cxn>
                </a:cxnLst>
                <a:rect l="0" t="0" r="r" b="b"/>
                <a:pathLst>
                  <a:path w="3" h="6">
                    <a:moveTo>
                      <a:pt x="3" y="4"/>
                    </a:moveTo>
                    <a:lnTo>
                      <a:pt x="1" y="6"/>
                    </a:lnTo>
                    <a:lnTo>
                      <a:pt x="0" y="0"/>
                    </a:lnTo>
                    <a:lnTo>
                      <a:pt x="2" y="0"/>
                    </a:lnTo>
                    <a:lnTo>
                      <a:pt x="3" y="4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60" name="Group 246"/>
            <p:cNvGrpSpPr>
              <a:grpSpLocks/>
            </p:cNvGrpSpPr>
            <p:nvPr/>
          </p:nvGrpSpPr>
          <p:grpSpPr bwMode="auto">
            <a:xfrm>
              <a:off x="1877983" y="3413617"/>
              <a:ext cx="58751" cy="36866"/>
              <a:chOff x="1350" y="2273"/>
              <a:chExt cx="35" cy="23"/>
            </a:xfrm>
            <a:solidFill>
              <a:srgbClr val="FFFFFF"/>
            </a:solidFill>
            <a:effectLst/>
          </p:grpSpPr>
          <p:sp>
            <p:nvSpPr>
              <p:cNvPr id="6460" name="Freeform 247"/>
              <p:cNvSpPr>
                <a:spLocks/>
              </p:cNvSpPr>
              <p:nvPr/>
            </p:nvSpPr>
            <p:spPr bwMode="auto">
              <a:xfrm>
                <a:off x="1350" y="2273"/>
                <a:ext cx="35" cy="23"/>
              </a:xfrm>
              <a:custGeom>
                <a:avLst/>
                <a:gdLst/>
                <a:ahLst/>
                <a:cxnLst>
                  <a:cxn ang="0">
                    <a:pos x="35" y="19"/>
                  </a:cxn>
                  <a:cxn ang="0">
                    <a:pos x="31" y="23"/>
                  </a:cxn>
                  <a:cxn ang="0">
                    <a:pos x="23" y="22"/>
                  </a:cxn>
                  <a:cxn ang="0">
                    <a:pos x="12" y="18"/>
                  </a:cxn>
                  <a:cxn ang="0">
                    <a:pos x="0" y="12"/>
                  </a:cxn>
                  <a:cxn ang="0">
                    <a:pos x="13" y="0"/>
                  </a:cxn>
                  <a:cxn ang="0">
                    <a:pos x="22" y="8"/>
                  </a:cxn>
                  <a:cxn ang="0">
                    <a:pos x="35" y="10"/>
                  </a:cxn>
                  <a:cxn ang="0">
                    <a:pos x="35" y="19"/>
                  </a:cxn>
                </a:cxnLst>
                <a:rect l="0" t="0" r="r" b="b"/>
                <a:pathLst>
                  <a:path w="35" h="23">
                    <a:moveTo>
                      <a:pt x="35" y="19"/>
                    </a:moveTo>
                    <a:lnTo>
                      <a:pt x="31" y="23"/>
                    </a:lnTo>
                    <a:lnTo>
                      <a:pt x="23" y="22"/>
                    </a:lnTo>
                    <a:lnTo>
                      <a:pt x="12" y="18"/>
                    </a:lnTo>
                    <a:lnTo>
                      <a:pt x="0" y="12"/>
                    </a:lnTo>
                    <a:lnTo>
                      <a:pt x="13" y="0"/>
                    </a:lnTo>
                    <a:lnTo>
                      <a:pt x="22" y="8"/>
                    </a:lnTo>
                    <a:lnTo>
                      <a:pt x="35" y="10"/>
                    </a:lnTo>
                    <a:lnTo>
                      <a:pt x="35" y="19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61" name="Freeform 248"/>
              <p:cNvSpPr>
                <a:spLocks/>
              </p:cNvSpPr>
              <p:nvPr/>
            </p:nvSpPr>
            <p:spPr bwMode="auto">
              <a:xfrm>
                <a:off x="1350" y="2273"/>
                <a:ext cx="35" cy="23"/>
              </a:xfrm>
              <a:custGeom>
                <a:avLst/>
                <a:gdLst/>
                <a:ahLst/>
                <a:cxnLst>
                  <a:cxn ang="0">
                    <a:pos x="35" y="19"/>
                  </a:cxn>
                  <a:cxn ang="0">
                    <a:pos x="31" y="23"/>
                  </a:cxn>
                  <a:cxn ang="0">
                    <a:pos x="23" y="22"/>
                  </a:cxn>
                  <a:cxn ang="0">
                    <a:pos x="12" y="18"/>
                  </a:cxn>
                  <a:cxn ang="0">
                    <a:pos x="0" y="12"/>
                  </a:cxn>
                  <a:cxn ang="0">
                    <a:pos x="13" y="0"/>
                  </a:cxn>
                  <a:cxn ang="0">
                    <a:pos x="22" y="8"/>
                  </a:cxn>
                  <a:cxn ang="0">
                    <a:pos x="35" y="10"/>
                  </a:cxn>
                  <a:cxn ang="0">
                    <a:pos x="35" y="19"/>
                  </a:cxn>
                </a:cxnLst>
                <a:rect l="0" t="0" r="r" b="b"/>
                <a:pathLst>
                  <a:path w="35" h="23">
                    <a:moveTo>
                      <a:pt x="35" y="19"/>
                    </a:moveTo>
                    <a:lnTo>
                      <a:pt x="31" y="23"/>
                    </a:lnTo>
                    <a:lnTo>
                      <a:pt x="23" y="22"/>
                    </a:lnTo>
                    <a:lnTo>
                      <a:pt x="12" y="18"/>
                    </a:lnTo>
                    <a:lnTo>
                      <a:pt x="0" y="12"/>
                    </a:lnTo>
                    <a:lnTo>
                      <a:pt x="13" y="0"/>
                    </a:lnTo>
                    <a:lnTo>
                      <a:pt x="22" y="8"/>
                    </a:lnTo>
                    <a:lnTo>
                      <a:pt x="35" y="10"/>
                    </a:lnTo>
                    <a:lnTo>
                      <a:pt x="35" y="19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63" name="Group 249"/>
            <p:cNvGrpSpPr>
              <a:grpSpLocks/>
            </p:cNvGrpSpPr>
            <p:nvPr/>
          </p:nvGrpSpPr>
          <p:grpSpPr bwMode="auto">
            <a:xfrm>
              <a:off x="2611652" y="3477792"/>
              <a:ext cx="4299" cy="8193"/>
              <a:chOff x="1791" y="2312"/>
              <a:chExt cx="3" cy="5"/>
            </a:xfrm>
            <a:solidFill>
              <a:srgbClr val="FFFFFF"/>
            </a:solidFill>
            <a:effectLst/>
          </p:grpSpPr>
          <p:sp>
            <p:nvSpPr>
              <p:cNvPr id="6463" name="Freeform 250"/>
              <p:cNvSpPr>
                <a:spLocks/>
              </p:cNvSpPr>
              <p:nvPr/>
            </p:nvSpPr>
            <p:spPr bwMode="auto">
              <a:xfrm>
                <a:off x="1791" y="2312"/>
                <a:ext cx="3" cy="5"/>
              </a:xfrm>
              <a:custGeom>
                <a:avLst/>
                <a:gdLst/>
                <a:ahLst/>
                <a:cxnLst>
                  <a:cxn ang="0">
                    <a:pos x="3" y="2"/>
                  </a:cxn>
                  <a:cxn ang="0">
                    <a:pos x="3" y="1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4"/>
                  </a:cxn>
                  <a:cxn ang="0">
                    <a:pos x="1" y="5"/>
                  </a:cxn>
                  <a:cxn ang="0">
                    <a:pos x="0" y="5"/>
                  </a:cxn>
                  <a:cxn ang="0">
                    <a:pos x="1" y="5"/>
                  </a:cxn>
                  <a:cxn ang="0">
                    <a:pos x="2" y="5"/>
                  </a:cxn>
                  <a:cxn ang="0">
                    <a:pos x="2" y="4"/>
                  </a:cxn>
                  <a:cxn ang="0">
                    <a:pos x="3" y="4"/>
                  </a:cxn>
                  <a:cxn ang="0">
                    <a:pos x="3" y="2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2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64" name="Freeform 251"/>
              <p:cNvSpPr>
                <a:spLocks/>
              </p:cNvSpPr>
              <p:nvPr/>
            </p:nvSpPr>
            <p:spPr bwMode="auto">
              <a:xfrm>
                <a:off x="1791" y="2312"/>
                <a:ext cx="3" cy="5"/>
              </a:xfrm>
              <a:custGeom>
                <a:avLst/>
                <a:gdLst/>
                <a:ahLst/>
                <a:cxnLst>
                  <a:cxn ang="0">
                    <a:pos x="3" y="2"/>
                  </a:cxn>
                  <a:cxn ang="0">
                    <a:pos x="3" y="1"/>
                  </a:cxn>
                  <a:cxn ang="0">
                    <a:pos x="3" y="0"/>
                  </a:cxn>
                  <a:cxn ang="0">
                    <a:pos x="2" y="0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1" y="2"/>
                  </a:cxn>
                  <a:cxn ang="0">
                    <a:pos x="1" y="4"/>
                  </a:cxn>
                  <a:cxn ang="0">
                    <a:pos x="1" y="5"/>
                  </a:cxn>
                  <a:cxn ang="0">
                    <a:pos x="0" y="5"/>
                  </a:cxn>
                  <a:cxn ang="0">
                    <a:pos x="1" y="5"/>
                  </a:cxn>
                  <a:cxn ang="0">
                    <a:pos x="2" y="5"/>
                  </a:cxn>
                  <a:cxn ang="0">
                    <a:pos x="2" y="4"/>
                  </a:cxn>
                  <a:cxn ang="0">
                    <a:pos x="3" y="4"/>
                  </a:cxn>
                  <a:cxn ang="0">
                    <a:pos x="3" y="2"/>
                  </a:cxn>
                </a:cxnLst>
                <a:rect l="0" t="0" r="r" b="b"/>
                <a:pathLst>
                  <a:path w="3" h="5">
                    <a:moveTo>
                      <a:pt x="3" y="2"/>
                    </a:moveTo>
                    <a:lnTo>
                      <a:pt x="3" y="1"/>
                    </a:lnTo>
                    <a:lnTo>
                      <a:pt x="3" y="0"/>
                    </a:lnTo>
                    <a:lnTo>
                      <a:pt x="2" y="0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1" y="2"/>
                    </a:lnTo>
                    <a:lnTo>
                      <a:pt x="1" y="4"/>
                    </a:lnTo>
                    <a:lnTo>
                      <a:pt x="1" y="5"/>
                    </a:lnTo>
                    <a:lnTo>
                      <a:pt x="0" y="5"/>
                    </a:lnTo>
                    <a:lnTo>
                      <a:pt x="1" y="5"/>
                    </a:lnTo>
                    <a:lnTo>
                      <a:pt x="2" y="5"/>
                    </a:lnTo>
                    <a:lnTo>
                      <a:pt x="2" y="4"/>
                    </a:lnTo>
                    <a:lnTo>
                      <a:pt x="3" y="4"/>
                    </a:lnTo>
                    <a:lnTo>
                      <a:pt x="3" y="2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66" name="Group 252"/>
            <p:cNvGrpSpPr>
              <a:grpSpLocks/>
            </p:cNvGrpSpPr>
            <p:nvPr/>
          </p:nvGrpSpPr>
          <p:grpSpPr bwMode="auto">
            <a:xfrm>
              <a:off x="2615951" y="3476427"/>
              <a:ext cx="4299" cy="1365"/>
              <a:chOff x="1794" y="2311"/>
              <a:chExt cx="2" cy="1"/>
            </a:xfrm>
            <a:solidFill>
              <a:srgbClr val="FFFFFF"/>
            </a:solidFill>
            <a:effectLst/>
          </p:grpSpPr>
          <p:sp>
            <p:nvSpPr>
              <p:cNvPr id="6466" name="Freeform 253"/>
              <p:cNvSpPr>
                <a:spLocks/>
              </p:cNvSpPr>
              <p:nvPr/>
            </p:nvSpPr>
            <p:spPr bwMode="auto">
              <a:xfrm>
                <a:off x="1794" y="2311"/>
                <a:ext cx="2" cy="1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67" name="Freeform 254"/>
              <p:cNvSpPr>
                <a:spLocks/>
              </p:cNvSpPr>
              <p:nvPr/>
            </p:nvSpPr>
            <p:spPr bwMode="auto">
              <a:xfrm>
                <a:off x="1794" y="2311"/>
                <a:ext cx="2" cy="1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0" y="0"/>
                  </a:cxn>
                  <a:cxn ang="0">
                    <a:pos x="2" y="0"/>
                  </a:cxn>
                </a:cxnLst>
                <a:rect l="0" t="0" r="r" b="b"/>
                <a:pathLst>
                  <a:path w="2">
                    <a:moveTo>
                      <a:pt x="2" y="0"/>
                    </a:moveTo>
                    <a:lnTo>
                      <a:pt x="0" y="0"/>
                    </a:lnTo>
                    <a:lnTo>
                      <a:pt x="2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69" name="Group 255"/>
            <p:cNvGrpSpPr>
              <a:grpSpLocks/>
            </p:cNvGrpSpPr>
            <p:nvPr/>
          </p:nvGrpSpPr>
          <p:grpSpPr bwMode="auto">
            <a:xfrm>
              <a:off x="1900910" y="3369924"/>
              <a:ext cx="163356" cy="86022"/>
              <a:chOff x="1363" y="2247"/>
              <a:chExt cx="98" cy="52"/>
            </a:xfrm>
            <a:solidFill>
              <a:srgbClr val="FFFFFF"/>
            </a:solidFill>
            <a:effectLst/>
          </p:grpSpPr>
          <p:sp>
            <p:nvSpPr>
              <p:cNvPr id="6469" name="Freeform 256"/>
              <p:cNvSpPr>
                <a:spLocks/>
              </p:cNvSpPr>
              <p:nvPr/>
            </p:nvSpPr>
            <p:spPr bwMode="auto">
              <a:xfrm>
                <a:off x="1363" y="2247"/>
                <a:ext cx="98" cy="52"/>
              </a:xfrm>
              <a:custGeom>
                <a:avLst/>
                <a:gdLst/>
                <a:ahLst/>
                <a:cxnLst>
                  <a:cxn ang="0">
                    <a:pos x="53" y="34"/>
                  </a:cxn>
                  <a:cxn ang="0">
                    <a:pos x="47" y="37"/>
                  </a:cxn>
                  <a:cxn ang="0">
                    <a:pos x="40" y="42"/>
                  </a:cxn>
                  <a:cxn ang="0">
                    <a:pos x="34" y="52"/>
                  </a:cxn>
                  <a:cxn ang="0">
                    <a:pos x="31" y="52"/>
                  </a:cxn>
                  <a:cxn ang="0">
                    <a:pos x="28" y="46"/>
                  </a:cxn>
                  <a:cxn ang="0">
                    <a:pos x="22" y="44"/>
                  </a:cxn>
                  <a:cxn ang="0">
                    <a:pos x="22" y="35"/>
                  </a:cxn>
                  <a:cxn ang="0">
                    <a:pos x="9" y="33"/>
                  </a:cxn>
                  <a:cxn ang="0">
                    <a:pos x="0" y="25"/>
                  </a:cxn>
                  <a:cxn ang="0">
                    <a:pos x="9" y="11"/>
                  </a:cxn>
                  <a:cxn ang="0">
                    <a:pos x="20" y="3"/>
                  </a:cxn>
                  <a:cxn ang="0">
                    <a:pos x="22" y="2"/>
                  </a:cxn>
                  <a:cxn ang="0">
                    <a:pos x="37" y="1"/>
                  </a:cxn>
                  <a:cxn ang="0">
                    <a:pos x="53" y="0"/>
                  </a:cxn>
                  <a:cxn ang="0">
                    <a:pos x="65" y="0"/>
                  </a:cxn>
                  <a:cxn ang="0">
                    <a:pos x="77" y="0"/>
                  </a:cxn>
                  <a:cxn ang="0">
                    <a:pos x="88" y="8"/>
                  </a:cxn>
                  <a:cxn ang="0">
                    <a:pos x="85" y="7"/>
                  </a:cxn>
                  <a:cxn ang="0">
                    <a:pos x="87" y="10"/>
                  </a:cxn>
                  <a:cxn ang="0">
                    <a:pos x="91" y="10"/>
                  </a:cxn>
                  <a:cxn ang="0">
                    <a:pos x="98" y="15"/>
                  </a:cxn>
                  <a:cxn ang="0">
                    <a:pos x="85" y="18"/>
                  </a:cxn>
                  <a:cxn ang="0">
                    <a:pos x="73" y="20"/>
                  </a:cxn>
                  <a:cxn ang="0">
                    <a:pos x="53" y="34"/>
                  </a:cxn>
                </a:cxnLst>
                <a:rect l="0" t="0" r="r" b="b"/>
                <a:pathLst>
                  <a:path w="98" h="52">
                    <a:moveTo>
                      <a:pt x="53" y="34"/>
                    </a:moveTo>
                    <a:lnTo>
                      <a:pt x="47" y="37"/>
                    </a:lnTo>
                    <a:lnTo>
                      <a:pt x="40" y="42"/>
                    </a:lnTo>
                    <a:lnTo>
                      <a:pt x="34" y="52"/>
                    </a:lnTo>
                    <a:lnTo>
                      <a:pt x="31" y="52"/>
                    </a:lnTo>
                    <a:lnTo>
                      <a:pt x="28" y="46"/>
                    </a:lnTo>
                    <a:lnTo>
                      <a:pt x="22" y="44"/>
                    </a:lnTo>
                    <a:lnTo>
                      <a:pt x="22" y="35"/>
                    </a:lnTo>
                    <a:lnTo>
                      <a:pt x="9" y="33"/>
                    </a:lnTo>
                    <a:lnTo>
                      <a:pt x="0" y="25"/>
                    </a:lnTo>
                    <a:lnTo>
                      <a:pt x="9" y="11"/>
                    </a:lnTo>
                    <a:lnTo>
                      <a:pt x="20" y="3"/>
                    </a:lnTo>
                    <a:lnTo>
                      <a:pt x="22" y="2"/>
                    </a:lnTo>
                    <a:lnTo>
                      <a:pt x="37" y="1"/>
                    </a:lnTo>
                    <a:lnTo>
                      <a:pt x="53" y="0"/>
                    </a:lnTo>
                    <a:lnTo>
                      <a:pt x="65" y="0"/>
                    </a:lnTo>
                    <a:lnTo>
                      <a:pt x="77" y="0"/>
                    </a:lnTo>
                    <a:lnTo>
                      <a:pt x="88" y="8"/>
                    </a:lnTo>
                    <a:lnTo>
                      <a:pt x="85" y="7"/>
                    </a:lnTo>
                    <a:lnTo>
                      <a:pt x="87" y="10"/>
                    </a:lnTo>
                    <a:lnTo>
                      <a:pt x="91" y="10"/>
                    </a:lnTo>
                    <a:lnTo>
                      <a:pt x="98" y="15"/>
                    </a:lnTo>
                    <a:lnTo>
                      <a:pt x="85" y="18"/>
                    </a:lnTo>
                    <a:lnTo>
                      <a:pt x="73" y="20"/>
                    </a:lnTo>
                    <a:lnTo>
                      <a:pt x="53" y="34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70" name="Freeform 257"/>
              <p:cNvSpPr>
                <a:spLocks/>
              </p:cNvSpPr>
              <p:nvPr/>
            </p:nvSpPr>
            <p:spPr bwMode="auto">
              <a:xfrm>
                <a:off x="1363" y="2247"/>
                <a:ext cx="98" cy="52"/>
              </a:xfrm>
              <a:custGeom>
                <a:avLst/>
                <a:gdLst/>
                <a:ahLst/>
                <a:cxnLst>
                  <a:cxn ang="0">
                    <a:pos x="53" y="34"/>
                  </a:cxn>
                  <a:cxn ang="0">
                    <a:pos x="47" y="37"/>
                  </a:cxn>
                  <a:cxn ang="0">
                    <a:pos x="40" y="42"/>
                  </a:cxn>
                  <a:cxn ang="0">
                    <a:pos x="34" y="52"/>
                  </a:cxn>
                  <a:cxn ang="0">
                    <a:pos x="31" y="52"/>
                  </a:cxn>
                  <a:cxn ang="0">
                    <a:pos x="28" y="46"/>
                  </a:cxn>
                  <a:cxn ang="0">
                    <a:pos x="22" y="44"/>
                  </a:cxn>
                  <a:cxn ang="0">
                    <a:pos x="22" y="35"/>
                  </a:cxn>
                  <a:cxn ang="0">
                    <a:pos x="9" y="33"/>
                  </a:cxn>
                  <a:cxn ang="0">
                    <a:pos x="0" y="25"/>
                  </a:cxn>
                  <a:cxn ang="0">
                    <a:pos x="9" y="11"/>
                  </a:cxn>
                  <a:cxn ang="0">
                    <a:pos x="20" y="3"/>
                  </a:cxn>
                  <a:cxn ang="0">
                    <a:pos x="22" y="2"/>
                  </a:cxn>
                  <a:cxn ang="0">
                    <a:pos x="37" y="1"/>
                  </a:cxn>
                  <a:cxn ang="0">
                    <a:pos x="53" y="0"/>
                  </a:cxn>
                  <a:cxn ang="0">
                    <a:pos x="65" y="0"/>
                  </a:cxn>
                  <a:cxn ang="0">
                    <a:pos x="77" y="0"/>
                  </a:cxn>
                  <a:cxn ang="0">
                    <a:pos x="88" y="8"/>
                  </a:cxn>
                  <a:cxn ang="0">
                    <a:pos x="85" y="7"/>
                  </a:cxn>
                  <a:cxn ang="0">
                    <a:pos x="87" y="10"/>
                  </a:cxn>
                  <a:cxn ang="0">
                    <a:pos x="91" y="10"/>
                  </a:cxn>
                  <a:cxn ang="0">
                    <a:pos x="98" y="15"/>
                  </a:cxn>
                  <a:cxn ang="0">
                    <a:pos x="85" y="18"/>
                  </a:cxn>
                  <a:cxn ang="0">
                    <a:pos x="73" y="20"/>
                  </a:cxn>
                  <a:cxn ang="0">
                    <a:pos x="53" y="34"/>
                  </a:cxn>
                </a:cxnLst>
                <a:rect l="0" t="0" r="r" b="b"/>
                <a:pathLst>
                  <a:path w="98" h="52">
                    <a:moveTo>
                      <a:pt x="53" y="34"/>
                    </a:moveTo>
                    <a:lnTo>
                      <a:pt x="47" y="37"/>
                    </a:lnTo>
                    <a:lnTo>
                      <a:pt x="40" y="42"/>
                    </a:lnTo>
                    <a:lnTo>
                      <a:pt x="34" y="52"/>
                    </a:lnTo>
                    <a:lnTo>
                      <a:pt x="31" y="52"/>
                    </a:lnTo>
                    <a:lnTo>
                      <a:pt x="28" y="46"/>
                    </a:lnTo>
                    <a:lnTo>
                      <a:pt x="22" y="44"/>
                    </a:lnTo>
                    <a:lnTo>
                      <a:pt x="22" y="35"/>
                    </a:lnTo>
                    <a:lnTo>
                      <a:pt x="9" y="33"/>
                    </a:lnTo>
                    <a:lnTo>
                      <a:pt x="0" y="25"/>
                    </a:lnTo>
                    <a:lnTo>
                      <a:pt x="9" y="11"/>
                    </a:lnTo>
                    <a:lnTo>
                      <a:pt x="20" y="3"/>
                    </a:lnTo>
                    <a:lnTo>
                      <a:pt x="22" y="2"/>
                    </a:lnTo>
                    <a:lnTo>
                      <a:pt x="37" y="1"/>
                    </a:lnTo>
                    <a:lnTo>
                      <a:pt x="53" y="0"/>
                    </a:lnTo>
                    <a:lnTo>
                      <a:pt x="65" y="0"/>
                    </a:lnTo>
                    <a:lnTo>
                      <a:pt x="77" y="0"/>
                    </a:lnTo>
                    <a:lnTo>
                      <a:pt x="88" y="8"/>
                    </a:lnTo>
                    <a:lnTo>
                      <a:pt x="85" y="7"/>
                    </a:lnTo>
                    <a:lnTo>
                      <a:pt x="87" y="10"/>
                    </a:lnTo>
                    <a:lnTo>
                      <a:pt x="91" y="10"/>
                    </a:lnTo>
                    <a:lnTo>
                      <a:pt x="98" y="15"/>
                    </a:lnTo>
                    <a:lnTo>
                      <a:pt x="85" y="18"/>
                    </a:lnTo>
                    <a:lnTo>
                      <a:pt x="73" y="20"/>
                    </a:lnTo>
                    <a:lnTo>
                      <a:pt x="53" y="34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72" name="Group 258"/>
            <p:cNvGrpSpPr>
              <a:grpSpLocks/>
            </p:cNvGrpSpPr>
            <p:nvPr/>
          </p:nvGrpSpPr>
          <p:grpSpPr bwMode="auto">
            <a:xfrm>
              <a:off x="2633146" y="3402694"/>
              <a:ext cx="8598" cy="10923"/>
              <a:chOff x="1803" y="2266"/>
              <a:chExt cx="6" cy="7"/>
            </a:xfrm>
            <a:solidFill>
              <a:srgbClr val="FFFFFF"/>
            </a:solidFill>
            <a:effectLst/>
          </p:grpSpPr>
          <p:sp>
            <p:nvSpPr>
              <p:cNvPr id="6472" name="Freeform 259"/>
              <p:cNvSpPr>
                <a:spLocks/>
              </p:cNvSpPr>
              <p:nvPr/>
            </p:nvSpPr>
            <p:spPr bwMode="auto">
              <a:xfrm>
                <a:off x="1803" y="2266"/>
                <a:ext cx="6" cy="7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0" y="0"/>
                  </a:cxn>
                  <a:cxn ang="0">
                    <a:pos x="6" y="7"/>
                  </a:cxn>
                  <a:cxn ang="0">
                    <a:pos x="6" y="6"/>
                  </a:cxn>
                </a:cxnLst>
                <a:rect l="0" t="0" r="r" b="b"/>
                <a:pathLst>
                  <a:path w="6" h="7">
                    <a:moveTo>
                      <a:pt x="6" y="6"/>
                    </a:moveTo>
                    <a:lnTo>
                      <a:pt x="0" y="0"/>
                    </a:lnTo>
                    <a:lnTo>
                      <a:pt x="6" y="7"/>
                    </a:lnTo>
                    <a:lnTo>
                      <a:pt x="6" y="6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73" name="Freeform 260"/>
              <p:cNvSpPr>
                <a:spLocks/>
              </p:cNvSpPr>
              <p:nvPr/>
            </p:nvSpPr>
            <p:spPr bwMode="auto">
              <a:xfrm>
                <a:off x="1803" y="2266"/>
                <a:ext cx="6" cy="7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0" y="0"/>
                  </a:cxn>
                  <a:cxn ang="0">
                    <a:pos x="6" y="7"/>
                  </a:cxn>
                  <a:cxn ang="0">
                    <a:pos x="6" y="6"/>
                  </a:cxn>
                </a:cxnLst>
                <a:rect l="0" t="0" r="r" b="b"/>
                <a:pathLst>
                  <a:path w="6" h="7">
                    <a:moveTo>
                      <a:pt x="6" y="6"/>
                    </a:moveTo>
                    <a:lnTo>
                      <a:pt x="0" y="0"/>
                    </a:lnTo>
                    <a:lnTo>
                      <a:pt x="6" y="7"/>
                    </a:lnTo>
                    <a:lnTo>
                      <a:pt x="6" y="6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75" name="Group 261"/>
            <p:cNvGrpSpPr>
              <a:grpSpLocks/>
            </p:cNvGrpSpPr>
            <p:nvPr/>
          </p:nvGrpSpPr>
          <p:grpSpPr bwMode="auto">
            <a:xfrm>
              <a:off x="2627414" y="3445022"/>
              <a:ext cx="5732" cy="8193"/>
              <a:chOff x="1801" y="2292"/>
              <a:chExt cx="2" cy="5"/>
            </a:xfrm>
            <a:solidFill>
              <a:srgbClr val="FFFFFF"/>
            </a:solidFill>
            <a:effectLst/>
          </p:grpSpPr>
          <p:sp>
            <p:nvSpPr>
              <p:cNvPr id="6475" name="Freeform 262"/>
              <p:cNvSpPr>
                <a:spLocks/>
              </p:cNvSpPr>
              <p:nvPr/>
            </p:nvSpPr>
            <p:spPr bwMode="auto">
              <a:xfrm>
                <a:off x="1801" y="2292"/>
                <a:ext cx="2" cy="5"/>
              </a:xfrm>
              <a:custGeom>
                <a:avLst/>
                <a:gdLst/>
                <a:ahLst/>
                <a:cxnLst>
                  <a:cxn ang="0">
                    <a:pos x="1" y="5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1" y="5"/>
                  </a:cxn>
                </a:cxnLst>
                <a:rect l="0" t="0" r="r" b="b"/>
                <a:pathLst>
                  <a:path w="2" h="5">
                    <a:moveTo>
                      <a:pt x="1" y="5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1" y="5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76" name="Freeform 263"/>
              <p:cNvSpPr>
                <a:spLocks/>
              </p:cNvSpPr>
              <p:nvPr/>
            </p:nvSpPr>
            <p:spPr bwMode="auto">
              <a:xfrm>
                <a:off x="1801" y="2292"/>
                <a:ext cx="2" cy="5"/>
              </a:xfrm>
              <a:custGeom>
                <a:avLst/>
                <a:gdLst/>
                <a:ahLst/>
                <a:cxnLst>
                  <a:cxn ang="0">
                    <a:pos x="1" y="5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1" y="5"/>
                  </a:cxn>
                </a:cxnLst>
                <a:rect l="0" t="0" r="r" b="b"/>
                <a:pathLst>
                  <a:path w="2" h="5">
                    <a:moveTo>
                      <a:pt x="1" y="5"/>
                    </a:moveTo>
                    <a:lnTo>
                      <a:pt x="2" y="0"/>
                    </a:lnTo>
                    <a:lnTo>
                      <a:pt x="0" y="2"/>
                    </a:lnTo>
                    <a:lnTo>
                      <a:pt x="1" y="5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78" name="Group 264"/>
            <p:cNvGrpSpPr>
              <a:grpSpLocks/>
            </p:cNvGrpSpPr>
            <p:nvPr/>
          </p:nvGrpSpPr>
          <p:grpSpPr bwMode="auto">
            <a:xfrm>
              <a:off x="2601621" y="3333057"/>
              <a:ext cx="2866" cy="1365"/>
              <a:chOff x="1785" y="2224"/>
              <a:chExt cx="2" cy="1"/>
            </a:xfrm>
            <a:solidFill>
              <a:srgbClr val="FFFFFF"/>
            </a:solidFill>
            <a:effectLst/>
          </p:grpSpPr>
          <p:sp>
            <p:nvSpPr>
              <p:cNvPr id="6478" name="Freeform 265"/>
              <p:cNvSpPr>
                <a:spLocks/>
              </p:cNvSpPr>
              <p:nvPr/>
            </p:nvSpPr>
            <p:spPr bwMode="auto">
              <a:xfrm>
                <a:off x="1785" y="2224"/>
                <a:ext cx="2" cy="1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0" y="0"/>
                  </a:cxn>
                  <a:cxn ang="0">
                    <a:pos x="2" y="1"/>
                  </a:cxn>
                  <a:cxn ang="0">
                    <a:pos x="1" y="1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79" name="Freeform 266"/>
              <p:cNvSpPr>
                <a:spLocks/>
              </p:cNvSpPr>
              <p:nvPr/>
            </p:nvSpPr>
            <p:spPr bwMode="auto">
              <a:xfrm>
                <a:off x="1785" y="2224"/>
                <a:ext cx="2" cy="1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0" y="0"/>
                  </a:cxn>
                  <a:cxn ang="0">
                    <a:pos x="2" y="1"/>
                  </a:cxn>
                  <a:cxn ang="0">
                    <a:pos x="1" y="1"/>
                  </a:cxn>
                </a:cxnLst>
                <a:rect l="0" t="0" r="r" b="b"/>
                <a:pathLst>
                  <a:path w="2" h="1">
                    <a:moveTo>
                      <a:pt x="1" y="1"/>
                    </a:moveTo>
                    <a:lnTo>
                      <a:pt x="0" y="0"/>
                    </a:lnTo>
                    <a:lnTo>
                      <a:pt x="2" y="1"/>
                    </a:lnTo>
                    <a:lnTo>
                      <a:pt x="1" y="1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81" name="Group 267"/>
            <p:cNvGrpSpPr>
              <a:grpSpLocks/>
            </p:cNvGrpSpPr>
            <p:nvPr/>
          </p:nvGrpSpPr>
          <p:grpSpPr bwMode="auto">
            <a:xfrm>
              <a:off x="2595890" y="3327596"/>
              <a:ext cx="5732" cy="4096"/>
              <a:chOff x="1781" y="2221"/>
              <a:chExt cx="4" cy="2"/>
            </a:xfrm>
            <a:solidFill>
              <a:srgbClr val="FFFFFF"/>
            </a:solidFill>
            <a:effectLst/>
          </p:grpSpPr>
          <p:sp>
            <p:nvSpPr>
              <p:cNvPr id="6481" name="Freeform 268"/>
              <p:cNvSpPr>
                <a:spLocks/>
              </p:cNvSpPr>
              <p:nvPr/>
            </p:nvSpPr>
            <p:spPr bwMode="auto">
              <a:xfrm>
                <a:off x="1781" y="2221"/>
                <a:ext cx="4" cy="2"/>
              </a:xfrm>
              <a:custGeom>
                <a:avLst/>
                <a:gdLst/>
                <a:ahLst/>
                <a:cxnLst>
                  <a:cxn ang="0">
                    <a:pos x="4" y="2"/>
                  </a:cxn>
                  <a:cxn ang="0">
                    <a:pos x="0" y="0"/>
                  </a:cxn>
                  <a:cxn ang="0">
                    <a:pos x="4" y="2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0" y="0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82" name="Freeform 269"/>
              <p:cNvSpPr>
                <a:spLocks/>
              </p:cNvSpPr>
              <p:nvPr/>
            </p:nvSpPr>
            <p:spPr bwMode="auto">
              <a:xfrm>
                <a:off x="1781" y="2221"/>
                <a:ext cx="4" cy="2"/>
              </a:xfrm>
              <a:custGeom>
                <a:avLst/>
                <a:gdLst/>
                <a:ahLst/>
                <a:cxnLst>
                  <a:cxn ang="0">
                    <a:pos x="4" y="2"/>
                  </a:cxn>
                  <a:cxn ang="0">
                    <a:pos x="0" y="0"/>
                  </a:cxn>
                  <a:cxn ang="0">
                    <a:pos x="4" y="2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0" y="0"/>
                    </a:lnTo>
                    <a:lnTo>
                      <a:pt x="4" y="2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84" name="Group 270"/>
            <p:cNvGrpSpPr>
              <a:grpSpLocks/>
            </p:cNvGrpSpPr>
            <p:nvPr/>
          </p:nvGrpSpPr>
          <p:grpSpPr bwMode="auto">
            <a:xfrm>
              <a:off x="2621683" y="3359001"/>
              <a:ext cx="4299" cy="5462"/>
              <a:chOff x="1797" y="2240"/>
              <a:chExt cx="3" cy="4"/>
            </a:xfrm>
            <a:solidFill>
              <a:srgbClr val="FFFFFF"/>
            </a:solidFill>
            <a:effectLst/>
          </p:grpSpPr>
          <p:sp>
            <p:nvSpPr>
              <p:cNvPr id="6484" name="Freeform 271"/>
              <p:cNvSpPr>
                <a:spLocks/>
              </p:cNvSpPr>
              <p:nvPr/>
            </p:nvSpPr>
            <p:spPr bwMode="auto">
              <a:xfrm>
                <a:off x="1797" y="2240"/>
                <a:ext cx="3" cy="4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3" y="1"/>
                  </a:cxn>
                  <a:cxn ang="0">
                    <a:pos x="0" y="4"/>
                  </a:cxn>
                  <a:cxn ang="0">
                    <a:pos x="2" y="0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lnTo>
                      <a:pt x="3" y="1"/>
                    </a:lnTo>
                    <a:lnTo>
                      <a:pt x="0" y="4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85" name="Freeform 272"/>
              <p:cNvSpPr>
                <a:spLocks/>
              </p:cNvSpPr>
              <p:nvPr/>
            </p:nvSpPr>
            <p:spPr bwMode="auto">
              <a:xfrm>
                <a:off x="1797" y="2240"/>
                <a:ext cx="3" cy="4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3" y="1"/>
                  </a:cxn>
                  <a:cxn ang="0">
                    <a:pos x="0" y="4"/>
                  </a:cxn>
                  <a:cxn ang="0">
                    <a:pos x="2" y="0"/>
                  </a:cxn>
                </a:cxnLst>
                <a:rect l="0" t="0" r="r" b="b"/>
                <a:pathLst>
                  <a:path w="3" h="4">
                    <a:moveTo>
                      <a:pt x="2" y="0"/>
                    </a:moveTo>
                    <a:lnTo>
                      <a:pt x="3" y="1"/>
                    </a:lnTo>
                    <a:lnTo>
                      <a:pt x="0" y="4"/>
                    </a:lnTo>
                    <a:lnTo>
                      <a:pt x="2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87" name="Group 273"/>
            <p:cNvGrpSpPr>
              <a:grpSpLocks/>
            </p:cNvGrpSpPr>
            <p:nvPr/>
          </p:nvGrpSpPr>
          <p:grpSpPr bwMode="auto">
            <a:xfrm>
              <a:off x="2590158" y="3301653"/>
              <a:ext cx="5732" cy="1365"/>
              <a:chOff x="1778" y="2206"/>
              <a:chExt cx="3" cy="1"/>
            </a:xfrm>
            <a:solidFill>
              <a:srgbClr val="FFFFFF"/>
            </a:solidFill>
            <a:effectLst/>
          </p:grpSpPr>
          <p:sp>
            <p:nvSpPr>
              <p:cNvPr id="6487" name="Freeform 274"/>
              <p:cNvSpPr>
                <a:spLocks/>
              </p:cNvSpPr>
              <p:nvPr/>
            </p:nvSpPr>
            <p:spPr bwMode="auto">
              <a:xfrm>
                <a:off x="1778" y="2206"/>
                <a:ext cx="3" cy="1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3" y="0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88" name="Freeform 275"/>
              <p:cNvSpPr>
                <a:spLocks/>
              </p:cNvSpPr>
              <p:nvPr/>
            </p:nvSpPr>
            <p:spPr bwMode="auto">
              <a:xfrm>
                <a:off x="1778" y="2206"/>
                <a:ext cx="3" cy="1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0"/>
                  </a:cxn>
                  <a:cxn ang="0">
                    <a:pos x="1" y="0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3" y="0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2" y="0"/>
                    </a:lnTo>
                    <a:lnTo>
                      <a:pt x="1" y="0"/>
                    </a:lnTo>
                    <a:lnTo>
                      <a:pt x="1" y="1"/>
                    </a:lnTo>
                    <a:lnTo>
                      <a:pt x="0" y="1"/>
                    </a:lnTo>
                    <a:lnTo>
                      <a:pt x="1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3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90" name="Group 276"/>
            <p:cNvGrpSpPr>
              <a:grpSpLocks/>
            </p:cNvGrpSpPr>
            <p:nvPr/>
          </p:nvGrpSpPr>
          <p:grpSpPr bwMode="auto">
            <a:xfrm>
              <a:off x="2621683" y="3334423"/>
              <a:ext cx="4299" cy="4096"/>
              <a:chOff x="1797" y="2225"/>
              <a:chExt cx="3" cy="3"/>
            </a:xfrm>
            <a:solidFill>
              <a:srgbClr val="FFFFFF"/>
            </a:solidFill>
            <a:effectLst/>
          </p:grpSpPr>
          <p:sp>
            <p:nvSpPr>
              <p:cNvPr id="6490" name="Freeform 277"/>
              <p:cNvSpPr>
                <a:spLocks/>
              </p:cNvSpPr>
              <p:nvPr/>
            </p:nvSpPr>
            <p:spPr bwMode="auto">
              <a:xfrm>
                <a:off x="1797" y="2225"/>
                <a:ext cx="3" cy="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0" y="3"/>
                  </a:cxn>
                  <a:cxn ang="0">
                    <a:pos x="3" y="1"/>
                  </a:cxn>
                  <a:cxn ang="0">
                    <a:pos x="1" y="0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91" name="Freeform 278"/>
              <p:cNvSpPr>
                <a:spLocks/>
              </p:cNvSpPr>
              <p:nvPr/>
            </p:nvSpPr>
            <p:spPr bwMode="auto">
              <a:xfrm>
                <a:off x="1797" y="2225"/>
                <a:ext cx="3" cy="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0"/>
                  </a:cxn>
                  <a:cxn ang="0">
                    <a:pos x="0" y="3"/>
                  </a:cxn>
                  <a:cxn ang="0">
                    <a:pos x="3" y="1"/>
                  </a:cxn>
                  <a:cxn ang="0">
                    <a:pos x="1" y="0"/>
                  </a:cxn>
                </a:cxnLst>
                <a:rect l="0" t="0" r="r" b="b"/>
                <a:pathLst>
                  <a:path w="3" h="3">
                    <a:moveTo>
                      <a:pt x="1" y="0"/>
                    </a:moveTo>
                    <a:lnTo>
                      <a:pt x="0" y="0"/>
                    </a:lnTo>
                    <a:lnTo>
                      <a:pt x="0" y="3"/>
                    </a:lnTo>
                    <a:lnTo>
                      <a:pt x="3" y="1"/>
                    </a:lnTo>
                    <a:lnTo>
                      <a:pt x="1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93" name="Group 279"/>
            <p:cNvGrpSpPr>
              <a:grpSpLocks/>
            </p:cNvGrpSpPr>
            <p:nvPr/>
          </p:nvGrpSpPr>
          <p:grpSpPr bwMode="auto">
            <a:xfrm>
              <a:off x="2623116" y="3316672"/>
              <a:ext cx="1433" cy="5462"/>
              <a:chOff x="1798" y="2215"/>
              <a:chExt cx="1" cy="3"/>
            </a:xfrm>
            <a:solidFill>
              <a:srgbClr val="FFFFFF"/>
            </a:solidFill>
            <a:effectLst/>
          </p:grpSpPr>
          <p:sp>
            <p:nvSpPr>
              <p:cNvPr id="6493" name="Freeform 280"/>
              <p:cNvSpPr>
                <a:spLocks/>
              </p:cNvSpPr>
              <p:nvPr/>
            </p:nvSpPr>
            <p:spPr bwMode="auto">
              <a:xfrm>
                <a:off x="1798" y="2215"/>
                <a:ext cx="1" cy="3"/>
              </a:xfrm>
              <a:custGeom>
                <a:avLst/>
                <a:gdLst/>
                <a:ahLst/>
                <a:cxnLst>
                  <a:cxn ang="0">
                    <a:pos x="1" y="3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1" y="3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3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94" name="Freeform 281"/>
              <p:cNvSpPr>
                <a:spLocks/>
              </p:cNvSpPr>
              <p:nvPr/>
            </p:nvSpPr>
            <p:spPr bwMode="auto">
              <a:xfrm>
                <a:off x="1798" y="2215"/>
                <a:ext cx="1" cy="3"/>
              </a:xfrm>
              <a:custGeom>
                <a:avLst/>
                <a:gdLst/>
                <a:ahLst/>
                <a:cxnLst>
                  <a:cxn ang="0">
                    <a:pos x="1" y="3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  <a:cxn ang="0">
                    <a:pos x="1" y="1"/>
                  </a:cxn>
                  <a:cxn ang="0">
                    <a:pos x="1" y="3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lnTo>
                      <a:pt x="0" y="0"/>
                    </a:lnTo>
                    <a:lnTo>
                      <a:pt x="0" y="1"/>
                    </a:lnTo>
                    <a:lnTo>
                      <a:pt x="0" y="0"/>
                    </a:lnTo>
                    <a:lnTo>
                      <a:pt x="1" y="1"/>
                    </a:lnTo>
                    <a:lnTo>
                      <a:pt x="1" y="3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96" name="Group 282"/>
            <p:cNvGrpSpPr>
              <a:grpSpLocks/>
            </p:cNvGrpSpPr>
            <p:nvPr/>
          </p:nvGrpSpPr>
          <p:grpSpPr bwMode="auto">
            <a:xfrm>
              <a:off x="1908074" y="3293460"/>
              <a:ext cx="32958" cy="76464"/>
              <a:chOff x="1367" y="2201"/>
              <a:chExt cx="21" cy="46"/>
            </a:xfrm>
            <a:solidFill>
              <a:srgbClr val="FFFFFF"/>
            </a:solidFill>
            <a:effectLst/>
          </p:grpSpPr>
          <p:sp>
            <p:nvSpPr>
              <p:cNvPr id="6496" name="Freeform 283"/>
              <p:cNvSpPr>
                <a:spLocks/>
              </p:cNvSpPr>
              <p:nvPr/>
            </p:nvSpPr>
            <p:spPr bwMode="auto">
              <a:xfrm>
                <a:off x="1367" y="2201"/>
                <a:ext cx="21" cy="46"/>
              </a:xfrm>
              <a:custGeom>
                <a:avLst/>
                <a:gdLst/>
                <a:ahLst/>
                <a:cxnLst>
                  <a:cxn ang="0">
                    <a:pos x="13" y="37"/>
                  </a:cxn>
                  <a:cxn ang="0">
                    <a:pos x="4" y="46"/>
                  </a:cxn>
                  <a:cxn ang="0">
                    <a:pos x="0" y="46"/>
                  </a:cxn>
                  <a:cxn ang="0">
                    <a:pos x="3" y="28"/>
                  </a:cxn>
                  <a:cxn ang="0">
                    <a:pos x="6" y="12"/>
                  </a:cxn>
                  <a:cxn ang="0">
                    <a:pos x="20" y="0"/>
                  </a:cxn>
                  <a:cxn ang="0">
                    <a:pos x="21" y="3"/>
                  </a:cxn>
                  <a:cxn ang="0">
                    <a:pos x="18" y="20"/>
                  </a:cxn>
                  <a:cxn ang="0">
                    <a:pos x="13" y="37"/>
                  </a:cxn>
                </a:cxnLst>
                <a:rect l="0" t="0" r="r" b="b"/>
                <a:pathLst>
                  <a:path w="21" h="46">
                    <a:moveTo>
                      <a:pt x="13" y="37"/>
                    </a:moveTo>
                    <a:lnTo>
                      <a:pt x="4" y="46"/>
                    </a:lnTo>
                    <a:lnTo>
                      <a:pt x="0" y="46"/>
                    </a:lnTo>
                    <a:lnTo>
                      <a:pt x="3" y="28"/>
                    </a:lnTo>
                    <a:lnTo>
                      <a:pt x="6" y="12"/>
                    </a:lnTo>
                    <a:lnTo>
                      <a:pt x="20" y="0"/>
                    </a:lnTo>
                    <a:lnTo>
                      <a:pt x="21" y="3"/>
                    </a:lnTo>
                    <a:lnTo>
                      <a:pt x="18" y="20"/>
                    </a:lnTo>
                    <a:lnTo>
                      <a:pt x="13" y="3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497" name="Freeform 284"/>
              <p:cNvSpPr>
                <a:spLocks/>
              </p:cNvSpPr>
              <p:nvPr/>
            </p:nvSpPr>
            <p:spPr bwMode="auto">
              <a:xfrm>
                <a:off x="1367" y="2201"/>
                <a:ext cx="21" cy="46"/>
              </a:xfrm>
              <a:custGeom>
                <a:avLst/>
                <a:gdLst/>
                <a:ahLst/>
                <a:cxnLst>
                  <a:cxn ang="0">
                    <a:pos x="13" y="37"/>
                  </a:cxn>
                  <a:cxn ang="0">
                    <a:pos x="4" y="46"/>
                  </a:cxn>
                  <a:cxn ang="0">
                    <a:pos x="0" y="46"/>
                  </a:cxn>
                  <a:cxn ang="0">
                    <a:pos x="3" y="28"/>
                  </a:cxn>
                  <a:cxn ang="0">
                    <a:pos x="6" y="12"/>
                  </a:cxn>
                  <a:cxn ang="0">
                    <a:pos x="20" y="0"/>
                  </a:cxn>
                  <a:cxn ang="0">
                    <a:pos x="21" y="3"/>
                  </a:cxn>
                  <a:cxn ang="0">
                    <a:pos x="18" y="20"/>
                  </a:cxn>
                  <a:cxn ang="0">
                    <a:pos x="13" y="37"/>
                  </a:cxn>
                </a:cxnLst>
                <a:rect l="0" t="0" r="r" b="b"/>
                <a:pathLst>
                  <a:path w="21" h="46">
                    <a:moveTo>
                      <a:pt x="13" y="37"/>
                    </a:moveTo>
                    <a:lnTo>
                      <a:pt x="4" y="46"/>
                    </a:lnTo>
                    <a:lnTo>
                      <a:pt x="0" y="46"/>
                    </a:lnTo>
                    <a:lnTo>
                      <a:pt x="3" y="28"/>
                    </a:lnTo>
                    <a:lnTo>
                      <a:pt x="6" y="12"/>
                    </a:lnTo>
                    <a:lnTo>
                      <a:pt x="20" y="0"/>
                    </a:lnTo>
                    <a:lnTo>
                      <a:pt x="21" y="3"/>
                    </a:lnTo>
                    <a:lnTo>
                      <a:pt x="18" y="20"/>
                    </a:lnTo>
                    <a:lnTo>
                      <a:pt x="13" y="3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699" name="Group 285"/>
            <p:cNvGrpSpPr>
              <a:grpSpLocks/>
            </p:cNvGrpSpPr>
            <p:nvPr/>
          </p:nvGrpSpPr>
          <p:grpSpPr bwMode="auto">
            <a:xfrm>
              <a:off x="2197530" y="3293460"/>
              <a:ext cx="54452" cy="20481"/>
              <a:chOff x="1541" y="2201"/>
              <a:chExt cx="34" cy="12"/>
            </a:xfrm>
            <a:solidFill>
              <a:srgbClr val="FFFFFF"/>
            </a:solidFill>
            <a:effectLst/>
          </p:grpSpPr>
          <p:sp>
            <p:nvSpPr>
              <p:cNvPr id="6499" name="Freeform 286"/>
              <p:cNvSpPr>
                <a:spLocks/>
              </p:cNvSpPr>
              <p:nvPr/>
            </p:nvSpPr>
            <p:spPr bwMode="auto">
              <a:xfrm>
                <a:off x="1541" y="2201"/>
                <a:ext cx="34" cy="12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0" y="4"/>
                  </a:cxn>
                  <a:cxn ang="0">
                    <a:pos x="18" y="12"/>
                  </a:cxn>
                  <a:cxn ang="0">
                    <a:pos x="34" y="10"/>
                  </a:cxn>
                  <a:cxn ang="0">
                    <a:pos x="13" y="0"/>
                  </a:cxn>
                </a:cxnLst>
                <a:rect l="0" t="0" r="r" b="b"/>
                <a:pathLst>
                  <a:path w="34" h="12">
                    <a:moveTo>
                      <a:pt x="13" y="0"/>
                    </a:moveTo>
                    <a:lnTo>
                      <a:pt x="0" y="4"/>
                    </a:lnTo>
                    <a:lnTo>
                      <a:pt x="18" y="12"/>
                    </a:lnTo>
                    <a:lnTo>
                      <a:pt x="34" y="10"/>
                    </a:lnTo>
                    <a:lnTo>
                      <a:pt x="13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00" name="Freeform 287"/>
              <p:cNvSpPr>
                <a:spLocks/>
              </p:cNvSpPr>
              <p:nvPr/>
            </p:nvSpPr>
            <p:spPr bwMode="auto">
              <a:xfrm>
                <a:off x="1541" y="2201"/>
                <a:ext cx="34" cy="12"/>
              </a:xfrm>
              <a:custGeom>
                <a:avLst/>
                <a:gdLst/>
                <a:ahLst/>
                <a:cxnLst>
                  <a:cxn ang="0">
                    <a:pos x="13" y="0"/>
                  </a:cxn>
                  <a:cxn ang="0">
                    <a:pos x="0" y="4"/>
                  </a:cxn>
                  <a:cxn ang="0">
                    <a:pos x="18" y="12"/>
                  </a:cxn>
                  <a:cxn ang="0">
                    <a:pos x="34" y="10"/>
                  </a:cxn>
                  <a:cxn ang="0">
                    <a:pos x="13" y="0"/>
                  </a:cxn>
                </a:cxnLst>
                <a:rect l="0" t="0" r="r" b="b"/>
                <a:pathLst>
                  <a:path w="34" h="12">
                    <a:moveTo>
                      <a:pt x="13" y="0"/>
                    </a:moveTo>
                    <a:lnTo>
                      <a:pt x="0" y="4"/>
                    </a:lnTo>
                    <a:lnTo>
                      <a:pt x="18" y="12"/>
                    </a:lnTo>
                    <a:lnTo>
                      <a:pt x="34" y="10"/>
                    </a:lnTo>
                    <a:lnTo>
                      <a:pt x="13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02" name="Group 288"/>
            <p:cNvGrpSpPr>
              <a:grpSpLocks/>
            </p:cNvGrpSpPr>
            <p:nvPr/>
          </p:nvGrpSpPr>
          <p:grpSpPr bwMode="auto">
            <a:xfrm>
              <a:off x="2485553" y="3293460"/>
              <a:ext cx="41555" cy="15020"/>
              <a:chOff x="1715" y="2201"/>
              <a:chExt cx="25" cy="9"/>
            </a:xfrm>
            <a:solidFill>
              <a:srgbClr val="FFFFFF"/>
            </a:solidFill>
            <a:effectLst/>
          </p:grpSpPr>
          <p:sp>
            <p:nvSpPr>
              <p:cNvPr id="6502" name="Freeform 289"/>
              <p:cNvSpPr>
                <a:spLocks/>
              </p:cNvSpPr>
              <p:nvPr/>
            </p:nvSpPr>
            <p:spPr bwMode="auto">
              <a:xfrm>
                <a:off x="1715" y="2201"/>
                <a:ext cx="25" cy="9"/>
              </a:xfrm>
              <a:custGeom>
                <a:avLst/>
                <a:gdLst/>
                <a:ahLst/>
                <a:cxnLst>
                  <a:cxn ang="0">
                    <a:pos x="25" y="4"/>
                  </a:cxn>
                  <a:cxn ang="0">
                    <a:pos x="24" y="6"/>
                  </a:cxn>
                  <a:cxn ang="0">
                    <a:pos x="7" y="9"/>
                  </a:cxn>
                  <a:cxn ang="0">
                    <a:pos x="0" y="7"/>
                  </a:cxn>
                  <a:cxn ang="0">
                    <a:pos x="2" y="0"/>
                  </a:cxn>
                  <a:cxn ang="0">
                    <a:pos x="25" y="4"/>
                  </a:cxn>
                </a:cxnLst>
                <a:rect l="0" t="0" r="r" b="b"/>
                <a:pathLst>
                  <a:path w="25" h="9">
                    <a:moveTo>
                      <a:pt x="25" y="4"/>
                    </a:moveTo>
                    <a:lnTo>
                      <a:pt x="24" y="6"/>
                    </a:lnTo>
                    <a:lnTo>
                      <a:pt x="7" y="9"/>
                    </a:lnTo>
                    <a:lnTo>
                      <a:pt x="0" y="7"/>
                    </a:lnTo>
                    <a:lnTo>
                      <a:pt x="2" y="0"/>
                    </a:lnTo>
                    <a:lnTo>
                      <a:pt x="25" y="4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03" name="Freeform 290"/>
              <p:cNvSpPr>
                <a:spLocks/>
              </p:cNvSpPr>
              <p:nvPr/>
            </p:nvSpPr>
            <p:spPr bwMode="auto">
              <a:xfrm>
                <a:off x="1715" y="2201"/>
                <a:ext cx="25" cy="9"/>
              </a:xfrm>
              <a:custGeom>
                <a:avLst/>
                <a:gdLst/>
                <a:ahLst/>
                <a:cxnLst>
                  <a:cxn ang="0">
                    <a:pos x="25" y="4"/>
                  </a:cxn>
                  <a:cxn ang="0">
                    <a:pos x="24" y="6"/>
                  </a:cxn>
                  <a:cxn ang="0">
                    <a:pos x="7" y="9"/>
                  </a:cxn>
                  <a:cxn ang="0">
                    <a:pos x="0" y="7"/>
                  </a:cxn>
                  <a:cxn ang="0">
                    <a:pos x="2" y="0"/>
                  </a:cxn>
                  <a:cxn ang="0">
                    <a:pos x="25" y="4"/>
                  </a:cxn>
                </a:cxnLst>
                <a:rect l="0" t="0" r="r" b="b"/>
                <a:pathLst>
                  <a:path w="25" h="9">
                    <a:moveTo>
                      <a:pt x="25" y="4"/>
                    </a:moveTo>
                    <a:lnTo>
                      <a:pt x="24" y="6"/>
                    </a:lnTo>
                    <a:lnTo>
                      <a:pt x="7" y="9"/>
                    </a:lnTo>
                    <a:lnTo>
                      <a:pt x="0" y="7"/>
                    </a:lnTo>
                    <a:lnTo>
                      <a:pt x="2" y="0"/>
                    </a:lnTo>
                    <a:lnTo>
                      <a:pt x="25" y="4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05" name="Group 291"/>
            <p:cNvGrpSpPr>
              <a:grpSpLocks/>
            </p:cNvGrpSpPr>
            <p:nvPr/>
          </p:nvGrpSpPr>
          <p:grpSpPr bwMode="auto">
            <a:xfrm>
              <a:off x="2547169" y="3313941"/>
              <a:ext cx="5732" cy="2731"/>
              <a:chOff x="1752" y="2213"/>
              <a:chExt cx="4" cy="2"/>
            </a:xfrm>
            <a:solidFill>
              <a:srgbClr val="FFFFFF"/>
            </a:solidFill>
            <a:effectLst/>
          </p:grpSpPr>
          <p:sp>
            <p:nvSpPr>
              <p:cNvPr id="6505" name="Freeform 292"/>
              <p:cNvSpPr>
                <a:spLocks/>
              </p:cNvSpPr>
              <p:nvPr/>
            </p:nvSpPr>
            <p:spPr bwMode="auto">
              <a:xfrm>
                <a:off x="1752" y="2213"/>
                <a:ext cx="4" cy="2"/>
              </a:xfrm>
              <a:custGeom>
                <a:avLst/>
                <a:gdLst/>
                <a:ahLst/>
                <a:cxnLst>
                  <a:cxn ang="0">
                    <a:pos x="4" y="1"/>
                  </a:cxn>
                  <a:cxn ang="0">
                    <a:pos x="1" y="0"/>
                  </a:cxn>
                  <a:cxn ang="0">
                    <a:pos x="0" y="2"/>
                  </a:cxn>
                  <a:cxn ang="0">
                    <a:pos x="4" y="1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06" name="Freeform 293"/>
              <p:cNvSpPr>
                <a:spLocks/>
              </p:cNvSpPr>
              <p:nvPr/>
            </p:nvSpPr>
            <p:spPr bwMode="auto">
              <a:xfrm>
                <a:off x="1752" y="2213"/>
                <a:ext cx="4" cy="2"/>
              </a:xfrm>
              <a:custGeom>
                <a:avLst/>
                <a:gdLst/>
                <a:ahLst/>
                <a:cxnLst>
                  <a:cxn ang="0">
                    <a:pos x="4" y="1"/>
                  </a:cxn>
                  <a:cxn ang="0">
                    <a:pos x="1" y="0"/>
                  </a:cxn>
                  <a:cxn ang="0">
                    <a:pos x="0" y="2"/>
                  </a:cxn>
                  <a:cxn ang="0">
                    <a:pos x="4" y="1"/>
                  </a:cxn>
                </a:cxnLst>
                <a:rect l="0" t="0" r="r" b="b"/>
                <a:pathLst>
                  <a:path w="4" h="2">
                    <a:moveTo>
                      <a:pt x="4" y="1"/>
                    </a:moveTo>
                    <a:lnTo>
                      <a:pt x="1" y="0"/>
                    </a:lnTo>
                    <a:lnTo>
                      <a:pt x="0" y="2"/>
                    </a:lnTo>
                    <a:lnTo>
                      <a:pt x="4" y="1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08" name="Group 294"/>
            <p:cNvGrpSpPr>
              <a:grpSpLocks/>
            </p:cNvGrpSpPr>
            <p:nvPr/>
          </p:nvGrpSpPr>
          <p:grpSpPr bwMode="auto">
            <a:xfrm>
              <a:off x="2223323" y="3092743"/>
              <a:ext cx="12897" cy="23212"/>
              <a:chOff x="1557" y="2080"/>
              <a:chExt cx="8" cy="13"/>
            </a:xfrm>
            <a:solidFill>
              <a:srgbClr val="FFFFFF"/>
            </a:solidFill>
            <a:effectLst/>
          </p:grpSpPr>
          <p:sp>
            <p:nvSpPr>
              <p:cNvPr id="6508" name="Freeform 295"/>
              <p:cNvSpPr>
                <a:spLocks/>
              </p:cNvSpPr>
              <p:nvPr/>
            </p:nvSpPr>
            <p:spPr bwMode="auto">
              <a:xfrm>
                <a:off x="1557" y="2080"/>
                <a:ext cx="8" cy="13"/>
              </a:xfrm>
              <a:custGeom>
                <a:avLst/>
                <a:gdLst/>
                <a:ahLst/>
                <a:cxnLst>
                  <a:cxn ang="0">
                    <a:pos x="8" y="12"/>
                  </a:cxn>
                  <a:cxn ang="0">
                    <a:pos x="4" y="0"/>
                  </a:cxn>
                  <a:cxn ang="0">
                    <a:pos x="0" y="11"/>
                  </a:cxn>
                  <a:cxn ang="0">
                    <a:pos x="1" y="13"/>
                  </a:cxn>
                  <a:cxn ang="0">
                    <a:pos x="8" y="12"/>
                  </a:cxn>
                </a:cxnLst>
                <a:rect l="0" t="0" r="r" b="b"/>
                <a:pathLst>
                  <a:path w="8" h="13">
                    <a:moveTo>
                      <a:pt x="8" y="12"/>
                    </a:moveTo>
                    <a:lnTo>
                      <a:pt x="4" y="0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8" y="12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09" name="Freeform 296"/>
              <p:cNvSpPr>
                <a:spLocks/>
              </p:cNvSpPr>
              <p:nvPr/>
            </p:nvSpPr>
            <p:spPr bwMode="auto">
              <a:xfrm>
                <a:off x="1557" y="2080"/>
                <a:ext cx="8" cy="13"/>
              </a:xfrm>
              <a:custGeom>
                <a:avLst/>
                <a:gdLst/>
                <a:ahLst/>
                <a:cxnLst>
                  <a:cxn ang="0">
                    <a:pos x="8" y="12"/>
                  </a:cxn>
                  <a:cxn ang="0">
                    <a:pos x="4" y="0"/>
                  </a:cxn>
                  <a:cxn ang="0">
                    <a:pos x="0" y="11"/>
                  </a:cxn>
                  <a:cxn ang="0">
                    <a:pos x="1" y="13"/>
                  </a:cxn>
                  <a:cxn ang="0">
                    <a:pos x="8" y="12"/>
                  </a:cxn>
                </a:cxnLst>
                <a:rect l="0" t="0" r="r" b="b"/>
                <a:pathLst>
                  <a:path w="8" h="13">
                    <a:moveTo>
                      <a:pt x="8" y="12"/>
                    </a:moveTo>
                    <a:lnTo>
                      <a:pt x="4" y="0"/>
                    </a:lnTo>
                    <a:lnTo>
                      <a:pt x="0" y="11"/>
                    </a:lnTo>
                    <a:lnTo>
                      <a:pt x="1" y="13"/>
                    </a:lnTo>
                    <a:lnTo>
                      <a:pt x="8" y="12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11" name="Group 297"/>
            <p:cNvGrpSpPr>
              <a:grpSpLocks/>
            </p:cNvGrpSpPr>
            <p:nvPr/>
          </p:nvGrpSpPr>
          <p:grpSpPr bwMode="auto">
            <a:xfrm>
              <a:off x="2246250" y="3042222"/>
              <a:ext cx="18628" cy="28674"/>
              <a:chOff x="1571" y="2049"/>
              <a:chExt cx="11" cy="17"/>
            </a:xfrm>
            <a:solidFill>
              <a:srgbClr val="FFFFFF"/>
            </a:solidFill>
            <a:effectLst/>
          </p:grpSpPr>
          <p:sp>
            <p:nvSpPr>
              <p:cNvPr id="6511" name="Freeform 298"/>
              <p:cNvSpPr>
                <a:spLocks/>
              </p:cNvSpPr>
              <p:nvPr/>
            </p:nvSpPr>
            <p:spPr bwMode="auto">
              <a:xfrm>
                <a:off x="1571" y="2049"/>
                <a:ext cx="11" cy="17"/>
              </a:xfrm>
              <a:custGeom>
                <a:avLst/>
                <a:gdLst/>
                <a:ahLst/>
                <a:cxnLst>
                  <a:cxn ang="0">
                    <a:pos x="5" y="17"/>
                  </a:cxn>
                  <a:cxn ang="0">
                    <a:pos x="8" y="9"/>
                  </a:cxn>
                  <a:cxn ang="0">
                    <a:pos x="0" y="0"/>
                  </a:cxn>
                  <a:cxn ang="0">
                    <a:pos x="11" y="11"/>
                  </a:cxn>
                  <a:cxn ang="0">
                    <a:pos x="5" y="17"/>
                  </a:cxn>
                </a:cxnLst>
                <a:rect l="0" t="0" r="r" b="b"/>
                <a:pathLst>
                  <a:path w="11" h="17">
                    <a:moveTo>
                      <a:pt x="5" y="17"/>
                    </a:moveTo>
                    <a:lnTo>
                      <a:pt x="8" y="9"/>
                    </a:lnTo>
                    <a:lnTo>
                      <a:pt x="0" y="0"/>
                    </a:lnTo>
                    <a:lnTo>
                      <a:pt x="11" y="11"/>
                    </a:lnTo>
                    <a:lnTo>
                      <a:pt x="5" y="1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12" name="Freeform 299"/>
              <p:cNvSpPr>
                <a:spLocks/>
              </p:cNvSpPr>
              <p:nvPr/>
            </p:nvSpPr>
            <p:spPr bwMode="auto">
              <a:xfrm>
                <a:off x="1571" y="2049"/>
                <a:ext cx="11" cy="17"/>
              </a:xfrm>
              <a:custGeom>
                <a:avLst/>
                <a:gdLst/>
                <a:ahLst/>
                <a:cxnLst>
                  <a:cxn ang="0">
                    <a:pos x="5" y="17"/>
                  </a:cxn>
                  <a:cxn ang="0">
                    <a:pos x="8" y="9"/>
                  </a:cxn>
                  <a:cxn ang="0">
                    <a:pos x="0" y="0"/>
                  </a:cxn>
                  <a:cxn ang="0">
                    <a:pos x="11" y="11"/>
                  </a:cxn>
                  <a:cxn ang="0">
                    <a:pos x="5" y="17"/>
                  </a:cxn>
                </a:cxnLst>
                <a:rect l="0" t="0" r="r" b="b"/>
                <a:pathLst>
                  <a:path w="11" h="17">
                    <a:moveTo>
                      <a:pt x="5" y="17"/>
                    </a:moveTo>
                    <a:lnTo>
                      <a:pt x="8" y="9"/>
                    </a:lnTo>
                    <a:lnTo>
                      <a:pt x="0" y="0"/>
                    </a:lnTo>
                    <a:lnTo>
                      <a:pt x="11" y="11"/>
                    </a:lnTo>
                    <a:lnTo>
                      <a:pt x="5" y="1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14" name="Group 300"/>
            <p:cNvGrpSpPr>
              <a:grpSpLocks/>
            </p:cNvGrpSpPr>
            <p:nvPr/>
          </p:nvGrpSpPr>
          <p:grpSpPr bwMode="auto">
            <a:xfrm>
              <a:off x="2267744" y="3084550"/>
              <a:ext cx="14329" cy="21847"/>
              <a:chOff x="1584" y="2075"/>
              <a:chExt cx="8" cy="13"/>
            </a:xfrm>
            <a:solidFill>
              <a:srgbClr val="FFFFFF"/>
            </a:solidFill>
            <a:effectLst/>
          </p:grpSpPr>
          <p:sp>
            <p:nvSpPr>
              <p:cNvPr id="6514" name="Freeform 301"/>
              <p:cNvSpPr>
                <a:spLocks/>
              </p:cNvSpPr>
              <p:nvPr/>
            </p:nvSpPr>
            <p:spPr bwMode="auto">
              <a:xfrm>
                <a:off x="1584" y="2075"/>
                <a:ext cx="8" cy="13"/>
              </a:xfrm>
              <a:custGeom>
                <a:avLst/>
                <a:gdLst/>
                <a:ahLst/>
                <a:cxnLst>
                  <a:cxn ang="0">
                    <a:pos x="5" y="13"/>
                  </a:cxn>
                  <a:cxn ang="0">
                    <a:pos x="8" y="8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5" y="5"/>
                  </a:cxn>
                  <a:cxn ang="0">
                    <a:pos x="7" y="8"/>
                  </a:cxn>
                  <a:cxn ang="0">
                    <a:pos x="5" y="12"/>
                  </a:cxn>
                  <a:cxn ang="0">
                    <a:pos x="5" y="13"/>
                  </a:cxn>
                </a:cxnLst>
                <a:rect l="0" t="0" r="r" b="b"/>
                <a:pathLst>
                  <a:path w="8" h="13">
                    <a:moveTo>
                      <a:pt x="5" y="13"/>
                    </a:moveTo>
                    <a:lnTo>
                      <a:pt x="8" y="8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5" y="5"/>
                    </a:lnTo>
                    <a:lnTo>
                      <a:pt x="7" y="8"/>
                    </a:lnTo>
                    <a:lnTo>
                      <a:pt x="5" y="12"/>
                    </a:lnTo>
                    <a:lnTo>
                      <a:pt x="5" y="13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15" name="Freeform 302"/>
              <p:cNvSpPr>
                <a:spLocks/>
              </p:cNvSpPr>
              <p:nvPr/>
            </p:nvSpPr>
            <p:spPr bwMode="auto">
              <a:xfrm>
                <a:off x="1584" y="2075"/>
                <a:ext cx="8" cy="13"/>
              </a:xfrm>
              <a:custGeom>
                <a:avLst/>
                <a:gdLst/>
                <a:ahLst/>
                <a:cxnLst>
                  <a:cxn ang="0">
                    <a:pos x="5" y="13"/>
                  </a:cxn>
                  <a:cxn ang="0">
                    <a:pos x="8" y="8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5" y="5"/>
                  </a:cxn>
                  <a:cxn ang="0">
                    <a:pos x="7" y="8"/>
                  </a:cxn>
                  <a:cxn ang="0">
                    <a:pos x="5" y="12"/>
                  </a:cxn>
                  <a:cxn ang="0">
                    <a:pos x="5" y="13"/>
                  </a:cxn>
                </a:cxnLst>
                <a:rect l="0" t="0" r="r" b="b"/>
                <a:pathLst>
                  <a:path w="8" h="13">
                    <a:moveTo>
                      <a:pt x="5" y="13"/>
                    </a:moveTo>
                    <a:lnTo>
                      <a:pt x="8" y="8"/>
                    </a:lnTo>
                    <a:lnTo>
                      <a:pt x="1" y="0"/>
                    </a:lnTo>
                    <a:lnTo>
                      <a:pt x="0" y="1"/>
                    </a:lnTo>
                    <a:lnTo>
                      <a:pt x="5" y="5"/>
                    </a:lnTo>
                    <a:lnTo>
                      <a:pt x="7" y="8"/>
                    </a:lnTo>
                    <a:lnTo>
                      <a:pt x="5" y="12"/>
                    </a:lnTo>
                    <a:lnTo>
                      <a:pt x="5" y="13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17" name="Group 303"/>
            <p:cNvGrpSpPr>
              <a:grpSpLocks/>
            </p:cNvGrpSpPr>
            <p:nvPr/>
          </p:nvGrpSpPr>
          <p:grpSpPr bwMode="auto">
            <a:xfrm>
              <a:off x="2329361" y="3207438"/>
              <a:ext cx="15762" cy="12289"/>
              <a:chOff x="1621" y="2149"/>
              <a:chExt cx="9" cy="7"/>
            </a:xfrm>
            <a:solidFill>
              <a:srgbClr val="FFFFFF"/>
            </a:solidFill>
            <a:effectLst/>
          </p:grpSpPr>
          <p:sp>
            <p:nvSpPr>
              <p:cNvPr id="6517" name="Freeform 304"/>
              <p:cNvSpPr>
                <a:spLocks/>
              </p:cNvSpPr>
              <p:nvPr/>
            </p:nvSpPr>
            <p:spPr bwMode="auto">
              <a:xfrm>
                <a:off x="1621" y="2149"/>
                <a:ext cx="9" cy="7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9" y="2"/>
                  </a:cxn>
                  <a:cxn ang="0">
                    <a:pos x="0" y="7"/>
                  </a:cxn>
                  <a:cxn ang="0">
                    <a:pos x="9" y="0"/>
                  </a:cxn>
                </a:cxnLst>
                <a:rect l="0" t="0" r="r" b="b"/>
                <a:pathLst>
                  <a:path w="9" h="7">
                    <a:moveTo>
                      <a:pt x="9" y="0"/>
                    </a:moveTo>
                    <a:lnTo>
                      <a:pt x="9" y="2"/>
                    </a:lnTo>
                    <a:lnTo>
                      <a:pt x="0" y="7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18" name="Freeform 305"/>
              <p:cNvSpPr>
                <a:spLocks/>
              </p:cNvSpPr>
              <p:nvPr/>
            </p:nvSpPr>
            <p:spPr bwMode="auto">
              <a:xfrm>
                <a:off x="1621" y="2149"/>
                <a:ext cx="9" cy="7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9" y="2"/>
                  </a:cxn>
                  <a:cxn ang="0">
                    <a:pos x="0" y="7"/>
                  </a:cxn>
                  <a:cxn ang="0">
                    <a:pos x="9" y="0"/>
                  </a:cxn>
                </a:cxnLst>
                <a:rect l="0" t="0" r="r" b="b"/>
                <a:pathLst>
                  <a:path w="9" h="7">
                    <a:moveTo>
                      <a:pt x="9" y="0"/>
                    </a:moveTo>
                    <a:lnTo>
                      <a:pt x="9" y="2"/>
                    </a:lnTo>
                    <a:lnTo>
                      <a:pt x="0" y="7"/>
                    </a:lnTo>
                    <a:lnTo>
                      <a:pt x="9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20" name="Group 306"/>
            <p:cNvGrpSpPr>
              <a:grpSpLocks/>
            </p:cNvGrpSpPr>
            <p:nvPr/>
          </p:nvGrpSpPr>
          <p:grpSpPr bwMode="auto">
            <a:xfrm>
              <a:off x="2319331" y="3169206"/>
              <a:ext cx="10031" cy="9558"/>
              <a:chOff x="1615" y="2126"/>
              <a:chExt cx="6" cy="6"/>
            </a:xfrm>
            <a:solidFill>
              <a:srgbClr val="FFFFFF"/>
            </a:solidFill>
            <a:effectLst/>
          </p:grpSpPr>
          <p:sp>
            <p:nvSpPr>
              <p:cNvPr id="6520" name="Freeform 307"/>
              <p:cNvSpPr>
                <a:spLocks/>
              </p:cNvSpPr>
              <p:nvPr/>
            </p:nvSpPr>
            <p:spPr bwMode="auto">
              <a:xfrm>
                <a:off x="1615" y="2126"/>
                <a:ext cx="6" cy="6"/>
              </a:xfrm>
              <a:custGeom>
                <a:avLst/>
                <a:gdLst/>
                <a:ahLst/>
                <a:cxnLst>
                  <a:cxn ang="0">
                    <a:pos x="6" y="1"/>
                  </a:cxn>
                  <a:cxn ang="0">
                    <a:pos x="4" y="0"/>
                  </a:cxn>
                  <a:cxn ang="0">
                    <a:pos x="0" y="6"/>
                  </a:cxn>
                  <a:cxn ang="0">
                    <a:pos x="6" y="1"/>
                  </a:cxn>
                </a:cxnLst>
                <a:rect l="0" t="0" r="r" b="b"/>
                <a:pathLst>
                  <a:path w="6" h="6">
                    <a:moveTo>
                      <a:pt x="6" y="1"/>
                    </a:moveTo>
                    <a:lnTo>
                      <a:pt x="4" y="0"/>
                    </a:lnTo>
                    <a:lnTo>
                      <a:pt x="0" y="6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21" name="Freeform 308"/>
              <p:cNvSpPr>
                <a:spLocks/>
              </p:cNvSpPr>
              <p:nvPr/>
            </p:nvSpPr>
            <p:spPr bwMode="auto">
              <a:xfrm>
                <a:off x="1615" y="2126"/>
                <a:ext cx="6" cy="6"/>
              </a:xfrm>
              <a:custGeom>
                <a:avLst/>
                <a:gdLst/>
                <a:ahLst/>
                <a:cxnLst>
                  <a:cxn ang="0">
                    <a:pos x="6" y="1"/>
                  </a:cxn>
                  <a:cxn ang="0">
                    <a:pos x="4" y="0"/>
                  </a:cxn>
                  <a:cxn ang="0">
                    <a:pos x="0" y="6"/>
                  </a:cxn>
                  <a:cxn ang="0">
                    <a:pos x="6" y="1"/>
                  </a:cxn>
                </a:cxnLst>
                <a:rect l="0" t="0" r="r" b="b"/>
                <a:pathLst>
                  <a:path w="6" h="6">
                    <a:moveTo>
                      <a:pt x="6" y="1"/>
                    </a:moveTo>
                    <a:lnTo>
                      <a:pt x="4" y="0"/>
                    </a:lnTo>
                    <a:lnTo>
                      <a:pt x="0" y="6"/>
                    </a:lnTo>
                    <a:lnTo>
                      <a:pt x="6" y="1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23" name="Group 309"/>
            <p:cNvGrpSpPr>
              <a:grpSpLocks/>
            </p:cNvGrpSpPr>
            <p:nvPr/>
          </p:nvGrpSpPr>
          <p:grpSpPr bwMode="auto">
            <a:xfrm>
              <a:off x="2214725" y="3050415"/>
              <a:ext cx="30092" cy="2731"/>
              <a:chOff x="1552" y="2054"/>
              <a:chExt cx="18" cy="1"/>
            </a:xfrm>
            <a:solidFill>
              <a:srgbClr val="FFFFFF"/>
            </a:solidFill>
            <a:effectLst/>
          </p:grpSpPr>
          <p:sp>
            <p:nvSpPr>
              <p:cNvPr id="6523" name="Freeform 310"/>
              <p:cNvSpPr>
                <a:spLocks/>
              </p:cNvSpPr>
              <p:nvPr/>
            </p:nvSpPr>
            <p:spPr bwMode="auto">
              <a:xfrm>
                <a:off x="1552" y="2054"/>
                <a:ext cx="18" cy="1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18" y="0"/>
                  </a:cxn>
                  <a:cxn ang="0">
                    <a:pos x="10" y="1"/>
                  </a:cxn>
                  <a:cxn ang="0">
                    <a:pos x="0" y="0"/>
                  </a:cxn>
                  <a:cxn ang="0">
                    <a:pos x="6" y="0"/>
                  </a:cxn>
                </a:cxnLst>
                <a:rect l="0" t="0" r="r" b="b"/>
                <a:pathLst>
                  <a:path w="18" h="1">
                    <a:moveTo>
                      <a:pt x="6" y="0"/>
                    </a:moveTo>
                    <a:lnTo>
                      <a:pt x="18" y="0"/>
                    </a:lnTo>
                    <a:lnTo>
                      <a:pt x="10" y="1"/>
                    </a:lnTo>
                    <a:lnTo>
                      <a:pt x="0" y="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24" name="Freeform 311"/>
              <p:cNvSpPr>
                <a:spLocks/>
              </p:cNvSpPr>
              <p:nvPr/>
            </p:nvSpPr>
            <p:spPr bwMode="auto">
              <a:xfrm>
                <a:off x="1552" y="2054"/>
                <a:ext cx="18" cy="1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18" y="0"/>
                  </a:cxn>
                  <a:cxn ang="0">
                    <a:pos x="10" y="1"/>
                  </a:cxn>
                  <a:cxn ang="0">
                    <a:pos x="0" y="0"/>
                  </a:cxn>
                  <a:cxn ang="0">
                    <a:pos x="6" y="0"/>
                  </a:cxn>
                </a:cxnLst>
                <a:rect l="0" t="0" r="r" b="b"/>
                <a:pathLst>
                  <a:path w="18" h="1">
                    <a:moveTo>
                      <a:pt x="6" y="0"/>
                    </a:moveTo>
                    <a:lnTo>
                      <a:pt x="18" y="0"/>
                    </a:lnTo>
                    <a:lnTo>
                      <a:pt x="10" y="1"/>
                    </a:lnTo>
                    <a:lnTo>
                      <a:pt x="0" y="0"/>
                    </a:lnTo>
                    <a:lnTo>
                      <a:pt x="6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26" name="Group 312"/>
            <p:cNvGrpSpPr>
              <a:grpSpLocks/>
            </p:cNvGrpSpPr>
            <p:nvPr/>
          </p:nvGrpSpPr>
          <p:grpSpPr bwMode="auto">
            <a:xfrm>
              <a:off x="2230488" y="3125513"/>
              <a:ext cx="10031" cy="8193"/>
              <a:chOff x="1562" y="2099"/>
              <a:chExt cx="6" cy="5"/>
            </a:xfrm>
            <a:solidFill>
              <a:srgbClr val="FFFFFF"/>
            </a:solidFill>
            <a:effectLst/>
          </p:grpSpPr>
          <p:sp>
            <p:nvSpPr>
              <p:cNvPr id="6526" name="Freeform 313"/>
              <p:cNvSpPr>
                <a:spLocks/>
              </p:cNvSpPr>
              <p:nvPr/>
            </p:nvSpPr>
            <p:spPr bwMode="auto">
              <a:xfrm>
                <a:off x="1562" y="2099"/>
                <a:ext cx="6" cy="5"/>
              </a:xfrm>
              <a:custGeom>
                <a:avLst/>
                <a:gdLst/>
                <a:ahLst/>
                <a:cxnLst>
                  <a:cxn ang="0">
                    <a:pos x="6" y="4"/>
                  </a:cxn>
                  <a:cxn ang="0">
                    <a:pos x="4" y="1"/>
                  </a:cxn>
                  <a:cxn ang="0">
                    <a:pos x="0" y="0"/>
                  </a:cxn>
                  <a:cxn ang="0">
                    <a:pos x="4" y="5"/>
                  </a:cxn>
                  <a:cxn ang="0">
                    <a:pos x="6" y="4"/>
                  </a:cxn>
                </a:cxnLst>
                <a:rect l="0" t="0" r="r" b="b"/>
                <a:pathLst>
                  <a:path w="6" h="5">
                    <a:moveTo>
                      <a:pt x="6" y="4"/>
                    </a:moveTo>
                    <a:lnTo>
                      <a:pt x="4" y="1"/>
                    </a:lnTo>
                    <a:lnTo>
                      <a:pt x="0" y="0"/>
                    </a:lnTo>
                    <a:lnTo>
                      <a:pt x="4" y="5"/>
                    </a:lnTo>
                    <a:lnTo>
                      <a:pt x="6" y="4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27" name="Freeform 314"/>
              <p:cNvSpPr>
                <a:spLocks/>
              </p:cNvSpPr>
              <p:nvPr/>
            </p:nvSpPr>
            <p:spPr bwMode="auto">
              <a:xfrm>
                <a:off x="1562" y="2099"/>
                <a:ext cx="6" cy="5"/>
              </a:xfrm>
              <a:custGeom>
                <a:avLst/>
                <a:gdLst/>
                <a:ahLst/>
                <a:cxnLst>
                  <a:cxn ang="0">
                    <a:pos x="6" y="4"/>
                  </a:cxn>
                  <a:cxn ang="0">
                    <a:pos x="4" y="1"/>
                  </a:cxn>
                  <a:cxn ang="0">
                    <a:pos x="0" y="0"/>
                  </a:cxn>
                  <a:cxn ang="0">
                    <a:pos x="4" y="5"/>
                  </a:cxn>
                  <a:cxn ang="0">
                    <a:pos x="6" y="4"/>
                  </a:cxn>
                </a:cxnLst>
                <a:rect l="0" t="0" r="r" b="b"/>
                <a:pathLst>
                  <a:path w="6" h="5">
                    <a:moveTo>
                      <a:pt x="6" y="4"/>
                    </a:moveTo>
                    <a:lnTo>
                      <a:pt x="4" y="1"/>
                    </a:lnTo>
                    <a:lnTo>
                      <a:pt x="0" y="0"/>
                    </a:lnTo>
                    <a:lnTo>
                      <a:pt x="4" y="5"/>
                    </a:lnTo>
                    <a:lnTo>
                      <a:pt x="6" y="4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29" name="Group 316"/>
            <p:cNvGrpSpPr>
              <a:grpSpLocks/>
            </p:cNvGrpSpPr>
            <p:nvPr/>
          </p:nvGrpSpPr>
          <p:grpSpPr bwMode="auto">
            <a:xfrm>
              <a:off x="6947753" y="3798667"/>
              <a:ext cx="8598" cy="2731"/>
              <a:chOff x="4399" y="2506"/>
              <a:chExt cx="5" cy="2"/>
            </a:xfrm>
            <a:solidFill>
              <a:srgbClr val="FFFFFF"/>
            </a:solidFill>
            <a:effectLst/>
          </p:grpSpPr>
          <p:sp>
            <p:nvSpPr>
              <p:cNvPr id="6529" name="Freeform 317"/>
              <p:cNvSpPr>
                <a:spLocks/>
              </p:cNvSpPr>
              <p:nvPr/>
            </p:nvSpPr>
            <p:spPr bwMode="auto">
              <a:xfrm>
                <a:off x="4399" y="2506"/>
                <a:ext cx="5" cy="2"/>
              </a:xfrm>
              <a:custGeom>
                <a:avLst/>
                <a:gdLst/>
                <a:ahLst/>
                <a:cxnLst>
                  <a:cxn ang="0">
                    <a:pos x="5" y="1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5" y="1"/>
                  </a:cxn>
                </a:cxnLst>
                <a:rect l="0" t="0" r="r" b="b"/>
                <a:pathLst>
                  <a:path w="5" h="2">
                    <a:moveTo>
                      <a:pt x="5" y="1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5" y="1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30" name="Freeform 318"/>
              <p:cNvSpPr>
                <a:spLocks/>
              </p:cNvSpPr>
              <p:nvPr/>
            </p:nvSpPr>
            <p:spPr bwMode="auto">
              <a:xfrm>
                <a:off x="4399" y="2506"/>
                <a:ext cx="5" cy="2"/>
              </a:xfrm>
              <a:custGeom>
                <a:avLst/>
                <a:gdLst/>
                <a:ahLst/>
                <a:cxnLst>
                  <a:cxn ang="0">
                    <a:pos x="5" y="1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5" y="1"/>
                  </a:cxn>
                </a:cxnLst>
                <a:rect l="0" t="0" r="r" b="b"/>
                <a:pathLst>
                  <a:path w="5" h="2">
                    <a:moveTo>
                      <a:pt x="5" y="1"/>
                    </a:moveTo>
                    <a:lnTo>
                      <a:pt x="0" y="2"/>
                    </a:lnTo>
                    <a:lnTo>
                      <a:pt x="0" y="0"/>
                    </a:lnTo>
                    <a:lnTo>
                      <a:pt x="5" y="1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32" name="Group 319"/>
            <p:cNvGrpSpPr>
              <a:grpSpLocks/>
            </p:cNvGrpSpPr>
            <p:nvPr/>
          </p:nvGrpSpPr>
          <p:grpSpPr bwMode="auto">
            <a:xfrm>
              <a:off x="7086749" y="3711280"/>
              <a:ext cx="262229" cy="248507"/>
              <a:chOff x="4482" y="2453"/>
              <a:chExt cx="159" cy="150"/>
            </a:xfrm>
            <a:solidFill>
              <a:srgbClr val="FFFFFF"/>
            </a:solidFill>
            <a:effectLst/>
          </p:grpSpPr>
          <p:sp>
            <p:nvSpPr>
              <p:cNvPr id="6532" name="Freeform 320"/>
              <p:cNvSpPr>
                <a:spLocks/>
              </p:cNvSpPr>
              <p:nvPr/>
            </p:nvSpPr>
            <p:spPr bwMode="auto">
              <a:xfrm>
                <a:off x="4482" y="2453"/>
                <a:ext cx="159" cy="150"/>
              </a:xfrm>
              <a:custGeom>
                <a:avLst/>
                <a:gdLst/>
                <a:ahLst/>
                <a:cxnLst>
                  <a:cxn ang="0">
                    <a:pos x="159" y="62"/>
                  </a:cxn>
                  <a:cxn ang="0">
                    <a:pos x="144" y="61"/>
                  </a:cxn>
                  <a:cxn ang="0">
                    <a:pos x="142" y="61"/>
                  </a:cxn>
                  <a:cxn ang="0">
                    <a:pos x="135" y="84"/>
                  </a:cxn>
                  <a:cxn ang="0">
                    <a:pos x="137" y="86"/>
                  </a:cxn>
                  <a:cxn ang="0">
                    <a:pos x="134" y="94"/>
                  </a:cxn>
                  <a:cxn ang="0">
                    <a:pos x="124" y="98"/>
                  </a:cxn>
                  <a:cxn ang="0">
                    <a:pos x="117" y="109"/>
                  </a:cxn>
                  <a:cxn ang="0">
                    <a:pos x="117" y="118"/>
                  </a:cxn>
                  <a:cxn ang="0">
                    <a:pos x="120" y="118"/>
                  </a:cxn>
                  <a:cxn ang="0">
                    <a:pos x="116" y="124"/>
                  </a:cxn>
                  <a:cxn ang="0">
                    <a:pos x="113" y="130"/>
                  </a:cxn>
                  <a:cxn ang="0">
                    <a:pos x="109" y="143"/>
                  </a:cxn>
                  <a:cxn ang="0">
                    <a:pos x="88" y="150"/>
                  </a:cxn>
                  <a:cxn ang="0">
                    <a:pos x="86" y="141"/>
                  </a:cxn>
                  <a:cxn ang="0">
                    <a:pos x="84" y="138"/>
                  </a:cxn>
                  <a:cxn ang="0">
                    <a:pos x="73" y="138"/>
                  </a:cxn>
                  <a:cxn ang="0">
                    <a:pos x="62" y="132"/>
                  </a:cxn>
                  <a:cxn ang="0">
                    <a:pos x="53" y="138"/>
                  </a:cxn>
                  <a:cxn ang="0">
                    <a:pos x="44" y="139"/>
                  </a:cxn>
                  <a:cxn ang="0">
                    <a:pos x="42" y="130"/>
                  </a:cxn>
                  <a:cxn ang="0">
                    <a:pos x="28" y="131"/>
                  </a:cxn>
                  <a:cxn ang="0">
                    <a:pos x="30" y="130"/>
                  </a:cxn>
                  <a:cxn ang="0">
                    <a:pos x="25" y="132"/>
                  </a:cxn>
                  <a:cxn ang="0">
                    <a:pos x="19" y="130"/>
                  </a:cxn>
                  <a:cxn ang="0">
                    <a:pos x="15" y="110"/>
                  </a:cxn>
                  <a:cxn ang="0">
                    <a:pos x="15" y="97"/>
                  </a:cxn>
                  <a:cxn ang="0">
                    <a:pos x="6" y="90"/>
                  </a:cxn>
                  <a:cxn ang="0">
                    <a:pos x="8" y="89"/>
                  </a:cxn>
                  <a:cxn ang="0">
                    <a:pos x="3" y="82"/>
                  </a:cxn>
                  <a:cxn ang="0">
                    <a:pos x="4" y="76"/>
                  </a:cxn>
                  <a:cxn ang="0">
                    <a:pos x="0" y="63"/>
                  </a:cxn>
                  <a:cxn ang="0">
                    <a:pos x="4" y="53"/>
                  </a:cxn>
                  <a:cxn ang="0">
                    <a:pos x="2" y="54"/>
                  </a:cxn>
                  <a:cxn ang="0">
                    <a:pos x="11" y="41"/>
                  </a:cxn>
                  <a:cxn ang="0">
                    <a:pos x="14" y="53"/>
                  </a:cxn>
                  <a:cxn ang="0">
                    <a:pos x="29" y="62"/>
                  </a:cxn>
                  <a:cxn ang="0">
                    <a:pos x="50" y="57"/>
                  </a:cxn>
                  <a:cxn ang="0">
                    <a:pos x="55" y="50"/>
                  </a:cxn>
                  <a:cxn ang="0">
                    <a:pos x="77" y="55"/>
                  </a:cxn>
                  <a:cxn ang="0">
                    <a:pos x="91" y="50"/>
                  </a:cxn>
                  <a:cxn ang="0">
                    <a:pos x="97" y="34"/>
                  </a:cxn>
                  <a:cxn ang="0">
                    <a:pos x="100" y="25"/>
                  </a:cxn>
                  <a:cxn ang="0">
                    <a:pos x="104" y="12"/>
                  </a:cxn>
                  <a:cxn ang="0">
                    <a:pos x="107" y="0"/>
                  </a:cxn>
                  <a:cxn ang="0">
                    <a:pos x="121" y="1"/>
                  </a:cxn>
                  <a:cxn ang="0">
                    <a:pos x="135" y="3"/>
                  </a:cxn>
                  <a:cxn ang="0">
                    <a:pos x="132" y="6"/>
                  </a:cxn>
                  <a:cxn ang="0">
                    <a:pos x="134" y="8"/>
                  </a:cxn>
                  <a:cxn ang="0">
                    <a:pos x="137" y="12"/>
                  </a:cxn>
                  <a:cxn ang="0">
                    <a:pos x="134" y="12"/>
                  </a:cxn>
                  <a:cxn ang="0">
                    <a:pos x="129" y="13"/>
                  </a:cxn>
                  <a:cxn ang="0">
                    <a:pos x="131" y="20"/>
                  </a:cxn>
                  <a:cxn ang="0">
                    <a:pos x="144" y="39"/>
                  </a:cxn>
                  <a:cxn ang="0">
                    <a:pos x="140" y="44"/>
                  </a:cxn>
                  <a:cxn ang="0">
                    <a:pos x="149" y="53"/>
                  </a:cxn>
                  <a:cxn ang="0">
                    <a:pos x="159" y="62"/>
                  </a:cxn>
                </a:cxnLst>
                <a:rect l="0" t="0" r="r" b="b"/>
                <a:pathLst>
                  <a:path w="159" h="150">
                    <a:moveTo>
                      <a:pt x="159" y="62"/>
                    </a:moveTo>
                    <a:lnTo>
                      <a:pt x="144" y="61"/>
                    </a:lnTo>
                    <a:lnTo>
                      <a:pt x="142" y="61"/>
                    </a:lnTo>
                    <a:lnTo>
                      <a:pt x="135" y="84"/>
                    </a:lnTo>
                    <a:lnTo>
                      <a:pt x="137" y="86"/>
                    </a:lnTo>
                    <a:lnTo>
                      <a:pt x="134" y="94"/>
                    </a:lnTo>
                    <a:lnTo>
                      <a:pt x="124" y="98"/>
                    </a:lnTo>
                    <a:lnTo>
                      <a:pt x="117" y="109"/>
                    </a:lnTo>
                    <a:lnTo>
                      <a:pt x="117" y="118"/>
                    </a:lnTo>
                    <a:lnTo>
                      <a:pt x="120" y="118"/>
                    </a:lnTo>
                    <a:lnTo>
                      <a:pt x="116" y="124"/>
                    </a:lnTo>
                    <a:lnTo>
                      <a:pt x="113" y="130"/>
                    </a:lnTo>
                    <a:lnTo>
                      <a:pt x="109" y="143"/>
                    </a:lnTo>
                    <a:lnTo>
                      <a:pt x="88" y="150"/>
                    </a:lnTo>
                    <a:lnTo>
                      <a:pt x="86" y="141"/>
                    </a:lnTo>
                    <a:lnTo>
                      <a:pt x="84" y="138"/>
                    </a:lnTo>
                    <a:lnTo>
                      <a:pt x="73" y="138"/>
                    </a:lnTo>
                    <a:lnTo>
                      <a:pt x="62" y="132"/>
                    </a:lnTo>
                    <a:lnTo>
                      <a:pt x="53" y="138"/>
                    </a:lnTo>
                    <a:lnTo>
                      <a:pt x="44" y="139"/>
                    </a:lnTo>
                    <a:lnTo>
                      <a:pt x="42" y="130"/>
                    </a:lnTo>
                    <a:lnTo>
                      <a:pt x="28" y="131"/>
                    </a:lnTo>
                    <a:lnTo>
                      <a:pt x="30" y="130"/>
                    </a:lnTo>
                    <a:lnTo>
                      <a:pt x="25" y="132"/>
                    </a:lnTo>
                    <a:lnTo>
                      <a:pt x="19" y="130"/>
                    </a:lnTo>
                    <a:lnTo>
                      <a:pt x="15" y="110"/>
                    </a:lnTo>
                    <a:lnTo>
                      <a:pt x="15" y="97"/>
                    </a:lnTo>
                    <a:lnTo>
                      <a:pt x="6" y="90"/>
                    </a:lnTo>
                    <a:lnTo>
                      <a:pt x="8" y="89"/>
                    </a:lnTo>
                    <a:lnTo>
                      <a:pt x="3" y="82"/>
                    </a:lnTo>
                    <a:lnTo>
                      <a:pt x="4" y="76"/>
                    </a:lnTo>
                    <a:lnTo>
                      <a:pt x="0" y="63"/>
                    </a:lnTo>
                    <a:lnTo>
                      <a:pt x="4" y="53"/>
                    </a:lnTo>
                    <a:lnTo>
                      <a:pt x="2" y="54"/>
                    </a:lnTo>
                    <a:lnTo>
                      <a:pt x="11" y="41"/>
                    </a:lnTo>
                    <a:lnTo>
                      <a:pt x="14" y="53"/>
                    </a:lnTo>
                    <a:lnTo>
                      <a:pt x="29" y="62"/>
                    </a:lnTo>
                    <a:lnTo>
                      <a:pt x="50" y="57"/>
                    </a:lnTo>
                    <a:lnTo>
                      <a:pt x="55" y="50"/>
                    </a:lnTo>
                    <a:lnTo>
                      <a:pt x="77" y="55"/>
                    </a:lnTo>
                    <a:lnTo>
                      <a:pt x="91" y="50"/>
                    </a:lnTo>
                    <a:lnTo>
                      <a:pt x="97" y="34"/>
                    </a:lnTo>
                    <a:lnTo>
                      <a:pt x="100" y="25"/>
                    </a:lnTo>
                    <a:lnTo>
                      <a:pt x="104" y="12"/>
                    </a:lnTo>
                    <a:lnTo>
                      <a:pt x="107" y="0"/>
                    </a:lnTo>
                    <a:lnTo>
                      <a:pt x="121" y="1"/>
                    </a:lnTo>
                    <a:lnTo>
                      <a:pt x="135" y="3"/>
                    </a:lnTo>
                    <a:lnTo>
                      <a:pt x="132" y="6"/>
                    </a:lnTo>
                    <a:lnTo>
                      <a:pt x="134" y="8"/>
                    </a:lnTo>
                    <a:lnTo>
                      <a:pt x="137" y="12"/>
                    </a:lnTo>
                    <a:lnTo>
                      <a:pt x="134" y="12"/>
                    </a:lnTo>
                    <a:lnTo>
                      <a:pt x="129" y="13"/>
                    </a:lnTo>
                    <a:lnTo>
                      <a:pt x="131" y="20"/>
                    </a:lnTo>
                    <a:lnTo>
                      <a:pt x="144" y="39"/>
                    </a:lnTo>
                    <a:lnTo>
                      <a:pt x="140" y="44"/>
                    </a:lnTo>
                    <a:lnTo>
                      <a:pt x="149" y="53"/>
                    </a:lnTo>
                    <a:lnTo>
                      <a:pt x="159" y="62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33" name="Freeform 321"/>
              <p:cNvSpPr>
                <a:spLocks/>
              </p:cNvSpPr>
              <p:nvPr/>
            </p:nvSpPr>
            <p:spPr bwMode="auto">
              <a:xfrm>
                <a:off x="4482" y="2453"/>
                <a:ext cx="159" cy="150"/>
              </a:xfrm>
              <a:custGeom>
                <a:avLst/>
                <a:gdLst/>
                <a:ahLst/>
                <a:cxnLst>
                  <a:cxn ang="0">
                    <a:pos x="159" y="62"/>
                  </a:cxn>
                  <a:cxn ang="0">
                    <a:pos x="144" y="61"/>
                  </a:cxn>
                  <a:cxn ang="0">
                    <a:pos x="142" y="61"/>
                  </a:cxn>
                  <a:cxn ang="0">
                    <a:pos x="135" y="84"/>
                  </a:cxn>
                  <a:cxn ang="0">
                    <a:pos x="137" y="86"/>
                  </a:cxn>
                  <a:cxn ang="0">
                    <a:pos x="134" y="94"/>
                  </a:cxn>
                  <a:cxn ang="0">
                    <a:pos x="124" y="98"/>
                  </a:cxn>
                  <a:cxn ang="0">
                    <a:pos x="117" y="109"/>
                  </a:cxn>
                  <a:cxn ang="0">
                    <a:pos x="117" y="118"/>
                  </a:cxn>
                  <a:cxn ang="0">
                    <a:pos x="120" y="118"/>
                  </a:cxn>
                  <a:cxn ang="0">
                    <a:pos x="116" y="124"/>
                  </a:cxn>
                  <a:cxn ang="0">
                    <a:pos x="113" y="130"/>
                  </a:cxn>
                  <a:cxn ang="0">
                    <a:pos x="109" y="143"/>
                  </a:cxn>
                  <a:cxn ang="0">
                    <a:pos x="88" y="150"/>
                  </a:cxn>
                  <a:cxn ang="0">
                    <a:pos x="86" y="141"/>
                  </a:cxn>
                  <a:cxn ang="0">
                    <a:pos x="84" y="138"/>
                  </a:cxn>
                  <a:cxn ang="0">
                    <a:pos x="73" y="138"/>
                  </a:cxn>
                  <a:cxn ang="0">
                    <a:pos x="62" y="132"/>
                  </a:cxn>
                  <a:cxn ang="0">
                    <a:pos x="53" y="138"/>
                  </a:cxn>
                  <a:cxn ang="0">
                    <a:pos x="44" y="139"/>
                  </a:cxn>
                  <a:cxn ang="0">
                    <a:pos x="42" y="130"/>
                  </a:cxn>
                  <a:cxn ang="0">
                    <a:pos x="28" y="131"/>
                  </a:cxn>
                  <a:cxn ang="0">
                    <a:pos x="30" y="130"/>
                  </a:cxn>
                  <a:cxn ang="0">
                    <a:pos x="25" y="132"/>
                  </a:cxn>
                  <a:cxn ang="0">
                    <a:pos x="19" y="130"/>
                  </a:cxn>
                  <a:cxn ang="0">
                    <a:pos x="15" y="110"/>
                  </a:cxn>
                  <a:cxn ang="0">
                    <a:pos x="15" y="97"/>
                  </a:cxn>
                  <a:cxn ang="0">
                    <a:pos x="6" y="90"/>
                  </a:cxn>
                  <a:cxn ang="0">
                    <a:pos x="8" y="89"/>
                  </a:cxn>
                  <a:cxn ang="0">
                    <a:pos x="3" y="82"/>
                  </a:cxn>
                  <a:cxn ang="0">
                    <a:pos x="4" y="76"/>
                  </a:cxn>
                  <a:cxn ang="0">
                    <a:pos x="0" y="63"/>
                  </a:cxn>
                  <a:cxn ang="0">
                    <a:pos x="4" y="53"/>
                  </a:cxn>
                  <a:cxn ang="0">
                    <a:pos x="2" y="54"/>
                  </a:cxn>
                  <a:cxn ang="0">
                    <a:pos x="11" y="41"/>
                  </a:cxn>
                  <a:cxn ang="0">
                    <a:pos x="14" y="53"/>
                  </a:cxn>
                  <a:cxn ang="0">
                    <a:pos x="29" y="62"/>
                  </a:cxn>
                  <a:cxn ang="0">
                    <a:pos x="50" y="57"/>
                  </a:cxn>
                  <a:cxn ang="0">
                    <a:pos x="55" y="50"/>
                  </a:cxn>
                  <a:cxn ang="0">
                    <a:pos x="77" y="55"/>
                  </a:cxn>
                  <a:cxn ang="0">
                    <a:pos x="91" y="50"/>
                  </a:cxn>
                  <a:cxn ang="0">
                    <a:pos x="97" y="34"/>
                  </a:cxn>
                  <a:cxn ang="0">
                    <a:pos x="100" y="25"/>
                  </a:cxn>
                  <a:cxn ang="0">
                    <a:pos x="104" y="12"/>
                  </a:cxn>
                  <a:cxn ang="0">
                    <a:pos x="107" y="0"/>
                  </a:cxn>
                  <a:cxn ang="0">
                    <a:pos x="121" y="1"/>
                  </a:cxn>
                  <a:cxn ang="0">
                    <a:pos x="135" y="3"/>
                  </a:cxn>
                  <a:cxn ang="0">
                    <a:pos x="132" y="6"/>
                  </a:cxn>
                  <a:cxn ang="0">
                    <a:pos x="134" y="8"/>
                  </a:cxn>
                  <a:cxn ang="0">
                    <a:pos x="137" y="12"/>
                  </a:cxn>
                  <a:cxn ang="0">
                    <a:pos x="134" y="12"/>
                  </a:cxn>
                  <a:cxn ang="0">
                    <a:pos x="129" y="13"/>
                  </a:cxn>
                  <a:cxn ang="0">
                    <a:pos x="131" y="20"/>
                  </a:cxn>
                  <a:cxn ang="0">
                    <a:pos x="144" y="39"/>
                  </a:cxn>
                  <a:cxn ang="0">
                    <a:pos x="140" y="44"/>
                  </a:cxn>
                  <a:cxn ang="0">
                    <a:pos x="149" y="53"/>
                  </a:cxn>
                  <a:cxn ang="0">
                    <a:pos x="159" y="62"/>
                  </a:cxn>
                </a:cxnLst>
                <a:rect l="0" t="0" r="r" b="b"/>
                <a:pathLst>
                  <a:path w="159" h="150">
                    <a:moveTo>
                      <a:pt x="159" y="62"/>
                    </a:moveTo>
                    <a:lnTo>
                      <a:pt x="144" y="61"/>
                    </a:lnTo>
                    <a:lnTo>
                      <a:pt x="142" y="61"/>
                    </a:lnTo>
                    <a:lnTo>
                      <a:pt x="135" y="84"/>
                    </a:lnTo>
                    <a:lnTo>
                      <a:pt x="137" y="86"/>
                    </a:lnTo>
                    <a:lnTo>
                      <a:pt x="134" y="94"/>
                    </a:lnTo>
                    <a:lnTo>
                      <a:pt x="124" y="98"/>
                    </a:lnTo>
                    <a:lnTo>
                      <a:pt x="117" y="109"/>
                    </a:lnTo>
                    <a:lnTo>
                      <a:pt x="117" y="118"/>
                    </a:lnTo>
                    <a:lnTo>
                      <a:pt x="120" y="118"/>
                    </a:lnTo>
                    <a:lnTo>
                      <a:pt x="116" y="124"/>
                    </a:lnTo>
                    <a:lnTo>
                      <a:pt x="113" y="130"/>
                    </a:lnTo>
                    <a:lnTo>
                      <a:pt x="109" y="143"/>
                    </a:lnTo>
                    <a:lnTo>
                      <a:pt x="88" y="150"/>
                    </a:lnTo>
                    <a:lnTo>
                      <a:pt x="86" y="141"/>
                    </a:lnTo>
                    <a:lnTo>
                      <a:pt x="84" y="138"/>
                    </a:lnTo>
                    <a:lnTo>
                      <a:pt x="73" y="138"/>
                    </a:lnTo>
                    <a:lnTo>
                      <a:pt x="62" y="132"/>
                    </a:lnTo>
                    <a:lnTo>
                      <a:pt x="53" y="138"/>
                    </a:lnTo>
                    <a:lnTo>
                      <a:pt x="44" y="139"/>
                    </a:lnTo>
                    <a:lnTo>
                      <a:pt x="42" y="130"/>
                    </a:lnTo>
                    <a:lnTo>
                      <a:pt x="28" y="131"/>
                    </a:lnTo>
                    <a:lnTo>
                      <a:pt x="30" y="130"/>
                    </a:lnTo>
                    <a:lnTo>
                      <a:pt x="25" y="132"/>
                    </a:lnTo>
                    <a:lnTo>
                      <a:pt x="19" y="130"/>
                    </a:lnTo>
                    <a:lnTo>
                      <a:pt x="15" y="110"/>
                    </a:lnTo>
                    <a:lnTo>
                      <a:pt x="15" y="97"/>
                    </a:lnTo>
                    <a:lnTo>
                      <a:pt x="6" y="90"/>
                    </a:lnTo>
                    <a:lnTo>
                      <a:pt x="8" y="89"/>
                    </a:lnTo>
                    <a:lnTo>
                      <a:pt x="3" y="82"/>
                    </a:lnTo>
                    <a:lnTo>
                      <a:pt x="4" y="76"/>
                    </a:lnTo>
                    <a:lnTo>
                      <a:pt x="0" y="63"/>
                    </a:lnTo>
                    <a:lnTo>
                      <a:pt x="4" y="53"/>
                    </a:lnTo>
                    <a:lnTo>
                      <a:pt x="2" y="54"/>
                    </a:lnTo>
                    <a:lnTo>
                      <a:pt x="11" y="41"/>
                    </a:lnTo>
                    <a:lnTo>
                      <a:pt x="14" y="53"/>
                    </a:lnTo>
                    <a:lnTo>
                      <a:pt x="29" y="62"/>
                    </a:lnTo>
                    <a:lnTo>
                      <a:pt x="50" y="57"/>
                    </a:lnTo>
                    <a:lnTo>
                      <a:pt x="55" y="50"/>
                    </a:lnTo>
                    <a:lnTo>
                      <a:pt x="77" y="55"/>
                    </a:lnTo>
                    <a:lnTo>
                      <a:pt x="91" y="50"/>
                    </a:lnTo>
                    <a:lnTo>
                      <a:pt x="97" y="34"/>
                    </a:lnTo>
                    <a:lnTo>
                      <a:pt x="100" y="25"/>
                    </a:lnTo>
                    <a:lnTo>
                      <a:pt x="104" y="12"/>
                    </a:lnTo>
                    <a:lnTo>
                      <a:pt x="107" y="0"/>
                    </a:lnTo>
                    <a:lnTo>
                      <a:pt x="121" y="1"/>
                    </a:lnTo>
                    <a:lnTo>
                      <a:pt x="135" y="3"/>
                    </a:lnTo>
                    <a:lnTo>
                      <a:pt x="132" y="6"/>
                    </a:lnTo>
                    <a:lnTo>
                      <a:pt x="134" y="8"/>
                    </a:lnTo>
                    <a:lnTo>
                      <a:pt x="137" y="12"/>
                    </a:lnTo>
                    <a:lnTo>
                      <a:pt x="134" y="12"/>
                    </a:lnTo>
                    <a:lnTo>
                      <a:pt x="129" y="13"/>
                    </a:lnTo>
                    <a:lnTo>
                      <a:pt x="131" y="20"/>
                    </a:lnTo>
                    <a:lnTo>
                      <a:pt x="144" y="39"/>
                    </a:lnTo>
                    <a:lnTo>
                      <a:pt x="140" y="44"/>
                    </a:lnTo>
                    <a:lnTo>
                      <a:pt x="149" y="53"/>
                    </a:lnTo>
                    <a:lnTo>
                      <a:pt x="159" y="62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35" name="Group 322"/>
            <p:cNvGrpSpPr>
              <a:grpSpLocks/>
            </p:cNvGrpSpPr>
            <p:nvPr/>
          </p:nvGrpSpPr>
          <p:grpSpPr bwMode="auto">
            <a:xfrm>
              <a:off x="6719914" y="3675779"/>
              <a:ext cx="289456" cy="335894"/>
              <a:chOff x="4262" y="2432"/>
              <a:chExt cx="174" cy="203"/>
            </a:xfrm>
            <a:solidFill>
              <a:srgbClr val="FFFFFF"/>
            </a:solidFill>
            <a:effectLst/>
          </p:grpSpPr>
          <p:sp>
            <p:nvSpPr>
              <p:cNvPr id="6535" name="Freeform 323"/>
              <p:cNvSpPr>
                <a:spLocks/>
              </p:cNvSpPr>
              <p:nvPr/>
            </p:nvSpPr>
            <p:spPr bwMode="auto">
              <a:xfrm>
                <a:off x="4262" y="2432"/>
                <a:ext cx="174" cy="203"/>
              </a:xfrm>
              <a:custGeom>
                <a:avLst/>
                <a:gdLst/>
                <a:ahLst/>
                <a:cxnLst>
                  <a:cxn ang="0">
                    <a:pos x="174" y="157"/>
                  </a:cxn>
                  <a:cxn ang="0">
                    <a:pos x="172" y="159"/>
                  </a:cxn>
                  <a:cxn ang="0">
                    <a:pos x="170" y="181"/>
                  </a:cxn>
                  <a:cxn ang="0">
                    <a:pos x="167" y="203"/>
                  </a:cxn>
                  <a:cxn ang="0">
                    <a:pos x="160" y="196"/>
                  </a:cxn>
                  <a:cxn ang="0">
                    <a:pos x="159" y="201"/>
                  </a:cxn>
                  <a:cxn ang="0">
                    <a:pos x="151" y="197"/>
                  </a:cxn>
                  <a:cxn ang="0">
                    <a:pos x="150" y="203"/>
                  </a:cxn>
                  <a:cxn ang="0">
                    <a:pos x="135" y="188"/>
                  </a:cxn>
                  <a:cxn ang="0">
                    <a:pos x="127" y="179"/>
                  </a:cxn>
                  <a:cxn ang="0">
                    <a:pos x="118" y="171"/>
                  </a:cxn>
                  <a:cxn ang="0">
                    <a:pos x="109" y="162"/>
                  </a:cxn>
                  <a:cxn ang="0">
                    <a:pos x="100" y="153"/>
                  </a:cxn>
                  <a:cxn ang="0">
                    <a:pos x="94" y="139"/>
                  </a:cxn>
                  <a:cxn ang="0">
                    <a:pos x="87" y="124"/>
                  </a:cxn>
                  <a:cxn ang="0">
                    <a:pos x="85" y="121"/>
                  </a:cxn>
                  <a:cxn ang="0">
                    <a:pos x="77" y="108"/>
                  </a:cxn>
                  <a:cxn ang="0">
                    <a:pos x="68" y="95"/>
                  </a:cxn>
                  <a:cxn ang="0">
                    <a:pos x="64" y="83"/>
                  </a:cxn>
                  <a:cxn ang="0">
                    <a:pos x="58" y="71"/>
                  </a:cxn>
                  <a:cxn ang="0">
                    <a:pos x="46" y="58"/>
                  </a:cxn>
                  <a:cxn ang="0">
                    <a:pos x="36" y="44"/>
                  </a:cxn>
                  <a:cxn ang="0">
                    <a:pos x="23" y="32"/>
                  </a:cxn>
                  <a:cxn ang="0">
                    <a:pos x="11" y="20"/>
                  </a:cxn>
                  <a:cxn ang="0">
                    <a:pos x="0" y="0"/>
                  </a:cxn>
                  <a:cxn ang="0">
                    <a:pos x="11" y="1"/>
                  </a:cxn>
                  <a:cxn ang="0">
                    <a:pos x="23" y="3"/>
                  </a:cxn>
                  <a:cxn ang="0">
                    <a:pos x="36" y="6"/>
                  </a:cxn>
                  <a:cxn ang="0">
                    <a:pos x="51" y="22"/>
                  </a:cxn>
                  <a:cxn ang="0">
                    <a:pos x="52" y="25"/>
                  </a:cxn>
                  <a:cxn ang="0">
                    <a:pos x="66" y="39"/>
                  </a:cxn>
                  <a:cxn ang="0">
                    <a:pos x="79" y="52"/>
                  </a:cxn>
                  <a:cxn ang="0">
                    <a:pos x="91" y="64"/>
                  </a:cxn>
                  <a:cxn ang="0">
                    <a:pos x="91" y="58"/>
                  </a:cxn>
                  <a:cxn ang="0">
                    <a:pos x="105" y="70"/>
                  </a:cxn>
                  <a:cxn ang="0">
                    <a:pos x="112" y="79"/>
                  </a:cxn>
                  <a:cxn ang="0">
                    <a:pos x="128" y="89"/>
                  </a:cxn>
                  <a:cxn ang="0">
                    <a:pos x="130" y="90"/>
                  </a:cxn>
                  <a:cxn ang="0">
                    <a:pos x="140" y="99"/>
                  </a:cxn>
                  <a:cxn ang="0">
                    <a:pos x="133" y="103"/>
                  </a:cxn>
                  <a:cxn ang="0">
                    <a:pos x="134" y="106"/>
                  </a:cxn>
                  <a:cxn ang="0">
                    <a:pos x="133" y="108"/>
                  </a:cxn>
                  <a:cxn ang="0">
                    <a:pos x="135" y="114"/>
                  </a:cxn>
                  <a:cxn ang="0">
                    <a:pos x="148" y="117"/>
                  </a:cxn>
                  <a:cxn ang="0">
                    <a:pos x="150" y="130"/>
                  </a:cxn>
                  <a:cxn ang="0">
                    <a:pos x="153" y="135"/>
                  </a:cxn>
                  <a:cxn ang="0">
                    <a:pos x="153" y="142"/>
                  </a:cxn>
                  <a:cxn ang="0">
                    <a:pos x="165" y="142"/>
                  </a:cxn>
                  <a:cxn ang="0">
                    <a:pos x="174" y="157"/>
                  </a:cxn>
                </a:cxnLst>
                <a:rect l="0" t="0" r="r" b="b"/>
                <a:pathLst>
                  <a:path w="174" h="203">
                    <a:moveTo>
                      <a:pt x="174" y="157"/>
                    </a:moveTo>
                    <a:lnTo>
                      <a:pt x="172" y="159"/>
                    </a:lnTo>
                    <a:lnTo>
                      <a:pt x="170" y="181"/>
                    </a:lnTo>
                    <a:lnTo>
                      <a:pt x="167" y="203"/>
                    </a:lnTo>
                    <a:lnTo>
                      <a:pt x="160" y="196"/>
                    </a:lnTo>
                    <a:lnTo>
                      <a:pt x="159" y="201"/>
                    </a:lnTo>
                    <a:lnTo>
                      <a:pt x="151" y="197"/>
                    </a:lnTo>
                    <a:lnTo>
                      <a:pt x="150" y="203"/>
                    </a:lnTo>
                    <a:lnTo>
                      <a:pt x="135" y="188"/>
                    </a:lnTo>
                    <a:lnTo>
                      <a:pt x="127" y="179"/>
                    </a:lnTo>
                    <a:lnTo>
                      <a:pt x="118" y="171"/>
                    </a:lnTo>
                    <a:lnTo>
                      <a:pt x="109" y="162"/>
                    </a:lnTo>
                    <a:lnTo>
                      <a:pt x="100" y="153"/>
                    </a:lnTo>
                    <a:lnTo>
                      <a:pt x="94" y="139"/>
                    </a:lnTo>
                    <a:lnTo>
                      <a:pt x="87" y="124"/>
                    </a:lnTo>
                    <a:lnTo>
                      <a:pt x="85" y="121"/>
                    </a:lnTo>
                    <a:lnTo>
                      <a:pt x="77" y="108"/>
                    </a:lnTo>
                    <a:lnTo>
                      <a:pt x="68" y="95"/>
                    </a:lnTo>
                    <a:lnTo>
                      <a:pt x="64" y="83"/>
                    </a:lnTo>
                    <a:lnTo>
                      <a:pt x="58" y="71"/>
                    </a:lnTo>
                    <a:lnTo>
                      <a:pt x="46" y="58"/>
                    </a:lnTo>
                    <a:lnTo>
                      <a:pt x="36" y="44"/>
                    </a:lnTo>
                    <a:lnTo>
                      <a:pt x="23" y="32"/>
                    </a:lnTo>
                    <a:lnTo>
                      <a:pt x="11" y="20"/>
                    </a:lnTo>
                    <a:lnTo>
                      <a:pt x="0" y="0"/>
                    </a:lnTo>
                    <a:lnTo>
                      <a:pt x="11" y="1"/>
                    </a:lnTo>
                    <a:lnTo>
                      <a:pt x="23" y="3"/>
                    </a:lnTo>
                    <a:lnTo>
                      <a:pt x="36" y="6"/>
                    </a:lnTo>
                    <a:lnTo>
                      <a:pt x="51" y="22"/>
                    </a:lnTo>
                    <a:lnTo>
                      <a:pt x="52" y="25"/>
                    </a:lnTo>
                    <a:lnTo>
                      <a:pt x="66" y="39"/>
                    </a:lnTo>
                    <a:lnTo>
                      <a:pt x="79" y="52"/>
                    </a:lnTo>
                    <a:lnTo>
                      <a:pt x="91" y="64"/>
                    </a:lnTo>
                    <a:lnTo>
                      <a:pt x="91" y="58"/>
                    </a:lnTo>
                    <a:lnTo>
                      <a:pt x="105" y="70"/>
                    </a:lnTo>
                    <a:lnTo>
                      <a:pt x="112" y="79"/>
                    </a:lnTo>
                    <a:lnTo>
                      <a:pt x="128" y="89"/>
                    </a:lnTo>
                    <a:lnTo>
                      <a:pt x="130" y="90"/>
                    </a:lnTo>
                    <a:lnTo>
                      <a:pt x="140" y="99"/>
                    </a:lnTo>
                    <a:lnTo>
                      <a:pt x="133" y="103"/>
                    </a:lnTo>
                    <a:lnTo>
                      <a:pt x="134" y="106"/>
                    </a:lnTo>
                    <a:lnTo>
                      <a:pt x="133" y="108"/>
                    </a:lnTo>
                    <a:lnTo>
                      <a:pt x="135" y="114"/>
                    </a:lnTo>
                    <a:lnTo>
                      <a:pt x="148" y="117"/>
                    </a:lnTo>
                    <a:lnTo>
                      <a:pt x="150" y="130"/>
                    </a:lnTo>
                    <a:lnTo>
                      <a:pt x="153" y="135"/>
                    </a:lnTo>
                    <a:lnTo>
                      <a:pt x="153" y="142"/>
                    </a:lnTo>
                    <a:lnTo>
                      <a:pt x="165" y="142"/>
                    </a:lnTo>
                    <a:lnTo>
                      <a:pt x="174" y="157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36" name="Freeform 324"/>
              <p:cNvSpPr>
                <a:spLocks/>
              </p:cNvSpPr>
              <p:nvPr/>
            </p:nvSpPr>
            <p:spPr bwMode="auto">
              <a:xfrm>
                <a:off x="4262" y="2432"/>
                <a:ext cx="174" cy="203"/>
              </a:xfrm>
              <a:custGeom>
                <a:avLst/>
                <a:gdLst/>
                <a:ahLst/>
                <a:cxnLst>
                  <a:cxn ang="0">
                    <a:pos x="174" y="157"/>
                  </a:cxn>
                  <a:cxn ang="0">
                    <a:pos x="172" y="159"/>
                  </a:cxn>
                  <a:cxn ang="0">
                    <a:pos x="170" y="181"/>
                  </a:cxn>
                  <a:cxn ang="0">
                    <a:pos x="167" y="203"/>
                  </a:cxn>
                  <a:cxn ang="0">
                    <a:pos x="160" y="196"/>
                  </a:cxn>
                  <a:cxn ang="0">
                    <a:pos x="159" y="201"/>
                  </a:cxn>
                  <a:cxn ang="0">
                    <a:pos x="151" y="197"/>
                  </a:cxn>
                  <a:cxn ang="0">
                    <a:pos x="150" y="203"/>
                  </a:cxn>
                  <a:cxn ang="0">
                    <a:pos x="135" y="188"/>
                  </a:cxn>
                  <a:cxn ang="0">
                    <a:pos x="127" y="179"/>
                  </a:cxn>
                  <a:cxn ang="0">
                    <a:pos x="118" y="171"/>
                  </a:cxn>
                  <a:cxn ang="0">
                    <a:pos x="109" y="162"/>
                  </a:cxn>
                  <a:cxn ang="0">
                    <a:pos x="100" y="153"/>
                  </a:cxn>
                  <a:cxn ang="0">
                    <a:pos x="94" y="139"/>
                  </a:cxn>
                  <a:cxn ang="0">
                    <a:pos x="87" y="124"/>
                  </a:cxn>
                  <a:cxn ang="0">
                    <a:pos x="85" y="121"/>
                  </a:cxn>
                  <a:cxn ang="0">
                    <a:pos x="77" y="108"/>
                  </a:cxn>
                  <a:cxn ang="0">
                    <a:pos x="68" y="95"/>
                  </a:cxn>
                  <a:cxn ang="0">
                    <a:pos x="64" y="83"/>
                  </a:cxn>
                  <a:cxn ang="0">
                    <a:pos x="58" y="71"/>
                  </a:cxn>
                  <a:cxn ang="0">
                    <a:pos x="46" y="58"/>
                  </a:cxn>
                  <a:cxn ang="0">
                    <a:pos x="36" y="44"/>
                  </a:cxn>
                  <a:cxn ang="0">
                    <a:pos x="23" y="32"/>
                  </a:cxn>
                  <a:cxn ang="0">
                    <a:pos x="11" y="20"/>
                  </a:cxn>
                  <a:cxn ang="0">
                    <a:pos x="0" y="0"/>
                  </a:cxn>
                  <a:cxn ang="0">
                    <a:pos x="11" y="1"/>
                  </a:cxn>
                  <a:cxn ang="0">
                    <a:pos x="23" y="3"/>
                  </a:cxn>
                  <a:cxn ang="0">
                    <a:pos x="36" y="6"/>
                  </a:cxn>
                  <a:cxn ang="0">
                    <a:pos x="51" y="22"/>
                  </a:cxn>
                  <a:cxn ang="0">
                    <a:pos x="52" y="25"/>
                  </a:cxn>
                  <a:cxn ang="0">
                    <a:pos x="66" y="39"/>
                  </a:cxn>
                  <a:cxn ang="0">
                    <a:pos x="79" y="52"/>
                  </a:cxn>
                  <a:cxn ang="0">
                    <a:pos x="91" y="64"/>
                  </a:cxn>
                  <a:cxn ang="0">
                    <a:pos x="91" y="58"/>
                  </a:cxn>
                  <a:cxn ang="0">
                    <a:pos x="105" y="70"/>
                  </a:cxn>
                  <a:cxn ang="0">
                    <a:pos x="112" y="79"/>
                  </a:cxn>
                  <a:cxn ang="0">
                    <a:pos x="128" y="89"/>
                  </a:cxn>
                  <a:cxn ang="0">
                    <a:pos x="130" y="90"/>
                  </a:cxn>
                  <a:cxn ang="0">
                    <a:pos x="140" y="99"/>
                  </a:cxn>
                  <a:cxn ang="0">
                    <a:pos x="133" y="103"/>
                  </a:cxn>
                  <a:cxn ang="0">
                    <a:pos x="134" y="106"/>
                  </a:cxn>
                  <a:cxn ang="0">
                    <a:pos x="133" y="108"/>
                  </a:cxn>
                  <a:cxn ang="0">
                    <a:pos x="135" y="114"/>
                  </a:cxn>
                  <a:cxn ang="0">
                    <a:pos x="148" y="117"/>
                  </a:cxn>
                  <a:cxn ang="0">
                    <a:pos x="150" y="130"/>
                  </a:cxn>
                  <a:cxn ang="0">
                    <a:pos x="153" y="135"/>
                  </a:cxn>
                  <a:cxn ang="0">
                    <a:pos x="153" y="142"/>
                  </a:cxn>
                  <a:cxn ang="0">
                    <a:pos x="165" y="142"/>
                  </a:cxn>
                  <a:cxn ang="0">
                    <a:pos x="174" y="157"/>
                  </a:cxn>
                </a:cxnLst>
                <a:rect l="0" t="0" r="r" b="b"/>
                <a:pathLst>
                  <a:path w="174" h="203">
                    <a:moveTo>
                      <a:pt x="174" y="157"/>
                    </a:moveTo>
                    <a:lnTo>
                      <a:pt x="172" y="159"/>
                    </a:lnTo>
                    <a:lnTo>
                      <a:pt x="170" y="181"/>
                    </a:lnTo>
                    <a:lnTo>
                      <a:pt x="167" y="203"/>
                    </a:lnTo>
                    <a:lnTo>
                      <a:pt x="160" y="196"/>
                    </a:lnTo>
                    <a:lnTo>
                      <a:pt x="159" y="201"/>
                    </a:lnTo>
                    <a:lnTo>
                      <a:pt x="151" y="197"/>
                    </a:lnTo>
                    <a:lnTo>
                      <a:pt x="150" y="203"/>
                    </a:lnTo>
                    <a:lnTo>
                      <a:pt x="135" y="188"/>
                    </a:lnTo>
                    <a:lnTo>
                      <a:pt x="127" y="179"/>
                    </a:lnTo>
                    <a:lnTo>
                      <a:pt x="118" y="171"/>
                    </a:lnTo>
                    <a:lnTo>
                      <a:pt x="109" y="162"/>
                    </a:lnTo>
                    <a:lnTo>
                      <a:pt x="100" y="153"/>
                    </a:lnTo>
                    <a:lnTo>
                      <a:pt x="94" y="139"/>
                    </a:lnTo>
                    <a:lnTo>
                      <a:pt x="87" y="124"/>
                    </a:lnTo>
                    <a:lnTo>
                      <a:pt x="85" y="121"/>
                    </a:lnTo>
                    <a:lnTo>
                      <a:pt x="77" y="108"/>
                    </a:lnTo>
                    <a:lnTo>
                      <a:pt x="68" y="95"/>
                    </a:lnTo>
                    <a:lnTo>
                      <a:pt x="64" y="83"/>
                    </a:lnTo>
                    <a:lnTo>
                      <a:pt x="58" y="71"/>
                    </a:lnTo>
                    <a:lnTo>
                      <a:pt x="46" y="58"/>
                    </a:lnTo>
                    <a:lnTo>
                      <a:pt x="36" y="44"/>
                    </a:lnTo>
                    <a:lnTo>
                      <a:pt x="23" y="32"/>
                    </a:lnTo>
                    <a:lnTo>
                      <a:pt x="11" y="20"/>
                    </a:lnTo>
                    <a:lnTo>
                      <a:pt x="0" y="0"/>
                    </a:lnTo>
                    <a:lnTo>
                      <a:pt x="11" y="1"/>
                    </a:lnTo>
                    <a:lnTo>
                      <a:pt x="23" y="3"/>
                    </a:lnTo>
                    <a:lnTo>
                      <a:pt x="36" y="6"/>
                    </a:lnTo>
                    <a:lnTo>
                      <a:pt x="51" y="22"/>
                    </a:lnTo>
                    <a:lnTo>
                      <a:pt x="52" y="25"/>
                    </a:lnTo>
                    <a:lnTo>
                      <a:pt x="66" y="39"/>
                    </a:lnTo>
                    <a:lnTo>
                      <a:pt x="79" y="52"/>
                    </a:lnTo>
                    <a:lnTo>
                      <a:pt x="91" y="64"/>
                    </a:lnTo>
                    <a:lnTo>
                      <a:pt x="91" y="58"/>
                    </a:lnTo>
                    <a:lnTo>
                      <a:pt x="105" y="70"/>
                    </a:lnTo>
                    <a:lnTo>
                      <a:pt x="112" y="79"/>
                    </a:lnTo>
                    <a:lnTo>
                      <a:pt x="128" y="89"/>
                    </a:lnTo>
                    <a:lnTo>
                      <a:pt x="130" y="90"/>
                    </a:lnTo>
                    <a:lnTo>
                      <a:pt x="140" y="99"/>
                    </a:lnTo>
                    <a:lnTo>
                      <a:pt x="133" y="103"/>
                    </a:lnTo>
                    <a:lnTo>
                      <a:pt x="134" y="106"/>
                    </a:lnTo>
                    <a:lnTo>
                      <a:pt x="133" y="108"/>
                    </a:lnTo>
                    <a:lnTo>
                      <a:pt x="135" y="114"/>
                    </a:lnTo>
                    <a:lnTo>
                      <a:pt x="148" y="117"/>
                    </a:lnTo>
                    <a:lnTo>
                      <a:pt x="150" y="130"/>
                    </a:lnTo>
                    <a:lnTo>
                      <a:pt x="153" y="135"/>
                    </a:lnTo>
                    <a:lnTo>
                      <a:pt x="153" y="142"/>
                    </a:lnTo>
                    <a:lnTo>
                      <a:pt x="165" y="142"/>
                    </a:lnTo>
                    <a:lnTo>
                      <a:pt x="174" y="157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38" name="Group 325"/>
            <p:cNvGrpSpPr>
              <a:grpSpLocks/>
            </p:cNvGrpSpPr>
            <p:nvPr/>
          </p:nvGrpSpPr>
          <p:grpSpPr bwMode="auto">
            <a:xfrm>
              <a:off x="7668526" y="3853284"/>
              <a:ext cx="256498" cy="258065"/>
              <a:chOff x="4832" y="2539"/>
              <a:chExt cx="155" cy="155"/>
            </a:xfrm>
            <a:solidFill>
              <a:srgbClr val="FFFFFF"/>
            </a:solidFill>
            <a:effectLst/>
          </p:grpSpPr>
          <p:sp>
            <p:nvSpPr>
              <p:cNvPr id="6538" name="Freeform 326"/>
              <p:cNvSpPr>
                <a:spLocks/>
              </p:cNvSpPr>
              <p:nvPr/>
            </p:nvSpPr>
            <p:spPr bwMode="auto">
              <a:xfrm>
                <a:off x="4832" y="2539"/>
                <a:ext cx="155" cy="155"/>
              </a:xfrm>
              <a:custGeom>
                <a:avLst/>
                <a:gdLst/>
                <a:ahLst/>
                <a:cxnLst>
                  <a:cxn ang="0">
                    <a:pos x="118" y="131"/>
                  </a:cxn>
                  <a:cxn ang="0">
                    <a:pos x="121" y="137"/>
                  </a:cxn>
                  <a:cxn ang="0">
                    <a:pos x="137" y="144"/>
                  </a:cxn>
                  <a:cxn ang="0">
                    <a:pos x="148" y="141"/>
                  </a:cxn>
                  <a:cxn ang="0">
                    <a:pos x="151" y="111"/>
                  </a:cxn>
                  <a:cxn ang="0">
                    <a:pos x="154" y="82"/>
                  </a:cxn>
                  <a:cxn ang="0">
                    <a:pos x="155" y="53"/>
                  </a:cxn>
                  <a:cxn ang="0">
                    <a:pos x="145" y="36"/>
                  </a:cxn>
                  <a:cxn ang="0">
                    <a:pos x="106" y="18"/>
                  </a:cxn>
                  <a:cxn ang="0">
                    <a:pos x="80" y="36"/>
                  </a:cxn>
                  <a:cxn ang="0">
                    <a:pos x="58" y="46"/>
                  </a:cxn>
                  <a:cxn ang="0">
                    <a:pos x="49" y="42"/>
                  </a:cxn>
                  <a:cxn ang="0">
                    <a:pos x="47" y="12"/>
                  </a:cxn>
                  <a:cxn ang="0">
                    <a:pos x="31" y="2"/>
                  </a:cxn>
                  <a:cxn ang="0">
                    <a:pos x="2" y="9"/>
                  </a:cxn>
                  <a:cxn ang="0">
                    <a:pos x="12" y="22"/>
                  </a:cxn>
                  <a:cxn ang="0">
                    <a:pos x="31" y="33"/>
                  </a:cxn>
                  <a:cxn ang="0">
                    <a:pos x="42" y="35"/>
                  </a:cxn>
                  <a:cxn ang="0">
                    <a:pos x="38" y="37"/>
                  </a:cxn>
                  <a:cxn ang="0">
                    <a:pos x="20" y="41"/>
                  </a:cxn>
                  <a:cxn ang="0">
                    <a:pos x="26" y="55"/>
                  </a:cxn>
                  <a:cxn ang="0">
                    <a:pos x="32" y="64"/>
                  </a:cxn>
                  <a:cxn ang="0">
                    <a:pos x="40" y="57"/>
                  </a:cxn>
                  <a:cxn ang="0">
                    <a:pos x="56" y="63"/>
                  </a:cxn>
                  <a:cxn ang="0">
                    <a:pos x="68" y="73"/>
                  </a:cxn>
                  <a:cxn ang="0">
                    <a:pos x="91" y="81"/>
                  </a:cxn>
                  <a:cxn ang="0">
                    <a:pos x="108" y="93"/>
                  </a:cxn>
                  <a:cxn ang="0">
                    <a:pos x="120" y="117"/>
                  </a:cxn>
                  <a:cxn ang="0">
                    <a:pos x="121" y="121"/>
                  </a:cxn>
                  <a:cxn ang="0">
                    <a:pos x="117" y="128"/>
                  </a:cxn>
                  <a:cxn ang="0">
                    <a:pos x="97" y="142"/>
                  </a:cxn>
                  <a:cxn ang="0">
                    <a:pos x="118" y="130"/>
                  </a:cxn>
                </a:cxnLst>
                <a:rect l="0" t="0" r="r" b="b"/>
                <a:pathLst>
                  <a:path w="155" h="155">
                    <a:moveTo>
                      <a:pt x="118" y="130"/>
                    </a:moveTo>
                    <a:lnTo>
                      <a:pt x="118" y="131"/>
                    </a:lnTo>
                    <a:lnTo>
                      <a:pt x="117" y="139"/>
                    </a:lnTo>
                    <a:lnTo>
                      <a:pt x="121" y="137"/>
                    </a:lnTo>
                    <a:lnTo>
                      <a:pt x="133" y="135"/>
                    </a:lnTo>
                    <a:lnTo>
                      <a:pt x="137" y="144"/>
                    </a:lnTo>
                    <a:lnTo>
                      <a:pt x="147" y="155"/>
                    </a:lnTo>
                    <a:lnTo>
                      <a:pt x="148" y="141"/>
                    </a:lnTo>
                    <a:lnTo>
                      <a:pt x="150" y="126"/>
                    </a:lnTo>
                    <a:lnTo>
                      <a:pt x="151" y="111"/>
                    </a:lnTo>
                    <a:lnTo>
                      <a:pt x="153" y="97"/>
                    </a:lnTo>
                    <a:lnTo>
                      <a:pt x="154" y="82"/>
                    </a:lnTo>
                    <a:lnTo>
                      <a:pt x="154" y="67"/>
                    </a:lnTo>
                    <a:lnTo>
                      <a:pt x="155" y="53"/>
                    </a:lnTo>
                    <a:lnTo>
                      <a:pt x="155" y="38"/>
                    </a:lnTo>
                    <a:lnTo>
                      <a:pt x="145" y="36"/>
                    </a:lnTo>
                    <a:lnTo>
                      <a:pt x="124" y="26"/>
                    </a:lnTo>
                    <a:lnTo>
                      <a:pt x="106" y="18"/>
                    </a:lnTo>
                    <a:lnTo>
                      <a:pt x="96" y="26"/>
                    </a:lnTo>
                    <a:lnTo>
                      <a:pt x="80" y="36"/>
                    </a:lnTo>
                    <a:lnTo>
                      <a:pt x="65" y="53"/>
                    </a:lnTo>
                    <a:lnTo>
                      <a:pt x="58" y="46"/>
                    </a:lnTo>
                    <a:lnTo>
                      <a:pt x="52" y="38"/>
                    </a:lnTo>
                    <a:lnTo>
                      <a:pt x="49" y="42"/>
                    </a:lnTo>
                    <a:lnTo>
                      <a:pt x="46" y="21"/>
                    </a:lnTo>
                    <a:lnTo>
                      <a:pt x="47" y="12"/>
                    </a:lnTo>
                    <a:lnTo>
                      <a:pt x="45" y="4"/>
                    </a:lnTo>
                    <a:lnTo>
                      <a:pt x="31" y="2"/>
                    </a:lnTo>
                    <a:lnTo>
                      <a:pt x="16" y="0"/>
                    </a:lnTo>
                    <a:lnTo>
                      <a:pt x="2" y="9"/>
                    </a:lnTo>
                    <a:lnTo>
                      <a:pt x="0" y="18"/>
                    </a:lnTo>
                    <a:lnTo>
                      <a:pt x="12" y="22"/>
                    </a:lnTo>
                    <a:lnTo>
                      <a:pt x="19" y="33"/>
                    </a:lnTo>
                    <a:lnTo>
                      <a:pt x="31" y="33"/>
                    </a:lnTo>
                    <a:lnTo>
                      <a:pt x="42" y="32"/>
                    </a:lnTo>
                    <a:lnTo>
                      <a:pt x="42" y="35"/>
                    </a:lnTo>
                    <a:lnTo>
                      <a:pt x="40" y="37"/>
                    </a:lnTo>
                    <a:lnTo>
                      <a:pt x="38" y="37"/>
                    </a:lnTo>
                    <a:lnTo>
                      <a:pt x="33" y="37"/>
                    </a:lnTo>
                    <a:lnTo>
                      <a:pt x="20" y="41"/>
                    </a:lnTo>
                    <a:lnTo>
                      <a:pt x="13" y="44"/>
                    </a:lnTo>
                    <a:lnTo>
                      <a:pt x="26" y="55"/>
                    </a:lnTo>
                    <a:lnTo>
                      <a:pt x="24" y="63"/>
                    </a:lnTo>
                    <a:lnTo>
                      <a:pt x="32" y="64"/>
                    </a:lnTo>
                    <a:lnTo>
                      <a:pt x="42" y="47"/>
                    </a:lnTo>
                    <a:lnTo>
                      <a:pt x="40" y="57"/>
                    </a:lnTo>
                    <a:lnTo>
                      <a:pt x="53" y="63"/>
                    </a:lnTo>
                    <a:lnTo>
                      <a:pt x="56" y="63"/>
                    </a:lnTo>
                    <a:lnTo>
                      <a:pt x="55" y="68"/>
                    </a:lnTo>
                    <a:lnTo>
                      <a:pt x="68" y="73"/>
                    </a:lnTo>
                    <a:lnTo>
                      <a:pt x="79" y="77"/>
                    </a:lnTo>
                    <a:lnTo>
                      <a:pt x="91" y="81"/>
                    </a:lnTo>
                    <a:lnTo>
                      <a:pt x="102" y="86"/>
                    </a:lnTo>
                    <a:lnTo>
                      <a:pt x="108" y="93"/>
                    </a:lnTo>
                    <a:lnTo>
                      <a:pt x="117" y="113"/>
                    </a:lnTo>
                    <a:lnTo>
                      <a:pt x="120" y="117"/>
                    </a:lnTo>
                    <a:lnTo>
                      <a:pt x="113" y="117"/>
                    </a:lnTo>
                    <a:lnTo>
                      <a:pt x="121" y="121"/>
                    </a:lnTo>
                    <a:lnTo>
                      <a:pt x="114" y="121"/>
                    </a:lnTo>
                    <a:lnTo>
                      <a:pt x="117" y="128"/>
                    </a:lnTo>
                    <a:lnTo>
                      <a:pt x="106" y="124"/>
                    </a:lnTo>
                    <a:lnTo>
                      <a:pt x="97" y="142"/>
                    </a:lnTo>
                    <a:lnTo>
                      <a:pt x="111" y="140"/>
                    </a:lnTo>
                    <a:lnTo>
                      <a:pt x="118" y="130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39" name="Freeform 327"/>
              <p:cNvSpPr>
                <a:spLocks/>
              </p:cNvSpPr>
              <p:nvPr/>
            </p:nvSpPr>
            <p:spPr bwMode="auto">
              <a:xfrm>
                <a:off x="4832" y="2539"/>
                <a:ext cx="155" cy="155"/>
              </a:xfrm>
              <a:custGeom>
                <a:avLst/>
                <a:gdLst/>
                <a:ahLst/>
                <a:cxnLst>
                  <a:cxn ang="0">
                    <a:pos x="118" y="131"/>
                  </a:cxn>
                  <a:cxn ang="0">
                    <a:pos x="121" y="137"/>
                  </a:cxn>
                  <a:cxn ang="0">
                    <a:pos x="137" y="144"/>
                  </a:cxn>
                  <a:cxn ang="0">
                    <a:pos x="148" y="141"/>
                  </a:cxn>
                  <a:cxn ang="0">
                    <a:pos x="151" y="111"/>
                  </a:cxn>
                  <a:cxn ang="0">
                    <a:pos x="154" y="82"/>
                  </a:cxn>
                  <a:cxn ang="0">
                    <a:pos x="155" y="53"/>
                  </a:cxn>
                  <a:cxn ang="0">
                    <a:pos x="145" y="36"/>
                  </a:cxn>
                  <a:cxn ang="0">
                    <a:pos x="106" y="18"/>
                  </a:cxn>
                  <a:cxn ang="0">
                    <a:pos x="80" y="36"/>
                  </a:cxn>
                  <a:cxn ang="0">
                    <a:pos x="58" y="46"/>
                  </a:cxn>
                  <a:cxn ang="0">
                    <a:pos x="49" y="42"/>
                  </a:cxn>
                  <a:cxn ang="0">
                    <a:pos x="47" y="12"/>
                  </a:cxn>
                  <a:cxn ang="0">
                    <a:pos x="31" y="2"/>
                  </a:cxn>
                  <a:cxn ang="0">
                    <a:pos x="2" y="9"/>
                  </a:cxn>
                  <a:cxn ang="0">
                    <a:pos x="12" y="22"/>
                  </a:cxn>
                  <a:cxn ang="0">
                    <a:pos x="31" y="33"/>
                  </a:cxn>
                  <a:cxn ang="0">
                    <a:pos x="42" y="35"/>
                  </a:cxn>
                  <a:cxn ang="0">
                    <a:pos x="38" y="37"/>
                  </a:cxn>
                  <a:cxn ang="0">
                    <a:pos x="20" y="41"/>
                  </a:cxn>
                  <a:cxn ang="0">
                    <a:pos x="26" y="55"/>
                  </a:cxn>
                  <a:cxn ang="0">
                    <a:pos x="32" y="64"/>
                  </a:cxn>
                  <a:cxn ang="0">
                    <a:pos x="40" y="57"/>
                  </a:cxn>
                  <a:cxn ang="0">
                    <a:pos x="56" y="63"/>
                  </a:cxn>
                  <a:cxn ang="0">
                    <a:pos x="68" y="73"/>
                  </a:cxn>
                  <a:cxn ang="0">
                    <a:pos x="91" y="81"/>
                  </a:cxn>
                  <a:cxn ang="0">
                    <a:pos x="108" y="93"/>
                  </a:cxn>
                  <a:cxn ang="0">
                    <a:pos x="120" y="117"/>
                  </a:cxn>
                  <a:cxn ang="0">
                    <a:pos x="121" y="121"/>
                  </a:cxn>
                  <a:cxn ang="0">
                    <a:pos x="117" y="128"/>
                  </a:cxn>
                  <a:cxn ang="0">
                    <a:pos x="97" y="142"/>
                  </a:cxn>
                  <a:cxn ang="0">
                    <a:pos x="118" y="130"/>
                  </a:cxn>
                </a:cxnLst>
                <a:rect l="0" t="0" r="r" b="b"/>
                <a:pathLst>
                  <a:path w="155" h="155">
                    <a:moveTo>
                      <a:pt x="118" y="130"/>
                    </a:moveTo>
                    <a:lnTo>
                      <a:pt x="118" y="131"/>
                    </a:lnTo>
                    <a:lnTo>
                      <a:pt x="117" y="139"/>
                    </a:lnTo>
                    <a:lnTo>
                      <a:pt x="121" y="137"/>
                    </a:lnTo>
                    <a:lnTo>
                      <a:pt x="133" y="135"/>
                    </a:lnTo>
                    <a:lnTo>
                      <a:pt x="137" y="144"/>
                    </a:lnTo>
                    <a:lnTo>
                      <a:pt x="147" y="155"/>
                    </a:lnTo>
                    <a:lnTo>
                      <a:pt x="148" y="141"/>
                    </a:lnTo>
                    <a:lnTo>
                      <a:pt x="150" y="126"/>
                    </a:lnTo>
                    <a:lnTo>
                      <a:pt x="151" y="111"/>
                    </a:lnTo>
                    <a:lnTo>
                      <a:pt x="153" y="97"/>
                    </a:lnTo>
                    <a:lnTo>
                      <a:pt x="154" y="82"/>
                    </a:lnTo>
                    <a:lnTo>
                      <a:pt x="154" y="67"/>
                    </a:lnTo>
                    <a:lnTo>
                      <a:pt x="155" y="53"/>
                    </a:lnTo>
                    <a:lnTo>
                      <a:pt x="155" y="38"/>
                    </a:lnTo>
                    <a:lnTo>
                      <a:pt x="145" y="36"/>
                    </a:lnTo>
                    <a:lnTo>
                      <a:pt x="124" y="26"/>
                    </a:lnTo>
                    <a:lnTo>
                      <a:pt x="106" y="18"/>
                    </a:lnTo>
                    <a:lnTo>
                      <a:pt x="96" y="26"/>
                    </a:lnTo>
                    <a:lnTo>
                      <a:pt x="80" y="36"/>
                    </a:lnTo>
                    <a:lnTo>
                      <a:pt x="65" y="53"/>
                    </a:lnTo>
                    <a:lnTo>
                      <a:pt x="58" y="46"/>
                    </a:lnTo>
                    <a:lnTo>
                      <a:pt x="52" y="38"/>
                    </a:lnTo>
                    <a:lnTo>
                      <a:pt x="49" y="42"/>
                    </a:lnTo>
                    <a:lnTo>
                      <a:pt x="46" y="21"/>
                    </a:lnTo>
                    <a:lnTo>
                      <a:pt x="47" y="12"/>
                    </a:lnTo>
                    <a:lnTo>
                      <a:pt x="45" y="4"/>
                    </a:lnTo>
                    <a:lnTo>
                      <a:pt x="31" y="2"/>
                    </a:lnTo>
                    <a:lnTo>
                      <a:pt x="16" y="0"/>
                    </a:lnTo>
                    <a:lnTo>
                      <a:pt x="2" y="9"/>
                    </a:lnTo>
                    <a:lnTo>
                      <a:pt x="0" y="18"/>
                    </a:lnTo>
                    <a:lnTo>
                      <a:pt x="12" y="22"/>
                    </a:lnTo>
                    <a:lnTo>
                      <a:pt x="19" y="33"/>
                    </a:lnTo>
                    <a:lnTo>
                      <a:pt x="31" y="33"/>
                    </a:lnTo>
                    <a:lnTo>
                      <a:pt x="42" y="32"/>
                    </a:lnTo>
                    <a:lnTo>
                      <a:pt x="42" y="35"/>
                    </a:lnTo>
                    <a:lnTo>
                      <a:pt x="40" y="37"/>
                    </a:lnTo>
                    <a:lnTo>
                      <a:pt x="38" y="37"/>
                    </a:lnTo>
                    <a:lnTo>
                      <a:pt x="33" y="37"/>
                    </a:lnTo>
                    <a:lnTo>
                      <a:pt x="20" y="41"/>
                    </a:lnTo>
                    <a:lnTo>
                      <a:pt x="13" y="44"/>
                    </a:lnTo>
                    <a:lnTo>
                      <a:pt x="26" y="55"/>
                    </a:lnTo>
                    <a:lnTo>
                      <a:pt x="24" y="63"/>
                    </a:lnTo>
                    <a:lnTo>
                      <a:pt x="32" y="64"/>
                    </a:lnTo>
                    <a:lnTo>
                      <a:pt x="42" y="47"/>
                    </a:lnTo>
                    <a:lnTo>
                      <a:pt x="40" y="57"/>
                    </a:lnTo>
                    <a:lnTo>
                      <a:pt x="53" y="63"/>
                    </a:lnTo>
                    <a:lnTo>
                      <a:pt x="56" y="63"/>
                    </a:lnTo>
                    <a:lnTo>
                      <a:pt x="55" y="68"/>
                    </a:lnTo>
                    <a:lnTo>
                      <a:pt x="68" y="73"/>
                    </a:lnTo>
                    <a:lnTo>
                      <a:pt x="79" y="77"/>
                    </a:lnTo>
                    <a:lnTo>
                      <a:pt x="91" y="81"/>
                    </a:lnTo>
                    <a:lnTo>
                      <a:pt x="102" y="86"/>
                    </a:lnTo>
                    <a:lnTo>
                      <a:pt x="108" y="93"/>
                    </a:lnTo>
                    <a:lnTo>
                      <a:pt x="117" y="113"/>
                    </a:lnTo>
                    <a:lnTo>
                      <a:pt x="120" y="117"/>
                    </a:lnTo>
                    <a:lnTo>
                      <a:pt x="113" y="117"/>
                    </a:lnTo>
                    <a:lnTo>
                      <a:pt x="121" y="121"/>
                    </a:lnTo>
                    <a:lnTo>
                      <a:pt x="114" y="121"/>
                    </a:lnTo>
                    <a:lnTo>
                      <a:pt x="117" y="128"/>
                    </a:lnTo>
                    <a:lnTo>
                      <a:pt x="106" y="124"/>
                    </a:lnTo>
                    <a:lnTo>
                      <a:pt x="97" y="142"/>
                    </a:lnTo>
                    <a:lnTo>
                      <a:pt x="111" y="140"/>
                    </a:lnTo>
                    <a:lnTo>
                      <a:pt x="118" y="130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41" name="Group 328"/>
            <p:cNvGrpSpPr>
              <a:grpSpLocks/>
            </p:cNvGrpSpPr>
            <p:nvPr/>
          </p:nvGrpSpPr>
          <p:grpSpPr bwMode="auto">
            <a:xfrm>
              <a:off x="7346112" y="3791840"/>
              <a:ext cx="169088" cy="215737"/>
              <a:chOff x="4639" y="2502"/>
              <a:chExt cx="101" cy="130"/>
            </a:xfrm>
            <a:solidFill>
              <a:srgbClr val="FFFFFF"/>
            </a:solidFill>
            <a:effectLst/>
          </p:grpSpPr>
          <p:sp>
            <p:nvSpPr>
              <p:cNvPr id="6541" name="Freeform 329"/>
              <p:cNvSpPr>
                <a:spLocks/>
              </p:cNvSpPr>
              <p:nvPr/>
            </p:nvSpPr>
            <p:spPr bwMode="auto">
              <a:xfrm>
                <a:off x="4639" y="2502"/>
                <a:ext cx="101" cy="130"/>
              </a:xfrm>
              <a:custGeom>
                <a:avLst/>
                <a:gdLst/>
                <a:ahLst/>
                <a:cxnLst>
                  <a:cxn ang="0">
                    <a:pos x="101" y="3"/>
                  </a:cxn>
                  <a:cxn ang="0">
                    <a:pos x="96" y="0"/>
                  </a:cxn>
                  <a:cxn ang="0">
                    <a:pos x="81" y="14"/>
                  </a:cxn>
                  <a:cxn ang="0">
                    <a:pos x="60" y="11"/>
                  </a:cxn>
                  <a:cxn ang="0">
                    <a:pos x="41" y="9"/>
                  </a:cxn>
                  <a:cxn ang="0">
                    <a:pos x="31" y="8"/>
                  </a:cxn>
                  <a:cxn ang="0">
                    <a:pos x="25" y="15"/>
                  </a:cxn>
                  <a:cxn ang="0">
                    <a:pos x="22" y="14"/>
                  </a:cxn>
                  <a:cxn ang="0">
                    <a:pos x="14" y="30"/>
                  </a:cxn>
                  <a:cxn ang="0">
                    <a:pos x="15" y="44"/>
                  </a:cxn>
                  <a:cxn ang="0">
                    <a:pos x="13" y="43"/>
                  </a:cxn>
                  <a:cxn ang="0">
                    <a:pos x="7" y="59"/>
                  </a:cxn>
                  <a:cxn ang="0">
                    <a:pos x="0" y="77"/>
                  </a:cxn>
                  <a:cxn ang="0">
                    <a:pos x="1" y="93"/>
                  </a:cxn>
                  <a:cxn ang="0">
                    <a:pos x="9" y="95"/>
                  </a:cxn>
                  <a:cxn ang="0">
                    <a:pos x="9" y="107"/>
                  </a:cxn>
                  <a:cxn ang="0">
                    <a:pos x="8" y="120"/>
                  </a:cxn>
                  <a:cxn ang="0">
                    <a:pos x="9" y="130"/>
                  </a:cxn>
                  <a:cxn ang="0">
                    <a:pos x="22" y="128"/>
                  </a:cxn>
                  <a:cxn ang="0">
                    <a:pos x="22" y="106"/>
                  </a:cxn>
                  <a:cxn ang="0">
                    <a:pos x="21" y="85"/>
                  </a:cxn>
                  <a:cxn ang="0">
                    <a:pos x="31" y="77"/>
                  </a:cxn>
                  <a:cxn ang="0">
                    <a:pos x="32" y="88"/>
                  </a:cxn>
                  <a:cxn ang="0">
                    <a:pos x="34" y="96"/>
                  </a:cxn>
                  <a:cxn ang="0">
                    <a:pos x="41" y="105"/>
                  </a:cxn>
                  <a:cxn ang="0">
                    <a:pos x="43" y="116"/>
                  </a:cxn>
                  <a:cxn ang="0">
                    <a:pos x="48" y="113"/>
                  </a:cxn>
                  <a:cxn ang="0">
                    <a:pos x="58" y="107"/>
                  </a:cxn>
                  <a:cxn ang="0">
                    <a:pos x="61" y="105"/>
                  </a:cxn>
                  <a:cxn ang="0">
                    <a:pos x="52" y="90"/>
                  </a:cxn>
                  <a:cxn ang="0">
                    <a:pos x="54" y="86"/>
                  </a:cxn>
                  <a:cxn ang="0">
                    <a:pos x="46" y="74"/>
                  </a:cxn>
                  <a:cxn ang="0">
                    <a:pos x="38" y="61"/>
                  </a:cxn>
                  <a:cxn ang="0">
                    <a:pos x="45" y="62"/>
                  </a:cxn>
                  <a:cxn ang="0">
                    <a:pos x="56" y="53"/>
                  </a:cxn>
                  <a:cxn ang="0">
                    <a:pos x="67" y="45"/>
                  </a:cxn>
                  <a:cxn ang="0">
                    <a:pos x="71" y="45"/>
                  </a:cxn>
                  <a:cxn ang="0">
                    <a:pos x="68" y="40"/>
                  </a:cxn>
                  <a:cxn ang="0">
                    <a:pos x="63" y="42"/>
                  </a:cxn>
                  <a:cxn ang="0">
                    <a:pos x="44" y="45"/>
                  </a:cxn>
                  <a:cxn ang="0">
                    <a:pos x="31" y="53"/>
                  </a:cxn>
                  <a:cxn ang="0">
                    <a:pos x="19" y="36"/>
                  </a:cxn>
                  <a:cxn ang="0">
                    <a:pos x="24" y="21"/>
                  </a:cxn>
                  <a:cxn ang="0">
                    <a:pos x="46" y="22"/>
                  </a:cxn>
                  <a:cxn ang="0">
                    <a:pos x="68" y="23"/>
                  </a:cxn>
                  <a:cxn ang="0">
                    <a:pos x="90" y="19"/>
                  </a:cxn>
                  <a:cxn ang="0">
                    <a:pos x="101" y="3"/>
                  </a:cxn>
                </a:cxnLst>
                <a:rect l="0" t="0" r="r" b="b"/>
                <a:pathLst>
                  <a:path w="101" h="130">
                    <a:moveTo>
                      <a:pt x="101" y="3"/>
                    </a:moveTo>
                    <a:lnTo>
                      <a:pt x="96" y="0"/>
                    </a:lnTo>
                    <a:lnTo>
                      <a:pt x="81" y="14"/>
                    </a:lnTo>
                    <a:lnTo>
                      <a:pt x="60" y="11"/>
                    </a:lnTo>
                    <a:lnTo>
                      <a:pt x="41" y="9"/>
                    </a:lnTo>
                    <a:lnTo>
                      <a:pt x="31" y="8"/>
                    </a:lnTo>
                    <a:lnTo>
                      <a:pt x="25" y="15"/>
                    </a:lnTo>
                    <a:lnTo>
                      <a:pt x="22" y="14"/>
                    </a:lnTo>
                    <a:lnTo>
                      <a:pt x="14" y="30"/>
                    </a:lnTo>
                    <a:lnTo>
                      <a:pt x="15" y="44"/>
                    </a:lnTo>
                    <a:lnTo>
                      <a:pt x="13" y="43"/>
                    </a:lnTo>
                    <a:lnTo>
                      <a:pt x="7" y="59"/>
                    </a:lnTo>
                    <a:lnTo>
                      <a:pt x="0" y="77"/>
                    </a:lnTo>
                    <a:lnTo>
                      <a:pt x="1" y="93"/>
                    </a:lnTo>
                    <a:lnTo>
                      <a:pt x="9" y="95"/>
                    </a:lnTo>
                    <a:lnTo>
                      <a:pt x="9" y="107"/>
                    </a:lnTo>
                    <a:lnTo>
                      <a:pt x="8" y="120"/>
                    </a:lnTo>
                    <a:lnTo>
                      <a:pt x="9" y="130"/>
                    </a:lnTo>
                    <a:lnTo>
                      <a:pt x="22" y="128"/>
                    </a:lnTo>
                    <a:lnTo>
                      <a:pt x="22" y="106"/>
                    </a:lnTo>
                    <a:lnTo>
                      <a:pt x="21" y="85"/>
                    </a:lnTo>
                    <a:lnTo>
                      <a:pt x="31" y="77"/>
                    </a:lnTo>
                    <a:lnTo>
                      <a:pt x="32" y="88"/>
                    </a:lnTo>
                    <a:lnTo>
                      <a:pt x="34" y="96"/>
                    </a:lnTo>
                    <a:lnTo>
                      <a:pt x="41" y="105"/>
                    </a:lnTo>
                    <a:lnTo>
                      <a:pt x="43" y="116"/>
                    </a:lnTo>
                    <a:lnTo>
                      <a:pt x="48" y="113"/>
                    </a:lnTo>
                    <a:lnTo>
                      <a:pt x="58" y="107"/>
                    </a:lnTo>
                    <a:lnTo>
                      <a:pt x="61" y="105"/>
                    </a:lnTo>
                    <a:lnTo>
                      <a:pt x="52" y="90"/>
                    </a:lnTo>
                    <a:lnTo>
                      <a:pt x="54" y="86"/>
                    </a:lnTo>
                    <a:lnTo>
                      <a:pt x="46" y="74"/>
                    </a:lnTo>
                    <a:lnTo>
                      <a:pt x="38" y="61"/>
                    </a:lnTo>
                    <a:lnTo>
                      <a:pt x="45" y="62"/>
                    </a:lnTo>
                    <a:lnTo>
                      <a:pt x="56" y="53"/>
                    </a:lnTo>
                    <a:lnTo>
                      <a:pt x="67" y="45"/>
                    </a:lnTo>
                    <a:lnTo>
                      <a:pt x="71" y="45"/>
                    </a:lnTo>
                    <a:lnTo>
                      <a:pt x="68" y="40"/>
                    </a:lnTo>
                    <a:lnTo>
                      <a:pt x="63" y="42"/>
                    </a:lnTo>
                    <a:lnTo>
                      <a:pt x="44" y="45"/>
                    </a:lnTo>
                    <a:lnTo>
                      <a:pt x="31" y="53"/>
                    </a:lnTo>
                    <a:lnTo>
                      <a:pt x="19" y="36"/>
                    </a:lnTo>
                    <a:lnTo>
                      <a:pt x="24" y="21"/>
                    </a:lnTo>
                    <a:lnTo>
                      <a:pt x="46" y="22"/>
                    </a:lnTo>
                    <a:lnTo>
                      <a:pt x="68" y="23"/>
                    </a:lnTo>
                    <a:lnTo>
                      <a:pt x="90" y="19"/>
                    </a:lnTo>
                    <a:lnTo>
                      <a:pt x="101" y="3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42" name="Freeform 330"/>
              <p:cNvSpPr>
                <a:spLocks/>
              </p:cNvSpPr>
              <p:nvPr/>
            </p:nvSpPr>
            <p:spPr bwMode="auto">
              <a:xfrm>
                <a:off x="4639" y="2502"/>
                <a:ext cx="101" cy="130"/>
              </a:xfrm>
              <a:custGeom>
                <a:avLst/>
                <a:gdLst/>
                <a:ahLst/>
                <a:cxnLst>
                  <a:cxn ang="0">
                    <a:pos x="101" y="3"/>
                  </a:cxn>
                  <a:cxn ang="0">
                    <a:pos x="96" y="0"/>
                  </a:cxn>
                  <a:cxn ang="0">
                    <a:pos x="81" y="14"/>
                  </a:cxn>
                  <a:cxn ang="0">
                    <a:pos x="60" y="11"/>
                  </a:cxn>
                  <a:cxn ang="0">
                    <a:pos x="41" y="9"/>
                  </a:cxn>
                  <a:cxn ang="0">
                    <a:pos x="31" y="8"/>
                  </a:cxn>
                  <a:cxn ang="0">
                    <a:pos x="25" y="15"/>
                  </a:cxn>
                  <a:cxn ang="0">
                    <a:pos x="22" y="14"/>
                  </a:cxn>
                  <a:cxn ang="0">
                    <a:pos x="14" y="30"/>
                  </a:cxn>
                  <a:cxn ang="0">
                    <a:pos x="15" y="44"/>
                  </a:cxn>
                  <a:cxn ang="0">
                    <a:pos x="13" y="43"/>
                  </a:cxn>
                  <a:cxn ang="0">
                    <a:pos x="7" y="59"/>
                  </a:cxn>
                  <a:cxn ang="0">
                    <a:pos x="0" y="77"/>
                  </a:cxn>
                  <a:cxn ang="0">
                    <a:pos x="1" y="93"/>
                  </a:cxn>
                  <a:cxn ang="0">
                    <a:pos x="9" y="95"/>
                  </a:cxn>
                  <a:cxn ang="0">
                    <a:pos x="9" y="107"/>
                  </a:cxn>
                  <a:cxn ang="0">
                    <a:pos x="8" y="120"/>
                  </a:cxn>
                  <a:cxn ang="0">
                    <a:pos x="9" y="130"/>
                  </a:cxn>
                  <a:cxn ang="0">
                    <a:pos x="22" y="128"/>
                  </a:cxn>
                  <a:cxn ang="0">
                    <a:pos x="22" y="106"/>
                  </a:cxn>
                  <a:cxn ang="0">
                    <a:pos x="21" y="85"/>
                  </a:cxn>
                  <a:cxn ang="0">
                    <a:pos x="31" y="77"/>
                  </a:cxn>
                  <a:cxn ang="0">
                    <a:pos x="32" y="88"/>
                  </a:cxn>
                  <a:cxn ang="0">
                    <a:pos x="34" y="96"/>
                  </a:cxn>
                  <a:cxn ang="0">
                    <a:pos x="41" y="105"/>
                  </a:cxn>
                  <a:cxn ang="0">
                    <a:pos x="43" y="116"/>
                  </a:cxn>
                  <a:cxn ang="0">
                    <a:pos x="48" y="113"/>
                  </a:cxn>
                  <a:cxn ang="0">
                    <a:pos x="58" y="107"/>
                  </a:cxn>
                  <a:cxn ang="0">
                    <a:pos x="61" y="105"/>
                  </a:cxn>
                  <a:cxn ang="0">
                    <a:pos x="52" y="90"/>
                  </a:cxn>
                  <a:cxn ang="0">
                    <a:pos x="54" y="86"/>
                  </a:cxn>
                  <a:cxn ang="0">
                    <a:pos x="46" y="74"/>
                  </a:cxn>
                  <a:cxn ang="0">
                    <a:pos x="38" y="61"/>
                  </a:cxn>
                  <a:cxn ang="0">
                    <a:pos x="45" y="62"/>
                  </a:cxn>
                  <a:cxn ang="0">
                    <a:pos x="56" y="53"/>
                  </a:cxn>
                  <a:cxn ang="0">
                    <a:pos x="67" y="45"/>
                  </a:cxn>
                  <a:cxn ang="0">
                    <a:pos x="71" y="45"/>
                  </a:cxn>
                  <a:cxn ang="0">
                    <a:pos x="68" y="40"/>
                  </a:cxn>
                  <a:cxn ang="0">
                    <a:pos x="63" y="42"/>
                  </a:cxn>
                  <a:cxn ang="0">
                    <a:pos x="44" y="45"/>
                  </a:cxn>
                  <a:cxn ang="0">
                    <a:pos x="31" y="53"/>
                  </a:cxn>
                  <a:cxn ang="0">
                    <a:pos x="19" y="36"/>
                  </a:cxn>
                  <a:cxn ang="0">
                    <a:pos x="24" y="21"/>
                  </a:cxn>
                  <a:cxn ang="0">
                    <a:pos x="46" y="22"/>
                  </a:cxn>
                  <a:cxn ang="0">
                    <a:pos x="68" y="23"/>
                  </a:cxn>
                  <a:cxn ang="0">
                    <a:pos x="90" y="19"/>
                  </a:cxn>
                  <a:cxn ang="0">
                    <a:pos x="101" y="3"/>
                  </a:cxn>
                </a:cxnLst>
                <a:rect l="0" t="0" r="r" b="b"/>
                <a:pathLst>
                  <a:path w="101" h="130">
                    <a:moveTo>
                      <a:pt x="101" y="3"/>
                    </a:moveTo>
                    <a:lnTo>
                      <a:pt x="96" y="0"/>
                    </a:lnTo>
                    <a:lnTo>
                      <a:pt x="81" y="14"/>
                    </a:lnTo>
                    <a:lnTo>
                      <a:pt x="60" y="11"/>
                    </a:lnTo>
                    <a:lnTo>
                      <a:pt x="41" y="9"/>
                    </a:lnTo>
                    <a:lnTo>
                      <a:pt x="31" y="8"/>
                    </a:lnTo>
                    <a:lnTo>
                      <a:pt x="25" y="15"/>
                    </a:lnTo>
                    <a:lnTo>
                      <a:pt x="22" y="14"/>
                    </a:lnTo>
                    <a:lnTo>
                      <a:pt x="14" y="30"/>
                    </a:lnTo>
                    <a:lnTo>
                      <a:pt x="15" y="44"/>
                    </a:lnTo>
                    <a:lnTo>
                      <a:pt x="13" y="43"/>
                    </a:lnTo>
                    <a:lnTo>
                      <a:pt x="7" y="59"/>
                    </a:lnTo>
                    <a:lnTo>
                      <a:pt x="0" y="77"/>
                    </a:lnTo>
                    <a:lnTo>
                      <a:pt x="1" y="93"/>
                    </a:lnTo>
                    <a:lnTo>
                      <a:pt x="9" y="95"/>
                    </a:lnTo>
                    <a:lnTo>
                      <a:pt x="9" y="107"/>
                    </a:lnTo>
                    <a:lnTo>
                      <a:pt x="8" y="120"/>
                    </a:lnTo>
                    <a:lnTo>
                      <a:pt x="9" y="130"/>
                    </a:lnTo>
                    <a:lnTo>
                      <a:pt x="22" y="128"/>
                    </a:lnTo>
                    <a:lnTo>
                      <a:pt x="22" y="106"/>
                    </a:lnTo>
                    <a:lnTo>
                      <a:pt x="21" y="85"/>
                    </a:lnTo>
                    <a:lnTo>
                      <a:pt x="31" y="77"/>
                    </a:lnTo>
                    <a:lnTo>
                      <a:pt x="32" y="88"/>
                    </a:lnTo>
                    <a:lnTo>
                      <a:pt x="34" y="96"/>
                    </a:lnTo>
                    <a:lnTo>
                      <a:pt x="41" y="105"/>
                    </a:lnTo>
                    <a:lnTo>
                      <a:pt x="43" y="116"/>
                    </a:lnTo>
                    <a:lnTo>
                      <a:pt x="48" y="113"/>
                    </a:lnTo>
                    <a:lnTo>
                      <a:pt x="58" y="107"/>
                    </a:lnTo>
                    <a:lnTo>
                      <a:pt x="61" y="105"/>
                    </a:lnTo>
                    <a:lnTo>
                      <a:pt x="52" y="90"/>
                    </a:lnTo>
                    <a:lnTo>
                      <a:pt x="54" y="86"/>
                    </a:lnTo>
                    <a:lnTo>
                      <a:pt x="46" y="74"/>
                    </a:lnTo>
                    <a:lnTo>
                      <a:pt x="38" y="61"/>
                    </a:lnTo>
                    <a:lnTo>
                      <a:pt x="45" y="62"/>
                    </a:lnTo>
                    <a:lnTo>
                      <a:pt x="56" y="53"/>
                    </a:lnTo>
                    <a:lnTo>
                      <a:pt x="67" y="45"/>
                    </a:lnTo>
                    <a:lnTo>
                      <a:pt x="71" y="45"/>
                    </a:lnTo>
                    <a:lnTo>
                      <a:pt x="68" y="40"/>
                    </a:lnTo>
                    <a:lnTo>
                      <a:pt x="63" y="42"/>
                    </a:lnTo>
                    <a:lnTo>
                      <a:pt x="44" y="45"/>
                    </a:lnTo>
                    <a:lnTo>
                      <a:pt x="31" y="53"/>
                    </a:lnTo>
                    <a:lnTo>
                      <a:pt x="19" y="36"/>
                    </a:lnTo>
                    <a:lnTo>
                      <a:pt x="24" y="21"/>
                    </a:lnTo>
                    <a:lnTo>
                      <a:pt x="46" y="22"/>
                    </a:lnTo>
                    <a:lnTo>
                      <a:pt x="68" y="23"/>
                    </a:lnTo>
                    <a:lnTo>
                      <a:pt x="90" y="19"/>
                    </a:lnTo>
                    <a:lnTo>
                      <a:pt x="101" y="3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44" name="Group 331"/>
            <p:cNvGrpSpPr>
              <a:grpSpLocks/>
            </p:cNvGrpSpPr>
            <p:nvPr/>
          </p:nvGrpSpPr>
          <p:grpSpPr bwMode="auto">
            <a:xfrm>
              <a:off x="6983577" y="4015770"/>
              <a:ext cx="242168" cy="83291"/>
              <a:chOff x="4421" y="2637"/>
              <a:chExt cx="145" cy="51"/>
            </a:xfrm>
            <a:solidFill>
              <a:srgbClr val="FFFFFF"/>
            </a:solidFill>
            <a:effectLst/>
          </p:grpSpPr>
          <p:sp>
            <p:nvSpPr>
              <p:cNvPr id="6544" name="Freeform 332"/>
              <p:cNvSpPr>
                <a:spLocks/>
              </p:cNvSpPr>
              <p:nvPr/>
            </p:nvSpPr>
            <p:spPr bwMode="auto">
              <a:xfrm>
                <a:off x="4421" y="2637"/>
                <a:ext cx="145" cy="51"/>
              </a:xfrm>
              <a:custGeom>
                <a:avLst/>
                <a:gdLst/>
                <a:ahLst/>
                <a:cxnLst>
                  <a:cxn ang="0">
                    <a:pos x="145" y="51"/>
                  </a:cxn>
                  <a:cxn ang="0">
                    <a:pos x="143" y="49"/>
                  </a:cxn>
                  <a:cxn ang="0">
                    <a:pos x="143" y="34"/>
                  </a:cxn>
                  <a:cxn ang="0">
                    <a:pos x="132" y="33"/>
                  </a:cxn>
                  <a:cxn ang="0">
                    <a:pos x="120" y="31"/>
                  </a:cxn>
                  <a:cxn ang="0">
                    <a:pos x="115" y="20"/>
                  </a:cxn>
                  <a:cxn ang="0">
                    <a:pos x="97" y="13"/>
                  </a:cxn>
                  <a:cxn ang="0">
                    <a:pos x="89" y="9"/>
                  </a:cxn>
                  <a:cxn ang="0">
                    <a:pos x="82" y="16"/>
                  </a:cxn>
                  <a:cxn ang="0">
                    <a:pos x="70" y="16"/>
                  </a:cxn>
                  <a:cxn ang="0">
                    <a:pos x="58" y="16"/>
                  </a:cxn>
                  <a:cxn ang="0">
                    <a:pos x="52" y="10"/>
                  </a:cxn>
                  <a:cxn ang="0">
                    <a:pos x="33" y="1"/>
                  </a:cxn>
                  <a:cxn ang="0">
                    <a:pos x="13" y="0"/>
                  </a:cxn>
                  <a:cxn ang="0">
                    <a:pos x="5" y="12"/>
                  </a:cxn>
                  <a:cxn ang="0">
                    <a:pos x="0" y="13"/>
                  </a:cxn>
                  <a:cxn ang="0">
                    <a:pos x="16" y="19"/>
                  </a:cxn>
                  <a:cxn ang="0">
                    <a:pos x="16" y="23"/>
                  </a:cxn>
                  <a:cxn ang="0">
                    <a:pos x="33" y="27"/>
                  </a:cxn>
                  <a:cxn ang="0">
                    <a:pos x="49" y="32"/>
                  </a:cxn>
                  <a:cxn ang="0">
                    <a:pos x="64" y="35"/>
                  </a:cxn>
                  <a:cxn ang="0">
                    <a:pos x="79" y="39"/>
                  </a:cxn>
                  <a:cxn ang="0">
                    <a:pos x="99" y="41"/>
                  </a:cxn>
                  <a:cxn ang="0">
                    <a:pos x="119" y="43"/>
                  </a:cxn>
                  <a:cxn ang="0">
                    <a:pos x="132" y="48"/>
                  </a:cxn>
                  <a:cxn ang="0">
                    <a:pos x="145" y="51"/>
                  </a:cxn>
                </a:cxnLst>
                <a:rect l="0" t="0" r="r" b="b"/>
                <a:pathLst>
                  <a:path w="145" h="51">
                    <a:moveTo>
                      <a:pt x="145" y="51"/>
                    </a:moveTo>
                    <a:lnTo>
                      <a:pt x="143" y="49"/>
                    </a:lnTo>
                    <a:lnTo>
                      <a:pt x="143" y="34"/>
                    </a:lnTo>
                    <a:lnTo>
                      <a:pt x="132" y="33"/>
                    </a:lnTo>
                    <a:lnTo>
                      <a:pt x="120" y="31"/>
                    </a:lnTo>
                    <a:lnTo>
                      <a:pt x="115" y="20"/>
                    </a:lnTo>
                    <a:lnTo>
                      <a:pt x="97" y="13"/>
                    </a:lnTo>
                    <a:lnTo>
                      <a:pt x="89" y="9"/>
                    </a:lnTo>
                    <a:lnTo>
                      <a:pt x="82" y="16"/>
                    </a:lnTo>
                    <a:lnTo>
                      <a:pt x="70" y="16"/>
                    </a:lnTo>
                    <a:lnTo>
                      <a:pt x="58" y="16"/>
                    </a:lnTo>
                    <a:lnTo>
                      <a:pt x="52" y="10"/>
                    </a:lnTo>
                    <a:lnTo>
                      <a:pt x="33" y="1"/>
                    </a:lnTo>
                    <a:lnTo>
                      <a:pt x="13" y="0"/>
                    </a:lnTo>
                    <a:lnTo>
                      <a:pt x="5" y="12"/>
                    </a:lnTo>
                    <a:lnTo>
                      <a:pt x="0" y="13"/>
                    </a:lnTo>
                    <a:lnTo>
                      <a:pt x="16" y="19"/>
                    </a:lnTo>
                    <a:lnTo>
                      <a:pt x="16" y="23"/>
                    </a:lnTo>
                    <a:lnTo>
                      <a:pt x="33" y="27"/>
                    </a:lnTo>
                    <a:lnTo>
                      <a:pt x="49" y="32"/>
                    </a:lnTo>
                    <a:lnTo>
                      <a:pt x="64" y="35"/>
                    </a:lnTo>
                    <a:lnTo>
                      <a:pt x="79" y="39"/>
                    </a:lnTo>
                    <a:lnTo>
                      <a:pt x="99" y="41"/>
                    </a:lnTo>
                    <a:lnTo>
                      <a:pt x="119" y="43"/>
                    </a:lnTo>
                    <a:lnTo>
                      <a:pt x="132" y="48"/>
                    </a:lnTo>
                    <a:lnTo>
                      <a:pt x="145" y="51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45" name="Freeform 333"/>
              <p:cNvSpPr>
                <a:spLocks/>
              </p:cNvSpPr>
              <p:nvPr/>
            </p:nvSpPr>
            <p:spPr bwMode="auto">
              <a:xfrm>
                <a:off x="4421" y="2637"/>
                <a:ext cx="145" cy="51"/>
              </a:xfrm>
              <a:custGeom>
                <a:avLst/>
                <a:gdLst/>
                <a:ahLst/>
                <a:cxnLst>
                  <a:cxn ang="0">
                    <a:pos x="145" y="51"/>
                  </a:cxn>
                  <a:cxn ang="0">
                    <a:pos x="143" y="49"/>
                  </a:cxn>
                  <a:cxn ang="0">
                    <a:pos x="143" y="34"/>
                  </a:cxn>
                  <a:cxn ang="0">
                    <a:pos x="132" y="33"/>
                  </a:cxn>
                  <a:cxn ang="0">
                    <a:pos x="120" y="31"/>
                  </a:cxn>
                  <a:cxn ang="0">
                    <a:pos x="115" y="20"/>
                  </a:cxn>
                  <a:cxn ang="0">
                    <a:pos x="97" y="13"/>
                  </a:cxn>
                  <a:cxn ang="0">
                    <a:pos x="89" y="9"/>
                  </a:cxn>
                  <a:cxn ang="0">
                    <a:pos x="82" y="16"/>
                  </a:cxn>
                  <a:cxn ang="0">
                    <a:pos x="70" y="16"/>
                  </a:cxn>
                  <a:cxn ang="0">
                    <a:pos x="58" y="16"/>
                  </a:cxn>
                  <a:cxn ang="0">
                    <a:pos x="52" y="10"/>
                  </a:cxn>
                  <a:cxn ang="0">
                    <a:pos x="33" y="1"/>
                  </a:cxn>
                  <a:cxn ang="0">
                    <a:pos x="13" y="0"/>
                  </a:cxn>
                  <a:cxn ang="0">
                    <a:pos x="5" y="12"/>
                  </a:cxn>
                  <a:cxn ang="0">
                    <a:pos x="0" y="13"/>
                  </a:cxn>
                  <a:cxn ang="0">
                    <a:pos x="16" y="19"/>
                  </a:cxn>
                  <a:cxn ang="0">
                    <a:pos x="16" y="23"/>
                  </a:cxn>
                  <a:cxn ang="0">
                    <a:pos x="33" y="27"/>
                  </a:cxn>
                  <a:cxn ang="0">
                    <a:pos x="49" y="32"/>
                  </a:cxn>
                  <a:cxn ang="0">
                    <a:pos x="64" y="35"/>
                  </a:cxn>
                  <a:cxn ang="0">
                    <a:pos x="79" y="39"/>
                  </a:cxn>
                  <a:cxn ang="0">
                    <a:pos x="99" y="41"/>
                  </a:cxn>
                  <a:cxn ang="0">
                    <a:pos x="119" y="43"/>
                  </a:cxn>
                  <a:cxn ang="0">
                    <a:pos x="132" y="48"/>
                  </a:cxn>
                  <a:cxn ang="0">
                    <a:pos x="145" y="51"/>
                  </a:cxn>
                </a:cxnLst>
                <a:rect l="0" t="0" r="r" b="b"/>
                <a:pathLst>
                  <a:path w="145" h="51">
                    <a:moveTo>
                      <a:pt x="145" y="51"/>
                    </a:moveTo>
                    <a:lnTo>
                      <a:pt x="143" y="49"/>
                    </a:lnTo>
                    <a:lnTo>
                      <a:pt x="143" y="34"/>
                    </a:lnTo>
                    <a:lnTo>
                      <a:pt x="132" y="33"/>
                    </a:lnTo>
                    <a:lnTo>
                      <a:pt x="120" y="31"/>
                    </a:lnTo>
                    <a:lnTo>
                      <a:pt x="115" y="20"/>
                    </a:lnTo>
                    <a:lnTo>
                      <a:pt x="97" y="13"/>
                    </a:lnTo>
                    <a:lnTo>
                      <a:pt x="89" y="9"/>
                    </a:lnTo>
                    <a:lnTo>
                      <a:pt x="82" y="16"/>
                    </a:lnTo>
                    <a:lnTo>
                      <a:pt x="70" y="16"/>
                    </a:lnTo>
                    <a:lnTo>
                      <a:pt x="58" y="16"/>
                    </a:lnTo>
                    <a:lnTo>
                      <a:pt x="52" y="10"/>
                    </a:lnTo>
                    <a:lnTo>
                      <a:pt x="33" y="1"/>
                    </a:lnTo>
                    <a:lnTo>
                      <a:pt x="13" y="0"/>
                    </a:lnTo>
                    <a:lnTo>
                      <a:pt x="5" y="12"/>
                    </a:lnTo>
                    <a:lnTo>
                      <a:pt x="0" y="13"/>
                    </a:lnTo>
                    <a:lnTo>
                      <a:pt x="16" y="19"/>
                    </a:lnTo>
                    <a:lnTo>
                      <a:pt x="16" y="23"/>
                    </a:lnTo>
                    <a:lnTo>
                      <a:pt x="33" y="27"/>
                    </a:lnTo>
                    <a:lnTo>
                      <a:pt x="49" y="32"/>
                    </a:lnTo>
                    <a:lnTo>
                      <a:pt x="64" y="35"/>
                    </a:lnTo>
                    <a:lnTo>
                      <a:pt x="79" y="39"/>
                    </a:lnTo>
                    <a:lnTo>
                      <a:pt x="99" y="41"/>
                    </a:lnTo>
                    <a:lnTo>
                      <a:pt x="119" y="43"/>
                    </a:lnTo>
                    <a:lnTo>
                      <a:pt x="132" y="48"/>
                    </a:lnTo>
                    <a:lnTo>
                      <a:pt x="145" y="51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47" name="Group 334"/>
            <p:cNvGrpSpPr>
              <a:grpSpLocks/>
            </p:cNvGrpSpPr>
            <p:nvPr/>
          </p:nvGrpSpPr>
          <p:grpSpPr bwMode="auto">
            <a:xfrm>
              <a:off x="7453584" y="4089503"/>
              <a:ext cx="103172" cy="57348"/>
              <a:chOff x="4703" y="2682"/>
              <a:chExt cx="62" cy="34"/>
            </a:xfrm>
            <a:solidFill>
              <a:srgbClr val="FFFFFF"/>
            </a:solidFill>
            <a:effectLst/>
          </p:grpSpPr>
          <p:sp>
            <p:nvSpPr>
              <p:cNvPr id="6547" name="Freeform 335"/>
              <p:cNvSpPr>
                <a:spLocks/>
              </p:cNvSpPr>
              <p:nvPr/>
            </p:nvSpPr>
            <p:spPr bwMode="auto">
              <a:xfrm>
                <a:off x="4703" y="2682"/>
                <a:ext cx="62" cy="34"/>
              </a:xfrm>
              <a:custGeom>
                <a:avLst/>
                <a:gdLst/>
                <a:ahLst/>
                <a:cxnLst>
                  <a:cxn ang="0">
                    <a:pos x="62" y="0"/>
                  </a:cxn>
                  <a:cxn ang="0">
                    <a:pos x="39" y="1"/>
                  </a:cxn>
                  <a:cxn ang="0">
                    <a:pos x="24" y="9"/>
                  </a:cxn>
                  <a:cxn ang="0">
                    <a:pos x="8" y="15"/>
                  </a:cxn>
                  <a:cxn ang="0">
                    <a:pos x="1" y="29"/>
                  </a:cxn>
                  <a:cxn ang="0">
                    <a:pos x="0" y="31"/>
                  </a:cxn>
                  <a:cxn ang="0">
                    <a:pos x="2" y="34"/>
                  </a:cxn>
                  <a:cxn ang="0">
                    <a:pos x="22" y="23"/>
                  </a:cxn>
                  <a:cxn ang="0">
                    <a:pos x="42" y="11"/>
                  </a:cxn>
                  <a:cxn ang="0">
                    <a:pos x="62" y="0"/>
                  </a:cxn>
                </a:cxnLst>
                <a:rect l="0" t="0" r="r" b="b"/>
                <a:pathLst>
                  <a:path w="62" h="34">
                    <a:moveTo>
                      <a:pt x="62" y="0"/>
                    </a:moveTo>
                    <a:lnTo>
                      <a:pt x="39" y="1"/>
                    </a:lnTo>
                    <a:lnTo>
                      <a:pt x="24" y="9"/>
                    </a:lnTo>
                    <a:lnTo>
                      <a:pt x="8" y="15"/>
                    </a:lnTo>
                    <a:lnTo>
                      <a:pt x="1" y="29"/>
                    </a:lnTo>
                    <a:lnTo>
                      <a:pt x="0" y="31"/>
                    </a:lnTo>
                    <a:lnTo>
                      <a:pt x="2" y="34"/>
                    </a:lnTo>
                    <a:lnTo>
                      <a:pt x="22" y="23"/>
                    </a:lnTo>
                    <a:lnTo>
                      <a:pt x="42" y="11"/>
                    </a:lnTo>
                    <a:lnTo>
                      <a:pt x="62" y="0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48" name="Freeform 336"/>
              <p:cNvSpPr>
                <a:spLocks/>
              </p:cNvSpPr>
              <p:nvPr/>
            </p:nvSpPr>
            <p:spPr bwMode="auto">
              <a:xfrm>
                <a:off x="4703" y="2682"/>
                <a:ext cx="62" cy="34"/>
              </a:xfrm>
              <a:custGeom>
                <a:avLst/>
                <a:gdLst/>
                <a:ahLst/>
                <a:cxnLst>
                  <a:cxn ang="0">
                    <a:pos x="62" y="0"/>
                  </a:cxn>
                  <a:cxn ang="0">
                    <a:pos x="39" y="1"/>
                  </a:cxn>
                  <a:cxn ang="0">
                    <a:pos x="24" y="9"/>
                  </a:cxn>
                  <a:cxn ang="0">
                    <a:pos x="8" y="15"/>
                  </a:cxn>
                  <a:cxn ang="0">
                    <a:pos x="1" y="29"/>
                  </a:cxn>
                  <a:cxn ang="0">
                    <a:pos x="0" y="31"/>
                  </a:cxn>
                  <a:cxn ang="0">
                    <a:pos x="2" y="34"/>
                  </a:cxn>
                  <a:cxn ang="0">
                    <a:pos x="22" y="23"/>
                  </a:cxn>
                  <a:cxn ang="0">
                    <a:pos x="42" y="11"/>
                  </a:cxn>
                  <a:cxn ang="0">
                    <a:pos x="62" y="0"/>
                  </a:cxn>
                </a:cxnLst>
                <a:rect l="0" t="0" r="r" b="b"/>
                <a:pathLst>
                  <a:path w="62" h="34">
                    <a:moveTo>
                      <a:pt x="62" y="0"/>
                    </a:moveTo>
                    <a:lnTo>
                      <a:pt x="39" y="1"/>
                    </a:lnTo>
                    <a:lnTo>
                      <a:pt x="24" y="9"/>
                    </a:lnTo>
                    <a:lnTo>
                      <a:pt x="8" y="15"/>
                    </a:lnTo>
                    <a:lnTo>
                      <a:pt x="1" y="29"/>
                    </a:lnTo>
                    <a:lnTo>
                      <a:pt x="0" y="31"/>
                    </a:lnTo>
                    <a:lnTo>
                      <a:pt x="2" y="34"/>
                    </a:lnTo>
                    <a:lnTo>
                      <a:pt x="22" y="23"/>
                    </a:lnTo>
                    <a:lnTo>
                      <a:pt x="42" y="11"/>
                    </a:lnTo>
                    <a:lnTo>
                      <a:pt x="62" y="0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50" name="Group 337"/>
            <p:cNvGrpSpPr>
              <a:grpSpLocks/>
            </p:cNvGrpSpPr>
            <p:nvPr/>
          </p:nvGrpSpPr>
          <p:grpSpPr bwMode="auto">
            <a:xfrm>
              <a:off x="7572518" y="3778186"/>
              <a:ext cx="37257" cy="88753"/>
              <a:chOff x="4775" y="2493"/>
              <a:chExt cx="22" cy="54"/>
            </a:xfrm>
            <a:solidFill>
              <a:srgbClr val="FFFFFF"/>
            </a:solidFill>
            <a:effectLst/>
          </p:grpSpPr>
          <p:sp>
            <p:nvSpPr>
              <p:cNvPr id="6550" name="Freeform 338"/>
              <p:cNvSpPr>
                <a:spLocks/>
              </p:cNvSpPr>
              <p:nvPr/>
            </p:nvSpPr>
            <p:spPr bwMode="auto">
              <a:xfrm>
                <a:off x="4775" y="2493"/>
                <a:ext cx="22" cy="54"/>
              </a:xfrm>
              <a:custGeom>
                <a:avLst/>
                <a:gdLst/>
                <a:ahLst/>
                <a:cxnLst>
                  <a:cxn ang="0">
                    <a:pos x="22" y="34"/>
                  </a:cxn>
                  <a:cxn ang="0">
                    <a:pos x="12" y="22"/>
                  </a:cxn>
                  <a:cxn ang="0">
                    <a:pos x="19" y="14"/>
                  </a:cxn>
                  <a:cxn ang="0">
                    <a:pos x="14" y="11"/>
                  </a:cxn>
                  <a:cxn ang="0">
                    <a:pos x="10" y="15"/>
                  </a:cxn>
                  <a:cxn ang="0">
                    <a:pos x="4" y="24"/>
                  </a:cxn>
                  <a:cxn ang="0">
                    <a:pos x="3" y="19"/>
                  </a:cxn>
                  <a:cxn ang="0">
                    <a:pos x="7" y="8"/>
                  </a:cxn>
                  <a:cxn ang="0">
                    <a:pos x="8" y="0"/>
                  </a:cxn>
                  <a:cxn ang="0">
                    <a:pos x="0" y="13"/>
                  </a:cxn>
                  <a:cxn ang="0">
                    <a:pos x="1" y="25"/>
                  </a:cxn>
                  <a:cxn ang="0">
                    <a:pos x="3" y="39"/>
                  </a:cxn>
                  <a:cxn ang="0">
                    <a:pos x="12" y="54"/>
                  </a:cxn>
                  <a:cxn ang="0">
                    <a:pos x="5" y="32"/>
                  </a:cxn>
                  <a:cxn ang="0">
                    <a:pos x="22" y="34"/>
                  </a:cxn>
                </a:cxnLst>
                <a:rect l="0" t="0" r="r" b="b"/>
                <a:pathLst>
                  <a:path w="22" h="54">
                    <a:moveTo>
                      <a:pt x="22" y="34"/>
                    </a:moveTo>
                    <a:lnTo>
                      <a:pt x="12" y="22"/>
                    </a:lnTo>
                    <a:lnTo>
                      <a:pt x="19" y="14"/>
                    </a:lnTo>
                    <a:lnTo>
                      <a:pt x="14" y="11"/>
                    </a:lnTo>
                    <a:lnTo>
                      <a:pt x="10" y="15"/>
                    </a:lnTo>
                    <a:lnTo>
                      <a:pt x="4" y="24"/>
                    </a:lnTo>
                    <a:lnTo>
                      <a:pt x="3" y="19"/>
                    </a:lnTo>
                    <a:lnTo>
                      <a:pt x="7" y="8"/>
                    </a:lnTo>
                    <a:lnTo>
                      <a:pt x="8" y="0"/>
                    </a:lnTo>
                    <a:lnTo>
                      <a:pt x="0" y="13"/>
                    </a:lnTo>
                    <a:lnTo>
                      <a:pt x="1" y="25"/>
                    </a:lnTo>
                    <a:lnTo>
                      <a:pt x="3" y="39"/>
                    </a:lnTo>
                    <a:lnTo>
                      <a:pt x="12" y="54"/>
                    </a:lnTo>
                    <a:lnTo>
                      <a:pt x="5" y="32"/>
                    </a:lnTo>
                    <a:lnTo>
                      <a:pt x="22" y="34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51" name="Freeform 339"/>
              <p:cNvSpPr>
                <a:spLocks/>
              </p:cNvSpPr>
              <p:nvPr/>
            </p:nvSpPr>
            <p:spPr bwMode="auto">
              <a:xfrm>
                <a:off x="4775" y="2493"/>
                <a:ext cx="22" cy="54"/>
              </a:xfrm>
              <a:custGeom>
                <a:avLst/>
                <a:gdLst/>
                <a:ahLst/>
                <a:cxnLst>
                  <a:cxn ang="0">
                    <a:pos x="22" y="34"/>
                  </a:cxn>
                  <a:cxn ang="0">
                    <a:pos x="12" y="22"/>
                  </a:cxn>
                  <a:cxn ang="0">
                    <a:pos x="19" y="14"/>
                  </a:cxn>
                  <a:cxn ang="0">
                    <a:pos x="14" y="11"/>
                  </a:cxn>
                  <a:cxn ang="0">
                    <a:pos x="10" y="15"/>
                  </a:cxn>
                  <a:cxn ang="0">
                    <a:pos x="4" y="24"/>
                  </a:cxn>
                  <a:cxn ang="0">
                    <a:pos x="3" y="19"/>
                  </a:cxn>
                  <a:cxn ang="0">
                    <a:pos x="7" y="8"/>
                  </a:cxn>
                  <a:cxn ang="0">
                    <a:pos x="8" y="0"/>
                  </a:cxn>
                  <a:cxn ang="0">
                    <a:pos x="0" y="13"/>
                  </a:cxn>
                  <a:cxn ang="0">
                    <a:pos x="1" y="25"/>
                  </a:cxn>
                  <a:cxn ang="0">
                    <a:pos x="3" y="39"/>
                  </a:cxn>
                  <a:cxn ang="0">
                    <a:pos x="12" y="54"/>
                  </a:cxn>
                  <a:cxn ang="0">
                    <a:pos x="5" y="32"/>
                  </a:cxn>
                  <a:cxn ang="0">
                    <a:pos x="22" y="34"/>
                  </a:cxn>
                </a:cxnLst>
                <a:rect l="0" t="0" r="r" b="b"/>
                <a:pathLst>
                  <a:path w="22" h="54">
                    <a:moveTo>
                      <a:pt x="22" y="34"/>
                    </a:moveTo>
                    <a:lnTo>
                      <a:pt x="12" y="22"/>
                    </a:lnTo>
                    <a:lnTo>
                      <a:pt x="19" y="14"/>
                    </a:lnTo>
                    <a:lnTo>
                      <a:pt x="14" y="11"/>
                    </a:lnTo>
                    <a:lnTo>
                      <a:pt x="10" y="15"/>
                    </a:lnTo>
                    <a:lnTo>
                      <a:pt x="4" y="24"/>
                    </a:lnTo>
                    <a:lnTo>
                      <a:pt x="3" y="19"/>
                    </a:lnTo>
                    <a:lnTo>
                      <a:pt x="7" y="8"/>
                    </a:lnTo>
                    <a:lnTo>
                      <a:pt x="8" y="0"/>
                    </a:lnTo>
                    <a:lnTo>
                      <a:pt x="0" y="13"/>
                    </a:lnTo>
                    <a:lnTo>
                      <a:pt x="1" y="25"/>
                    </a:lnTo>
                    <a:lnTo>
                      <a:pt x="3" y="39"/>
                    </a:lnTo>
                    <a:lnTo>
                      <a:pt x="12" y="54"/>
                    </a:lnTo>
                    <a:lnTo>
                      <a:pt x="5" y="32"/>
                    </a:lnTo>
                    <a:lnTo>
                      <a:pt x="22" y="34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53" name="Group 340"/>
            <p:cNvGrpSpPr>
              <a:grpSpLocks/>
            </p:cNvGrpSpPr>
            <p:nvPr/>
          </p:nvGrpSpPr>
          <p:grpSpPr bwMode="auto">
            <a:xfrm>
              <a:off x="7582549" y="3924286"/>
              <a:ext cx="75946" cy="30039"/>
              <a:chOff x="4781" y="2582"/>
              <a:chExt cx="46" cy="18"/>
            </a:xfrm>
            <a:solidFill>
              <a:srgbClr val="FFFFFF"/>
            </a:solidFill>
            <a:effectLst/>
          </p:grpSpPr>
          <p:sp>
            <p:nvSpPr>
              <p:cNvPr id="6553" name="Freeform 341"/>
              <p:cNvSpPr>
                <a:spLocks/>
              </p:cNvSpPr>
              <p:nvPr/>
            </p:nvSpPr>
            <p:spPr bwMode="auto">
              <a:xfrm>
                <a:off x="4781" y="2582"/>
                <a:ext cx="46" cy="18"/>
              </a:xfrm>
              <a:custGeom>
                <a:avLst/>
                <a:gdLst/>
                <a:ahLst/>
                <a:cxnLst>
                  <a:cxn ang="0">
                    <a:pos x="46" y="15"/>
                  </a:cxn>
                  <a:cxn ang="0">
                    <a:pos x="44" y="18"/>
                  </a:cxn>
                  <a:cxn ang="0">
                    <a:pos x="25" y="9"/>
                  </a:cxn>
                  <a:cxn ang="0">
                    <a:pos x="11" y="10"/>
                  </a:cxn>
                  <a:cxn ang="0">
                    <a:pos x="2" y="7"/>
                  </a:cxn>
                  <a:cxn ang="0">
                    <a:pos x="0" y="10"/>
                  </a:cxn>
                  <a:cxn ang="0">
                    <a:pos x="1" y="4"/>
                  </a:cxn>
                  <a:cxn ang="0">
                    <a:pos x="10" y="0"/>
                  </a:cxn>
                  <a:cxn ang="0">
                    <a:pos x="25" y="1"/>
                  </a:cxn>
                  <a:cxn ang="0">
                    <a:pos x="38" y="2"/>
                  </a:cxn>
                  <a:cxn ang="0">
                    <a:pos x="46" y="15"/>
                  </a:cxn>
                </a:cxnLst>
                <a:rect l="0" t="0" r="r" b="b"/>
                <a:pathLst>
                  <a:path w="46" h="18">
                    <a:moveTo>
                      <a:pt x="46" y="15"/>
                    </a:moveTo>
                    <a:lnTo>
                      <a:pt x="44" y="18"/>
                    </a:lnTo>
                    <a:lnTo>
                      <a:pt x="25" y="9"/>
                    </a:lnTo>
                    <a:lnTo>
                      <a:pt x="11" y="10"/>
                    </a:lnTo>
                    <a:lnTo>
                      <a:pt x="2" y="7"/>
                    </a:lnTo>
                    <a:lnTo>
                      <a:pt x="0" y="10"/>
                    </a:lnTo>
                    <a:lnTo>
                      <a:pt x="1" y="4"/>
                    </a:lnTo>
                    <a:lnTo>
                      <a:pt x="10" y="0"/>
                    </a:lnTo>
                    <a:lnTo>
                      <a:pt x="25" y="1"/>
                    </a:lnTo>
                    <a:lnTo>
                      <a:pt x="38" y="2"/>
                    </a:lnTo>
                    <a:lnTo>
                      <a:pt x="46" y="15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54" name="Freeform 342"/>
              <p:cNvSpPr>
                <a:spLocks/>
              </p:cNvSpPr>
              <p:nvPr/>
            </p:nvSpPr>
            <p:spPr bwMode="auto">
              <a:xfrm>
                <a:off x="4781" y="2582"/>
                <a:ext cx="46" cy="18"/>
              </a:xfrm>
              <a:custGeom>
                <a:avLst/>
                <a:gdLst/>
                <a:ahLst/>
                <a:cxnLst>
                  <a:cxn ang="0">
                    <a:pos x="46" y="15"/>
                  </a:cxn>
                  <a:cxn ang="0">
                    <a:pos x="44" y="18"/>
                  </a:cxn>
                  <a:cxn ang="0">
                    <a:pos x="25" y="9"/>
                  </a:cxn>
                  <a:cxn ang="0">
                    <a:pos x="11" y="10"/>
                  </a:cxn>
                  <a:cxn ang="0">
                    <a:pos x="2" y="7"/>
                  </a:cxn>
                  <a:cxn ang="0">
                    <a:pos x="0" y="10"/>
                  </a:cxn>
                  <a:cxn ang="0">
                    <a:pos x="1" y="4"/>
                  </a:cxn>
                  <a:cxn ang="0">
                    <a:pos x="10" y="0"/>
                  </a:cxn>
                  <a:cxn ang="0">
                    <a:pos x="25" y="1"/>
                  </a:cxn>
                  <a:cxn ang="0">
                    <a:pos x="38" y="2"/>
                  </a:cxn>
                  <a:cxn ang="0">
                    <a:pos x="46" y="15"/>
                  </a:cxn>
                </a:cxnLst>
                <a:rect l="0" t="0" r="r" b="b"/>
                <a:pathLst>
                  <a:path w="46" h="18">
                    <a:moveTo>
                      <a:pt x="46" y="15"/>
                    </a:moveTo>
                    <a:lnTo>
                      <a:pt x="44" y="18"/>
                    </a:lnTo>
                    <a:lnTo>
                      <a:pt x="25" y="9"/>
                    </a:lnTo>
                    <a:lnTo>
                      <a:pt x="11" y="10"/>
                    </a:lnTo>
                    <a:lnTo>
                      <a:pt x="2" y="7"/>
                    </a:lnTo>
                    <a:lnTo>
                      <a:pt x="0" y="10"/>
                    </a:lnTo>
                    <a:lnTo>
                      <a:pt x="1" y="4"/>
                    </a:lnTo>
                    <a:lnTo>
                      <a:pt x="10" y="0"/>
                    </a:lnTo>
                    <a:lnTo>
                      <a:pt x="25" y="1"/>
                    </a:lnTo>
                    <a:lnTo>
                      <a:pt x="38" y="2"/>
                    </a:lnTo>
                    <a:lnTo>
                      <a:pt x="46" y="15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56" name="Group 343"/>
            <p:cNvGrpSpPr>
              <a:grpSpLocks/>
            </p:cNvGrpSpPr>
            <p:nvPr/>
          </p:nvGrpSpPr>
          <p:grpSpPr bwMode="auto">
            <a:xfrm>
              <a:off x="7359009" y="4085406"/>
              <a:ext cx="85977" cy="17751"/>
              <a:chOff x="4647" y="2679"/>
              <a:chExt cx="51" cy="10"/>
            </a:xfrm>
            <a:solidFill>
              <a:srgbClr val="FFFFFF"/>
            </a:solidFill>
            <a:effectLst/>
          </p:grpSpPr>
          <p:sp>
            <p:nvSpPr>
              <p:cNvPr id="6556" name="Freeform 344"/>
              <p:cNvSpPr>
                <a:spLocks/>
              </p:cNvSpPr>
              <p:nvPr/>
            </p:nvSpPr>
            <p:spPr bwMode="auto">
              <a:xfrm>
                <a:off x="4647" y="2679"/>
                <a:ext cx="51" cy="10"/>
              </a:xfrm>
              <a:custGeom>
                <a:avLst/>
                <a:gdLst/>
                <a:ahLst/>
                <a:cxnLst>
                  <a:cxn ang="0">
                    <a:pos x="51" y="1"/>
                  </a:cxn>
                  <a:cxn ang="0">
                    <a:pos x="50" y="0"/>
                  </a:cxn>
                  <a:cxn ang="0">
                    <a:pos x="47" y="0"/>
                  </a:cxn>
                  <a:cxn ang="0">
                    <a:pos x="42" y="4"/>
                  </a:cxn>
                  <a:cxn ang="0">
                    <a:pos x="33" y="4"/>
                  </a:cxn>
                  <a:cxn ang="0">
                    <a:pos x="21" y="2"/>
                  </a:cxn>
                  <a:cxn ang="0">
                    <a:pos x="8" y="0"/>
                  </a:cxn>
                  <a:cxn ang="0">
                    <a:pos x="0" y="8"/>
                  </a:cxn>
                  <a:cxn ang="0">
                    <a:pos x="7" y="10"/>
                  </a:cxn>
                  <a:cxn ang="0">
                    <a:pos x="22" y="10"/>
                  </a:cxn>
                  <a:cxn ang="0">
                    <a:pos x="38" y="9"/>
                  </a:cxn>
                  <a:cxn ang="0">
                    <a:pos x="51" y="1"/>
                  </a:cxn>
                </a:cxnLst>
                <a:rect l="0" t="0" r="r" b="b"/>
                <a:pathLst>
                  <a:path w="51" h="10">
                    <a:moveTo>
                      <a:pt x="51" y="1"/>
                    </a:moveTo>
                    <a:lnTo>
                      <a:pt x="50" y="0"/>
                    </a:lnTo>
                    <a:lnTo>
                      <a:pt x="47" y="0"/>
                    </a:lnTo>
                    <a:lnTo>
                      <a:pt x="42" y="4"/>
                    </a:lnTo>
                    <a:lnTo>
                      <a:pt x="33" y="4"/>
                    </a:lnTo>
                    <a:lnTo>
                      <a:pt x="21" y="2"/>
                    </a:lnTo>
                    <a:lnTo>
                      <a:pt x="8" y="0"/>
                    </a:lnTo>
                    <a:lnTo>
                      <a:pt x="0" y="8"/>
                    </a:lnTo>
                    <a:lnTo>
                      <a:pt x="7" y="10"/>
                    </a:lnTo>
                    <a:lnTo>
                      <a:pt x="22" y="10"/>
                    </a:lnTo>
                    <a:lnTo>
                      <a:pt x="38" y="9"/>
                    </a:lnTo>
                    <a:lnTo>
                      <a:pt x="51" y="1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57" name="Freeform 345"/>
              <p:cNvSpPr>
                <a:spLocks/>
              </p:cNvSpPr>
              <p:nvPr/>
            </p:nvSpPr>
            <p:spPr bwMode="auto">
              <a:xfrm>
                <a:off x="4647" y="2679"/>
                <a:ext cx="51" cy="10"/>
              </a:xfrm>
              <a:custGeom>
                <a:avLst/>
                <a:gdLst/>
                <a:ahLst/>
                <a:cxnLst>
                  <a:cxn ang="0">
                    <a:pos x="51" y="1"/>
                  </a:cxn>
                  <a:cxn ang="0">
                    <a:pos x="50" y="0"/>
                  </a:cxn>
                  <a:cxn ang="0">
                    <a:pos x="47" y="0"/>
                  </a:cxn>
                  <a:cxn ang="0">
                    <a:pos x="42" y="4"/>
                  </a:cxn>
                  <a:cxn ang="0">
                    <a:pos x="33" y="4"/>
                  </a:cxn>
                  <a:cxn ang="0">
                    <a:pos x="21" y="2"/>
                  </a:cxn>
                  <a:cxn ang="0">
                    <a:pos x="8" y="0"/>
                  </a:cxn>
                  <a:cxn ang="0">
                    <a:pos x="0" y="8"/>
                  </a:cxn>
                  <a:cxn ang="0">
                    <a:pos x="7" y="10"/>
                  </a:cxn>
                  <a:cxn ang="0">
                    <a:pos x="22" y="10"/>
                  </a:cxn>
                  <a:cxn ang="0">
                    <a:pos x="38" y="9"/>
                  </a:cxn>
                  <a:cxn ang="0">
                    <a:pos x="51" y="1"/>
                  </a:cxn>
                </a:cxnLst>
                <a:rect l="0" t="0" r="r" b="b"/>
                <a:pathLst>
                  <a:path w="51" h="10">
                    <a:moveTo>
                      <a:pt x="51" y="1"/>
                    </a:moveTo>
                    <a:lnTo>
                      <a:pt x="50" y="0"/>
                    </a:lnTo>
                    <a:lnTo>
                      <a:pt x="47" y="0"/>
                    </a:lnTo>
                    <a:lnTo>
                      <a:pt x="42" y="4"/>
                    </a:lnTo>
                    <a:lnTo>
                      <a:pt x="33" y="4"/>
                    </a:lnTo>
                    <a:lnTo>
                      <a:pt x="21" y="2"/>
                    </a:lnTo>
                    <a:lnTo>
                      <a:pt x="8" y="0"/>
                    </a:lnTo>
                    <a:lnTo>
                      <a:pt x="0" y="8"/>
                    </a:lnTo>
                    <a:lnTo>
                      <a:pt x="7" y="10"/>
                    </a:lnTo>
                    <a:lnTo>
                      <a:pt x="22" y="10"/>
                    </a:lnTo>
                    <a:lnTo>
                      <a:pt x="38" y="9"/>
                    </a:lnTo>
                    <a:lnTo>
                      <a:pt x="51" y="1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59" name="Group 346"/>
            <p:cNvGrpSpPr>
              <a:grpSpLocks/>
            </p:cNvGrpSpPr>
            <p:nvPr/>
          </p:nvGrpSpPr>
          <p:grpSpPr bwMode="auto">
            <a:xfrm>
              <a:off x="6985010" y="3884689"/>
              <a:ext cx="42988" cy="46424"/>
              <a:chOff x="4422" y="2558"/>
              <a:chExt cx="25" cy="28"/>
            </a:xfrm>
            <a:solidFill>
              <a:srgbClr val="FFFFFF"/>
            </a:solidFill>
            <a:effectLst/>
          </p:grpSpPr>
          <p:sp>
            <p:nvSpPr>
              <p:cNvPr id="6559" name="Freeform 347"/>
              <p:cNvSpPr>
                <a:spLocks/>
              </p:cNvSpPr>
              <p:nvPr/>
            </p:nvSpPr>
            <p:spPr bwMode="auto">
              <a:xfrm>
                <a:off x="4422" y="2558"/>
                <a:ext cx="25" cy="28"/>
              </a:xfrm>
              <a:custGeom>
                <a:avLst/>
                <a:gdLst/>
                <a:ahLst/>
                <a:cxnLst>
                  <a:cxn ang="0">
                    <a:pos x="25" y="19"/>
                  </a:cxn>
                  <a:cxn ang="0">
                    <a:pos x="24" y="28"/>
                  </a:cxn>
                  <a:cxn ang="0">
                    <a:pos x="11" y="19"/>
                  </a:cxn>
                  <a:cxn ang="0">
                    <a:pos x="7" y="10"/>
                  </a:cxn>
                  <a:cxn ang="0">
                    <a:pos x="0" y="6"/>
                  </a:cxn>
                  <a:cxn ang="0">
                    <a:pos x="8" y="2"/>
                  </a:cxn>
                  <a:cxn ang="0">
                    <a:pos x="11" y="0"/>
                  </a:cxn>
                  <a:cxn ang="0">
                    <a:pos x="16" y="15"/>
                  </a:cxn>
                  <a:cxn ang="0">
                    <a:pos x="25" y="19"/>
                  </a:cxn>
                </a:cxnLst>
                <a:rect l="0" t="0" r="r" b="b"/>
                <a:pathLst>
                  <a:path w="25" h="28">
                    <a:moveTo>
                      <a:pt x="25" y="19"/>
                    </a:moveTo>
                    <a:lnTo>
                      <a:pt x="24" y="28"/>
                    </a:lnTo>
                    <a:lnTo>
                      <a:pt x="11" y="19"/>
                    </a:lnTo>
                    <a:lnTo>
                      <a:pt x="7" y="10"/>
                    </a:lnTo>
                    <a:lnTo>
                      <a:pt x="0" y="6"/>
                    </a:lnTo>
                    <a:lnTo>
                      <a:pt x="8" y="2"/>
                    </a:lnTo>
                    <a:lnTo>
                      <a:pt x="11" y="0"/>
                    </a:lnTo>
                    <a:lnTo>
                      <a:pt x="16" y="15"/>
                    </a:lnTo>
                    <a:lnTo>
                      <a:pt x="25" y="19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60" name="Freeform 348"/>
              <p:cNvSpPr>
                <a:spLocks/>
              </p:cNvSpPr>
              <p:nvPr/>
            </p:nvSpPr>
            <p:spPr bwMode="auto">
              <a:xfrm>
                <a:off x="4422" y="2558"/>
                <a:ext cx="25" cy="28"/>
              </a:xfrm>
              <a:custGeom>
                <a:avLst/>
                <a:gdLst/>
                <a:ahLst/>
                <a:cxnLst>
                  <a:cxn ang="0">
                    <a:pos x="25" y="19"/>
                  </a:cxn>
                  <a:cxn ang="0">
                    <a:pos x="24" y="28"/>
                  </a:cxn>
                  <a:cxn ang="0">
                    <a:pos x="11" y="19"/>
                  </a:cxn>
                  <a:cxn ang="0">
                    <a:pos x="7" y="10"/>
                  </a:cxn>
                  <a:cxn ang="0">
                    <a:pos x="0" y="6"/>
                  </a:cxn>
                  <a:cxn ang="0">
                    <a:pos x="8" y="2"/>
                  </a:cxn>
                  <a:cxn ang="0">
                    <a:pos x="11" y="0"/>
                  </a:cxn>
                  <a:cxn ang="0">
                    <a:pos x="16" y="15"/>
                  </a:cxn>
                  <a:cxn ang="0">
                    <a:pos x="25" y="19"/>
                  </a:cxn>
                </a:cxnLst>
                <a:rect l="0" t="0" r="r" b="b"/>
                <a:pathLst>
                  <a:path w="25" h="28">
                    <a:moveTo>
                      <a:pt x="25" y="19"/>
                    </a:moveTo>
                    <a:lnTo>
                      <a:pt x="24" y="28"/>
                    </a:lnTo>
                    <a:lnTo>
                      <a:pt x="11" y="19"/>
                    </a:lnTo>
                    <a:lnTo>
                      <a:pt x="7" y="10"/>
                    </a:lnTo>
                    <a:lnTo>
                      <a:pt x="0" y="6"/>
                    </a:lnTo>
                    <a:lnTo>
                      <a:pt x="8" y="2"/>
                    </a:lnTo>
                    <a:lnTo>
                      <a:pt x="11" y="0"/>
                    </a:lnTo>
                    <a:lnTo>
                      <a:pt x="16" y="15"/>
                    </a:lnTo>
                    <a:lnTo>
                      <a:pt x="25" y="19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62" name="Group 349"/>
            <p:cNvGrpSpPr>
              <a:grpSpLocks/>
            </p:cNvGrpSpPr>
            <p:nvPr/>
          </p:nvGrpSpPr>
          <p:grpSpPr bwMode="auto">
            <a:xfrm>
              <a:off x="7278764" y="4081310"/>
              <a:ext cx="64483" cy="25943"/>
              <a:chOff x="4598" y="2677"/>
              <a:chExt cx="39" cy="15"/>
            </a:xfrm>
            <a:solidFill>
              <a:srgbClr val="FFFFFF"/>
            </a:solidFill>
            <a:effectLst/>
          </p:grpSpPr>
          <p:sp>
            <p:nvSpPr>
              <p:cNvPr id="6562" name="Freeform 350"/>
              <p:cNvSpPr>
                <a:spLocks/>
              </p:cNvSpPr>
              <p:nvPr/>
            </p:nvSpPr>
            <p:spPr bwMode="auto">
              <a:xfrm>
                <a:off x="4598" y="2677"/>
                <a:ext cx="39" cy="15"/>
              </a:xfrm>
              <a:custGeom>
                <a:avLst/>
                <a:gdLst/>
                <a:ahLst/>
                <a:cxnLst>
                  <a:cxn ang="0">
                    <a:pos x="39" y="9"/>
                  </a:cxn>
                  <a:cxn ang="0">
                    <a:pos x="37" y="4"/>
                  </a:cxn>
                  <a:cxn ang="0">
                    <a:pos x="30" y="5"/>
                  </a:cxn>
                  <a:cxn ang="0">
                    <a:pos x="17" y="0"/>
                  </a:cxn>
                  <a:cxn ang="0">
                    <a:pos x="24" y="7"/>
                  </a:cxn>
                  <a:cxn ang="0">
                    <a:pos x="16" y="7"/>
                  </a:cxn>
                  <a:cxn ang="0">
                    <a:pos x="4" y="6"/>
                  </a:cxn>
                  <a:cxn ang="0">
                    <a:pos x="0" y="15"/>
                  </a:cxn>
                  <a:cxn ang="0">
                    <a:pos x="13" y="13"/>
                  </a:cxn>
                  <a:cxn ang="0">
                    <a:pos x="26" y="11"/>
                  </a:cxn>
                  <a:cxn ang="0">
                    <a:pos x="31" y="12"/>
                  </a:cxn>
                  <a:cxn ang="0">
                    <a:pos x="31" y="11"/>
                  </a:cxn>
                  <a:cxn ang="0">
                    <a:pos x="39" y="9"/>
                  </a:cxn>
                </a:cxnLst>
                <a:rect l="0" t="0" r="r" b="b"/>
                <a:pathLst>
                  <a:path w="39" h="15">
                    <a:moveTo>
                      <a:pt x="39" y="9"/>
                    </a:moveTo>
                    <a:lnTo>
                      <a:pt x="37" y="4"/>
                    </a:lnTo>
                    <a:lnTo>
                      <a:pt x="30" y="5"/>
                    </a:lnTo>
                    <a:lnTo>
                      <a:pt x="17" y="0"/>
                    </a:lnTo>
                    <a:lnTo>
                      <a:pt x="24" y="7"/>
                    </a:lnTo>
                    <a:lnTo>
                      <a:pt x="16" y="7"/>
                    </a:lnTo>
                    <a:lnTo>
                      <a:pt x="4" y="6"/>
                    </a:lnTo>
                    <a:lnTo>
                      <a:pt x="0" y="15"/>
                    </a:lnTo>
                    <a:lnTo>
                      <a:pt x="13" y="13"/>
                    </a:lnTo>
                    <a:lnTo>
                      <a:pt x="26" y="11"/>
                    </a:lnTo>
                    <a:lnTo>
                      <a:pt x="31" y="12"/>
                    </a:lnTo>
                    <a:lnTo>
                      <a:pt x="31" y="11"/>
                    </a:lnTo>
                    <a:lnTo>
                      <a:pt x="39" y="9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63" name="Freeform 351"/>
              <p:cNvSpPr>
                <a:spLocks/>
              </p:cNvSpPr>
              <p:nvPr/>
            </p:nvSpPr>
            <p:spPr bwMode="auto">
              <a:xfrm>
                <a:off x="4598" y="2677"/>
                <a:ext cx="39" cy="15"/>
              </a:xfrm>
              <a:custGeom>
                <a:avLst/>
                <a:gdLst/>
                <a:ahLst/>
                <a:cxnLst>
                  <a:cxn ang="0">
                    <a:pos x="39" y="9"/>
                  </a:cxn>
                  <a:cxn ang="0">
                    <a:pos x="37" y="4"/>
                  </a:cxn>
                  <a:cxn ang="0">
                    <a:pos x="30" y="5"/>
                  </a:cxn>
                  <a:cxn ang="0">
                    <a:pos x="17" y="0"/>
                  </a:cxn>
                  <a:cxn ang="0">
                    <a:pos x="24" y="7"/>
                  </a:cxn>
                  <a:cxn ang="0">
                    <a:pos x="16" y="7"/>
                  </a:cxn>
                  <a:cxn ang="0">
                    <a:pos x="4" y="6"/>
                  </a:cxn>
                  <a:cxn ang="0">
                    <a:pos x="0" y="15"/>
                  </a:cxn>
                  <a:cxn ang="0">
                    <a:pos x="13" y="13"/>
                  </a:cxn>
                  <a:cxn ang="0">
                    <a:pos x="26" y="11"/>
                  </a:cxn>
                  <a:cxn ang="0">
                    <a:pos x="31" y="12"/>
                  </a:cxn>
                  <a:cxn ang="0">
                    <a:pos x="31" y="11"/>
                  </a:cxn>
                  <a:cxn ang="0">
                    <a:pos x="39" y="9"/>
                  </a:cxn>
                </a:cxnLst>
                <a:rect l="0" t="0" r="r" b="b"/>
                <a:pathLst>
                  <a:path w="39" h="15">
                    <a:moveTo>
                      <a:pt x="39" y="9"/>
                    </a:moveTo>
                    <a:lnTo>
                      <a:pt x="37" y="4"/>
                    </a:lnTo>
                    <a:lnTo>
                      <a:pt x="30" y="5"/>
                    </a:lnTo>
                    <a:lnTo>
                      <a:pt x="17" y="0"/>
                    </a:lnTo>
                    <a:lnTo>
                      <a:pt x="24" y="7"/>
                    </a:lnTo>
                    <a:lnTo>
                      <a:pt x="16" y="7"/>
                    </a:lnTo>
                    <a:lnTo>
                      <a:pt x="4" y="6"/>
                    </a:lnTo>
                    <a:lnTo>
                      <a:pt x="0" y="15"/>
                    </a:lnTo>
                    <a:lnTo>
                      <a:pt x="13" y="13"/>
                    </a:lnTo>
                    <a:lnTo>
                      <a:pt x="26" y="11"/>
                    </a:lnTo>
                    <a:lnTo>
                      <a:pt x="31" y="12"/>
                    </a:lnTo>
                    <a:lnTo>
                      <a:pt x="31" y="11"/>
                    </a:lnTo>
                    <a:lnTo>
                      <a:pt x="39" y="9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65" name="Group 352"/>
            <p:cNvGrpSpPr>
              <a:grpSpLocks/>
            </p:cNvGrpSpPr>
            <p:nvPr/>
          </p:nvGrpSpPr>
          <p:grpSpPr bwMode="auto">
            <a:xfrm>
              <a:off x="7337515" y="4120907"/>
              <a:ext cx="47287" cy="21847"/>
              <a:chOff x="4634" y="2700"/>
              <a:chExt cx="28" cy="14"/>
            </a:xfrm>
            <a:solidFill>
              <a:srgbClr val="FFFFFF"/>
            </a:solidFill>
            <a:effectLst/>
          </p:grpSpPr>
          <p:sp>
            <p:nvSpPr>
              <p:cNvPr id="6565" name="Freeform 353"/>
              <p:cNvSpPr>
                <a:spLocks/>
              </p:cNvSpPr>
              <p:nvPr/>
            </p:nvSpPr>
            <p:spPr bwMode="auto">
              <a:xfrm>
                <a:off x="4634" y="2700"/>
                <a:ext cx="28" cy="14"/>
              </a:xfrm>
              <a:custGeom>
                <a:avLst/>
                <a:gdLst/>
                <a:ahLst/>
                <a:cxnLst>
                  <a:cxn ang="0">
                    <a:pos x="28" y="11"/>
                  </a:cxn>
                  <a:cxn ang="0">
                    <a:pos x="17" y="14"/>
                  </a:cxn>
                  <a:cxn ang="0">
                    <a:pos x="3" y="5"/>
                  </a:cxn>
                  <a:cxn ang="0">
                    <a:pos x="0" y="0"/>
                  </a:cxn>
                  <a:cxn ang="0">
                    <a:pos x="17" y="0"/>
                  </a:cxn>
                  <a:cxn ang="0">
                    <a:pos x="28" y="11"/>
                  </a:cxn>
                </a:cxnLst>
                <a:rect l="0" t="0" r="r" b="b"/>
                <a:pathLst>
                  <a:path w="28" h="14">
                    <a:moveTo>
                      <a:pt x="28" y="11"/>
                    </a:moveTo>
                    <a:lnTo>
                      <a:pt x="17" y="14"/>
                    </a:lnTo>
                    <a:lnTo>
                      <a:pt x="3" y="5"/>
                    </a:lnTo>
                    <a:lnTo>
                      <a:pt x="0" y="0"/>
                    </a:lnTo>
                    <a:lnTo>
                      <a:pt x="17" y="0"/>
                    </a:lnTo>
                    <a:lnTo>
                      <a:pt x="28" y="11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66" name="Freeform 354"/>
              <p:cNvSpPr>
                <a:spLocks/>
              </p:cNvSpPr>
              <p:nvPr/>
            </p:nvSpPr>
            <p:spPr bwMode="auto">
              <a:xfrm>
                <a:off x="4634" y="2700"/>
                <a:ext cx="28" cy="14"/>
              </a:xfrm>
              <a:custGeom>
                <a:avLst/>
                <a:gdLst/>
                <a:ahLst/>
                <a:cxnLst>
                  <a:cxn ang="0">
                    <a:pos x="28" y="11"/>
                  </a:cxn>
                  <a:cxn ang="0">
                    <a:pos x="17" y="14"/>
                  </a:cxn>
                  <a:cxn ang="0">
                    <a:pos x="3" y="5"/>
                  </a:cxn>
                  <a:cxn ang="0">
                    <a:pos x="0" y="0"/>
                  </a:cxn>
                  <a:cxn ang="0">
                    <a:pos x="17" y="0"/>
                  </a:cxn>
                  <a:cxn ang="0">
                    <a:pos x="28" y="11"/>
                  </a:cxn>
                </a:cxnLst>
                <a:rect l="0" t="0" r="r" b="b"/>
                <a:pathLst>
                  <a:path w="28" h="14">
                    <a:moveTo>
                      <a:pt x="28" y="11"/>
                    </a:moveTo>
                    <a:lnTo>
                      <a:pt x="17" y="14"/>
                    </a:lnTo>
                    <a:lnTo>
                      <a:pt x="3" y="5"/>
                    </a:lnTo>
                    <a:lnTo>
                      <a:pt x="0" y="0"/>
                    </a:lnTo>
                    <a:lnTo>
                      <a:pt x="17" y="0"/>
                    </a:lnTo>
                    <a:lnTo>
                      <a:pt x="28" y="11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68" name="Group 355"/>
            <p:cNvGrpSpPr>
              <a:grpSpLocks/>
            </p:cNvGrpSpPr>
            <p:nvPr/>
          </p:nvGrpSpPr>
          <p:grpSpPr bwMode="auto">
            <a:xfrm>
              <a:off x="7533829" y="3931113"/>
              <a:ext cx="30092" cy="19116"/>
              <a:chOff x="4751" y="2586"/>
              <a:chExt cx="19" cy="12"/>
            </a:xfrm>
            <a:solidFill>
              <a:srgbClr val="FFFFFF"/>
            </a:solidFill>
            <a:effectLst/>
          </p:grpSpPr>
          <p:sp>
            <p:nvSpPr>
              <p:cNvPr id="6568" name="Freeform 356"/>
              <p:cNvSpPr>
                <a:spLocks/>
              </p:cNvSpPr>
              <p:nvPr/>
            </p:nvSpPr>
            <p:spPr bwMode="auto">
              <a:xfrm>
                <a:off x="4751" y="2586"/>
                <a:ext cx="19" cy="12"/>
              </a:xfrm>
              <a:custGeom>
                <a:avLst/>
                <a:gdLst/>
                <a:ahLst/>
                <a:cxnLst>
                  <a:cxn ang="0">
                    <a:pos x="19" y="5"/>
                  </a:cxn>
                  <a:cxn ang="0">
                    <a:pos x="11" y="12"/>
                  </a:cxn>
                  <a:cxn ang="0">
                    <a:pos x="0" y="4"/>
                  </a:cxn>
                  <a:cxn ang="0">
                    <a:pos x="6" y="0"/>
                  </a:cxn>
                  <a:cxn ang="0">
                    <a:pos x="19" y="5"/>
                  </a:cxn>
                </a:cxnLst>
                <a:rect l="0" t="0" r="r" b="b"/>
                <a:pathLst>
                  <a:path w="19" h="12">
                    <a:moveTo>
                      <a:pt x="19" y="5"/>
                    </a:moveTo>
                    <a:lnTo>
                      <a:pt x="11" y="12"/>
                    </a:lnTo>
                    <a:lnTo>
                      <a:pt x="0" y="4"/>
                    </a:lnTo>
                    <a:lnTo>
                      <a:pt x="6" y="0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69" name="Freeform 357"/>
              <p:cNvSpPr>
                <a:spLocks/>
              </p:cNvSpPr>
              <p:nvPr/>
            </p:nvSpPr>
            <p:spPr bwMode="auto">
              <a:xfrm>
                <a:off x="4751" y="2586"/>
                <a:ext cx="19" cy="12"/>
              </a:xfrm>
              <a:custGeom>
                <a:avLst/>
                <a:gdLst/>
                <a:ahLst/>
                <a:cxnLst>
                  <a:cxn ang="0">
                    <a:pos x="19" y="5"/>
                  </a:cxn>
                  <a:cxn ang="0">
                    <a:pos x="11" y="12"/>
                  </a:cxn>
                  <a:cxn ang="0">
                    <a:pos x="0" y="4"/>
                  </a:cxn>
                  <a:cxn ang="0">
                    <a:pos x="6" y="0"/>
                  </a:cxn>
                  <a:cxn ang="0">
                    <a:pos x="19" y="5"/>
                  </a:cxn>
                </a:cxnLst>
                <a:rect l="0" t="0" r="r" b="b"/>
                <a:pathLst>
                  <a:path w="19" h="12">
                    <a:moveTo>
                      <a:pt x="19" y="5"/>
                    </a:moveTo>
                    <a:lnTo>
                      <a:pt x="11" y="12"/>
                    </a:lnTo>
                    <a:lnTo>
                      <a:pt x="0" y="4"/>
                    </a:lnTo>
                    <a:lnTo>
                      <a:pt x="6" y="0"/>
                    </a:lnTo>
                    <a:lnTo>
                      <a:pt x="19" y="5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71" name="Group 358"/>
            <p:cNvGrpSpPr>
              <a:grpSpLocks/>
            </p:cNvGrpSpPr>
            <p:nvPr/>
          </p:nvGrpSpPr>
          <p:grpSpPr bwMode="auto">
            <a:xfrm>
              <a:off x="7224312" y="4081310"/>
              <a:ext cx="27226" cy="16385"/>
              <a:chOff x="4565" y="2677"/>
              <a:chExt cx="17" cy="10"/>
            </a:xfrm>
            <a:solidFill>
              <a:srgbClr val="FFFFFF"/>
            </a:solidFill>
            <a:effectLst/>
          </p:grpSpPr>
          <p:sp>
            <p:nvSpPr>
              <p:cNvPr id="6571" name="Freeform 359"/>
              <p:cNvSpPr>
                <a:spLocks/>
              </p:cNvSpPr>
              <p:nvPr/>
            </p:nvSpPr>
            <p:spPr bwMode="auto">
              <a:xfrm>
                <a:off x="4565" y="2677"/>
                <a:ext cx="17" cy="10"/>
              </a:xfrm>
              <a:custGeom>
                <a:avLst/>
                <a:gdLst/>
                <a:ahLst/>
                <a:cxnLst>
                  <a:cxn ang="0">
                    <a:pos x="17" y="4"/>
                  </a:cxn>
                  <a:cxn ang="0">
                    <a:pos x="15" y="1"/>
                  </a:cxn>
                  <a:cxn ang="0">
                    <a:pos x="0" y="0"/>
                  </a:cxn>
                  <a:cxn ang="0">
                    <a:pos x="8" y="10"/>
                  </a:cxn>
                  <a:cxn ang="0">
                    <a:pos x="17" y="4"/>
                  </a:cxn>
                </a:cxnLst>
                <a:rect l="0" t="0" r="r" b="b"/>
                <a:pathLst>
                  <a:path w="17" h="10">
                    <a:moveTo>
                      <a:pt x="17" y="4"/>
                    </a:moveTo>
                    <a:lnTo>
                      <a:pt x="15" y="1"/>
                    </a:lnTo>
                    <a:lnTo>
                      <a:pt x="0" y="0"/>
                    </a:lnTo>
                    <a:lnTo>
                      <a:pt x="8" y="10"/>
                    </a:lnTo>
                    <a:lnTo>
                      <a:pt x="17" y="4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72" name="Freeform 360"/>
              <p:cNvSpPr>
                <a:spLocks/>
              </p:cNvSpPr>
              <p:nvPr/>
            </p:nvSpPr>
            <p:spPr bwMode="auto">
              <a:xfrm>
                <a:off x="4565" y="2677"/>
                <a:ext cx="17" cy="10"/>
              </a:xfrm>
              <a:custGeom>
                <a:avLst/>
                <a:gdLst/>
                <a:ahLst/>
                <a:cxnLst>
                  <a:cxn ang="0">
                    <a:pos x="17" y="4"/>
                  </a:cxn>
                  <a:cxn ang="0">
                    <a:pos x="15" y="1"/>
                  </a:cxn>
                  <a:cxn ang="0">
                    <a:pos x="0" y="0"/>
                  </a:cxn>
                  <a:cxn ang="0">
                    <a:pos x="8" y="10"/>
                  </a:cxn>
                  <a:cxn ang="0">
                    <a:pos x="17" y="4"/>
                  </a:cxn>
                </a:cxnLst>
                <a:rect l="0" t="0" r="r" b="b"/>
                <a:pathLst>
                  <a:path w="17" h="10">
                    <a:moveTo>
                      <a:pt x="17" y="4"/>
                    </a:moveTo>
                    <a:lnTo>
                      <a:pt x="15" y="1"/>
                    </a:lnTo>
                    <a:lnTo>
                      <a:pt x="0" y="0"/>
                    </a:lnTo>
                    <a:lnTo>
                      <a:pt x="8" y="10"/>
                    </a:lnTo>
                    <a:lnTo>
                      <a:pt x="17" y="4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74" name="Group 361"/>
            <p:cNvGrpSpPr>
              <a:grpSpLocks/>
            </p:cNvGrpSpPr>
            <p:nvPr/>
          </p:nvGrpSpPr>
          <p:grpSpPr bwMode="auto">
            <a:xfrm>
              <a:off x="7260136" y="4084041"/>
              <a:ext cx="20061" cy="21847"/>
              <a:chOff x="4587" y="2678"/>
              <a:chExt cx="12" cy="13"/>
            </a:xfrm>
            <a:solidFill>
              <a:srgbClr val="FFFFFF"/>
            </a:solidFill>
            <a:effectLst/>
          </p:grpSpPr>
          <p:sp>
            <p:nvSpPr>
              <p:cNvPr id="6574" name="Freeform 362"/>
              <p:cNvSpPr>
                <a:spLocks/>
              </p:cNvSpPr>
              <p:nvPr/>
            </p:nvSpPr>
            <p:spPr bwMode="auto">
              <a:xfrm>
                <a:off x="4587" y="2678"/>
                <a:ext cx="12" cy="13"/>
              </a:xfrm>
              <a:custGeom>
                <a:avLst/>
                <a:gdLst/>
                <a:ahLst/>
                <a:cxnLst>
                  <a:cxn ang="0">
                    <a:pos x="12" y="3"/>
                  </a:cxn>
                  <a:cxn ang="0">
                    <a:pos x="8" y="0"/>
                  </a:cxn>
                  <a:cxn ang="0">
                    <a:pos x="0" y="10"/>
                  </a:cxn>
                  <a:cxn ang="0">
                    <a:pos x="5" y="13"/>
                  </a:cxn>
                  <a:cxn ang="0">
                    <a:pos x="12" y="3"/>
                  </a:cxn>
                </a:cxnLst>
                <a:rect l="0" t="0" r="r" b="b"/>
                <a:pathLst>
                  <a:path w="12" h="13">
                    <a:moveTo>
                      <a:pt x="12" y="3"/>
                    </a:moveTo>
                    <a:lnTo>
                      <a:pt x="8" y="0"/>
                    </a:lnTo>
                    <a:lnTo>
                      <a:pt x="0" y="10"/>
                    </a:lnTo>
                    <a:lnTo>
                      <a:pt x="5" y="13"/>
                    </a:lnTo>
                    <a:lnTo>
                      <a:pt x="12" y="3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75" name="Freeform 363"/>
              <p:cNvSpPr>
                <a:spLocks/>
              </p:cNvSpPr>
              <p:nvPr/>
            </p:nvSpPr>
            <p:spPr bwMode="auto">
              <a:xfrm>
                <a:off x="4587" y="2678"/>
                <a:ext cx="12" cy="13"/>
              </a:xfrm>
              <a:custGeom>
                <a:avLst/>
                <a:gdLst/>
                <a:ahLst/>
                <a:cxnLst>
                  <a:cxn ang="0">
                    <a:pos x="12" y="3"/>
                  </a:cxn>
                  <a:cxn ang="0">
                    <a:pos x="8" y="0"/>
                  </a:cxn>
                  <a:cxn ang="0">
                    <a:pos x="0" y="10"/>
                  </a:cxn>
                  <a:cxn ang="0">
                    <a:pos x="5" y="13"/>
                  </a:cxn>
                  <a:cxn ang="0">
                    <a:pos x="12" y="3"/>
                  </a:cxn>
                </a:cxnLst>
                <a:rect l="0" t="0" r="r" b="b"/>
                <a:pathLst>
                  <a:path w="12" h="13">
                    <a:moveTo>
                      <a:pt x="12" y="3"/>
                    </a:moveTo>
                    <a:lnTo>
                      <a:pt x="8" y="0"/>
                    </a:lnTo>
                    <a:lnTo>
                      <a:pt x="0" y="10"/>
                    </a:lnTo>
                    <a:lnTo>
                      <a:pt x="5" y="13"/>
                    </a:lnTo>
                    <a:lnTo>
                      <a:pt x="12" y="3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77" name="Group 364"/>
            <p:cNvGrpSpPr>
              <a:grpSpLocks/>
            </p:cNvGrpSpPr>
            <p:nvPr/>
          </p:nvGrpSpPr>
          <p:grpSpPr bwMode="auto">
            <a:xfrm>
              <a:off x="7049492" y="3920190"/>
              <a:ext cx="17195" cy="16385"/>
              <a:chOff x="4460" y="2579"/>
              <a:chExt cx="11" cy="10"/>
            </a:xfrm>
            <a:solidFill>
              <a:srgbClr val="FFFFFF"/>
            </a:solidFill>
            <a:effectLst/>
          </p:grpSpPr>
          <p:sp>
            <p:nvSpPr>
              <p:cNvPr id="6577" name="Freeform 365"/>
              <p:cNvSpPr>
                <a:spLocks/>
              </p:cNvSpPr>
              <p:nvPr/>
            </p:nvSpPr>
            <p:spPr bwMode="auto">
              <a:xfrm>
                <a:off x="4460" y="2579"/>
                <a:ext cx="11" cy="10"/>
              </a:xfrm>
              <a:custGeom>
                <a:avLst/>
                <a:gdLst/>
                <a:ahLst/>
                <a:cxnLst>
                  <a:cxn ang="0">
                    <a:pos x="11" y="3"/>
                  </a:cxn>
                  <a:cxn ang="0">
                    <a:pos x="5" y="9"/>
                  </a:cxn>
                  <a:cxn ang="0">
                    <a:pos x="0" y="10"/>
                  </a:cxn>
                  <a:cxn ang="0">
                    <a:pos x="0" y="0"/>
                  </a:cxn>
                  <a:cxn ang="0">
                    <a:pos x="11" y="3"/>
                  </a:cxn>
                </a:cxnLst>
                <a:rect l="0" t="0" r="r" b="b"/>
                <a:pathLst>
                  <a:path w="11" h="10">
                    <a:moveTo>
                      <a:pt x="11" y="3"/>
                    </a:moveTo>
                    <a:lnTo>
                      <a:pt x="5" y="9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11" y="3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78" name="Freeform 366"/>
              <p:cNvSpPr>
                <a:spLocks/>
              </p:cNvSpPr>
              <p:nvPr/>
            </p:nvSpPr>
            <p:spPr bwMode="auto">
              <a:xfrm>
                <a:off x="4460" y="2579"/>
                <a:ext cx="11" cy="10"/>
              </a:xfrm>
              <a:custGeom>
                <a:avLst/>
                <a:gdLst/>
                <a:ahLst/>
                <a:cxnLst>
                  <a:cxn ang="0">
                    <a:pos x="11" y="3"/>
                  </a:cxn>
                  <a:cxn ang="0">
                    <a:pos x="5" y="9"/>
                  </a:cxn>
                  <a:cxn ang="0">
                    <a:pos x="0" y="10"/>
                  </a:cxn>
                  <a:cxn ang="0">
                    <a:pos x="0" y="0"/>
                  </a:cxn>
                  <a:cxn ang="0">
                    <a:pos x="11" y="3"/>
                  </a:cxn>
                </a:cxnLst>
                <a:rect l="0" t="0" r="r" b="b"/>
                <a:pathLst>
                  <a:path w="11" h="10">
                    <a:moveTo>
                      <a:pt x="11" y="3"/>
                    </a:moveTo>
                    <a:lnTo>
                      <a:pt x="5" y="9"/>
                    </a:lnTo>
                    <a:lnTo>
                      <a:pt x="0" y="10"/>
                    </a:lnTo>
                    <a:lnTo>
                      <a:pt x="0" y="0"/>
                    </a:lnTo>
                    <a:lnTo>
                      <a:pt x="11" y="3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80" name="Group 367"/>
            <p:cNvGrpSpPr>
              <a:grpSpLocks/>
            </p:cNvGrpSpPr>
            <p:nvPr/>
          </p:nvGrpSpPr>
          <p:grpSpPr bwMode="auto">
            <a:xfrm>
              <a:off x="7440687" y="3973442"/>
              <a:ext cx="15762" cy="35501"/>
              <a:chOff x="4695" y="2611"/>
              <a:chExt cx="10" cy="22"/>
            </a:xfrm>
            <a:solidFill>
              <a:srgbClr val="FFFFFF"/>
            </a:solidFill>
            <a:effectLst/>
          </p:grpSpPr>
          <p:sp>
            <p:nvSpPr>
              <p:cNvPr id="6580" name="Freeform 368"/>
              <p:cNvSpPr>
                <a:spLocks/>
              </p:cNvSpPr>
              <p:nvPr/>
            </p:nvSpPr>
            <p:spPr bwMode="auto">
              <a:xfrm>
                <a:off x="4695" y="2611"/>
                <a:ext cx="10" cy="22"/>
              </a:xfrm>
              <a:custGeom>
                <a:avLst/>
                <a:gdLst/>
                <a:ahLst/>
                <a:cxnLst>
                  <a:cxn ang="0">
                    <a:pos x="10" y="15"/>
                  </a:cxn>
                  <a:cxn ang="0">
                    <a:pos x="8" y="13"/>
                  </a:cxn>
                  <a:cxn ang="0">
                    <a:pos x="8" y="5"/>
                  </a:cxn>
                  <a:cxn ang="0">
                    <a:pos x="8" y="0"/>
                  </a:cxn>
                  <a:cxn ang="0">
                    <a:pos x="0" y="22"/>
                  </a:cxn>
                  <a:cxn ang="0">
                    <a:pos x="10" y="15"/>
                  </a:cxn>
                </a:cxnLst>
                <a:rect l="0" t="0" r="r" b="b"/>
                <a:pathLst>
                  <a:path w="10" h="22">
                    <a:moveTo>
                      <a:pt x="10" y="15"/>
                    </a:moveTo>
                    <a:lnTo>
                      <a:pt x="8" y="13"/>
                    </a:lnTo>
                    <a:lnTo>
                      <a:pt x="8" y="5"/>
                    </a:lnTo>
                    <a:lnTo>
                      <a:pt x="8" y="0"/>
                    </a:lnTo>
                    <a:lnTo>
                      <a:pt x="0" y="22"/>
                    </a:lnTo>
                    <a:lnTo>
                      <a:pt x="10" y="15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81" name="Freeform 369"/>
              <p:cNvSpPr>
                <a:spLocks/>
              </p:cNvSpPr>
              <p:nvPr/>
            </p:nvSpPr>
            <p:spPr bwMode="auto">
              <a:xfrm>
                <a:off x="4695" y="2611"/>
                <a:ext cx="10" cy="22"/>
              </a:xfrm>
              <a:custGeom>
                <a:avLst/>
                <a:gdLst/>
                <a:ahLst/>
                <a:cxnLst>
                  <a:cxn ang="0">
                    <a:pos x="10" y="15"/>
                  </a:cxn>
                  <a:cxn ang="0">
                    <a:pos x="8" y="13"/>
                  </a:cxn>
                  <a:cxn ang="0">
                    <a:pos x="8" y="5"/>
                  </a:cxn>
                  <a:cxn ang="0">
                    <a:pos x="8" y="0"/>
                  </a:cxn>
                  <a:cxn ang="0">
                    <a:pos x="0" y="22"/>
                  </a:cxn>
                  <a:cxn ang="0">
                    <a:pos x="10" y="15"/>
                  </a:cxn>
                </a:cxnLst>
                <a:rect l="0" t="0" r="r" b="b"/>
                <a:pathLst>
                  <a:path w="10" h="22">
                    <a:moveTo>
                      <a:pt x="10" y="15"/>
                    </a:moveTo>
                    <a:lnTo>
                      <a:pt x="8" y="13"/>
                    </a:lnTo>
                    <a:lnTo>
                      <a:pt x="8" y="5"/>
                    </a:lnTo>
                    <a:lnTo>
                      <a:pt x="8" y="0"/>
                    </a:lnTo>
                    <a:lnTo>
                      <a:pt x="0" y="22"/>
                    </a:lnTo>
                    <a:lnTo>
                      <a:pt x="10" y="15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83" name="Group 370"/>
            <p:cNvGrpSpPr>
              <a:grpSpLocks/>
            </p:cNvGrpSpPr>
            <p:nvPr/>
          </p:nvGrpSpPr>
          <p:grpSpPr bwMode="auto">
            <a:xfrm>
              <a:off x="7747338" y="4004846"/>
              <a:ext cx="8598" cy="20481"/>
              <a:chOff x="4880" y="2630"/>
              <a:chExt cx="5" cy="13"/>
            </a:xfrm>
            <a:solidFill>
              <a:srgbClr val="FFFFFF"/>
            </a:solidFill>
            <a:effectLst/>
          </p:grpSpPr>
          <p:sp>
            <p:nvSpPr>
              <p:cNvPr id="6583" name="Freeform 371"/>
              <p:cNvSpPr>
                <a:spLocks/>
              </p:cNvSpPr>
              <p:nvPr/>
            </p:nvSpPr>
            <p:spPr bwMode="auto">
              <a:xfrm>
                <a:off x="4880" y="2630"/>
                <a:ext cx="5" cy="13"/>
              </a:xfrm>
              <a:custGeom>
                <a:avLst/>
                <a:gdLst/>
                <a:ahLst/>
                <a:cxnLst>
                  <a:cxn ang="0">
                    <a:pos x="5" y="11"/>
                  </a:cxn>
                  <a:cxn ang="0">
                    <a:pos x="4" y="0"/>
                  </a:cxn>
                  <a:cxn ang="0">
                    <a:pos x="0" y="2"/>
                  </a:cxn>
                  <a:cxn ang="0">
                    <a:pos x="0" y="13"/>
                  </a:cxn>
                  <a:cxn ang="0">
                    <a:pos x="5" y="11"/>
                  </a:cxn>
                </a:cxnLst>
                <a:rect l="0" t="0" r="r" b="b"/>
                <a:pathLst>
                  <a:path w="5" h="13">
                    <a:moveTo>
                      <a:pt x="5" y="11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0" y="13"/>
                    </a:lnTo>
                    <a:lnTo>
                      <a:pt x="5" y="11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84" name="Freeform 372"/>
              <p:cNvSpPr>
                <a:spLocks/>
              </p:cNvSpPr>
              <p:nvPr/>
            </p:nvSpPr>
            <p:spPr bwMode="auto">
              <a:xfrm>
                <a:off x="4880" y="2630"/>
                <a:ext cx="5" cy="13"/>
              </a:xfrm>
              <a:custGeom>
                <a:avLst/>
                <a:gdLst/>
                <a:ahLst/>
                <a:cxnLst>
                  <a:cxn ang="0">
                    <a:pos x="5" y="11"/>
                  </a:cxn>
                  <a:cxn ang="0">
                    <a:pos x="4" y="0"/>
                  </a:cxn>
                  <a:cxn ang="0">
                    <a:pos x="0" y="2"/>
                  </a:cxn>
                  <a:cxn ang="0">
                    <a:pos x="0" y="13"/>
                  </a:cxn>
                  <a:cxn ang="0">
                    <a:pos x="5" y="11"/>
                  </a:cxn>
                </a:cxnLst>
                <a:rect l="0" t="0" r="r" b="b"/>
                <a:pathLst>
                  <a:path w="5" h="13">
                    <a:moveTo>
                      <a:pt x="5" y="11"/>
                    </a:moveTo>
                    <a:lnTo>
                      <a:pt x="4" y="0"/>
                    </a:lnTo>
                    <a:lnTo>
                      <a:pt x="0" y="2"/>
                    </a:lnTo>
                    <a:lnTo>
                      <a:pt x="0" y="13"/>
                    </a:lnTo>
                    <a:lnTo>
                      <a:pt x="5" y="11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86" name="Group 373"/>
            <p:cNvGrpSpPr>
              <a:grpSpLocks/>
            </p:cNvGrpSpPr>
            <p:nvPr/>
          </p:nvGrpSpPr>
          <p:grpSpPr bwMode="auto">
            <a:xfrm>
              <a:off x="7432089" y="3977538"/>
              <a:ext cx="12897" cy="21847"/>
              <a:chOff x="4691" y="2614"/>
              <a:chExt cx="7" cy="13"/>
            </a:xfrm>
            <a:solidFill>
              <a:srgbClr val="FFFFFF"/>
            </a:solidFill>
            <a:effectLst/>
          </p:grpSpPr>
          <p:sp>
            <p:nvSpPr>
              <p:cNvPr id="6586" name="Freeform 374"/>
              <p:cNvSpPr>
                <a:spLocks/>
              </p:cNvSpPr>
              <p:nvPr/>
            </p:nvSpPr>
            <p:spPr bwMode="auto">
              <a:xfrm>
                <a:off x="4691" y="2614"/>
                <a:ext cx="7" cy="13"/>
              </a:xfrm>
              <a:custGeom>
                <a:avLst/>
                <a:gdLst/>
                <a:ahLst/>
                <a:cxnLst>
                  <a:cxn ang="0">
                    <a:pos x="7" y="5"/>
                  </a:cxn>
                  <a:cxn ang="0">
                    <a:pos x="6" y="0"/>
                  </a:cxn>
                  <a:cxn ang="0">
                    <a:pos x="2" y="1"/>
                  </a:cxn>
                  <a:cxn ang="0">
                    <a:pos x="0" y="13"/>
                  </a:cxn>
                  <a:cxn ang="0">
                    <a:pos x="7" y="5"/>
                  </a:cxn>
                </a:cxnLst>
                <a:rect l="0" t="0" r="r" b="b"/>
                <a:pathLst>
                  <a:path w="7" h="13">
                    <a:moveTo>
                      <a:pt x="7" y="5"/>
                    </a:moveTo>
                    <a:lnTo>
                      <a:pt x="6" y="0"/>
                    </a:lnTo>
                    <a:lnTo>
                      <a:pt x="2" y="1"/>
                    </a:lnTo>
                    <a:lnTo>
                      <a:pt x="0" y="13"/>
                    </a:lnTo>
                    <a:lnTo>
                      <a:pt x="7" y="5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87" name="Freeform 375"/>
              <p:cNvSpPr>
                <a:spLocks/>
              </p:cNvSpPr>
              <p:nvPr/>
            </p:nvSpPr>
            <p:spPr bwMode="auto">
              <a:xfrm>
                <a:off x="4691" y="2614"/>
                <a:ext cx="7" cy="13"/>
              </a:xfrm>
              <a:custGeom>
                <a:avLst/>
                <a:gdLst/>
                <a:ahLst/>
                <a:cxnLst>
                  <a:cxn ang="0">
                    <a:pos x="7" y="5"/>
                  </a:cxn>
                  <a:cxn ang="0">
                    <a:pos x="6" y="0"/>
                  </a:cxn>
                  <a:cxn ang="0">
                    <a:pos x="2" y="1"/>
                  </a:cxn>
                  <a:cxn ang="0">
                    <a:pos x="0" y="13"/>
                  </a:cxn>
                  <a:cxn ang="0">
                    <a:pos x="7" y="5"/>
                  </a:cxn>
                </a:cxnLst>
                <a:rect l="0" t="0" r="r" b="b"/>
                <a:pathLst>
                  <a:path w="7" h="13">
                    <a:moveTo>
                      <a:pt x="7" y="5"/>
                    </a:moveTo>
                    <a:lnTo>
                      <a:pt x="6" y="0"/>
                    </a:lnTo>
                    <a:lnTo>
                      <a:pt x="2" y="1"/>
                    </a:lnTo>
                    <a:lnTo>
                      <a:pt x="0" y="13"/>
                    </a:lnTo>
                    <a:lnTo>
                      <a:pt x="7" y="5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89" name="Group 376"/>
            <p:cNvGrpSpPr>
              <a:grpSpLocks/>
            </p:cNvGrpSpPr>
            <p:nvPr/>
          </p:nvGrpSpPr>
          <p:grpSpPr bwMode="auto">
            <a:xfrm>
              <a:off x="7487974" y="3887420"/>
              <a:ext cx="27226" cy="8193"/>
              <a:chOff x="4724" y="2560"/>
              <a:chExt cx="16" cy="4"/>
            </a:xfrm>
            <a:solidFill>
              <a:srgbClr val="FFFFFF"/>
            </a:solidFill>
            <a:effectLst/>
          </p:grpSpPr>
          <p:sp>
            <p:nvSpPr>
              <p:cNvPr id="6589" name="Freeform 377"/>
              <p:cNvSpPr>
                <a:spLocks/>
              </p:cNvSpPr>
              <p:nvPr/>
            </p:nvSpPr>
            <p:spPr bwMode="auto">
              <a:xfrm>
                <a:off x="4724" y="2560"/>
                <a:ext cx="16" cy="4"/>
              </a:xfrm>
              <a:custGeom>
                <a:avLst/>
                <a:gdLst/>
                <a:ahLst/>
                <a:cxnLst>
                  <a:cxn ang="0">
                    <a:pos x="16" y="4"/>
                  </a:cxn>
                  <a:cxn ang="0">
                    <a:pos x="8" y="0"/>
                  </a:cxn>
                  <a:cxn ang="0">
                    <a:pos x="0" y="4"/>
                  </a:cxn>
                  <a:cxn ang="0">
                    <a:pos x="16" y="4"/>
                  </a:cxn>
                </a:cxnLst>
                <a:rect l="0" t="0" r="r" b="b"/>
                <a:pathLst>
                  <a:path w="16" h="4">
                    <a:moveTo>
                      <a:pt x="16" y="4"/>
                    </a:moveTo>
                    <a:lnTo>
                      <a:pt x="8" y="0"/>
                    </a:lnTo>
                    <a:lnTo>
                      <a:pt x="0" y="4"/>
                    </a:lnTo>
                    <a:lnTo>
                      <a:pt x="16" y="4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90" name="Freeform 378"/>
              <p:cNvSpPr>
                <a:spLocks/>
              </p:cNvSpPr>
              <p:nvPr/>
            </p:nvSpPr>
            <p:spPr bwMode="auto">
              <a:xfrm>
                <a:off x="4724" y="2560"/>
                <a:ext cx="16" cy="4"/>
              </a:xfrm>
              <a:custGeom>
                <a:avLst/>
                <a:gdLst/>
                <a:ahLst/>
                <a:cxnLst>
                  <a:cxn ang="0">
                    <a:pos x="16" y="4"/>
                  </a:cxn>
                  <a:cxn ang="0">
                    <a:pos x="8" y="0"/>
                  </a:cxn>
                  <a:cxn ang="0">
                    <a:pos x="0" y="4"/>
                  </a:cxn>
                  <a:cxn ang="0">
                    <a:pos x="16" y="4"/>
                  </a:cxn>
                </a:cxnLst>
                <a:rect l="0" t="0" r="r" b="b"/>
                <a:pathLst>
                  <a:path w="16" h="4">
                    <a:moveTo>
                      <a:pt x="16" y="4"/>
                    </a:moveTo>
                    <a:lnTo>
                      <a:pt x="8" y="0"/>
                    </a:lnTo>
                    <a:lnTo>
                      <a:pt x="0" y="4"/>
                    </a:lnTo>
                    <a:lnTo>
                      <a:pt x="16" y="4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92" name="Group 379"/>
            <p:cNvGrpSpPr>
              <a:grpSpLocks/>
            </p:cNvGrpSpPr>
            <p:nvPr/>
          </p:nvGrpSpPr>
          <p:grpSpPr bwMode="auto">
            <a:xfrm>
              <a:off x="7740173" y="4025328"/>
              <a:ext cx="8598" cy="19116"/>
              <a:chOff x="4875" y="2643"/>
              <a:chExt cx="6" cy="11"/>
            </a:xfrm>
            <a:solidFill>
              <a:srgbClr val="FFFFFF"/>
            </a:solidFill>
            <a:effectLst/>
          </p:grpSpPr>
          <p:sp>
            <p:nvSpPr>
              <p:cNvPr id="6592" name="Freeform 380"/>
              <p:cNvSpPr>
                <a:spLocks/>
              </p:cNvSpPr>
              <p:nvPr/>
            </p:nvSpPr>
            <p:spPr bwMode="auto">
              <a:xfrm>
                <a:off x="4875" y="2643"/>
                <a:ext cx="6" cy="11"/>
              </a:xfrm>
              <a:custGeom>
                <a:avLst/>
                <a:gdLst/>
                <a:ahLst/>
                <a:cxnLst>
                  <a:cxn ang="0">
                    <a:pos x="6" y="5"/>
                  </a:cxn>
                  <a:cxn ang="0">
                    <a:pos x="1" y="11"/>
                  </a:cxn>
                  <a:cxn ang="0">
                    <a:pos x="0" y="0"/>
                  </a:cxn>
                  <a:cxn ang="0">
                    <a:pos x="6" y="5"/>
                  </a:cxn>
                </a:cxnLst>
                <a:rect l="0" t="0" r="r" b="b"/>
                <a:pathLst>
                  <a:path w="6" h="11">
                    <a:moveTo>
                      <a:pt x="6" y="5"/>
                    </a:moveTo>
                    <a:lnTo>
                      <a:pt x="1" y="11"/>
                    </a:lnTo>
                    <a:lnTo>
                      <a:pt x="0" y="0"/>
                    </a:lnTo>
                    <a:lnTo>
                      <a:pt x="6" y="5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93" name="Freeform 381"/>
              <p:cNvSpPr>
                <a:spLocks/>
              </p:cNvSpPr>
              <p:nvPr/>
            </p:nvSpPr>
            <p:spPr bwMode="auto">
              <a:xfrm>
                <a:off x="4875" y="2643"/>
                <a:ext cx="6" cy="11"/>
              </a:xfrm>
              <a:custGeom>
                <a:avLst/>
                <a:gdLst/>
                <a:ahLst/>
                <a:cxnLst>
                  <a:cxn ang="0">
                    <a:pos x="6" y="5"/>
                  </a:cxn>
                  <a:cxn ang="0">
                    <a:pos x="1" y="11"/>
                  </a:cxn>
                  <a:cxn ang="0">
                    <a:pos x="0" y="0"/>
                  </a:cxn>
                  <a:cxn ang="0">
                    <a:pos x="6" y="5"/>
                  </a:cxn>
                </a:cxnLst>
                <a:rect l="0" t="0" r="r" b="b"/>
                <a:pathLst>
                  <a:path w="6" h="11">
                    <a:moveTo>
                      <a:pt x="6" y="5"/>
                    </a:moveTo>
                    <a:lnTo>
                      <a:pt x="1" y="11"/>
                    </a:lnTo>
                    <a:lnTo>
                      <a:pt x="0" y="0"/>
                    </a:lnTo>
                    <a:lnTo>
                      <a:pt x="6" y="5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95" name="Group 382"/>
            <p:cNvGrpSpPr>
              <a:grpSpLocks/>
            </p:cNvGrpSpPr>
            <p:nvPr/>
          </p:nvGrpSpPr>
          <p:grpSpPr bwMode="auto">
            <a:xfrm>
              <a:off x="7177025" y="4047175"/>
              <a:ext cx="37257" cy="4096"/>
              <a:chOff x="4537" y="2656"/>
              <a:chExt cx="23" cy="2"/>
            </a:xfrm>
            <a:solidFill>
              <a:srgbClr val="FFFFFF"/>
            </a:solidFill>
            <a:effectLst/>
          </p:grpSpPr>
          <p:sp>
            <p:nvSpPr>
              <p:cNvPr id="6595" name="Freeform 383"/>
              <p:cNvSpPr>
                <a:spLocks/>
              </p:cNvSpPr>
              <p:nvPr/>
            </p:nvSpPr>
            <p:spPr bwMode="auto">
              <a:xfrm>
                <a:off x="4537" y="2656"/>
                <a:ext cx="23" cy="2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7" y="2"/>
                  </a:cxn>
                  <a:cxn ang="0">
                    <a:pos x="0" y="0"/>
                  </a:cxn>
                  <a:cxn ang="0">
                    <a:pos x="23" y="0"/>
                  </a:cxn>
                </a:cxnLst>
                <a:rect l="0" t="0" r="r" b="b"/>
                <a:pathLst>
                  <a:path w="23" h="2">
                    <a:moveTo>
                      <a:pt x="23" y="0"/>
                    </a:moveTo>
                    <a:lnTo>
                      <a:pt x="7" y="2"/>
                    </a:lnTo>
                    <a:lnTo>
                      <a:pt x="0" y="0"/>
                    </a:lnTo>
                    <a:lnTo>
                      <a:pt x="23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96" name="Freeform 384"/>
              <p:cNvSpPr>
                <a:spLocks/>
              </p:cNvSpPr>
              <p:nvPr/>
            </p:nvSpPr>
            <p:spPr bwMode="auto">
              <a:xfrm>
                <a:off x="4537" y="2656"/>
                <a:ext cx="23" cy="2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7" y="2"/>
                  </a:cxn>
                  <a:cxn ang="0">
                    <a:pos x="0" y="0"/>
                  </a:cxn>
                  <a:cxn ang="0">
                    <a:pos x="23" y="0"/>
                  </a:cxn>
                </a:cxnLst>
                <a:rect l="0" t="0" r="r" b="b"/>
                <a:pathLst>
                  <a:path w="23" h="2">
                    <a:moveTo>
                      <a:pt x="23" y="0"/>
                    </a:moveTo>
                    <a:lnTo>
                      <a:pt x="7" y="2"/>
                    </a:lnTo>
                    <a:lnTo>
                      <a:pt x="0" y="0"/>
                    </a:lnTo>
                    <a:lnTo>
                      <a:pt x="23" y="0"/>
                    </a:lnTo>
                  </a:path>
                </a:pathLst>
              </a:custGeom>
              <a:solidFill>
                <a:srgbClr val="00B05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798" name="Group 385"/>
            <p:cNvGrpSpPr>
              <a:grpSpLocks/>
            </p:cNvGrpSpPr>
            <p:nvPr/>
          </p:nvGrpSpPr>
          <p:grpSpPr bwMode="auto">
            <a:xfrm>
              <a:off x="7220013" y="3693530"/>
              <a:ext cx="21494" cy="27308"/>
              <a:chOff x="4562" y="2442"/>
              <a:chExt cx="14" cy="17"/>
            </a:xfrm>
            <a:solidFill>
              <a:srgbClr val="FFFFFF"/>
            </a:solidFill>
            <a:effectLst/>
          </p:grpSpPr>
          <p:sp>
            <p:nvSpPr>
              <p:cNvPr id="6598" name="Freeform 386"/>
              <p:cNvSpPr>
                <a:spLocks/>
              </p:cNvSpPr>
              <p:nvPr/>
            </p:nvSpPr>
            <p:spPr bwMode="auto">
              <a:xfrm>
                <a:off x="4562" y="2442"/>
                <a:ext cx="14" cy="17"/>
              </a:xfrm>
              <a:custGeom>
                <a:avLst/>
                <a:gdLst/>
                <a:ahLst/>
                <a:cxnLst>
                  <a:cxn ang="0">
                    <a:pos x="9" y="17"/>
                  </a:cxn>
                  <a:cxn ang="0">
                    <a:pos x="0" y="7"/>
                  </a:cxn>
                  <a:cxn ang="0">
                    <a:pos x="14" y="0"/>
                  </a:cxn>
                  <a:cxn ang="0">
                    <a:pos x="14" y="1"/>
                  </a:cxn>
                  <a:cxn ang="0">
                    <a:pos x="12" y="9"/>
                  </a:cxn>
                  <a:cxn ang="0">
                    <a:pos x="9" y="17"/>
                  </a:cxn>
                </a:cxnLst>
                <a:rect l="0" t="0" r="r" b="b"/>
                <a:pathLst>
                  <a:path w="14" h="17">
                    <a:moveTo>
                      <a:pt x="9" y="17"/>
                    </a:moveTo>
                    <a:lnTo>
                      <a:pt x="0" y="7"/>
                    </a:lnTo>
                    <a:lnTo>
                      <a:pt x="14" y="0"/>
                    </a:lnTo>
                    <a:lnTo>
                      <a:pt x="14" y="1"/>
                    </a:lnTo>
                    <a:lnTo>
                      <a:pt x="12" y="9"/>
                    </a:lnTo>
                    <a:lnTo>
                      <a:pt x="9" y="1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599" name="Freeform 387"/>
              <p:cNvSpPr>
                <a:spLocks/>
              </p:cNvSpPr>
              <p:nvPr/>
            </p:nvSpPr>
            <p:spPr bwMode="auto">
              <a:xfrm>
                <a:off x="4562" y="2442"/>
                <a:ext cx="14" cy="17"/>
              </a:xfrm>
              <a:custGeom>
                <a:avLst/>
                <a:gdLst/>
                <a:ahLst/>
                <a:cxnLst>
                  <a:cxn ang="0">
                    <a:pos x="9" y="17"/>
                  </a:cxn>
                  <a:cxn ang="0">
                    <a:pos x="0" y="7"/>
                  </a:cxn>
                  <a:cxn ang="0">
                    <a:pos x="14" y="0"/>
                  </a:cxn>
                  <a:cxn ang="0">
                    <a:pos x="14" y="1"/>
                  </a:cxn>
                  <a:cxn ang="0">
                    <a:pos x="12" y="9"/>
                  </a:cxn>
                  <a:cxn ang="0">
                    <a:pos x="9" y="17"/>
                  </a:cxn>
                </a:cxnLst>
                <a:rect l="0" t="0" r="r" b="b"/>
                <a:pathLst>
                  <a:path w="14" h="17">
                    <a:moveTo>
                      <a:pt x="9" y="17"/>
                    </a:moveTo>
                    <a:lnTo>
                      <a:pt x="0" y="7"/>
                    </a:lnTo>
                    <a:lnTo>
                      <a:pt x="14" y="0"/>
                    </a:lnTo>
                    <a:lnTo>
                      <a:pt x="14" y="1"/>
                    </a:lnTo>
                    <a:lnTo>
                      <a:pt x="12" y="9"/>
                    </a:lnTo>
                    <a:lnTo>
                      <a:pt x="9" y="1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01" name="Group 388"/>
            <p:cNvGrpSpPr>
              <a:grpSpLocks/>
            </p:cNvGrpSpPr>
            <p:nvPr/>
          </p:nvGrpSpPr>
          <p:grpSpPr bwMode="auto">
            <a:xfrm>
              <a:off x="7103944" y="3636182"/>
              <a:ext cx="249333" cy="177505"/>
              <a:chOff x="4493" y="2408"/>
              <a:chExt cx="150" cy="107"/>
            </a:xfrm>
            <a:solidFill>
              <a:srgbClr val="FFFFFF"/>
            </a:solidFill>
            <a:effectLst/>
          </p:grpSpPr>
          <p:sp>
            <p:nvSpPr>
              <p:cNvPr id="6601" name="Freeform 389"/>
              <p:cNvSpPr>
                <a:spLocks/>
              </p:cNvSpPr>
              <p:nvPr/>
            </p:nvSpPr>
            <p:spPr bwMode="auto">
              <a:xfrm>
                <a:off x="4493" y="2408"/>
                <a:ext cx="150" cy="107"/>
              </a:xfrm>
              <a:custGeom>
                <a:avLst/>
                <a:gdLst/>
                <a:ahLst/>
                <a:cxnLst>
                  <a:cxn ang="0">
                    <a:pos x="112" y="0"/>
                  </a:cxn>
                  <a:cxn ang="0">
                    <a:pos x="121" y="7"/>
                  </a:cxn>
                  <a:cxn ang="0">
                    <a:pos x="120" y="18"/>
                  </a:cxn>
                  <a:cxn ang="0">
                    <a:pos x="128" y="14"/>
                  </a:cxn>
                  <a:cxn ang="0">
                    <a:pos x="128" y="20"/>
                  </a:cxn>
                  <a:cxn ang="0">
                    <a:pos x="131" y="21"/>
                  </a:cxn>
                  <a:cxn ang="0">
                    <a:pos x="150" y="29"/>
                  </a:cxn>
                  <a:cxn ang="0">
                    <a:pos x="133" y="34"/>
                  </a:cxn>
                  <a:cxn ang="0">
                    <a:pos x="138" y="42"/>
                  </a:cxn>
                  <a:cxn ang="0">
                    <a:pos x="127" y="45"/>
                  </a:cxn>
                  <a:cxn ang="0">
                    <a:pos x="124" y="49"/>
                  </a:cxn>
                  <a:cxn ang="0">
                    <a:pos x="110" y="46"/>
                  </a:cxn>
                  <a:cxn ang="0">
                    <a:pos x="96" y="45"/>
                  </a:cxn>
                  <a:cxn ang="0">
                    <a:pos x="93" y="57"/>
                  </a:cxn>
                  <a:cxn ang="0">
                    <a:pos x="89" y="71"/>
                  </a:cxn>
                  <a:cxn ang="0">
                    <a:pos x="86" y="79"/>
                  </a:cxn>
                  <a:cxn ang="0">
                    <a:pos x="79" y="95"/>
                  </a:cxn>
                  <a:cxn ang="0">
                    <a:pos x="66" y="100"/>
                  </a:cxn>
                  <a:cxn ang="0">
                    <a:pos x="44" y="95"/>
                  </a:cxn>
                  <a:cxn ang="0">
                    <a:pos x="39" y="103"/>
                  </a:cxn>
                  <a:cxn ang="0">
                    <a:pos x="18" y="107"/>
                  </a:cxn>
                  <a:cxn ang="0">
                    <a:pos x="3" y="98"/>
                  </a:cxn>
                  <a:cxn ang="0">
                    <a:pos x="0" y="86"/>
                  </a:cxn>
                  <a:cxn ang="0">
                    <a:pos x="0" y="88"/>
                  </a:cxn>
                  <a:cxn ang="0">
                    <a:pos x="12" y="95"/>
                  </a:cxn>
                  <a:cxn ang="0">
                    <a:pos x="24" y="98"/>
                  </a:cxn>
                  <a:cxn ang="0">
                    <a:pos x="22" y="97"/>
                  </a:cxn>
                  <a:cxn ang="0">
                    <a:pos x="24" y="94"/>
                  </a:cxn>
                  <a:cxn ang="0">
                    <a:pos x="25" y="85"/>
                  </a:cxn>
                  <a:cxn ang="0">
                    <a:pos x="25" y="82"/>
                  </a:cxn>
                  <a:cxn ang="0">
                    <a:pos x="28" y="76"/>
                  </a:cxn>
                  <a:cxn ang="0">
                    <a:pos x="39" y="72"/>
                  </a:cxn>
                  <a:cxn ang="0">
                    <a:pos x="49" y="68"/>
                  </a:cxn>
                  <a:cxn ang="0">
                    <a:pos x="60" y="54"/>
                  </a:cxn>
                  <a:cxn ang="0">
                    <a:pos x="68" y="41"/>
                  </a:cxn>
                  <a:cxn ang="0">
                    <a:pos x="77" y="51"/>
                  </a:cxn>
                  <a:cxn ang="0">
                    <a:pos x="81" y="43"/>
                  </a:cxn>
                  <a:cxn ang="0">
                    <a:pos x="83" y="35"/>
                  </a:cxn>
                  <a:cxn ang="0">
                    <a:pos x="86" y="45"/>
                  </a:cxn>
                  <a:cxn ang="0">
                    <a:pos x="86" y="38"/>
                  </a:cxn>
                  <a:cxn ang="0">
                    <a:pos x="90" y="33"/>
                  </a:cxn>
                  <a:cxn ang="0">
                    <a:pos x="88" y="29"/>
                  </a:cxn>
                  <a:cxn ang="0">
                    <a:pos x="93" y="24"/>
                  </a:cxn>
                  <a:cxn ang="0">
                    <a:pos x="99" y="12"/>
                  </a:cxn>
                  <a:cxn ang="0">
                    <a:pos x="107" y="0"/>
                  </a:cxn>
                  <a:cxn ang="0">
                    <a:pos x="108" y="4"/>
                  </a:cxn>
                  <a:cxn ang="0">
                    <a:pos x="112" y="0"/>
                  </a:cxn>
                </a:cxnLst>
                <a:rect l="0" t="0" r="r" b="b"/>
                <a:pathLst>
                  <a:path w="150" h="107">
                    <a:moveTo>
                      <a:pt x="112" y="0"/>
                    </a:moveTo>
                    <a:lnTo>
                      <a:pt x="121" y="7"/>
                    </a:lnTo>
                    <a:lnTo>
                      <a:pt x="120" y="18"/>
                    </a:lnTo>
                    <a:lnTo>
                      <a:pt x="128" y="14"/>
                    </a:lnTo>
                    <a:lnTo>
                      <a:pt x="128" y="20"/>
                    </a:lnTo>
                    <a:lnTo>
                      <a:pt x="131" y="21"/>
                    </a:lnTo>
                    <a:lnTo>
                      <a:pt x="150" y="29"/>
                    </a:lnTo>
                    <a:lnTo>
                      <a:pt x="133" y="34"/>
                    </a:lnTo>
                    <a:lnTo>
                      <a:pt x="138" y="42"/>
                    </a:lnTo>
                    <a:lnTo>
                      <a:pt x="127" y="45"/>
                    </a:lnTo>
                    <a:lnTo>
                      <a:pt x="124" y="49"/>
                    </a:lnTo>
                    <a:lnTo>
                      <a:pt x="110" y="46"/>
                    </a:lnTo>
                    <a:lnTo>
                      <a:pt x="96" y="45"/>
                    </a:lnTo>
                    <a:lnTo>
                      <a:pt x="93" y="57"/>
                    </a:lnTo>
                    <a:lnTo>
                      <a:pt x="89" y="71"/>
                    </a:lnTo>
                    <a:lnTo>
                      <a:pt x="86" y="79"/>
                    </a:lnTo>
                    <a:lnTo>
                      <a:pt x="79" y="95"/>
                    </a:lnTo>
                    <a:lnTo>
                      <a:pt x="66" y="100"/>
                    </a:lnTo>
                    <a:lnTo>
                      <a:pt x="44" y="95"/>
                    </a:lnTo>
                    <a:lnTo>
                      <a:pt x="39" y="103"/>
                    </a:lnTo>
                    <a:lnTo>
                      <a:pt x="18" y="107"/>
                    </a:lnTo>
                    <a:lnTo>
                      <a:pt x="3" y="98"/>
                    </a:lnTo>
                    <a:lnTo>
                      <a:pt x="0" y="86"/>
                    </a:lnTo>
                    <a:lnTo>
                      <a:pt x="0" y="88"/>
                    </a:lnTo>
                    <a:lnTo>
                      <a:pt x="12" y="95"/>
                    </a:lnTo>
                    <a:lnTo>
                      <a:pt x="24" y="98"/>
                    </a:lnTo>
                    <a:lnTo>
                      <a:pt x="22" y="97"/>
                    </a:lnTo>
                    <a:lnTo>
                      <a:pt x="24" y="94"/>
                    </a:lnTo>
                    <a:lnTo>
                      <a:pt x="25" y="85"/>
                    </a:lnTo>
                    <a:lnTo>
                      <a:pt x="25" y="82"/>
                    </a:lnTo>
                    <a:lnTo>
                      <a:pt x="28" y="76"/>
                    </a:lnTo>
                    <a:lnTo>
                      <a:pt x="39" y="72"/>
                    </a:lnTo>
                    <a:lnTo>
                      <a:pt x="49" y="68"/>
                    </a:lnTo>
                    <a:lnTo>
                      <a:pt x="60" y="54"/>
                    </a:lnTo>
                    <a:lnTo>
                      <a:pt x="68" y="41"/>
                    </a:lnTo>
                    <a:lnTo>
                      <a:pt x="77" y="51"/>
                    </a:lnTo>
                    <a:lnTo>
                      <a:pt x="81" y="43"/>
                    </a:lnTo>
                    <a:lnTo>
                      <a:pt x="83" y="35"/>
                    </a:lnTo>
                    <a:lnTo>
                      <a:pt x="86" y="45"/>
                    </a:lnTo>
                    <a:lnTo>
                      <a:pt x="86" y="38"/>
                    </a:lnTo>
                    <a:lnTo>
                      <a:pt x="90" y="33"/>
                    </a:lnTo>
                    <a:lnTo>
                      <a:pt x="88" y="29"/>
                    </a:lnTo>
                    <a:lnTo>
                      <a:pt x="93" y="24"/>
                    </a:lnTo>
                    <a:lnTo>
                      <a:pt x="99" y="12"/>
                    </a:lnTo>
                    <a:lnTo>
                      <a:pt x="107" y="0"/>
                    </a:lnTo>
                    <a:lnTo>
                      <a:pt x="108" y="4"/>
                    </a:ln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02" name="Freeform 390"/>
              <p:cNvSpPr>
                <a:spLocks/>
              </p:cNvSpPr>
              <p:nvPr/>
            </p:nvSpPr>
            <p:spPr bwMode="auto">
              <a:xfrm>
                <a:off x="4493" y="2408"/>
                <a:ext cx="150" cy="107"/>
              </a:xfrm>
              <a:custGeom>
                <a:avLst/>
                <a:gdLst/>
                <a:ahLst/>
                <a:cxnLst>
                  <a:cxn ang="0">
                    <a:pos x="112" y="0"/>
                  </a:cxn>
                  <a:cxn ang="0">
                    <a:pos x="121" y="7"/>
                  </a:cxn>
                  <a:cxn ang="0">
                    <a:pos x="120" y="18"/>
                  </a:cxn>
                  <a:cxn ang="0">
                    <a:pos x="128" y="14"/>
                  </a:cxn>
                  <a:cxn ang="0">
                    <a:pos x="128" y="20"/>
                  </a:cxn>
                  <a:cxn ang="0">
                    <a:pos x="131" y="21"/>
                  </a:cxn>
                  <a:cxn ang="0">
                    <a:pos x="150" y="29"/>
                  </a:cxn>
                  <a:cxn ang="0">
                    <a:pos x="133" y="34"/>
                  </a:cxn>
                  <a:cxn ang="0">
                    <a:pos x="138" y="42"/>
                  </a:cxn>
                  <a:cxn ang="0">
                    <a:pos x="127" y="45"/>
                  </a:cxn>
                  <a:cxn ang="0">
                    <a:pos x="124" y="49"/>
                  </a:cxn>
                  <a:cxn ang="0">
                    <a:pos x="110" y="46"/>
                  </a:cxn>
                  <a:cxn ang="0">
                    <a:pos x="96" y="45"/>
                  </a:cxn>
                  <a:cxn ang="0">
                    <a:pos x="93" y="57"/>
                  </a:cxn>
                  <a:cxn ang="0">
                    <a:pos x="89" y="71"/>
                  </a:cxn>
                  <a:cxn ang="0">
                    <a:pos x="86" y="79"/>
                  </a:cxn>
                  <a:cxn ang="0">
                    <a:pos x="79" y="95"/>
                  </a:cxn>
                  <a:cxn ang="0">
                    <a:pos x="66" y="100"/>
                  </a:cxn>
                  <a:cxn ang="0">
                    <a:pos x="44" y="95"/>
                  </a:cxn>
                  <a:cxn ang="0">
                    <a:pos x="39" y="103"/>
                  </a:cxn>
                  <a:cxn ang="0">
                    <a:pos x="18" y="107"/>
                  </a:cxn>
                  <a:cxn ang="0">
                    <a:pos x="3" y="98"/>
                  </a:cxn>
                  <a:cxn ang="0">
                    <a:pos x="0" y="86"/>
                  </a:cxn>
                  <a:cxn ang="0">
                    <a:pos x="0" y="88"/>
                  </a:cxn>
                  <a:cxn ang="0">
                    <a:pos x="12" y="95"/>
                  </a:cxn>
                  <a:cxn ang="0">
                    <a:pos x="24" y="98"/>
                  </a:cxn>
                  <a:cxn ang="0">
                    <a:pos x="22" y="97"/>
                  </a:cxn>
                  <a:cxn ang="0">
                    <a:pos x="24" y="94"/>
                  </a:cxn>
                  <a:cxn ang="0">
                    <a:pos x="25" y="85"/>
                  </a:cxn>
                  <a:cxn ang="0">
                    <a:pos x="25" y="82"/>
                  </a:cxn>
                  <a:cxn ang="0">
                    <a:pos x="28" y="76"/>
                  </a:cxn>
                  <a:cxn ang="0">
                    <a:pos x="39" y="72"/>
                  </a:cxn>
                  <a:cxn ang="0">
                    <a:pos x="49" y="68"/>
                  </a:cxn>
                  <a:cxn ang="0">
                    <a:pos x="60" y="54"/>
                  </a:cxn>
                  <a:cxn ang="0">
                    <a:pos x="68" y="41"/>
                  </a:cxn>
                  <a:cxn ang="0">
                    <a:pos x="77" y="51"/>
                  </a:cxn>
                  <a:cxn ang="0">
                    <a:pos x="81" y="43"/>
                  </a:cxn>
                  <a:cxn ang="0">
                    <a:pos x="83" y="35"/>
                  </a:cxn>
                  <a:cxn ang="0">
                    <a:pos x="86" y="45"/>
                  </a:cxn>
                  <a:cxn ang="0">
                    <a:pos x="86" y="38"/>
                  </a:cxn>
                  <a:cxn ang="0">
                    <a:pos x="90" y="33"/>
                  </a:cxn>
                  <a:cxn ang="0">
                    <a:pos x="88" y="29"/>
                  </a:cxn>
                  <a:cxn ang="0">
                    <a:pos x="93" y="24"/>
                  </a:cxn>
                  <a:cxn ang="0">
                    <a:pos x="99" y="12"/>
                  </a:cxn>
                  <a:cxn ang="0">
                    <a:pos x="107" y="0"/>
                  </a:cxn>
                  <a:cxn ang="0">
                    <a:pos x="108" y="4"/>
                  </a:cxn>
                  <a:cxn ang="0">
                    <a:pos x="112" y="0"/>
                  </a:cxn>
                </a:cxnLst>
                <a:rect l="0" t="0" r="r" b="b"/>
                <a:pathLst>
                  <a:path w="150" h="107">
                    <a:moveTo>
                      <a:pt x="112" y="0"/>
                    </a:moveTo>
                    <a:lnTo>
                      <a:pt x="121" y="7"/>
                    </a:lnTo>
                    <a:lnTo>
                      <a:pt x="120" y="18"/>
                    </a:lnTo>
                    <a:lnTo>
                      <a:pt x="128" y="14"/>
                    </a:lnTo>
                    <a:lnTo>
                      <a:pt x="128" y="20"/>
                    </a:lnTo>
                    <a:lnTo>
                      <a:pt x="131" y="21"/>
                    </a:lnTo>
                    <a:lnTo>
                      <a:pt x="150" y="29"/>
                    </a:lnTo>
                    <a:lnTo>
                      <a:pt x="133" y="34"/>
                    </a:lnTo>
                    <a:lnTo>
                      <a:pt x="138" y="42"/>
                    </a:lnTo>
                    <a:lnTo>
                      <a:pt x="127" y="45"/>
                    </a:lnTo>
                    <a:lnTo>
                      <a:pt x="124" y="49"/>
                    </a:lnTo>
                    <a:lnTo>
                      <a:pt x="110" y="46"/>
                    </a:lnTo>
                    <a:lnTo>
                      <a:pt x="96" y="45"/>
                    </a:lnTo>
                    <a:lnTo>
                      <a:pt x="93" y="57"/>
                    </a:lnTo>
                    <a:lnTo>
                      <a:pt x="89" y="71"/>
                    </a:lnTo>
                    <a:lnTo>
                      <a:pt x="86" y="79"/>
                    </a:lnTo>
                    <a:lnTo>
                      <a:pt x="79" y="95"/>
                    </a:lnTo>
                    <a:lnTo>
                      <a:pt x="66" y="100"/>
                    </a:lnTo>
                    <a:lnTo>
                      <a:pt x="44" y="95"/>
                    </a:lnTo>
                    <a:lnTo>
                      <a:pt x="39" y="103"/>
                    </a:lnTo>
                    <a:lnTo>
                      <a:pt x="18" y="107"/>
                    </a:lnTo>
                    <a:lnTo>
                      <a:pt x="3" y="98"/>
                    </a:lnTo>
                    <a:lnTo>
                      <a:pt x="0" y="86"/>
                    </a:lnTo>
                    <a:lnTo>
                      <a:pt x="0" y="88"/>
                    </a:lnTo>
                    <a:lnTo>
                      <a:pt x="12" y="95"/>
                    </a:lnTo>
                    <a:lnTo>
                      <a:pt x="24" y="98"/>
                    </a:lnTo>
                    <a:lnTo>
                      <a:pt x="22" y="97"/>
                    </a:lnTo>
                    <a:lnTo>
                      <a:pt x="24" y="94"/>
                    </a:lnTo>
                    <a:lnTo>
                      <a:pt x="25" y="85"/>
                    </a:lnTo>
                    <a:lnTo>
                      <a:pt x="25" y="82"/>
                    </a:lnTo>
                    <a:lnTo>
                      <a:pt x="28" y="76"/>
                    </a:lnTo>
                    <a:lnTo>
                      <a:pt x="39" y="72"/>
                    </a:lnTo>
                    <a:lnTo>
                      <a:pt x="49" y="68"/>
                    </a:lnTo>
                    <a:lnTo>
                      <a:pt x="60" y="54"/>
                    </a:lnTo>
                    <a:lnTo>
                      <a:pt x="68" y="41"/>
                    </a:lnTo>
                    <a:lnTo>
                      <a:pt x="77" y="51"/>
                    </a:lnTo>
                    <a:lnTo>
                      <a:pt x="81" y="43"/>
                    </a:lnTo>
                    <a:lnTo>
                      <a:pt x="83" y="35"/>
                    </a:lnTo>
                    <a:lnTo>
                      <a:pt x="86" y="45"/>
                    </a:lnTo>
                    <a:lnTo>
                      <a:pt x="86" y="38"/>
                    </a:lnTo>
                    <a:lnTo>
                      <a:pt x="90" y="33"/>
                    </a:lnTo>
                    <a:lnTo>
                      <a:pt x="88" y="29"/>
                    </a:lnTo>
                    <a:lnTo>
                      <a:pt x="93" y="24"/>
                    </a:lnTo>
                    <a:lnTo>
                      <a:pt x="99" y="12"/>
                    </a:lnTo>
                    <a:lnTo>
                      <a:pt x="107" y="0"/>
                    </a:lnTo>
                    <a:lnTo>
                      <a:pt x="108" y="4"/>
                    </a:lnTo>
                    <a:lnTo>
                      <a:pt x="112" y="0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04" name="Group 391"/>
            <p:cNvGrpSpPr>
              <a:grpSpLocks/>
            </p:cNvGrpSpPr>
            <p:nvPr/>
          </p:nvGrpSpPr>
          <p:grpSpPr bwMode="auto">
            <a:xfrm>
              <a:off x="6848879" y="3647105"/>
              <a:ext cx="114636" cy="151562"/>
              <a:chOff x="4339" y="2414"/>
              <a:chExt cx="70" cy="92"/>
            </a:xfrm>
            <a:solidFill>
              <a:srgbClr val="FFFFFF"/>
            </a:solidFill>
            <a:effectLst/>
          </p:grpSpPr>
          <p:sp>
            <p:nvSpPr>
              <p:cNvPr id="6604" name="Freeform 392"/>
              <p:cNvSpPr>
                <a:spLocks/>
              </p:cNvSpPr>
              <p:nvPr/>
            </p:nvSpPr>
            <p:spPr bwMode="auto">
              <a:xfrm>
                <a:off x="4339" y="2414"/>
                <a:ext cx="70" cy="92"/>
              </a:xfrm>
              <a:custGeom>
                <a:avLst/>
                <a:gdLst/>
                <a:ahLst/>
                <a:cxnLst>
                  <a:cxn ang="0">
                    <a:pos x="60" y="92"/>
                  </a:cxn>
                  <a:cxn ang="0">
                    <a:pos x="41" y="79"/>
                  </a:cxn>
                  <a:cxn ang="0">
                    <a:pos x="21" y="66"/>
                  </a:cxn>
                  <a:cxn ang="0">
                    <a:pos x="12" y="45"/>
                  </a:cxn>
                  <a:cxn ang="0">
                    <a:pos x="7" y="24"/>
                  </a:cxn>
                  <a:cxn ang="0">
                    <a:pos x="0" y="3"/>
                  </a:cxn>
                  <a:cxn ang="0">
                    <a:pos x="1" y="0"/>
                  </a:cxn>
                  <a:cxn ang="0">
                    <a:pos x="13" y="7"/>
                  </a:cxn>
                  <a:cxn ang="0">
                    <a:pos x="14" y="14"/>
                  </a:cxn>
                  <a:cxn ang="0">
                    <a:pos x="26" y="13"/>
                  </a:cxn>
                  <a:cxn ang="0">
                    <a:pos x="31" y="7"/>
                  </a:cxn>
                  <a:cxn ang="0">
                    <a:pos x="42" y="16"/>
                  </a:cxn>
                  <a:cxn ang="0">
                    <a:pos x="52" y="26"/>
                  </a:cxn>
                  <a:cxn ang="0">
                    <a:pos x="54" y="43"/>
                  </a:cxn>
                  <a:cxn ang="0">
                    <a:pos x="56" y="60"/>
                  </a:cxn>
                  <a:cxn ang="0">
                    <a:pos x="63" y="76"/>
                  </a:cxn>
                  <a:cxn ang="0">
                    <a:pos x="70" y="91"/>
                  </a:cxn>
                  <a:cxn ang="0">
                    <a:pos x="64" y="89"/>
                  </a:cxn>
                  <a:cxn ang="0">
                    <a:pos x="60" y="92"/>
                  </a:cxn>
                </a:cxnLst>
                <a:rect l="0" t="0" r="r" b="b"/>
                <a:pathLst>
                  <a:path w="70" h="92">
                    <a:moveTo>
                      <a:pt x="60" y="92"/>
                    </a:moveTo>
                    <a:lnTo>
                      <a:pt x="41" y="79"/>
                    </a:lnTo>
                    <a:lnTo>
                      <a:pt x="21" y="66"/>
                    </a:lnTo>
                    <a:lnTo>
                      <a:pt x="12" y="45"/>
                    </a:lnTo>
                    <a:lnTo>
                      <a:pt x="7" y="24"/>
                    </a:lnTo>
                    <a:lnTo>
                      <a:pt x="0" y="3"/>
                    </a:lnTo>
                    <a:lnTo>
                      <a:pt x="1" y="0"/>
                    </a:lnTo>
                    <a:lnTo>
                      <a:pt x="13" y="7"/>
                    </a:lnTo>
                    <a:lnTo>
                      <a:pt x="14" y="14"/>
                    </a:lnTo>
                    <a:lnTo>
                      <a:pt x="26" y="13"/>
                    </a:lnTo>
                    <a:lnTo>
                      <a:pt x="31" y="7"/>
                    </a:lnTo>
                    <a:lnTo>
                      <a:pt x="42" y="16"/>
                    </a:lnTo>
                    <a:lnTo>
                      <a:pt x="52" y="26"/>
                    </a:lnTo>
                    <a:lnTo>
                      <a:pt x="54" y="43"/>
                    </a:lnTo>
                    <a:lnTo>
                      <a:pt x="56" y="60"/>
                    </a:lnTo>
                    <a:lnTo>
                      <a:pt x="63" y="76"/>
                    </a:lnTo>
                    <a:lnTo>
                      <a:pt x="70" y="91"/>
                    </a:lnTo>
                    <a:lnTo>
                      <a:pt x="64" y="89"/>
                    </a:lnTo>
                    <a:lnTo>
                      <a:pt x="60" y="92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05" name="Freeform 393"/>
              <p:cNvSpPr>
                <a:spLocks/>
              </p:cNvSpPr>
              <p:nvPr/>
            </p:nvSpPr>
            <p:spPr bwMode="auto">
              <a:xfrm>
                <a:off x="4339" y="2414"/>
                <a:ext cx="70" cy="92"/>
              </a:xfrm>
              <a:custGeom>
                <a:avLst/>
                <a:gdLst/>
                <a:ahLst/>
                <a:cxnLst>
                  <a:cxn ang="0">
                    <a:pos x="60" y="92"/>
                  </a:cxn>
                  <a:cxn ang="0">
                    <a:pos x="41" y="79"/>
                  </a:cxn>
                  <a:cxn ang="0">
                    <a:pos x="21" y="66"/>
                  </a:cxn>
                  <a:cxn ang="0">
                    <a:pos x="12" y="45"/>
                  </a:cxn>
                  <a:cxn ang="0">
                    <a:pos x="7" y="24"/>
                  </a:cxn>
                  <a:cxn ang="0">
                    <a:pos x="0" y="3"/>
                  </a:cxn>
                  <a:cxn ang="0">
                    <a:pos x="1" y="0"/>
                  </a:cxn>
                  <a:cxn ang="0">
                    <a:pos x="13" y="7"/>
                  </a:cxn>
                  <a:cxn ang="0">
                    <a:pos x="14" y="14"/>
                  </a:cxn>
                  <a:cxn ang="0">
                    <a:pos x="26" y="13"/>
                  </a:cxn>
                  <a:cxn ang="0">
                    <a:pos x="31" y="7"/>
                  </a:cxn>
                  <a:cxn ang="0">
                    <a:pos x="42" y="16"/>
                  </a:cxn>
                  <a:cxn ang="0">
                    <a:pos x="52" y="26"/>
                  </a:cxn>
                  <a:cxn ang="0">
                    <a:pos x="54" y="43"/>
                  </a:cxn>
                  <a:cxn ang="0">
                    <a:pos x="56" y="60"/>
                  </a:cxn>
                  <a:cxn ang="0">
                    <a:pos x="63" y="76"/>
                  </a:cxn>
                  <a:cxn ang="0">
                    <a:pos x="70" y="91"/>
                  </a:cxn>
                  <a:cxn ang="0">
                    <a:pos x="64" y="89"/>
                  </a:cxn>
                  <a:cxn ang="0">
                    <a:pos x="60" y="92"/>
                  </a:cxn>
                </a:cxnLst>
                <a:rect l="0" t="0" r="r" b="b"/>
                <a:pathLst>
                  <a:path w="70" h="92">
                    <a:moveTo>
                      <a:pt x="60" y="92"/>
                    </a:moveTo>
                    <a:lnTo>
                      <a:pt x="41" y="79"/>
                    </a:lnTo>
                    <a:lnTo>
                      <a:pt x="21" y="66"/>
                    </a:lnTo>
                    <a:lnTo>
                      <a:pt x="12" y="45"/>
                    </a:lnTo>
                    <a:lnTo>
                      <a:pt x="7" y="24"/>
                    </a:lnTo>
                    <a:lnTo>
                      <a:pt x="0" y="3"/>
                    </a:lnTo>
                    <a:lnTo>
                      <a:pt x="1" y="0"/>
                    </a:lnTo>
                    <a:lnTo>
                      <a:pt x="13" y="7"/>
                    </a:lnTo>
                    <a:lnTo>
                      <a:pt x="14" y="14"/>
                    </a:lnTo>
                    <a:lnTo>
                      <a:pt x="26" y="13"/>
                    </a:lnTo>
                    <a:lnTo>
                      <a:pt x="31" y="7"/>
                    </a:lnTo>
                    <a:lnTo>
                      <a:pt x="42" y="16"/>
                    </a:lnTo>
                    <a:lnTo>
                      <a:pt x="52" y="26"/>
                    </a:lnTo>
                    <a:lnTo>
                      <a:pt x="54" y="43"/>
                    </a:lnTo>
                    <a:lnTo>
                      <a:pt x="56" y="60"/>
                    </a:lnTo>
                    <a:lnTo>
                      <a:pt x="63" y="76"/>
                    </a:lnTo>
                    <a:lnTo>
                      <a:pt x="70" y="91"/>
                    </a:lnTo>
                    <a:lnTo>
                      <a:pt x="64" y="89"/>
                    </a:lnTo>
                    <a:lnTo>
                      <a:pt x="60" y="92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07" name="Group 394"/>
            <p:cNvGrpSpPr>
              <a:grpSpLocks/>
            </p:cNvGrpSpPr>
            <p:nvPr/>
          </p:nvGrpSpPr>
          <p:grpSpPr bwMode="auto">
            <a:xfrm>
              <a:off x="7913560" y="3918825"/>
              <a:ext cx="253632" cy="236218"/>
              <a:chOff x="4980" y="2578"/>
              <a:chExt cx="153" cy="143"/>
            </a:xfrm>
            <a:solidFill>
              <a:srgbClr val="FFFFFF"/>
            </a:solidFill>
            <a:effectLst/>
          </p:grpSpPr>
          <p:sp>
            <p:nvSpPr>
              <p:cNvPr id="6607" name="Freeform 395"/>
              <p:cNvSpPr>
                <a:spLocks/>
              </p:cNvSpPr>
              <p:nvPr/>
            </p:nvSpPr>
            <p:spPr bwMode="auto">
              <a:xfrm>
                <a:off x="4980" y="2578"/>
                <a:ext cx="153" cy="143"/>
              </a:xfrm>
              <a:custGeom>
                <a:avLst/>
                <a:gdLst/>
                <a:ahLst/>
                <a:cxnLst>
                  <a:cxn ang="0">
                    <a:pos x="153" y="136"/>
                  </a:cxn>
                  <a:cxn ang="0">
                    <a:pos x="146" y="140"/>
                  </a:cxn>
                  <a:cxn ang="0">
                    <a:pos x="147" y="143"/>
                  </a:cxn>
                  <a:cxn ang="0">
                    <a:pos x="139" y="141"/>
                  </a:cxn>
                  <a:cxn ang="0">
                    <a:pos x="123" y="137"/>
                  </a:cxn>
                  <a:cxn ang="0">
                    <a:pos x="109" y="134"/>
                  </a:cxn>
                  <a:cxn ang="0">
                    <a:pos x="101" y="125"/>
                  </a:cxn>
                  <a:cxn ang="0">
                    <a:pos x="92" y="117"/>
                  </a:cxn>
                  <a:cxn ang="0">
                    <a:pos x="85" y="107"/>
                  </a:cxn>
                  <a:cxn ang="0">
                    <a:pos x="76" y="96"/>
                  </a:cxn>
                  <a:cxn ang="0">
                    <a:pos x="55" y="88"/>
                  </a:cxn>
                  <a:cxn ang="0">
                    <a:pos x="55" y="92"/>
                  </a:cxn>
                  <a:cxn ang="0">
                    <a:pos x="45" y="89"/>
                  </a:cxn>
                  <a:cxn ang="0">
                    <a:pos x="46" y="98"/>
                  </a:cxn>
                  <a:cxn ang="0">
                    <a:pos x="41" y="97"/>
                  </a:cxn>
                  <a:cxn ang="0">
                    <a:pos x="42" y="101"/>
                  </a:cxn>
                  <a:cxn ang="0">
                    <a:pos x="21" y="100"/>
                  </a:cxn>
                  <a:cxn ang="0">
                    <a:pos x="39" y="110"/>
                  </a:cxn>
                  <a:cxn ang="0">
                    <a:pos x="31" y="118"/>
                  </a:cxn>
                  <a:cxn ang="0">
                    <a:pos x="15" y="117"/>
                  </a:cxn>
                  <a:cxn ang="0">
                    <a:pos x="0" y="117"/>
                  </a:cxn>
                  <a:cxn ang="0">
                    <a:pos x="1" y="102"/>
                  </a:cxn>
                  <a:cxn ang="0">
                    <a:pos x="2" y="88"/>
                  </a:cxn>
                  <a:cxn ang="0">
                    <a:pos x="3" y="73"/>
                  </a:cxn>
                  <a:cxn ang="0">
                    <a:pos x="6" y="58"/>
                  </a:cxn>
                  <a:cxn ang="0">
                    <a:pos x="7" y="44"/>
                  </a:cxn>
                  <a:cxn ang="0">
                    <a:pos x="7" y="29"/>
                  </a:cxn>
                  <a:cxn ang="0">
                    <a:pos x="8" y="14"/>
                  </a:cxn>
                  <a:cxn ang="0">
                    <a:pos x="8" y="0"/>
                  </a:cxn>
                  <a:cxn ang="0">
                    <a:pos x="22" y="7"/>
                  </a:cxn>
                  <a:cxn ang="0">
                    <a:pos x="37" y="13"/>
                  </a:cxn>
                  <a:cxn ang="0">
                    <a:pos x="53" y="20"/>
                  </a:cxn>
                  <a:cxn ang="0">
                    <a:pos x="67" y="27"/>
                  </a:cxn>
                  <a:cxn ang="0">
                    <a:pos x="81" y="44"/>
                  </a:cxn>
                  <a:cxn ang="0">
                    <a:pos x="83" y="52"/>
                  </a:cxn>
                  <a:cxn ang="0">
                    <a:pos x="96" y="57"/>
                  </a:cxn>
                  <a:cxn ang="0">
                    <a:pos x="110" y="64"/>
                  </a:cxn>
                  <a:cxn ang="0">
                    <a:pos x="111" y="73"/>
                  </a:cxn>
                  <a:cxn ang="0">
                    <a:pos x="97" y="75"/>
                  </a:cxn>
                  <a:cxn ang="0">
                    <a:pos x="105" y="91"/>
                  </a:cxn>
                  <a:cxn ang="0">
                    <a:pos x="114" y="101"/>
                  </a:cxn>
                  <a:cxn ang="0">
                    <a:pos x="121" y="115"/>
                  </a:cxn>
                  <a:cxn ang="0">
                    <a:pos x="131" y="117"/>
                  </a:cxn>
                  <a:cxn ang="0">
                    <a:pos x="131" y="123"/>
                  </a:cxn>
                  <a:cxn ang="0">
                    <a:pos x="139" y="128"/>
                  </a:cxn>
                  <a:cxn ang="0">
                    <a:pos x="138" y="131"/>
                  </a:cxn>
                  <a:cxn ang="0">
                    <a:pos x="153" y="136"/>
                  </a:cxn>
                </a:cxnLst>
                <a:rect l="0" t="0" r="r" b="b"/>
                <a:pathLst>
                  <a:path w="153" h="143">
                    <a:moveTo>
                      <a:pt x="153" y="136"/>
                    </a:moveTo>
                    <a:lnTo>
                      <a:pt x="146" y="140"/>
                    </a:lnTo>
                    <a:lnTo>
                      <a:pt x="147" y="143"/>
                    </a:lnTo>
                    <a:lnTo>
                      <a:pt x="139" y="141"/>
                    </a:lnTo>
                    <a:lnTo>
                      <a:pt x="123" y="137"/>
                    </a:lnTo>
                    <a:lnTo>
                      <a:pt x="109" y="134"/>
                    </a:lnTo>
                    <a:lnTo>
                      <a:pt x="101" y="125"/>
                    </a:lnTo>
                    <a:lnTo>
                      <a:pt x="92" y="117"/>
                    </a:lnTo>
                    <a:lnTo>
                      <a:pt x="85" y="107"/>
                    </a:lnTo>
                    <a:lnTo>
                      <a:pt x="76" y="96"/>
                    </a:lnTo>
                    <a:lnTo>
                      <a:pt x="55" y="88"/>
                    </a:lnTo>
                    <a:lnTo>
                      <a:pt x="55" y="92"/>
                    </a:lnTo>
                    <a:lnTo>
                      <a:pt x="45" y="89"/>
                    </a:lnTo>
                    <a:lnTo>
                      <a:pt x="46" y="98"/>
                    </a:lnTo>
                    <a:lnTo>
                      <a:pt x="41" y="97"/>
                    </a:lnTo>
                    <a:lnTo>
                      <a:pt x="42" y="101"/>
                    </a:lnTo>
                    <a:lnTo>
                      <a:pt x="21" y="100"/>
                    </a:lnTo>
                    <a:lnTo>
                      <a:pt x="39" y="110"/>
                    </a:lnTo>
                    <a:lnTo>
                      <a:pt x="31" y="118"/>
                    </a:lnTo>
                    <a:lnTo>
                      <a:pt x="15" y="117"/>
                    </a:lnTo>
                    <a:lnTo>
                      <a:pt x="0" y="117"/>
                    </a:lnTo>
                    <a:lnTo>
                      <a:pt x="1" y="102"/>
                    </a:lnTo>
                    <a:lnTo>
                      <a:pt x="2" y="88"/>
                    </a:lnTo>
                    <a:lnTo>
                      <a:pt x="3" y="73"/>
                    </a:lnTo>
                    <a:lnTo>
                      <a:pt x="6" y="58"/>
                    </a:lnTo>
                    <a:lnTo>
                      <a:pt x="7" y="44"/>
                    </a:lnTo>
                    <a:lnTo>
                      <a:pt x="7" y="29"/>
                    </a:lnTo>
                    <a:lnTo>
                      <a:pt x="8" y="14"/>
                    </a:lnTo>
                    <a:lnTo>
                      <a:pt x="8" y="0"/>
                    </a:lnTo>
                    <a:lnTo>
                      <a:pt x="22" y="7"/>
                    </a:lnTo>
                    <a:lnTo>
                      <a:pt x="37" y="13"/>
                    </a:lnTo>
                    <a:lnTo>
                      <a:pt x="53" y="20"/>
                    </a:lnTo>
                    <a:lnTo>
                      <a:pt x="67" y="27"/>
                    </a:lnTo>
                    <a:lnTo>
                      <a:pt x="81" y="44"/>
                    </a:lnTo>
                    <a:lnTo>
                      <a:pt x="83" y="52"/>
                    </a:lnTo>
                    <a:lnTo>
                      <a:pt x="96" y="57"/>
                    </a:lnTo>
                    <a:lnTo>
                      <a:pt x="110" y="64"/>
                    </a:lnTo>
                    <a:lnTo>
                      <a:pt x="111" y="73"/>
                    </a:lnTo>
                    <a:lnTo>
                      <a:pt x="97" y="75"/>
                    </a:lnTo>
                    <a:lnTo>
                      <a:pt x="105" y="91"/>
                    </a:lnTo>
                    <a:lnTo>
                      <a:pt x="114" y="101"/>
                    </a:lnTo>
                    <a:lnTo>
                      <a:pt x="121" y="115"/>
                    </a:lnTo>
                    <a:lnTo>
                      <a:pt x="131" y="117"/>
                    </a:lnTo>
                    <a:lnTo>
                      <a:pt x="131" y="123"/>
                    </a:lnTo>
                    <a:lnTo>
                      <a:pt x="139" y="128"/>
                    </a:lnTo>
                    <a:lnTo>
                      <a:pt x="138" y="131"/>
                    </a:lnTo>
                    <a:lnTo>
                      <a:pt x="153" y="136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08" name="Freeform 396"/>
              <p:cNvSpPr>
                <a:spLocks/>
              </p:cNvSpPr>
              <p:nvPr/>
            </p:nvSpPr>
            <p:spPr bwMode="auto">
              <a:xfrm>
                <a:off x="4980" y="2578"/>
                <a:ext cx="153" cy="143"/>
              </a:xfrm>
              <a:custGeom>
                <a:avLst/>
                <a:gdLst/>
                <a:ahLst/>
                <a:cxnLst>
                  <a:cxn ang="0">
                    <a:pos x="153" y="136"/>
                  </a:cxn>
                  <a:cxn ang="0">
                    <a:pos x="146" y="140"/>
                  </a:cxn>
                  <a:cxn ang="0">
                    <a:pos x="147" y="143"/>
                  </a:cxn>
                  <a:cxn ang="0">
                    <a:pos x="139" y="141"/>
                  </a:cxn>
                  <a:cxn ang="0">
                    <a:pos x="123" y="137"/>
                  </a:cxn>
                  <a:cxn ang="0">
                    <a:pos x="109" y="134"/>
                  </a:cxn>
                  <a:cxn ang="0">
                    <a:pos x="101" y="125"/>
                  </a:cxn>
                  <a:cxn ang="0">
                    <a:pos x="92" y="117"/>
                  </a:cxn>
                  <a:cxn ang="0">
                    <a:pos x="85" y="107"/>
                  </a:cxn>
                  <a:cxn ang="0">
                    <a:pos x="76" y="96"/>
                  </a:cxn>
                  <a:cxn ang="0">
                    <a:pos x="55" y="88"/>
                  </a:cxn>
                  <a:cxn ang="0">
                    <a:pos x="55" y="92"/>
                  </a:cxn>
                  <a:cxn ang="0">
                    <a:pos x="45" y="89"/>
                  </a:cxn>
                  <a:cxn ang="0">
                    <a:pos x="46" y="98"/>
                  </a:cxn>
                  <a:cxn ang="0">
                    <a:pos x="41" y="97"/>
                  </a:cxn>
                  <a:cxn ang="0">
                    <a:pos x="42" y="101"/>
                  </a:cxn>
                  <a:cxn ang="0">
                    <a:pos x="21" y="100"/>
                  </a:cxn>
                  <a:cxn ang="0">
                    <a:pos x="39" y="110"/>
                  </a:cxn>
                  <a:cxn ang="0">
                    <a:pos x="31" y="118"/>
                  </a:cxn>
                  <a:cxn ang="0">
                    <a:pos x="15" y="117"/>
                  </a:cxn>
                  <a:cxn ang="0">
                    <a:pos x="0" y="117"/>
                  </a:cxn>
                  <a:cxn ang="0">
                    <a:pos x="1" y="102"/>
                  </a:cxn>
                  <a:cxn ang="0">
                    <a:pos x="2" y="88"/>
                  </a:cxn>
                  <a:cxn ang="0">
                    <a:pos x="3" y="73"/>
                  </a:cxn>
                  <a:cxn ang="0">
                    <a:pos x="6" y="58"/>
                  </a:cxn>
                  <a:cxn ang="0">
                    <a:pos x="7" y="44"/>
                  </a:cxn>
                  <a:cxn ang="0">
                    <a:pos x="7" y="29"/>
                  </a:cxn>
                  <a:cxn ang="0">
                    <a:pos x="8" y="14"/>
                  </a:cxn>
                  <a:cxn ang="0">
                    <a:pos x="8" y="0"/>
                  </a:cxn>
                  <a:cxn ang="0">
                    <a:pos x="22" y="7"/>
                  </a:cxn>
                  <a:cxn ang="0">
                    <a:pos x="37" y="13"/>
                  </a:cxn>
                  <a:cxn ang="0">
                    <a:pos x="53" y="20"/>
                  </a:cxn>
                  <a:cxn ang="0">
                    <a:pos x="67" y="27"/>
                  </a:cxn>
                  <a:cxn ang="0">
                    <a:pos x="81" y="44"/>
                  </a:cxn>
                  <a:cxn ang="0">
                    <a:pos x="83" y="52"/>
                  </a:cxn>
                  <a:cxn ang="0">
                    <a:pos x="96" y="57"/>
                  </a:cxn>
                  <a:cxn ang="0">
                    <a:pos x="110" y="64"/>
                  </a:cxn>
                  <a:cxn ang="0">
                    <a:pos x="111" y="73"/>
                  </a:cxn>
                  <a:cxn ang="0">
                    <a:pos x="97" y="75"/>
                  </a:cxn>
                  <a:cxn ang="0">
                    <a:pos x="105" y="91"/>
                  </a:cxn>
                  <a:cxn ang="0">
                    <a:pos x="114" y="101"/>
                  </a:cxn>
                  <a:cxn ang="0">
                    <a:pos x="121" y="115"/>
                  </a:cxn>
                  <a:cxn ang="0">
                    <a:pos x="131" y="117"/>
                  </a:cxn>
                  <a:cxn ang="0">
                    <a:pos x="131" y="123"/>
                  </a:cxn>
                  <a:cxn ang="0">
                    <a:pos x="139" y="128"/>
                  </a:cxn>
                  <a:cxn ang="0">
                    <a:pos x="138" y="131"/>
                  </a:cxn>
                  <a:cxn ang="0">
                    <a:pos x="153" y="136"/>
                  </a:cxn>
                </a:cxnLst>
                <a:rect l="0" t="0" r="r" b="b"/>
                <a:pathLst>
                  <a:path w="153" h="143">
                    <a:moveTo>
                      <a:pt x="153" y="136"/>
                    </a:moveTo>
                    <a:lnTo>
                      <a:pt x="146" y="140"/>
                    </a:lnTo>
                    <a:lnTo>
                      <a:pt x="147" y="143"/>
                    </a:lnTo>
                    <a:lnTo>
                      <a:pt x="139" y="141"/>
                    </a:lnTo>
                    <a:lnTo>
                      <a:pt x="123" y="137"/>
                    </a:lnTo>
                    <a:lnTo>
                      <a:pt x="109" y="134"/>
                    </a:lnTo>
                    <a:lnTo>
                      <a:pt x="101" y="125"/>
                    </a:lnTo>
                    <a:lnTo>
                      <a:pt x="92" y="117"/>
                    </a:lnTo>
                    <a:lnTo>
                      <a:pt x="85" y="107"/>
                    </a:lnTo>
                    <a:lnTo>
                      <a:pt x="76" y="96"/>
                    </a:lnTo>
                    <a:lnTo>
                      <a:pt x="55" y="88"/>
                    </a:lnTo>
                    <a:lnTo>
                      <a:pt x="55" y="92"/>
                    </a:lnTo>
                    <a:lnTo>
                      <a:pt x="45" y="89"/>
                    </a:lnTo>
                    <a:lnTo>
                      <a:pt x="46" y="98"/>
                    </a:lnTo>
                    <a:lnTo>
                      <a:pt x="41" y="97"/>
                    </a:lnTo>
                    <a:lnTo>
                      <a:pt x="42" y="101"/>
                    </a:lnTo>
                    <a:lnTo>
                      <a:pt x="21" y="100"/>
                    </a:lnTo>
                    <a:lnTo>
                      <a:pt x="39" y="110"/>
                    </a:lnTo>
                    <a:lnTo>
                      <a:pt x="31" y="118"/>
                    </a:lnTo>
                    <a:lnTo>
                      <a:pt x="15" y="117"/>
                    </a:lnTo>
                    <a:lnTo>
                      <a:pt x="0" y="117"/>
                    </a:lnTo>
                    <a:lnTo>
                      <a:pt x="1" y="102"/>
                    </a:lnTo>
                    <a:lnTo>
                      <a:pt x="2" y="88"/>
                    </a:lnTo>
                    <a:lnTo>
                      <a:pt x="3" y="73"/>
                    </a:lnTo>
                    <a:lnTo>
                      <a:pt x="6" y="58"/>
                    </a:lnTo>
                    <a:lnTo>
                      <a:pt x="7" y="44"/>
                    </a:lnTo>
                    <a:lnTo>
                      <a:pt x="7" y="29"/>
                    </a:lnTo>
                    <a:lnTo>
                      <a:pt x="8" y="14"/>
                    </a:lnTo>
                    <a:lnTo>
                      <a:pt x="8" y="0"/>
                    </a:lnTo>
                    <a:lnTo>
                      <a:pt x="22" y="7"/>
                    </a:lnTo>
                    <a:lnTo>
                      <a:pt x="37" y="13"/>
                    </a:lnTo>
                    <a:lnTo>
                      <a:pt x="53" y="20"/>
                    </a:lnTo>
                    <a:lnTo>
                      <a:pt x="67" y="27"/>
                    </a:lnTo>
                    <a:lnTo>
                      <a:pt x="81" y="44"/>
                    </a:lnTo>
                    <a:lnTo>
                      <a:pt x="83" y="52"/>
                    </a:lnTo>
                    <a:lnTo>
                      <a:pt x="96" y="57"/>
                    </a:lnTo>
                    <a:lnTo>
                      <a:pt x="110" y="64"/>
                    </a:lnTo>
                    <a:lnTo>
                      <a:pt x="111" y="73"/>
                    </a:lnTo>
                    <a:lnTo>
                      <a:pt x="97" y="75"/>
                    </a:lnTo>
                    <a:lnTo>
                      <a:pt x="105" y="91"/>
                    </a:lnTo>
                    <a:lnTo>
                      <a:pt x="114" y="101"/>
                    </a:lnTo>
                    <a:lnTo>
                      <a:pt x="121" y="115"/>
                    </a:lnTo>
                    <a:lnTo>
                      <a:pt x="131" y="117"/>
                    </a:lnTo>
                    <a:lnTo>
                      <a:pt x="131" y="123"/>
                    </a:lnTo>
                    <a:lnTo>
                      <a:pt x="139" y="128"/>
                    </a:lnTo>
                    <a:lnTo>
                      <a:pt x="138" y="131"/>
                    </a:lnTo>
                    <a:lnTo>
                      <a:pt x="153" y="136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10" name="Group 397"/>
            <p:cNvGrpSpPr>
              <a:grpSpLocks/>
            </p:cNvGrpSpPr>
            <p:nvPr/>
          </p:nvGrpSpPr>
          <p:grpSpPr bwMode="auto">
            <a:xfrm>
              <a:off x="8168625" y="4130465"/>
              <a:ext cx="8598" cy="9558"/>
              <a:chOff x="5134" y="2706"/>
              <a:chExt cx="5" cy="6"/>
            </a:xfrm>
            <a:solidFill>
              <a:srgbClr val="FFFFFF"/>
            </a:solidFill>
            <a:effectLst/>
          </p:grpSpPr>
          <p:sp>
            <p:nvSpPr>
              <p:cNvPr id="6610" name="Freeform 398"/>
              <p:cNvSpPr>
                <a:spLocks/>
              </p:cNvSpPr>
              <p:nvPr/>
            </p:nvSpPr>
            <p:spPr bwMode="auto">
              <a:xfrm>
                <a:off x="5134" y="2706"/>
                <a:ext cx="5" cy="6"/>
              </a:xfrm>
              <a:custGeom>
                <a:avLst/>
                <a:gdLst/>
                <a:ahLst/>
                <a:cxnLst>
                  <a:cxn ang="0">
                    <a:pos x="5" y="2"/>
                  </a:cxn>
                  <a:cxn ang="0">
                    <a:pos x="1" y="6"/>
                  </a:cxn>
                  <a:cxn ang="0">
                    <a:pos x="0" y="0"/>
                  </a:cxn>
                  <a:cxn ang="0">
                    <a:pos x="5" y="2"/>
                  </a:cxn>
                </a:cxnLst>
                <a:rect l="0" t="0" r="r" b="b"/>
                <a:pathLst>
                  <a:path w="5" h="6">
                    <a:moveTo>
                      <a:pt x="5" y="2"/>
                    </a:moveTo>
                    <a:lnTo>
                      <a:pt x="1" y="6"/>
                    </a:lnTo>
                    <a:lnTo>
                      <a:pt x="0" y="0"/>
                    </a:lnTo>
                    <a:lnTo>
                      <a:pt x="5" y="2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11" name="Freeform 399"/>
              <p:cNvSpPr>
                <a:spLocks/>
              </p:cNvSpPr>
              <p:nvPr/>
            </p:nvSpPr>
            <p:spPr bwMode="auto">
              <a:xfrm>
                <a:off x="5134" y="2706"/>
                <a:ext cx="5" cy="6"/>
              </a:xfrm>
              <a:custGeom>
                <a:avLst/>
                <a:gdLst/>
                <a:ahLst/>
                <a:cxnLst>
                  <a:cxn ang="0">
                    <a:pos x="5" y="2"/>
                  </a:cxn>
                  <a:cxn ang="0">
                    <a:pos x="1" y="6"/>
                  </a:cxn>
                  <a:cxn ang="0">
                    <a:pos x="0" y="0"/>
                  </a:cxn>
                  <a:cxn ang="0">
                    <a:pos x="5" y="2"/>
                  </a:cxn>
                </a:cxnLst>
                <a:rect l="0" t="0" r="r" b="b"/>
                <a:pathLst>
                  <a:path w="5" h="6">
                    <a:moveTo>
                      <a:pt x="5" y="2"/>
                    </a:moveTo>
                    <a:lnTo>
                      <a:pt x="1" y="6"/>
                    </a:lnTo>
                    <a:lnTo>
                      <a:pt x="0" y="0"/>
                    </a:lnTo>
                    <a:lnTo>
                      <a:pt x="5" y="2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13" name="Group 400"/>
            <p:cNvGrpSpPr>
              <a:grpSpLocks/>
            </p:cNvGrpSpPr>
            <p:nvPr/>
          </p:nvGrpSpPr>
          <p:grpSpPr bwMode="auto">
            <a:xfrm>
              <a:off x="6474880" y="3054511"/>
              <a:ext cx="131831" cy="167947"/>
              <a:chOff x="4115" y="2056"/>
              <a:chExt cx="79" cy="102"/>
            </a:xfrm>
            <a:solidFill>
              <a:srgbClr val="FFFFFF"/>
            </a:solidFill>
            <a:effectLst/>
          </p:grpSpPr>
          <p:sp>
            <p:nvSpPr>
              <p:cNvPr id="6613" name="Freeform 401"/>
              <p:cNvSpPr>
                <a:spLocks/>
              </p:cNvSpPr>
              <p:nvPr/>
            </p:nvSpPr>
            <p:spPr bwMode="auto">
              <a:xfrm>
                <a:off x="4115" y="2056"/>
                <a:ext cx="79" cy="102"/>
              </a:xfrm>
              <a:custGeom>
                <a:avLst/>
                <a:gdLst/>
                <a:ahLst/>
                <a:cxnLst>
                  <a:cxn ang="0">
                    <a:pos x="29" y="85"/>
                  </a:cxn>
                  <a:cxn ang="0">
                    <a:pos x="29" y="86"/>
                  </a:cxn>
                  <a:cxn ang="0">
                    <a:pos x="24" y="81"/>
                  </a:cxn>
                  <a:cxn ang="0">
                    <a:pos x="24" y="82"/>
                  </a:cxn>
                  <a:cxn ang="0">
                    <a:pos x="20" y="69"/>
                  </a:cxn>
                  <a:cxn ang="0">
                    <a:pos x="15" y="55"/>
                  </a:cxn>
                  <a:cxn ang="0">
                    <a:pos x="14" y="45"/>
                  </a:cxn>
                  <a:cxn ang="0">
                    <a:pos x="1" y="34"/>
                  </a:cxn>
                  <a:cxn ang="0">
                    <a:pos x="5" y="27"/>
                  </a:cxn>
                  <a:cxn ang="0">
                    <a:pos x="13" y="24"/>
                  </a:cxn>
                  <a:cxn ang="0">
                    <a:pos x="0" y="13"/>
                  </a:cxn>
                  <a:cxn ang="0">
                    <a:pos x="0" y="0"/>
                  </a:cxn>
                  <a:cxn ang="0">
                    <a:pos x="11" y="4"/>
                  </a:cxn>
                  <a:cxn ang="0">
                    <a:pos x="16" y="9"/>
                  </a:cxn>
                  <a:cxn ang="0">
                    <a:pos x="21" y="7"/>
                  </a:cxn>
                  <a:cxn ang="0">
                    <a:pos x="26" y="21"/>
                  </a:cxn>
                  <a:cxn ang="0">
                    <a:pos x="43" y="22"/>
                  </a:cxn>
                  <a:cxn ang="0">
                    <a:pos x="59" y="24"/>
                  </a:cxn>
                  <a:cxn ang="0">
                    <a:pos x="67" y="30"/>
                  </a:cxn>
                  <a:cxn ang="0">
                    <a:pos x="64" y="37"/>
                  </a:cxn>
                  <a:cxn ang="0">
                    <a:pos x="53" y="46"/>
                  </a:cxn>
                  <a:cxn ang="0">
                    <a:pos x="56" y="60"/>
                  </a:cxn>
                  <a:cxn ang="0">
                    <a:pos x="59" y="64"/>
                  </a:cxn>
                  <a:cxn ang="0">
                    <a:pos x="66" y="50"/>
                  </a:cxn>
                  <a:cxn ang="0">
                    <a:pos x="71" y="66"/>
                  </a:cxn>
                  <a:cxn ang="0">
                    <a:pos x="78" y="81"/>
                  </a:cxn>
                  <a:cxn ang="0">
                    <a:pos x="79" y="92"/>
                  </a:cxn>
                  <a:cxn ang="0">
                    <a:pos x="74" y="96"/>
                  </a:cxn>
                  <a:cxn ang="0">
                    <a:pos x="76" y="102"/>
                  </a:cxn>
                  <a:cxn ang="0">
                    <a:pos x="67" y="85"/>
                  </a:cxn>
                  <a:cxn ang="0">
                    <a:pos x="58" y="67"/>
                  </a:cxn>
                  <a:cxn ang="0">
                    <a:pos x="48" y="66"/>
                  </a:cxn>
                  <a:cxn ang="0">
                    <a:pos x="43" y="55"/>
                  </a:cxn>
                  <a:cxn ang="0">
                    <a:pos x="29" y="46"/>
                  </a:cxn>
                  <a:cxn ang="0">
                    <a:pos x="23" y="47"/>
                  </a:cxn>
                  <a:cxn ang="0">
                    <a:pos x="39" y="57"/>
                  </a:cxn>
                  <a:cxn ang="0">
                    <a:pos x="44" y="67"/>
                  </a:cxn>
                  <a:cxn ang="0">
                    <a:pos x="45" y="71"/>
                  </a:cxn>
                  <a:cxn ang="0">
                    <a:pos x="42" y="85"/>
                  </a:cxn>
                  <a:cxn ang="0">
                    <a:pos x="39" y="80"/>
                  </a:cxn>
                  <a:cxn ang="0">
                    <a:pos x="36" y="80"/>
                  </a:cxn>
                  <a:cxn ang="0">
                    <a:pos x="33" y="83"/>
                  </a:cxn>
                  <a:cxn ang="0">
                    <a:pos x="29" y="85"/>
                  </a:cxn>
                </a:cxnLst>
                <a:rect l="0" t="0" r="r" b="b"/>
                <a:pathLst>
                  <a:path w="79" h="102">
                    <a:moveTo>
                      <a:pt x="29" y="85"/>
                    </a:moveTo>
                    <a:lnTo>
                      <a:pt x="29" y="86"/>
                    </a:lnTo>
                    <a:lnTo>
                      <a:pt x="24" y="81"/>
                    </a:lnTo>
                    <a:lnTo>
                      <a:pt x="24" y="82"/>
                    </a:lnTo>
                    <a:lnTo>
                      <a:pt x="20" y="69"/>
                    </a:lnTo>
                    <a:lnTo>
                      <a:pt x="15" y="55"/>
                    </a:lnTo>
                    <a:lnTo>
                      <a:pt x="14" y="45"/>
                    </a:lnTo>
                    <a:lnTo>
                      <a:pt x="1" y="34"/>
                    </a:lnTo>
                    <a:lnTo>
                      <a:pt x="5" y="27"/>
                    </a:lnTo>
                    <a:lnTo>
                      <a:pt x="13" y="24"/>
                    </a:lnTo>
                    <a:lnTo>
                      <a:pt x="0" y="13"/>
                    </a:lnTo>
                    <a:lnTo>
                      <a:pt x="0" y="0"/>
                    </a:lnTo>
                    <a:lnTo>
                      <a:pt x="11" y="4"/>
                    </a:lnTo>
                    <a:lnTo>
                      <a:pt x="16" y="9"/>
                    </a:lnTo>
                    <a:lnTo>
                      <a:pt x="21" y="7"/>
                    </a:lnTo>
                    <a:lnTo>
                      <a:pt x="26" y="21"/>
                    </a:lnTo>
                    <a:lnTo>
                      <a:pt x="43" y="22"/>
                    </a:lnTo>
                    <a:lnTo>
                      <a:pt x="59" y="24"/>
                    </a:lnTo>
                    <a:lnTo>
                      <a:pt x="67" y="30"/>
                    </a:lnTo>
                    <a:lnTo>
                      <a:pt x="64" y="37"/>
                    </a:lnTo>
                    <a:lnTo>
                      <a:pt x="53" y="46"/>
                    </a:lnTo>
                    <a:lnTo>
                      <a:pt x="56" y="60"/>
                    </a:lnTo>
                    <a:lnTo>
                      <a:pt x="59" y="64"/>
                    </a:lnTo>
                    <a:lnTo>
                      <a:pt x="66" y="50"/>
                    </a:lnTo>
                    <a:lnTo>
                      <a:pt x="71" y="66"/>
                    </a:lnTo>
                    <a:lnTo>
                      <a:pt x="78" y="81"/>
                    </a:lnTo>
                    <a:lnTo>
                      <a:pt x="79" y="92"/>
                    </a:lnTo>
                    <a:lnTo>
                      <a:pt x="74" y="96"/>
                    </a:lnTo>
                    <a:lnTo>
                      <a:pt x="76" y="102"/>
                    </a:lnTo>
                    <a:lnTo>
                      <a:pt x="67" y="85"/>
                    </a:lnTo>
                    <a:lnTo>
                      <a:pt x="58" y="67"/>
                    </a:lnTo>
                    <a:lnTo>
                      <a:pt x="48" y="66"/>
                    </a:lnTo>
                    <a:lnTo>
                      <a:pt x="43" y="55"/>
                    </a:lnTo>
                    <a:lnTo>
                      <a:pt x="29" y="46"/>
                    </a:lnTo>
                    <a:lnTo>
                      <a:pt x="23" y="47"/>
                    </a:lnTo>
                    <a:lnTo>
                      <a:pt x="39" y="57"/>
                    </a:lnTo>
                    <a:lnTo>
                      <a:pt x="44" y="67"/>
                    </a:lnTo>
                    <a:lnTo>
                      <a:pt x="45" y="71"/>
                    </a:lnTo>
                    <a:lnTo>
                      <a:pt x="42" y="85"/>
                    </a:lnTo>
                    <a:lnTo>
                      <a:pt x="39" y="80"/>
                    </a:lnTo>
                    <a:lnTo>
                      <a:pt x="36" y="80"/>
                    </a:lnTo>
                    <a:lnTo>
                      <a:pt x="33" y="83"/>
                    </a:lnTo>
                    <a:lnTo>
                      <a:pt x="29" y="85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14" name="Freeform 402"/>
              <p:cNvSpPr>
                <a:spLocks/>
              </p:cNvSpPr>
              <p:nvPr/>
            </p:nvSpPr>
            <p:spPr bwMode="auto">
              <a:xfrm>
                <a:off x="4115" y="2056"/>
                <a:ext cx="79" cy="102"/>
              </a:xfrm>
              <a:custGeom>
                <a:avLst/>
                <a:gdLst/>
                <a:ahLst/>
                <a:cxnLst>
                  <a:cxn ang="0">
                    <a:pos x="29" y="85"/>
                  </a:cxn>
                  <a:cxn ang="0">
                    <a:pos x="29" y="86"/>
                  </a:cxn>
                  <a:cxn ang="0">
                    <a:pos x="24" y="81"/>
                  </a:cxn>
                  <a:cxn ang="0">
                    <a:pos x="24" y="82"/>
                  </a:cxn>
                  <a:cxn ang="0">
                    <a:pos x="20" y="69"/>
                  </a:cxn>
                  <a:cxn ang="0">
                    <a:pos x="15" y="55"/>
                  </a:cxn>
                  <a:cxn ang="0">
                    <a:pos x="14" y="45"/>
                  </a:cxn>
                  <a:cxn ang="0">
                    <a:pos x="1" y="34"/>
                  </a:cxn>
                  <a:cxn ang="0">
                    <a:pos x="5" y="27"/>
                  </a:cxn>
                  <a:cxn ang="0">
                    <a:pos x="13" y="24"/>
                  </a:cxn>
                  <a:cxn ang="0">
                    <a:pos x="0" y="13"/>
                  </a:cxn>
                  <a:cxn ang="0">
                    <a:pos x="0" y="0"/>
                  </a:cxn>
                  <a:cxn ang="0">
                    <a:pos x="11" y="4"/>
                  </a:cxn>
                  <a:cxn ang="0">
                    <a:pos x="16" y="9"/>
                  </a:cxn>
                  <a:cxn ang="0">
                    <a:pos x="21" y="7"/>
                  </a:cxn>
                  <a:cxn ang="0">
                    <a:pos x="26" y="21"/>
                  </a:cxn>
                  <a:cxn ang="0">
                    <a:pos x="43" y="22"/>
                  </a:cxn>
                  <a:cxn ang="0">
                    <a:pos x="59" y="24"/>
                  </a:cxn>
                  <a:cxn ang="0">
                    <a:pos x="67" y="30"/>
                  </a:cxn>
                  <a:cxn ang="0">
                    <a:pos x="64" y="37"/>
                  </a:cxn>
                  <a:cxn ang="0">
                    <a:pos x="53" y="46"/>
                  </a:cxn>
                  <a:cxn ang="0">
                    <a:pos x="56" y="60"/>
                  </a:cxn>
                  <a:cxn ang="0">
                    <a:pos x="59" y="64"/>
                  </a:cxn>
                  <a:cxn ang="0">
                    <a:pos x="66" y="50"/>
                  </a:cxn>
                  <a:cxn ang="0">
                    <a:pos x="71" y="66"/>
                  </a:cxn>
                  <a:cxn ang="0">
                    <a:pos x="78" y="81"/>
                  </a:cxn>
                  <a:cxn ang="0">
                    <a:pos x="79" y="92"/>
                  </a:cxn>
                  <a:cxn ang="0">
                    <a:pos x="74" y="96"/>
                  </a:cxn>
                  <a:cxn ang="0">
                    <a:pos x="76" y="102"/>
                  </a:cxn>
                  <a:cxn ang="0">
                    <a:pos x="67" y="85"/>
                  </a:cxn>
                  <a:cxn ang="0">
                    <a:pos x="58" y="67"/>
                  </a:cxn>
                  <a:cxn ang="0">
                    <a:pos x="48" y="66"/>
                  </a:cxn>
                  <a:cxn ang="0">
                    <a:pos x="43" y="55"/>
                  </a:cxn>
                  <a:cxn ang="0">
                    <a:pos x="29" y="46"/>
                  </a:cxn>
                  <a:cxn ang="0">
                    <a:pos x="23" y="47"/>
                  </a:cxn>
                  <a:cxn ang="0">
                    <a:pos x="39" y="57"/>
                  </a:cxn>
                  <a:cxn ang="0">
                    <a:pos x="44" y="67"/>
                  </a:cxn>
                  <a:cxn ang="0">
                    <a:pos x="45" y="71"/>
                  </a:cxn>
                  <a:cxn ang="0">
                    <a:pos x="42" y="85"/>
                  </a:cxn>
                  <a:cxn ang="0">
                    <a:pos x="39" y="80"/>
                  </a:cxn>
                  <a:cxn ang="0">
                    <a:pos x="36" y="80"/>
                  </a:cxn>
                  <a:cxn ang="0">
                    <a:pos x="33" y="83"/>
                  </a:cxn>
                  <a:cxn ang="0">
                    <a:pos x="29" y="85"/>
                  </a:cxn>
                </a:cxnLst>
                <a:rect l="0" t="0" r="r" b="b"/>
                <a:pathLst>
                  <a:path w="79" h="102">
                    <a:moveTo>
                      <a:pt x="29" y="85"/>
                    </a:moveTo>
                    <a:lnTo>
                      <a:pt x="29" y="86"/>
                    </a:lnTo>
                    <a:lnTo>
                      <a:pt x="24" y="81"/>
                    </a:lnTo>
                    <a:lnTo>
                      <a:pt x="24" y="82"/>
                    </a:lnTo>
                    <a:lnTo>
                      <a:pt x="20" y="69"/>
                    </a:lnTo>
                    <a:lnTo>
                      <a:pt x="15" y="55"/>
                    </a:lnTo>
                    <a:lnTo>
                      <a:pt x="14" y="45"/>
                    </a:lnTo>
                    <a:lnTo>
                      <a:pt x="1" y="34"/>
                    </a:lnTo>
                    <a:lnTo>
                      <a:pt x="5" y="27"/>
                    </a:lnTo>
                    <a:lnTo>
                      <a:pt x="13" y="24"/>
                    </a:lnTo>
                    <a:lnTo>
                      <a:pt x="0" y="13"/>
                    </a:lnTo>
                    <a:lnTo>
                      <a:pt x="0" y="0"/>
                    </a:lnTo>
                    <a:lnTo>
                      <a:pt x="11" y="4"/>
                    </a:lnTo>
                    <a:lnTo>
                      <a:pt x="16" y="9"/>
                    </a:lnTo>
                    <a:lnTo>
                      <a:pt x="21" y="7"/>
                    </a:lnTo>
                    <a:lnTo>
                      <a:pt x="26" y="21"/>
                    </a:lnTo>
                    <a:lnTo>
                      <a:pt x="43" y="22"/>
                    </a:lnTo>
                    <a:lnTo>
                      <a:pt x="59" y="24"/>
                    </a:lnTo>
                    <a:lnTo>
                      <a:pt x="67" y="30"/>
                    </a:lnTo>
                    <a:lnTo>
                      <a:pt x="64" y="37"/>
                    </a:lnTo>
                    <a:lnTo>
                      <a:pt x="53" y="46"/>
                    </a:lnTo>
                    <a:lnTo>
                      <a:pt x="56" y="60"/>
                    </a:lnTo>
                    <a:lnTo>
                      <a:pt x="59" y="64"/>
                    </a:lnTo>
                    <a:lnTo>
                      <a:pt x="66" y="50"/>
                    </a:lnTo>
                    <a:lnTo>
                      <a:pt x="71" y="66"/>
                    </a:lnTo>
                    <a:lnTo>
                      <a:pt x="78" y="81"/>
                    </a:lnTo>
                    <a:lnTo>
                      <a:pt x="79" y="92"/>
                    </a:lnTo>
                    <a:lnTo>
                      <a:pt x="74" y="96"/>
                    </a:lnTo>
                    <a:lnTo>
                      <a:pt x="76" y="102"/>
                    </a:lnTo>
                    <a:lnTo>
                      <a:pt x="67" y="85"/>
                    </a:lnTo>
                    <a:lnTo>
                      <a:pt x="58" y="67"/>
                    </a:lnTo>
                    <a:lnTo>
                      <a:pt x="48" y="66"/>
                    </a:lnTo>
                    <a:lnTo>
                      <a:pt x="43" y="55"/>
                    </a:lnTo>
                    <a:lnTo>
                      <a:pt x="29" y="46"/>
                    </a:lnTo>
                    <a:lnTo>
                      <a:pt x="23" y="47"/>
                    </a:lnTo>
                    <a:lnTo>
                      <a:pt x="39" y="57"/>
                    </a:lnTo>
                    <a:lnTo>
                      <a:pt x="44" y="67"/>
                    </a:lnTo>
                    <a:lnTo>
                      <a:pt x="45" y="71"/>
                    </a:lnTo>
                    <a:lnTo>
                      <a:pt x="42" y="85"/>
                    </a:lnTo>
                    <a:lnTo>
                      <a:pt x="39" y="80"/>
                    </a:lnTo>
                    <a:lnTo>
                      <a:pt x="36" y="80"/>
                    </a:lnTo>
                    <a:lnTo>
                      <a:pt x="33" y="83"/>
                    </a:lnTo>
                    <a:lnTo>
                      <a:pt x="29" y="85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16" name="Group 403"/>
            <p:cNvGrpSpPr>
              <a:grpSpLocks/>
            </p:cNvGrpSpPr>
            <p:nvPr/>
          </p:nvGrpSpPr>
          <p:grpSpPr bwMode="auto">
            <a:xfrm>
              <a:off x="6483478" y="3003990"/>
              <a:ext cx="84544" cy="43694"/>
              <a:chOff x="4119" y="2026"/>
              <a:chExt cx="51" cy="26"/>
            </a:xfrm>
            <a:solidFill>
              <a:srgbClr val="FFFFFF"/>
            </a:solidFill>
            <a:effectLst/>
          </p:grpSpPr>
          <p:sp>
            <p:nvSpPr>
              <p:cNvPr id="6616" name="Freeform 404"/>
              <p:cNvSpPr>
                <a:spLocks/>
              </p:cNvSpPr>
              <p:nvPr/>
            </p:nvSpPr>
            <p:spPr bwMode="auto">
              <a:xfrm>
                <a:off x="4119" y="2026"/>
                <a:ext cx="51" cy="26"/>
              </a:xfrm>
              <a:custGeom>
                <a:avLst/>
                <a:gdLst/>
                <a:ahLst/>
                <a:cxnLst>
                  <a:cxn ang="0">
                    <a:pos x="33" y="3"/>
                  </a:cxn>
                  <a:cxn ang="0">
                    <a:pos x="11" y="0"/>
                  </a:cxn>
                  <a:cxn ang="0">
                    <a:pos x="0" y="17"/>
                  </a:cxn>
                  <a:cxn ang="0">
                    <a:pos x="3" y="24"/>
                  </a:cxn>
                  <a:cxn ang="0">
                    <a:pos x="22" y="26"/>
                  </a:cxn>
                  <a:cxn ang="0">
                    <a:pos x="37" y="25"/>
                  </a:cxn>
                  <a:cxn ang="0">
                    <a:pos x="51" y="24"/>
                  </a:cxn>
                  <a:cxn ang="0">
                    <a:pos x="45" y="14"/>
                  </a:cxn>
                  <a:cxn ang="0">
                    <a:pos x="41" y="8"/>
                  </a:cxn>
                  <a:cxn ang="0">
                    <a:pos x="33" y="3"/>
                  </a:cxn>
                </a:cxnLst>
                <a:rect l="0" t="0" r="r" b="b"/>
                <a:pathLst>
                  <a:path w="51" h="26">
                    <a:moveTo>
                      <a:pt x="33" y="3"/>
                    </a:moveTo>
                    <a:lnTo>
                      <a:pt x="11" y="0"/>
                    </a:lnTo>
                    <a:lnTo>
                      <a:pt x="0" y="17"/>
                    </a:lnTo>
                    <a:lnTo>
                      <a:pt x="3" y="24"/>
                    </a:lnTo>
                    <a:lnTo>
                      <a:pt x="22" y="26"/>
                    </a:lnTo>
                    <a:lnTo>
                      <a:pt x="37" y="25"/>
                    </a:lnTo>
                    <a:lnTo>
                      <a:pt x="51" y="24"/>
                    </a:lnTo>
                    <a:lnTo>
                      <a:pt x="45" y="14"/>
                    </a:lnTo>
                    <a:lnTo>
                      <a:pt x="41" y="8"/>
                    </a:lnTo>
                    <a:lnTo>
                      <a:pt x="33" y="3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17" name="Freeform 405"/>
              <p:cNvSpPr>
                <a:spLocks/>
              </p:cNvSpPr>
              <p:nvPr/>
            </p:nvSpPr>
            <p:spPr bwMode="auto">
              <a:xfrm>
                <a:off x="4119" y="2026"/>
                <a:ext cx="51" cy="26"/>
              </a:xfrm>
              <a:custGeom>
                <a:avLst/>
                <a:gdLst/>
                <a:ahLst/>
                <a:cxnLst>
                  <a:cxn ang="0">
                    <a:pos x="33" y="3"/>
                  </a:cxn>
                  <a:cxn ang="0">
                    <a:pos x="11" y="0"/>
                  </a:cxn>
                  <a:cxn ang="0">
                    <a:pos x="0" y="17"/>
                  </a:cxn>
                  <a:cxn ang="0">
                    <a:pos x="3" y="24"/>
                  </a:cxn>
                  <a:cxn ang="0">
                    <a:pos x="22" y="26"/>
                  </a:cxn>
                  <a:cxn ang="0">
                    <a:pos x="37" y="25"/>
                  </a:cxn>
                  <a:cxn ang="0">
                    <a:pos x="51" y="24"/>
                  </a:cxn>
                  <a:cxn ang="0">
                    <a:pos x="45" y="14"/>
                  </a:cxn>
                  <a:cxn ang="0">
                    <a:pos x="41" y="8"/>
                  </a:cxn>
                  <a:cxn ang="0">
                    <a:pos x="33" y="3"/>
                  </a:cxn>
                </a:cxnLst>
                <a:rect l="0" t="0" r="r" b="b"/>
                <a:pathLst>
                  <a:path w="51" h="26">
                    <a:moveTo>
                      <a:pt x="33" y="3"/>
                    </a:moveTo>
                    <a:lnTo>
                      <a:pt x="11" y="0"/>
                    </a:lnTo>
                    <a:lnTo>
                      <a:pt x="0" y="17"/>
                    </a:lnTo>
                    <a:lnTo>
                      <a:pt x="3" y="24"/>
                    </a:lnTo>
                    <a:lnTo>
                      <a:pt x="22" y="26"/>
                    </a:lnTo>
                    <a:lnTo>
                      <a:pt x="37" y="25"/>
                    </a:lnTo>
                    <a:lnTo>
                      <a:pt x="51" y="24"/>
                    </a:lnTo>
                    <a:lnTo>
                      <a:pt x="45" y="14"/>
                    </a:lnTo>
                    <a:lnTo>
                      <a:pt x="41" y="8"/>
                    </a:lnTo>
                    <a:lnTo>
                      <a:pt x="33" y="3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19" name="Group 406"/>
            <p:cNvGrpSpPr>
              <a:grpSpLocks/>
            </p:cNvGrpSpPr>
            <p:nvPr/>
          </p:nvGrpSpPr>
          <p:grpSpPr bwMode="auto">
            <a:xfrm>
              <a:off x="6889002" y="3405425"/>
              <a:ext cx="137563" cy="125619"/>
              <a:chOff x="4364" y="2268"/>
              <a:chExt cx="82" cy="77"/>
            </a:xfrm>
            <a:solidFill>
              <a:srgbClr val="FFFFFF"/>
            </a:solidFill>
            <a:effectLst/>
          </p:grpSpPr>
          <p:sp>
            <p:nvSpPr>
              <p:cNvPr id="6619" name="Freeform 407"/>
              <p:cNvSpPr>
                <a:spLocks/>
              </p:cNvSpPr>
              <p:nvPr/>
            </p:nvSpPr>
            <p:spPr bwMode="auto">
              <a:xfrm>
                <a:off x="4364" y="2268"/>
                <a:ext cx="82" cy="77"/>
              </a:xfrm>
              <a:custGeom>
                <a:avLst/>
                <a:gdLst/>
                <a:ahLst/>
                <a:cxnLst>
                  <a:cxn ang="0">
                    <a:pos x="60" y="56"/>
                  </a:cxn>
                  <a:cxn ang="0">
                    <a:pos x="64" y="69"/>
                  </a:cxn>
                  <a:cxn ang="0">
                    <a:pos x="52" y="68"/>
                  </a:cxn>
                  <a:cxn ang="0">
                    <a:pos x="48" y="70"/>
                  </a:cxn>
                  <a:cxn ang="0">
                    <a:pos x="39" y="77"/>
                  </a:cxn>
                  <a:cxn ang="0">
                    <a:pos x="29" y="74"/>
                  </a:cxn>
                  <a:cxn ang="0">
                    <a:pos x="24" y="71"/>
                  </a:cxn>
                  <a:cxn ang="0">
                    <a:pos x="23" y="64"/>
                  </a:cxn>
                  <a:cxn ang="0">
                    <a:pos x="18" y="68"/>
                  </a:cxn>
                  <a:cxn ang="0">
                    <a:pos x="12" y="56"/>
                  </a:cxn>
                  <a:cxn ang="0">
                    <a:pos x="12" y="55"/>
                  </a:cxn>
                  <a:cxn ang="0">
                    <a:pos x="6" y="41"/>
                  </a:cxn>
                  <a:cxn ang="0">
                    <a:pos x="0" y="26"/>
                  </a:cxn>
                  <a:cxn ang="0">
                    <a:pos x="10" y="7"/>
                  </a:cxn>
                  <a:cxn ang="0">
                    <a:pos x="28" y="7"/>
                  </a:cxn>
                  <a:cxn ang="0">
                    <a:pos x="44" y="5"/>
                  </a:cxn>
                  <a:cxn ang="0">
                    <a:pos x="58" y="13"/>
                  </a:cxn>
                  <a:cxn ang="0">
                    <a:pos x="57" y="8"/>
                  </a:cxn>
                  <a:cxn ang="0">
                    <a:pos x="63" y="3"/>
                  </a:cxn>
                  <a:cxn ang="0">
                    <a:pos x="69" y="5"/>
                  </a:cxn>
                  <a:cxn ang="0">
                    <a:pos x="80" y="0"/>
                  </a:cxn>
                  <a:cxn ang="0">
                    <a:pos x="80" y="15"/>
                  </a:cxn>
                  <a:cxn ang="0">
                    <a:pos x="81" y="31"/>
                  </a:cxn>
                  <a:cxn ang="0">
                    <a:pos x="82" y="44"/>
                  </a:cxn>
                  <a:cxn ang="0">
                    <a:pos x="68" y="52"/>
                  </a:cxn>
                  <a:cxn ang="0">
                    <a:pos x="60" y="56"/>
                  </a:cxn>
                </a:cxnLst>
                <a:rect l="0" t="0" r="r" b="b"/>
                <a:pathLst>
                  <a:path w="82" h="77">
                    <a:moveTo>
                      <a:pt x="60" y="56"/>
                    </a:moveTo>
                    <a:lnTo>
                      <a:pt x="64" y="69"/>
                    </a:lnTo>
                    <a:lnTo>
                      <a:pt x="52" y="68"/>
                    </a:lnTo>
                    <a:lnTo>
                      <a:pt x="48" y="70"/>
                    </a:lnTo>
                    <a:lnTo>
                      <a:pt x="39" y="77"/>
                    </a:lnTo>
                    <a:lnTo>
                      <a:pt x="29" y="74"/>
                    </a:lnTo>
                    <a:lnTo>
                      <a:pt x="24" y="71"/>
                    </a:lnTo>
                    <a:lnTo>
                      <a:pt x="23" y="64"/>
                    </a:lnTo>
                    <a:lnTo>
                      <a:pt x="18" y="68"/>
                    </a:lnTo>
                    <a:lnTo>
                      <a:pt x="12" y="56"/>
                    </a:lnTo>
                    <a:lnTo>
                      <a:pt x="12" y="55"/>
                    </a:lnTo>
                    <a:lnTo>
                      <a:pt x="6" y="41"/>
                    </a:lnTo>
                    <a:lnTo>
                      <a:pt x="0" y="26"/>
                    </a:lnTo>
                    <a:lnTo>
                      <a:pt x="10" y="7"/>
                    </a:lnTo>
                    <a:lnTo>
                      <a:pt x="28" y="7"/>
                    </a:lnTo>
                    <a:lnTo>
                      <a:pt x="44" y="5"/>
                    </a:lnTo>
                    <a:lnTo>
                      <a:pt x="58" y="13"/>
                    </a:lnTo>
                    <a:lnTo>
                      <a:pt x="57" y="8"/>
                    </a:lnTo>
                    <a:lnTo>
                      <a:pt x="63" y="3"/>
                    </a:lnTo>
                    <a:lnTo>
                      <a:pt x="69" y="5"/>
                    </a:lnTo>
                    <a:lnTo>
                      <a:pt x="80" y="0"/>
                    </a:lnTo>
                    <a:lnTo>
                      <a:pt x="80" y="15"/>
                    </a:lnTo>
                    <a:lnTo>
                      <a:pt x="81" y="31"/>
                    </a:lnTo>
                    <a:lnTo>
                      <a:pt x="82" y="44"/>
                    </a:lnTo>
                    <a:lnTo>
                      <a:pt x="68" y="52"/>
                    </a:lnTo>
                    <a:lnTo>
                      <a:pt x="60" y="56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20" name="Freeform 408"/>
              <p:cNvSpPr>
                <a:spLocks/>
              </p:cNvSpPr>
              <p:nvPr/>
            </p:nvSpPr>
            <p:spPr bwMode="auto">
              <a:xfrm>
                <a:off x="4364" y="2268"/>
                <a:ext cx="82" cy="77"/>
              </a:xfrm>
              <a:custGeom>
                <a:avLst/>
                <a:gdLst/>
                <a:ahLst/>
                <a:cxnLst>
                  <a:cxn ang="0">
                    <a:pos x="60" y="56"/>
                  </a:cxn>
                  <a:cxn ang="0">
                    <a:pos x="64" y="69"/>
                  </a:cxn>
                  <a:cxn ang="0">
                    <a:pos x="52" y="68"/>
                  </a:cxn>
                  <a:cxn ang="0">
                    <a:pos x="48" y="70"/>
                  </a:cxn>
                  <a:cxn ang="0">
                    <a:pos x="39" y="77"/>
                  </a:cxn>
                  <a:cxn ang="0">
                    <a:pos x="29" y="74"/>
                  </a:cxn>
                  <a:cxn ang="0">
                    <a:pos x="24" y="71"/>
                  </a:cxn>
                  <a:cxn ang="0">
                    <a:pos x="23" y="64"/>
                  </a:cxn>
                  <a:cxn ang="0">
                    <a:pos x="18" y="68"/>
                  </a:cxn>
                  <a:cxn ang="0">
                    <a:pos x="12" y="56"/>
                  </a:cxn>
                  <a:cxn ang="0">
                    <a:pos x="12" y="55"/>
                  </a:cxn>
                  <a:cxn ang="0">
                    <a:pos x="6" y="41"/>
                  </a:cxn>
                  <a:cxn ang="0">
                    <a:pos x="0" y="26"/>
                  </a:cxn>
                  <a:cxn ang="0">
                    <a:pos x="10" y="7"/>
                  </a:cxn>
                  <a:cxn ang="0">
                    <a:pos x="28" y="7"/>
                  </a:cxn>
                  <a:cxn ang="0">
                    <a:pos x="44" y="5"/>
                  </a:cxn>
                  <a:cxn ang="0">
                    <a:pos x="58" y="13"/>
                  </a:cxn>
                  <a:cxn ang="0">
                    <a:pos x="57" y="8"/>
                  </a:cxn>
                  <a:cxn ang="0">
                    <a:pos x="63" y="3"/>
                  </a:cxn>
                  <a:cxn ang="0">
                    <a:pos x="69" y="5"/>
                  </a:cxn>
                  <a:cxn ang="0">
                    <a:pos x="80" y="0"/>
                  </a:cxn>
                  <a:cxn ang="0">
                    <a:pos x="80" y="15"/>
                  </a:cxn>
                  <a:cxn ang="0">
                    <a:pos x="81" y="31"/>
                  </a:cxn>
                  <a:cxn ang="0">
                    <a:pos x="82" y="44"/>
                  </a:cxn>
                  <a:cxn ang="0">
                    <a:pos x="68" y="52"/>
                  </a:cxn>
                  <a:cxn ang="0">
                    <a:pos x="60" y="56"/>
                  </a:cxn>
                </a:cxnLst>
                <a:rect l="0" t="0" r="r" b="b"/>
                <a:pathLst>
                  <a:path w="82" h="77">
                    <a:moveTo>
                      <a:pt x="60" y="56"/>
                    </a:moveTo>
                    <a:lnTo>
                      <a:pt x="64" y="69"/>
                    </a:lnTo>
                    <a:lnTo>
                      <a:pt x="52" y="68"/>
                    </a:lnTo>
                    <a:lnTo>
                      <a:pt x="48" y="70"/>
                    </a:lnTo>
                    <a:lnTo>
                      <a:pt x="39" y="77"/>
                    </a:lnTo>
                    <a:lnTo>
                      <a:pt x="29" y="74"/>
                    </a:lnTo>
                    <a:lnTo>
                      <a:pt x="24" y="71"/>
                    </a:lnTo>
                    <a:lnTo>
                      <a:pt x="23" y="64"/>
                    </a:lnTo>
                    <a:lnTo>
                      <a:pt x="18" y="68"/>
                    </a:lnTo>
                    <a:lnTo>
                      <a:pt x="12" y="56"/>
                    </a:lnTo>
                    <a:lnTo>
                      <a:pt x="12" y="55"/>
                    </a:lnTo>
                    <a:lnTo>
                      <a:pt x="6" y="41"/>
                    </a:lnTo>
                    <a:lnTo>
                      <a:pt x="0" y="26"/>
                    </a:lnTo>
                    <a:lnTo>
                      <a:pt x="10" y="7"/>
                    </a:lnTo>
                    <a:lnTo>
                      <a:pt x="28" y="7"/>
                    </a:lnTo>
                    <a:lnTo>
                      <a:pt x="44" y="5"/>
                    </a:lnTo>
                    <a:lnTo>
                      <a:pt x="58" y="13"/>
                    </a:lnTo>
                    <a:lnTo>
                      <a:pt x="57" y="8"/>
                    </a:lnTo>
                    <a:lnTo>
                      <a:pt x="63" y="3"/>
                    </a:lnTo>
                    <a:lnTo>
                      <a:pt x="69" y="5"/>
                    </a:lnTo>
                    <a:lnTo>
                      <a:pt x="80" y="0"/>
                    </a:lnTo>
                    <a:lnTo>
                      <a:pt x="80" y="15"/>
                    </a:lnTo>
                    <a:lnTo>
                      <a:pt x="81" y="31"/>
                    </a:lnTo>
                    <a:lnTo>
                      <a:pt x="82" y="44"/>
                    </a:lnTo>
                    <a:lnTo>
                      <a:pt x="68" y="52"/>
                    </a:lnTo>
                    <a:lnTo>
                      <a:pt x="60" y="56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22" name="Group 409"/>
            <p:cNvGrpSpPr>
              <a:grpSpLocks/>
            </p:cNvGrpSpPr>
            <p:nvPr/>
          </p:nvGrpSpPr>
          <p:grpSpPr bwMode="auto">
            <a:xfrm>
              <a:off x="7149799" y="3178764"/>
              <a:ext cx="4299" cy="1365"/>
              <a:chOff x="4520" y="2132"/>
              <a:chExt cx="3" cy="1"/>
            </a:xfrm>
            <a:solidFill>
              <a:srgbClr val="FFFFFF"/>
            </a:solidFill>
            <a:effectLst/>
          </p:grpSpPr>
          <p:sp>
            <p:nvSpPr>
              <p:cNvPr id="6622" name="Freeform 410"/>
              <p:cNvSpPr>
                <a:spLocks/>
              </p:cNvSpPr>
              <p:nvPr/>
            </p:nvSpPr>
            <p:spPr bwMode="auto">
              <a:xfrm>
                <a:off x="4520" y="2132"/>
                <a:ext cx="3" cy="1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1"/>
                  </a:cxn>
                  <a:cxn ang="0">
                    <a:pos x="0" y="1"/>
                  </a:cxn>
                  <a:cxn ang="0">
                    <a:pos x="3" y="0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2" y="1"/>
                    </a:lnTo>
                    <a:lnTo>
                      <a:pt x="0" y="1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23" name="Freeform 411"/>
              <p:cNvSpPr>
                <a:spLocks/>
              </p:cNvSpPr>
              <p:nvPr/>
            </p:nvSpPr>
            <p:spPr bwMode="auto">
              <a:xfrm>
                <a:off x="4520" y="2132"/>
                <a:ext cx="3" cy="1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1"/>
                  </a:cxn>
                  <a:cxn ang="0">
                    <a:pos x="0" y="1"/>
                  </a:cxn>
                  <a:cxn ang="0">
                    <a:pos x="3" y="0"/>
                  </a:cxn>
                </a:cxnLst>
                <a:rect l="0" t="0" r="r" b="b"/>
                <a:pathLst>
                  <a:path w="3" h="1">
                    <a:moveTo>
                      <a:pt x="3" y="0"/>
                    </a:moveTo>
                    <a:lnTo>
                      <a:pt x="2" y="1"/>
                    </a:lnTo>
                    <a:lnTo>
                      <a:pt x="0" y="1"/>
                    </a:lnTo>
                    <a:lnTo>
                      <a:pt x="3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25" name="Group 412"/>
            <p:cNvGrpSpPr>
              <a:grpSpLocks/>
            </p:cNvGrpSpPr>
            <p:nvPr/>
          </p:nvGrpSpPr>
          <p:grpSpPr bwMode="auto">
            <a:xfrm>
              <a:off x="6805891" y="3176034"/>
              <a:ext cx="216375" cy="249873"/>
              <a:chOff x="4314" y="2130"/>
              <a:chExt cx="130" cy="151"/>
            </a:xfrm>
            <a:solidFill>
              <a:srgbClr val="FFFFFF"/>
            </a:solidFill>
            <a:effectLst/>
          </p:grpSpPr>
          <p:sp>
            <p:nvSpPr>
              <p:cNvPr id="6625" name="Freeform 413"/>
              <p:cNvSpPr>
                <a:spLocks/>
              </p:cNvSpPr>
              <p:nvPr/>
            </p:nvSpPr>
            <p:spPr bwMode="auto">
              <a:xfrm>
                <a:off x="4314" y="2130"/>
                <a:ext cx="130" cy="151"/>
              </a:xfrm>
              <a:custGeom>
                <a:avLst/>
                <a:gdLst/>
                <a:ahLst/>
                <a:cxnLst>
                  <a:cxn ang="0">
                    <a:pos x="74" y="39"/>
                  </a:cxn>
                  <a:cxn ang="0">
                    <a:pos x="68" y="35"/>
                  </a:cxn>
                  <a:cxn ang="0">
                    <a:pos x="59" y="26"/>
                  </a:cxn>
                  <a:cxn ang="0">
                    <a:pos x="51" y="31"/>
                  </a:cxn>
                  <a:cxn ang="0">
                    <a:pos x="40" y="20"/>
                  </a:cxn>
                  <a:cxn ang="0">
                    <a:pos x="37" y="12"/>
                  </a:cxn>
                  <a:cxn ang="0">
                    <a:pos x="25" y="0"/>
                  </a:cxn>
                  <a:cxn ang="0">
                    <a:pos x="18" y="1"/>
                  </a:cxn>
                  <a:cxn ang="0">
                    <a:pos x="22" y="22"/>
                  </a:cxn>
                  <a:cxn ang="0">
                    <a:pos x="14" y="19"/>
                  </a:cxn>
                  <a:cxn ang="0">
                    <a:pos x="12" y="15"/>
                  </a:cxn>
                  <a:cxn ang="0">
                    <a:pos x="6" y="28"/>
                  </a:cxn>
                  <a:cxn ang="0">
                    <a:pos x="0" y="37"/>
                  </a:cxn>
                  <a:cxn ang="0">
                    <a:pos x="6" y="39"/>
                  </a:cxn>
                  <a:cxn ang="0">
                    <a:pos x="8" y="50"/>
                  </a:cxn>
                  <a:cxn ang="0">
                    <a:pos x="19" y="50"/>
                  </a:cxn>
                  <a:cxn ang="0">
                    <a:pos x="20" y="70"/>
                  </a:cxn>
                  <a:cxn ang="0">
                    <a:pos x="21" y="87"/>
                  </a:cxn>
                  <a:cxn ang="0">
                    <a:pos x="35" y="78"/>
                  </a:cxn>
                  <a:cxn ang="0">
                    <a:pos x="44" y="81"/>
                  </a:cxn>
                  <a:cxn ang="0">
                    <a:pos x="51" y="78"/>
                  </a:cxn>
                  <a:cxn ang="0">
                    <a:pos x="58" y="73"/>
                  </a:cxn>
                  <a:cxn ang="0">
                    <a:pos x="78" y="87"/>
                  </a:cxn>
                  <a:cxn ang="0">
                    <a:pos x="82" y="101"/>
                  </a:cxn>
                  <a:cxn ang="0">
                    <a:pos x="95" y="119"/>
                  </a:cxn>
                  <a:cxn ang="0">
                    <a:pos x="99" y="135"/>
                  </a:cxn>
                  <a:cxn ang="0">
                    <a:pos x="95" y="143"/>
                  </a:cxn>
                  <a:cxn ang="0">
                    <a:pos x="108" y="151"/>
                  </a:cxn>
                  <a:cxn ang="0">
                    <a:pos x="107" y="146"/>
                  </a:cxn>
                  <a:cxn ang="0">
                    <a:pos x="113" y="141"/>
                  </a:cxn>
                  <a:cxn ang="0">
                    <a:pos x="119" y="143"/>
                  </a:cxn>
                  <a:cxn ang="0">
                    <a:pos x="130" y="138"/>
                  </a:cxn>
                  <a:cxn ang="0">
                    <a:pos x="128" y="124"/>
                  </a:cxn>
                  <a:cxn ang="0">
                    <a:pos x="122" y="117"/>
                  </a:cxn>
                  <a:cxn ang="0">
                    <a:pos x="123" y="114"/>
                  </a:cxn>
                  <a:cxn ang="0">
                    <a:pos x="110" y="103"/>
                  </a:cxn>
                  <a:cxn ang="0">
                    <a:pos x="102" y="93"/>
                  </a:cxn>
                  <a:cxn ang="0">
                    <a:pos x="94" y="81"/>
                  </a:cxn>
                  <a:cxn ang="0">
                    <a:pos x="84" y="69"/>
                  </a:cxn>
                  <a:cxn ang="0">
                    <a:pos x="63" y="54"/>
                  </a:cxn>
                  <a:cxn ang="0">
                    <a:pos x="66" y="49"/>
                  </a:cxn>
                  <a:cxn ang="0">
                    <a:pos x="75" y="46"/>
                  </a:cxn>
                  <a:cxn ang="0">
                    <a:pos x="74" y="39"/>
                  </a:cxn>
                </a:cxnLst>
                <a:rect l="0" t="0" r="r" b="b"/>
                <a:pathLst>
                  <a:path w="130" h="151">
                    <a:moveTo>
                      <a:pt x="74" y="39"/>
                    </a:moveTo>
                    <a:lnTo>
                      <a:pt x="68" y="35"/>
                    </a:lnTo>
                    <a:lnTo>
                      <a:pt x="59" y="26"/>
                    </a:lnTo>
                    <a:lnTo>
                      <a:pt x="51" y="31"/>
                    </a:lnTo>
                    <a:lnTo>
                      <a:pt x="40" y="20"/>
                    </a:lnTo>
                    <a:lnTo>
                      <a:pt x="37" y="12"/>
                    </a:lnTo>
                    <a:lnTo>
                      <a:pt x="25" y="0"/>
                    </a:lnTo>
                    <a:lnTo>
                      <a:pt x="18" y="1"/>
                    </a:lnTo>
                    <a:lnTo>
                      <a:pt x="22" y="22"/>
                    </a:lnTo>
                    <a:lnTo>
                      <a:pt x="14" y="19"/>
                    </a:lnTo>
                    <a:lnTo>
                      <a:pt x="12" y="15"/>
                    </a:lnTo>
                    <a:lnTo>
                      <a:pt x="6" y="28"/>
                    </a:lnTo>
                    <a:lnTo>
                      <a:pt x="0" y="37"/>
                    </a:lnTo>
                    <a:lnTo>
                      <a:pt x="6" y="39"/>
                    </a:lnTo>
                    <a:lnTo>
                      <a:pt x="8" y="50"/>
                    </a:lnTo>
                    <a:lnTo>
                      <a:pt x="19" y="50"/>
                    </a:lnTo>
                    <a:lnTo>
                      <a:pt x="20" y="70"/>
                    </a:lnTo>
                    <a:lnTo>
                      <a:pt x="21" y="87"/>
                    </a:lnTo>
                    <a:lnTo>
                      <a:pt x="35" y="78"/>
                    </a:lnTo>
                    <a:lnTo>
                      <a:pt x="44" y="81"/>
                    </a:lnTo>
                    <a:lnTo>
                      <a:pt x="51" y="78"/>
                    </a:lnTo>
                    <a:lnTo>
                      <a:pt x="58" y="73"/>
                    </a:lnTo>
                    <a:lnTo>
                      <a:pt x="78" y="87"/>
                    </a:lnTo>
                    <a:lnTo>
                      <a:pt x="82" y="101"/>
                    </a:lnTo>
                    <a:lnTo>
                      <a:pt x="95" y="119"/>
                    </a:lnTo>
                    <a:lnTo>
                      <a:pt x="99" y="135"/>
                    </a:lnTo>
                    <a:lnTo>
                      <a:pt x="95" y="143"/>
                    </a:lnTo>
                    <a:lnTo>
                      <a:pt x="108" y="151"/>
                    </a:lnTo>
                    <a:lnTo>
                      <a:pt x="107" y="146"/>
                    </a:lnTo>
                    <a:lnTo>
                      <a:pt x="113" y="141"/>
                    </a:lnTo>
                    <a:lnTo>
                      <a:pt x="119" y="143"/>
                    </a:lnTo>
                    <a:lnTo>
                      <a:pt x="130" y="138"/>
                    </a:lnTo>
                    <a:lnTo>
                      <a:pt x="128" y="124"/>
                    </a:lnTo>
                    <a:lnTo>
                      <a:pt x="122" y="117"/>
                    </a:lnTo>
                    <a:lnTo>
                      <a:pt x="123" y="114"/>
                    </a:lnTo>
                    <a:lnTo>
                      <a:pt x="110" y="103"/>
                    </a:lnTo>
                    <a:lnTo>
                      <a:pt x="102" y="93"/>
                    </a:lnTo>
                    <a:lnTo>
                      <a:pt x="94" y="81"/>
                    </a:lnTo>
                    <a:lnTo>
                      <a:pt x="84" y="69"/>
                    </a:lnTo>
                    <a:lnTo>
                      <a:pt x="63" y="54"/>
                    </a:lnTo>
                    <a:lnTo>
                      <a:pt x="66" y="49"/>
                    </a:lnTo>
                    <a:lnTo>
                      <a:pt x="75" y="46"/>
                    </a:lnTo>
                    <a:lnTo>
                      <a:pt x="74" y="39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26" name="Freeform 414"/>
              <p:cNvSpPr>
                <a:spLocks/>
              </p:cNvSpPr>
              <p:nvPr/>
            </p:nvSpPr>
            <p:spPr bwMode="auto">
              <a:xfrm>
                <a:off x="4314" y="2130"/>
                <a:ext cx="130" cy="151"/>
              </a:xfrm>
              <a:custGeom>
                <a:avLst/>
                <a:gdLst/>
                <a:ahLst/>
                <a:cxnLst>
                  <a:cxn ang="0">
                    <a:pos x="74" y="39"/>
                  </a:cxn>
                  <a:cxn ang="0">
                    <a:pos x="68" y="35"/>
                  </a:cxn>
                  <a:cxn ang="0">
                    <a:pos x="59" y="26"/>
                  </a:cxn>
                  <a:cxn ang="0">
                    <a:pos x="51" y="31"/>
                  </a:cxn>
                  <a:cxn ang="0">
                    <a:pos x="40" y="20"/>
                  </a:cxn>
                  <a:cxn ang="0">
                    <a:pos x="37" y="12"/>
                  </a:cxn>
                  <a:cxn ang="0">
                    <a:pos x="25" y="0"/>
                  </a:cxn>
                  <a:cxn ang="0">
                    <a:pos x="18" y="1"/>
                  </a:cxn>
                  <a:cxn ang="0">
                    <a:pos x="22" y="22"/>
                  </a:cxn>
                  <a:cxn ang="0">
                    <a:pos x="14" y="19"/>
                  </a:cxn>
                  <a:cxn ang="0">
                    <a:pos x="12" y="15"/>
                  </a:cxn>
                  <a:cxn ang="0">
                    <a:pos x="6" y="28"/>
                  </a:cxn>
                  <a:cxn ang="0">
                    <a:pos x="0" y="37"/>
                  </a:cxn>
                  <a:cxn ang="0">
                    <a:pos x="6" y="39"/>
                  </a:cxn>
                  <a:cxn ang="0">
                    <a:pos x="8" y="50"/>
                  </a:cxn>
                  <a:cxn ang="0">
                    <a:pos x="19" y="50"/>
                  </a:cxn>
                  <a:cxn ang="0">
                    <a:pos x="20" y="70"/>
                  </a:cxn>
                  <a:cxn ang="0">
                    <a:pos x="21" y="87"/>
                  </a:cxn>
                  <a:cxn ang="0">
                    <a:pos x="35" y="78"/>
                  </a:cxn>
                  <a:cxn ang="0">
                    <a:pos x="44" y="81"/>
                  </a:cxn>
                  <a:cxn ang="0">
                    <a:pos x="51" y="78"/>
                  </a:cxn>
                  <a:cxn ang="0">
                    <a:pos x="58" y="73"/>
                  </a:cxn>
                  <a:cxn ang="0">
                    <a:pos x="78" y="87"/>
                  </a:cxn>
                  <a:cxn ang="0">
                    <a:pos x="82" y="101"/>
                  </a:cxn>
                  <a:cxn ang="0">
                    <a:pos x="95" y="119"/>
                  </a:cxn>
                  <a:cxn ang="0">
                    <a:pos x="99" y="135"/>
                  </a:cxn>
                  <a:cxn ang="0">
                    <a:pos x="95" y="143"/>
                  </a:cxn>
                  <a:cxn ang="0">
                    <a:pos x="108" y="151"/>
                  </a:cxn>
                  <a:cxn ang="0">
                    <a:pos x="107" y="146"/>
                  </a:cxn>
                  <a:cxn ang="0">
                    <a:pos x="113" y="141"/>
                  </a:cxn>
                  <a:cxn ang="0">
                    <a:pos x="119" y="143"/>
                  </a:cxn>
                  <a:cxn ang="0">
                    <a:pos x="130" y="138"/>
                  </a:cxn>
                  <a:cxn ang="0">
                    <a:pos x="128" y="124"/>
                  </a:cxn>
                  <a:cxn ang="0">
                    <a:pos x="122" y="117"/>
                  </a:cxn>
                  <a:cxn ang="0">
                    <a:pos x="123" y="114"/>
                  </a:cxn>
                  <a:cxn ang="0">
                    <a:pos x="110" y="103"/>
                  </a:cxn>
                  <a:cxn ang="0">
                    <a:pos x="102" y="93"/>
                  </a:cxn>
                  <a:cxn ang="0">
                    <a:pos x="94" y="81"/>
                  </a:cxn>
                  <a:cxn ang="0">
                    <a:pos x="84" y="69"/>
                  </a:cxn>
                  <a:cxn ang="0">
                    <a:pos x="63" y="54"/>
                  </a:cxn>
                  <a:cxn ang="0">
                    <a:pos x="66" y="49"/>
                  </a:cxn>
                  <a:cxn ang="0">
                    <a:pos x="75" y="46"/>
                  </a:cxn>
                  <a:cxn ang="0">
                    <a:pos x="74" y="39"/>
                  </a:cxn>
                </a:cxnLst>
                <a:rect l="0" t="0" r="r" b="b"/>
                <a:pathLst>
                  <a:path w="130" h="151">
                    <a:moveTo>
                      <a:pt x="74" y="39"/>
                    </a:moveTo>
                    <a:lnTo>
                      <a:pt x="68" y="35"/>
                    </a:lnTo>
                    <a:lnTo>
                      <a:pt x="59" y="26"/>
                    </a:lnTo>
                    <a:lnTo>
                      <a:pt x="51" y="31"/>
                    </a:lnTo>
                    <a:lnTo>
                      <a:pt x="40" y="20"/>
                    </a:lnTo>
                    <a:lnTo>
                      <a:pt x="37" y="12"/>
                    </a:lnTo>
                    <a:lnTo>
                      <a:pt x="25" y="0"/>
                    </a:lnTo>
                    <a:lnTo>
                      <a:pt x="18" y="1"/>
                    </a:lnTo>
                    <a:lnTo>
                      <a:pt x="22" y="22"/>
                    </a:lnTo>
                    <a:lnTo>
                      <a:pt x="14" y="19"/>
                    </a:lnTo>
                    <a:lnTo>
                      <a:pt x="12" y="15"/>
                    </a:lnTo>
                    <a:lnTo>
                      <a:pt x="6" y="28"/>
                    </a:lnTo>
                    <a:lnTo>
                      <a:pt x="0" y="37"/>
                    </a:lnTo>
                    <a:lnTo>
                      <a:pt x="6" y="39"/>
                    </a:lnTo>
                    <a:lnTo>
                      <a:pt x="8" y="50"/>
                    </a:lnTo>
                    <a:lnTo>
                      <a:pt x="19" y="50"/>
                    </a:lnTo>
                    <a:lnTo>
                      <a:pt x="20" y="70"/>
                    </a:lnTo>
                    <a:lnTo>
                      <a:pt x="21" y="87"/>
                    </a:lnTo>
                    <a:lnTo>
                      <a:pt x="35" y="78"/>
                    </a:lnTo>
                    <a:lnTo>
                      <a:pt x="44" y="81"/>
                    </a:lnTo>
                    <a:lnTo>
                      <a:pt x="51" y="78"/>
                    </a:lnTo>
                    <a:lnTo>
                      <a:pt x="58" y="73"/>
                    </a:lnTo>
                    <a:lnTo>
                      <a:pt x="78" y="87"/>
                    </a:lnTo>
                    <a:lnTo>
                      <a:pt x="82" y="101"/>
                    </a:lnTo>
                    <a:lnTo>
                      <a:pt x="95" y="119"/>
                    </a:lnTo>
                    <a:lnTo>
                      <a:pt x="99" y="135"/>
                    </a:lnTo>
                    <a:lnTo>
                      <a:pt x="95" y="143"/>
                    </a:lnTo>
                    <a:lnTo>
                      <a:pt x="108" y="151"/>
                    </a:lnTo>
                    <a:lnTo>
                      <a:pt x="107" y="146"/>
                    </a:lnTo>
                    <a:lnTo>
                      <a:pt x="113" y="141"/>
                    </a:lnTo>
                    <a:lnTo>
                      <a:pt x="119" y="143"/>
                    </a:lnTo>
                    <a:lnTo>
                      <a:pt x="130" y="138"/>
                    </a:lnTo>
                    <a:lnTo>
                      <a:pt x="128" y="124"/>
                    </a:lnTo>
                    <a:lnTo>
                      <a:pt x="122" y="117"/>
                    </a:lnTo>
                    <a:lnTo>
                      <a:pt x="123" y="114"/>
                    </a:lnTo>
                    <a:lnTo>
                      <a:pt x="110" y="103"/>
                    </a:lnTo>
                    <a:lnTo>
                      <a:pt x="102" y="93"/>
                    </a:lnTo>
                    <a:lnTo>
                      <a:pt x="94" y="81"/>
                    </a:lnTo>
                    <a:lnTo>
                      <a:pt x="84" y="69"/>
                    </a:lnTo>
                    <a:lnTo>
                      <a:pt x="63" y="54"/>
                    </a:lnTo>
                    <a:lnTo>
                      <a:pt x="66" y="49"/>
                    </a:lnTo>
                    <a:lnTo>
                      <a:pt x="75" y="46"/>
                    </a:lnTo>
                    <a:lnTo>
                      <a:pt x="74" y="39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28" name="Group 415"/>
            <p:cNvGrpSpPr>
              <a:grpSpLocks/>
            </p:cNvGrpSpPr>
            <p:nvPr/>
          </p:nvGrpSpPr>
          <p:grpSpPr bwMode="auto">
            <a:xfrm>
              <a:off x="6596681" y="2995798"/>
              <a:ext cx="229272" cy="544804"/>
              <a:chOff x="4188" y="2021"/>
              <a:chExt cx="138" cy="329"/>
            </a:xfrm>
            <a:solidFill>
              <a:srgbClr val="FFFFFF"/>
            </a:solidFill>
            <a:effectLst/>
          </p:grpSpPr>
          <p:sp>
            <p:nvSpPr>
              <p:cNvPr id="6628" name="Freeform 416"/>
              <p:cNvSpPr>
                <a:spLocks/>
              </p:cNvSpPr>
              <p:nvPr/>
            </p:nvSpPr>
            <p:spPr bwMode="auto">
              <a:xfrm>
                <a:off x="4188" y="2021"/>
                <a:ext cx="138" cy="329"/>
              </a:xfrm>
              <a:custGeom>
                <a:avLst/>
                <a:gdLst/>
                <a:ahLst/>
                <a:cxnLst>
                  <a:cxn ang="0">
                    <a:pos x="76" y="81"/>
                  </a:cxn>
                  <a:cxn ang="0">
                    <a:pos x="75" y="65"/>
                  </a:cxn>
                  <a:cxn ang="0">
                    <a:pos x="85" y="45"/>
                  </a:cxn>
                  <a:cxn ang="0">
                    <a:pos x="78" y="17"/>
                  </a:cxn>
                  <a:cxn ang="0">
                    <a:pos x="59" y="0"/>
                  </a:cxn>
                  <a:cxn ang="0">
                    <a:pos x="54" y="14"/>
                  </a:cxn>
                  <a:cxn ang="0">
                    <a:pos x="56" y="25"/>
                  </a:cxn>
                  <a:cxn ang="0">
                    <a:pos x="30" y="37"/>
                  </a:cxn>
                  <a:cxn ang="0">
                    <a:pos x="29" y="61"/>
                  </a:cxn>
                  <a:cxn ang="0">
                    <a:pos x="11" y="83"/>
                  </a:cxn>
                  <a:cxn ang="0">
                    <a:pos x="10" y="117"/>
                  </a:cxn>
                  <a:cxn ang="0">
                    <a:pos x="6" y="128"/>
                  </a:cxn>
                  <a:cxn ang="0">
                    <a:pos x="11" y="147"/>
                  </a:cxn>
                  <a:cxn ang="0">
                    <a:pos x="14" y="145"/>
                  </a:cxn>
                  <a:cxn ang="0">
                    <a:pos x="20" y="156"/>
                  </a:cxn>
                  <a:cxn ang="0">
                    <a:pos x="32" y="162"/>
                  </a:cxn>
                  <a:cxn ang="0">
                    <a:pos x="32" y="173"/>
                  </a:cxn>
                  <a:cxn ang="0">
                    <a:pos x="40" y="180"/>
                  </a:cxn>
                  <a:cxn ang="0">
                    <a:pos x="45" y="209"/>
                  </a:cxn>
                  <a:cxn ang="0">
                    <a:pos x="51" y="215"/>
                  </a:cxn>
                  <a:cxn ang="0">
                    <a:pos x="55" y="227"/>
                  </a:cxn>
                  <a:cxn ang="0">
                    <a:pos x="62" y="224"/>
                  </a:cxn>
                  <a:cxn ang="0">
                    <a:pos x="73" y="218"/>
                  </a:cxn>
                  <a:cxn ang="0">
                    <a:pos x="78" y="216"/>
                  </a:cxn>
                  <a:cxn ang="0">
                    <a:pos x="89" y="210"/>
                  </a:cxn>
                  <a:cxn ang="0">
                    <a:pos x="105" y="241"/>
                  </a:cxn>
                  <a:cxn ang="0">
                    <a:pos x="112" y="261"/>
                  </a:cxn>
                  <a:cxn ang="0">
                    <a:pos x="120" y="287"/>
                  </a:cxn>
                  <a:cxn ang="0">
                    <a:pos x="124" y="316"/>
                  </a:cxn>
                  <a:cxn ang="0">
                    <a:pos x="126" y="326"/>
                  </a:cxn>
                  <a:cxn ang="0">
                    <a:pos x="137" y="303"/>
                  </a:cxn>
                  <a:cxn ang="0">
                    <a:pos x="128" y="271"/>
                  </a:cxn>
                  <a:cxn ang="0">
                    <a:pos x="112" y="248"/>
                  </a:cxn>
                  <a:cxn ang="0">
                    <a:pos x="114" y="230"/>
                  </a:cxn>
                  <a:cxn ang="0">
                    <a:pos x="114" y="218"/>
                  </a:cxn>
                  <a:cxn ang="0">
                    <a:pos x="87" y="179"/>
                  </a:cxn>
                  <a:cxn ang="0">
                    <a:pos x="94" y="159"/>
                  </a:cxn>
                  <a:cxn ang="0">
                    <a:pos x="117" y="148"/>
                  </a:cxn>
                  <a:cxn ang="0">
                    <a:pos x="131" y="137"/>
                  </a:cxn>
                  <a:cxn ang="0">
                    <a:pos x="134" y="122"/>
                  </a:cxn>
                  <a:cxn ang="0">
                    <a:pos x="116" y="116"/>
                  </a:cxn>
                  <a:cxn ang="0">
                    <a:pos x="109" y="97"/>
                  </a:cxn>
                  <a:cxn ang="0">
                    <a:pos x="94" y="81"/>
                  </a:cxn>
                </a:cxnLst>
                <a:rect l="0" t="0" r="r" b="b"/>
                <a:pathLst>
                  <a:path w="138" h="329">
                    <a:moveTo>
                      <a:pt x="93" y="79"/>
                    </a:moveTo>
                    <a:lnTo>
                      <a:pt x="76" y="81"/>
                    </a:lnTo>
                    <a:lnTo>
                      <a:pt x="76" y="73"/>
                    </a:lnTo>
                    <a:lnTo>
                      <a:pt x="75" y="65"/>
                    </a:lnTo>
                    <a:lnTo>
                      <a:pt x="83" y="53"/>
                    </a:lnTo>
                    <a:lnTo>
                      <a:pt x="85" y="45"/>
                    </a:lnTo>
                    <a:lnTo>
                      <a:pt x="82" y="31"/>
                    </a:lnTo>
                    <a:lnTo>
                      <a:pt x="78" y="17"/>
                    </a:lnTo>
                    <a:lnTo>
                      <a:pt x="72" y="13"/>
                    </a:lnTo>
                    <a:lnTo>
                      <a:pt x="59" y="0"/>
                    </a:lnTo>
                    <a:lnTo>
                      <a:pt x="56" y="6"/>
                    </a:lnTo>
                    <a:lnTo>
                      <a:pt x="54" y="14"/>
                    </a:lnTo>
                    <a:lnTo>
                      <a:pt x="53" y="19"/>
                    </a:lnTo>
                    <a:lnTo>
                      <a:pt x="56" y="25"/>
                    </a:lnTo>
                    <a:lnTo>
                      <a:pt x="44" y="22"/>
                    </a:lnTo>
                    <a:lnTo>
                      <a:pt x="30" y="37"/>
                    </a:lnTo>
                    <a:lnTo>
                      <a:pt x="30" y="53"/>
                    </a:lnTo>
                    <a:lnTo>
                      <a:pt x="29" y="61"/>
                    </a:lnTo>
                    <a:lnTo>
                      <a:pt x="22" y="83"/>
                    </a:lnTo>
                    <a:lnTo>
                      <a:pt x="11" y="83"/>
                    </a:lnTo>
                    <a:lnTo>
                      <a:pt x="10" y="98"/>
                    </a:lnTo>
                    <a:lnTo>
                      <a:pt x="10" y="117"/>
                    </a:lnTo>
                    <a:lnTo>
                      <a:pt x="4" y="117"/>
                    </a:lnTo>
                    <a:lnTo>
                      <a:pt x="6" y="128"/>
                    </a:lnTo>
                    <a:lnTo>
                      <a:pt x="0" y="131"/>
                    </a:lnTo>
                    <a:lnTo>
                      <a:pt x="11" y="147"/>
                    </a:lnTo>
                    <a:lnTo>
                      <a:pt x="11" y="148"/>
                    </a:lnTo>
                    <a:lnTo>
                      <a:pt x="14" y="145"/>
                    </a:lnTo>
                    <a:lnTo>
                      <a:pt x="18" y="155"/>
                    </a:lnTo>
                    <a:lnTo>
                      <a:pt x="20" y="156"/>
                    </a:lnTo>
                    <a:lnTo>
                      <a:pt x="26" y="155"/>
                    </a:lnTo>
                    <a:lnTo>
                      <a:pt x="32" y="162"/>
                    </a:lnTo>
                    <a:lnTo>
                      <a:pt x="28" y="165"/>
                    </a:lnTo>
                    <a:lnTo>
                      <a:pt x="32" y="173"/>
                    </a:lnTo>
                    <a:lnTo>
                      <a:pt x="34" y="165"/>
                    </a:lnTo>
                    <a:lnTo>
                      <a:pt x="40" y="180"/>
                    </a:lnTo>
                    <a:lnTo>
                      <a:pt x="45" y="194"/>
                    </a:lnTo>
                    <a:lnTo>
                      <a:pt x="45" y="209"/>
                    </a:lnTo>
                    <a:lnTo>
                      <a:pt x="44" y="223"/>
                    </a:lnTo>
                    <a:lnTo>
                      <a:pt x="51" y="215"/>
                    </a:lnTo>
                    <a:lnTo>
                      <a:pt x="53" y="224"/>
                    </a:lnTo>
                    <a:lnTo>
                      <a:pt x="55" y="227"/>
                    </a:lnTo>
                    <a:lnTo>
                      <a:pt x="59" y="227"/>
                    </a:lnTo>
                    <a:lnTo>
                      <a:pt x="62" y="224"/>
                    </a:lnTo>
                    <a:lnTo>
                      <a:pt x="62" y="227"/>
                    </a:lnTo>
                    <a:lnTo>
                      <a:pt x="73" y="218"/>
                    </a:lnTo>
                    <a:lnTo>
                      <a:pt x="74" y="213"/>
                    </a:lnTo>
                    <a:lnTo>
                      <a:pt x="78" y="216"/>
                    </a:lnTo>
                    <a:lnTo>
                      <a:pt x="83" y="201"/>
                    </a:lnTo>
                    <a:lnTo>
                      <a:pt x="89" y="210"/>
                    </a:lnTo>
                    <a:lnTo>
                      <a:pt x="96" y="216"/>
                    </a:lnTo>
                    <a:lnTo>
                      <a:pt x="105" y="241"/>
                    </a:lnTo>
                    <a:lnTo>
                      <a:pt x="110" y="266"/>
                    </a:lnTo>
                    <a:lnTo>
                      <a:pt x="112" y="261"/>
                    </a:lnTo>
                    <a:lnTo>
                      <a:pt x="116" y="275"/>
                    </a:lnTo>
                    <a:lnTo>
                      <a:pt x="120" y="287"/>
                    </a:lnTo>
                    <a:lnTo>
                      <a:pt x="124" y="300"/>
                    </a:lnTo>
                    <a:lnTo>
                      <a:pt x="124" y="316"/>
                    </a:lnTo>
                    <a:lnTo>
                      <a:pt x="123" y="329"/>
                    </a:lnTo>
                    <a:lnTo>
                      <a:pt x="126" y="326"/>
                    </a:lnTo>
                    <a:lnTo>
                      <a:pt x="131" y="314"/>
                    </a:lnTo>
                    <a:lnTo>
                      <a:pt x="137" y="303"/>
                    </a:lnTo>
                    <a:lnTo>
                      <a:pt x="132" y="286"/>
                    </a:lnTo>
                    <a:lnTo>
                      <a:pt x="128" y="271"/>
                    </a:lnTo>
                    <a:lnTo>
                      <a:pt x="120" y="259"/>
                    </a:lnTo>
                    <a:lnTo>
                      <a:pt x="112" y="248"/>
                    </a:lnTo>
                    <a:lnTo>
                      <a:pt x="112" y="238"/>
                    </a:lnTo>
                    <a:lnTo>
                      <a:pt x="114" y="230"/>
                    </a:lnTo>
                    <a:lnTo>
                      <a:pt x="118" y="219"/>
                    </a:lnTo>
                    <a:lnTo>
                      <a:pt x="114" y="218"/>
                    </a:lnTo>
                    <a:lnTo>
                      <a:pt x="99" y="199"/>
                    </a:lnTo>
                    <a:lnTo>
                      <a:pt x="87" y="179"/>
                    </a:lnTo>
                    <a:lnTo>
                      <a:pt x="92" y="179"/>
                    </a:lnTo>
                    <a:lnTo>
                      <a:pt x="94" y="159"/>
                    </a:lnTo>
                    <a:lnTo>
                      <a:pt x="110" y="156"/>
                    </a:lnTo>
                    <a:lnTo>
                      <a:pt x="117" y="148"/>
                    </a:lnTo>
                    <a:lnTo>
                      <a:pt x="126" y="146"/>
                    </a:lnTo>
                    <a:lnTo>
                      <a:pt x="131" y="137"/>
                    </a:lnTo>
                    <a:lnTo>
                      <a:pt x="138" y="124"/>
                    </a:lnTo>
                    <a:lnTo>
                      <a:pt x="134" y="122"/>
                    </a:lnTo>
                    <a:lnTo>
                      <a:pt x="123" y="125"/>
                    </a:lnTo>
                    <a:lnTo>
                      <a:pt x="116" y="116"/>
                    </a:lnTo>
                    <a:lnTo>
                      <a:pt x="107" y="112"/>
                    </a:lnTo>
                    <a:lnTo>
                      <a:pt x="109" y="97"/>
                    </a:lnTo>
                    <a:lnTo>
                      <a:pt x="97" y="92"/>
                    </a:lnTo>
                    <a:lnTo>
                      <a:pt x="94" y="81"/>
                    </a:lnTo>
                    <a:lnTo>
                      <a:pt x="93" y="79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29" name="Freeform 417"/>
              <p:cNvSpPr>
                <a:spLocks/>
              </p:cNvSpPr>
              <p:nvPr/>
            </p:nvSpPr>
            <p:spPr bwMode="auto">
              <a:xfrm>
                <a:off x="4188" y="2021"/>
                <a:ext cx="138" cy="329"/>
              </a:xfrm>
              <a:custGeom>
                <a:avLst/>
                <a:gdLst/>
                <a:ahLst/>
                <a:cxnLst>
                  <a:cxn ang="0">
                    <a:pos x="76" y="81"/>
                  </a:cxn>
                  <a:cxn ang="0">
                    <a:pos x="75" y="65"/>
                  </a:cxn>
                  <a:cxn ang="0">
                    <a:pos x="85" y="45"/>
                  </a:cxn>
                  <a:cxn ang="0">
                    <a:pos x="78" y="17"/>
                  </a:cxn>
                  <a:cxn ang="0">
                    <a:pos x="59" y="0"/>
                  </a:cxn>
                  <a:cxn ang="0">
                    <a:pos x="54" y="14"/>
                  </a:cxn>
                  <a:cxn ang="0">
                    <a:pos x="56" y="25"/>
                  </a:cxn>
                  <a:cxn ang="0">
                    <a:pos x="30" y="37"/>
                  </a:cxn>
                  <a:cxn ang="0">
                    <a:pos x="29" y="61"/>
                  </a:cxn>
                  <a:cxn ang="0">
                    <a:pos x="11" y="83"/>
                  </a:cxn>
                  <a:cxn ang="0">
                    <a:pos x="10" y="117"/>
                  </a:cxn>
                  <a:cxn ang="0">
                    <a:pos x="6" y="128"/>
                  </a:cxn>
                  <a:cxn ang="0">
                    <a:pos x="11" y="147"/>
                  </a:cxn>
                  <a:cxn ang="0">
                    <a:pos x="14" y="145"/>
                  </a:cxn>
                  <a:cxn ang="0">
                    <a:pos x="20" y="156"/>
                  </a:cxn>
                  <a:cxn ang="0">
                    <a:pos x="32" y="162"/>
                  </a:cxn>
                  <a:cxn ang="0">
                    <a:pos x="32" y="173"/>
                  </a:cxn>
                  <a:cxn ang="0">
                    <a:pos x="40" y="180"/>
                  </a:cxn>
                  <a:cxn ang="0">
                    <a:pos x="45" y="209"/>
                  </a:cxn>
                  <a:cxn ang="0">
                    <a:pos x="51" y="215"/>
                  </a:cxn>
                  <a:cxn ang="0">
                    <a:pos x="55" y="227"/>
                  </a:cxn>
                  <a:cxn ang="0">
                    <a:pos x="62" y="224"/>
                  </a:cxn>
                  <a:cxn ang="0">
                    <a:pos x="73" y="218"/>
                  </a:cxn>
                  <a:cxn ang="0">
                    <a:pos x="78" y="216"/>
                  </a:cxn>
                  <a:cxn ang="0">
                    <a:pos x="89" y="210"/>
                  </a:cxn>
                  <a:cxn ang="0">
                    <a:pos x="105" y="241"/>
                  </a:cxn>
                  <a:cxn ang="0">
                    <a:pos x="112" y="261"/>
                  </a:cxn>
                  <a:cxn ang="0">
                    <a:pos x="120" y="287"/>
                  </a:cxn>
                  <a:cxn ang="0">
                    <a:pos x="124" y="316"/>
                  </a:cxn>
                  <a:cxn ang="0">
                    <a:pos x="126" y="326"/>
                  </a:cxn>
                  <a:cxn ang="0">
                    <a:pos x="137" y="303"/>
                  </a:cxn>
                  <a:cxn ang="0">
                    <a:pos x="128" y="271"/>
                  </a:cxn>
                  <a:cxn ang="0">
                    <a:pos x="112" y="248"/>
                  </a:cxn>
                  <a:cxn ang="0">
                    <a:pos x="114" y="230"/>
                  </a:cxn>
                  <a:cxn ang="0">
                    <a:pos x="114" y="218"/>
                  </a:cxn>
                  <a:cxn ang="0">
                    <a:pos x="87" y="179"/>
                  </a:cxn>
                  <a:cxn ang="0">
                    <a:pos x="94" y="159"/>
                  </a:cxn>
                  <a:cxn ang="0">
                    <a:pos x="117" y="148"/>
                  </a:cxn>
                  <a:cxn ang="0">
                    <a:pos x="131" y="137"/>
                  </a:cxn>
                  <a:cxn ang="0">
                    <a:pos x="134" y="122"/>
                  </a:cxn>
                  <a:cxn ang="0">
                    <a:pos x="116" y="116"/>
                  </a:cxn>
                  <a:cxn ang="0">
                    <a:pos x="109" y="97"/>
                  </a:cxn>
                  <a:cxn ang="0">
                    <a:pos x="94" y="81"/>
                  </a:cxn>
                </a:cxnLst>
                <a:rect l="0" t="0" r="r" b="b"/>
                <a:pathLst>
                  <a:path w="138" h="329">
                    <a:moveTo>
                      <a:pt x="93" y="79"/>
                    </a:moveTo>
                    <a:lnTo>
                      <a:pt x="76" y="81"/>
                    </a:lnTo>
                    <a:lnTo>
                      <a:pt x="76" y="73"/>
                    </a:lnTo>
                    <a:lnTo>
                      <a:pt x="75" y="65"/>
                    </a:lnTo>
                    <a:lnTo>
                      <a:pt x="83" y="53"/>
                    </a:lnTo>
                    <a:lnTo>
                      <a:pt x="85" y="45"/>
                    </a:lnTo>
                    <a:lnTo>
                      <a:pt x="82" y="31"/>
                    </a:lnTo>
                    <a:lnTo>
                      <a:pt x="78" y="17"/>
                    </a:lnTo>
                    <a:lnTo>
                      <a:pt x="72" y="13"/>
                    </a:lnTo>
                    <a:lnTo>
                      <a:pt x="59" y="0"/>
                    </a:lnTo>
                    <a:lnTo>
                      <a:pt x="56" y="6"/>
                    </a:lnTo>
                    <a:lnTo>
                      <a:pt x="54" y="14"/>
                    </a:lnTo>
                    <a:lnTo>
                      <a:pt x="53" y="19"/>
                    </a:lnTo>
                    <a:lnTo>
                      <a:pt x="56" y="25"/>
                    </a:lnTo>
                    <a:lnTo>
                      <a:pt x="44" y="22"/>
                    </a:lnTo>
                    <a:lnTo>
                      <a:pt x="30" y="37"/>
                    </a:lnTo>
                    <a:lnTo>
                      <a:pt x="30" y="53"/>
                    </a:lnTo>
                    <a:lnTo>
                      <a:pt x="29" y="61"/>
                    </a:lnTo>
                    <a:lnTo>
                      <a:pt x="22" y="83"/>
                    </a:lnTo>
                    <a:lnTo>
                      <a:pt x="11" y="83"/>
                    </a:lnTo>
                    <a:lnTo>
                      <a:pt x="10" y="98"/>
                    </a:lnTo>
                    <a:lnTo>
                      <a:pt x="10" y="117"/>
                    </a:lnTo>
                    <a:lnTo>
                      <a:pt x="4" y="117"/>
                    </a:lnTo>
                    <a:lnTo>
                      <a:pt x="6" y="128"/>
                    </a:lnTo>
                    <a:lnTo>
                      <a:pt x="0" y="131"/>
                    </a:lnTo>
                    <a:lnTo>
                      <a:pt x="11" y="147"/>
                    </a:lnTo>
                    <a:lnTo>
                      <a:pt x="11" y="148"/>
                    </a:lnTo>
                    <a:lnTo>
                      <a:pt x="14" y="145"/>
                    </a:lnTo>
                    <a:lnTo>
                      <a:pt x="18" y="155"/>
                    </a:lnTo>
                    <a:lnTo>
                      <a:pt x="20" y="156"/>
                    </a:lnTo>
                    <a:lnTo>
                      <a:pt x="26" y="155"/>
                    </a:lnTo>
                    <a:lnTo>
                      <a:pt x="32" y="162"/>
                    </a:lnTo>
                    <a:lnTo>
                      <a:pt x="28" y="165"/>
                    </a:lnTo>
                    <a:lnTo>
                      <a:pt x="32" y="173"/>
                    </a:lnTo>
                    <a:lnTo>
                      <a:pt x="34" y="165"/>
                    </a:lnTo>
                    <a:lnTo>
                      <a:pt x="40" y="180"/>
                    </a:lnTo>
                    <a:lnTo>
                      <a:pt x="45" y="194"/>
                    </a:lnTo>
                    <a:lnTo>
                      <a:pt x="45" y="209"/>
                    </a:lnTo>
                    <a:lnTo>
                      <a:pt x="44" y="223"/>
                    </a:lnTo>
                    <a:lnTo>
                      <a:pt x="51" y="215"/>
                    </a:lnTo>
                    <a:lnTo>
                      <a:pt x="53" y="224"/>
                    </a:lnTo>
                    <a:lnTo>
                      <a:pt x="55" y="227"/>
                    </a:lnTo>
                    <a:lnTo>
                      <a:pt x="59" y="227"/>
                    </a:lnTo>
                    <a:lnTo>
                      <a:pt x="62" y="224"/>
                    </a:lnTo>
                    <a:lnTo>
                      <a:pt x="62" y="227"/>
                    </a:lnTo>
                    <a:lnTo>
                      <a:pt x="73" y="218"/>
                    </a:lnTo>
                    <a:lnTo>
                      <a:pt x="74" y="213"/>
                    </a:lnTo>
                    <a:lnTo>
                      <a:pt x="78" y="216"/>
                    </a:lnTo>
                    <a:lnTo>
                      <a:pt x="83" y="201"/>
                    </a:lnTo>
                    <a:lnTo>
                      <a:pt x="89" y="210"/>
                    </a:lnTo>
                    <a:lnTo>
                      <a:pt x="96" y="216"/>
                    </a:lnTo>
                    <a:lnTo>
                      <a:pt x="105" y="241"/>
                    </a:lnTo>
                    <a:lnTo>
                      <a:pt x="110" y="266"/>
                    </a:lnTo>
                    <a:lnTo>
                      <a:pt x="112" y="261"/>
                    </a:lnTo>
                    <a:lnTo>
                      <a:pt x="116" y="275"/>
                    </a:lnTo>
                    <a:lnTo>
                      <a:pt x="120" y="287"/>
                    </a:lnTo>
                    <a:lnTo>
                      <a:pt x="124" y="300"/>
                    </a:lnTo>
                    <a:lnTo>
                      <a:pt x="124" y="316"/>
                    </a:lnTo>
                    <a:lnTo>
                      <a:pt x="123" y="329"/>
                    </a:lnTo>
                    <a:lnTo>
                      <a:pt x="126" y="326"/>
                    </a:lnTo>
                    <a:lnTo>
                      <a:pt x="131" y="314"/>
                    </a:lnTo>
                    <a:lnTo>
                      <a:pt x="137" y="303"/>
                    </a:lnTo>
                    <a:lnTo>
                      <a:pt x="132" y="286"/>
                    </a:lnTo>
                    <a:lnTo>
                      <a:pt x="128" y="271"/>
                    </a:lnTo>
                    <a:lnTo>
                      <a:pt x="120" y="259"/>
                    </a:lnTo>
                    <a:lnTo>
                      <a:pt x="112" y="248"/>
                    </a:lnTo>
                    <a:lnTo>
                      <a:pt x="112" y="238"/>
                    </a:lnTo>
                    <a:lnTo>
                      <a:pt x="114" y="230"/>
                    </a:lnTo>
                    <a:lnTo>
                      <a:pt x="118" y="219"/>
                    </a:lnTo>
                    <a:lnTo>
                      <a:pt x="114" y="218"/>
                    </a:lnTo>
                    <a:lnTo>
                      <a:pt x="99" y="199"/>
                    </a:lnTo>
                    <a:lnTo>
                      <a:pt x="87" y="179"/>
                    </a:lnTo>
                    <a:lnTo>
                      <a:pt x="92" y="179"/>
                    </a:lnTo>
                    <a:lnTo>
                      <a:pt x="94" y="159"/>
                    </a:lnTo>
                    <a:lnTo>
                      <a:pt x="110" y="156"/>
                    </a:lnTo>
                    <a:lnTo>
                      <a:pt x="117" y="148"/>
                    </a:lnTo>
                    <a:lnTo>
                      <a:pt x="126" y="146"/>
                    </a:lnTo>
                    <a:lnTo>
                      <a:pt x="131" y="137"/>
                    </a:lnTo>
                    <a:lnTo>
                      <a:pt x="138" y="124"/>
                    </a:lnTo>
                    <a:lnTo>
                      <a:pt x="134" y="122"/>
                    </a:lnTo>
                    <a:lnTo>
                      <a:pt x="123" y="125"/>
                    </a:lnTo>
                    <a:lnTo>
                      <a:pt x="116" y="116"/>
                    </a:lnTo>
                    <a:lnTo>
                      <a:pt x="107" y="112"/>
                    </a:lnTo>
                    <a:lnTo>
                      <a:pt x="109" y="97"/>
                    </a:lnTo>
                    <a:lnTo>
                      <a:pt x="97" y="92"/>
                    </a:lnTo>
                    <a:lnTo>
                      <a:pt x="94" y="81"/>
                    </a:lnTo>
                    <a:lnTo>
                      <a:pt x="93" y="79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31" name="Group 418"/>
            <p:cNvGrpSpPr>
              <a:grpSpLocks/>
            </p:cNvGrpSpPr>
            <p:nvPr/>
          </p:nvGrpSpPr>
          <p:grpSpPr bwMode="auto">
            <a:xfrm>
              <a:off x="7334649" y="3290729"/>
              <a:ext cx="126099" cy="177505"/>
              <a:chOff x="4632" y="2199"/>
              <a:chExt cx="75" cy="107"/>
            </a:xfrm>
            <a:solidFill>
              <a:schemeClr val="bg1"/>
            </a:solidFill>
            <a:effectLst/>
          </p:grpSpPr>
          <p:sp>
            <p:nvSpPr>
              <p:cNvPr id="6631" name="Freeform 419"/>
              <p:cNvSpPr>
                <a:spLocks/>
              </p:cNvSpPr>
              <p:nvPr/>
            </p:nvSpPr>
            <p:spPr bwMode="auto">
              <a:xfrm>
                <a:off x="4632" y="2199"/>
                <a:ext cx="75" cy="107"/>
              </a:xfrm>
              <a:custGeom>
                <a:avLst/>
                <a:gdLst/>
                <a:ahLst/>
                <a:cxnLst>
                  <a:cxn ang="0">
                    <a:pos x="15" y="67"/>
                  </a:cxn>
                  <a:cxn ang="0">
                    <a:pos x="15" y="74"/>
                  </a:cxn>
                  <a:cxn ang="0">
                    <a:pos x="4" y="56"/>
                  </a:cxn>
                  <a:cxn ang="0">
                    <a:pos x="0" y="42"/>
                  </a:cxn>
                  <a:cxn ang="0">
                    <a:pos x="10" y="44"/>
                  </a:cxn>
                  <a:cxn ang="0">
                    <a:pos x="8" y="25"/>
                  </a:cxn>
                  <a:cxn ang="0">
                    <a:pos x="6" y="7"/>
                  </a:cxn>
                  <a:cxn ang="0">
                    <a:pos x="9" y="0"/>
                  </a:cxn>
                  <a:cxn ang="0">
                    <a:pos x="30" y="4"/>
                  </a:cxn>
                  <a:cxn ang="0">
                    <a:pos x="32" y="8"/>
                  </a:cxn>
                  <a:cxn ang="0">
                    <a:pos x="36" y="22"/>
                  </a:cxn>
                  <a:cxn ang="0">
                    <a:pos x="39" y="32"/>
                  </a:cxn>
                  <a:cxn ang="0">
                    <a:pos x="35" y="44"/>
                  </a:cxn>
                  <a:cxn ang="0">
                    <a:pos x="29" y="51"/>
                  </a:cxn>
                  <a:cxn ang="0">
                    <a:pos x="30" y="63"/>
                  </a:cxn>
                  <a:cxn ang="0">
                    <a:pos x="39" y="82"/>
                  </a:cxn>
                  <a:cxn ang="0">
                    <a:pos x="44" y="82"/>
                  </a:cxn>
                  <a:cxn ang="0">
                    <a:pos x="44" y="79"/>
                  </a:cxn>
                  <a:cxn ang="0">
                    <a:pos x="53" y="77"/>
                  </a:cxn>
                  <a:cxn ang="0">
                    <a:pos x="60" y="86"/>
                  </a:cxn>
                  <a:cxn ang="0">
                    <a:pos x="61" y="82"/>
                  </a:cxn>
                  <a:cxn ang="0">
                    <a:pos x="68" y="88"/>
                  </a:cxn>
                  <a:cxn ang="0">
                    <a:pos x="65" y="90"/>
                  </a:cxn>
                  <a:cxn ang="0">
                    <a:pos x="72" y="99"/>
                  </a:cxn>
                  <a:cxn ang="0">
                    <a:pos x="75" y="100"/>
                  </a:cxn>
                  <a:cxn ang="0">
                    <a:pos x="72" y="107"/>
                  </a:cxn>
                  <a:cxn ang="0">
                    <a:pos x="72" y="103"/>
                  </a:cxn>
                  <a:cxn ang="0">
                    <a:pos x="62" y="97"/>
                  </a:cxn>
                  <a:cxn ang="0">
                    <a:pos x="54" y="88"/>
                  </a:cxn>
                  <a:cxn ang="0">
                    <a:pos x="47" y="85"/>
                  </a:cxn>
                  <a:cxn ang="0">
                    <a:pos x="51" y="97"/>
                  </a:cxn>
                  <a:cxn ang="0">
                    <a:pos x="35" y="83"/>
                  </a:cxn>
                  <a:cxn ang="0">
                    <a:pos x="25" y="89"/>
                  </a:cxn>
                  <a:cxn ang="0">
                    <a:pos x="19" y="85"/>
                  </a:cxn>
                  <a:cxn ang="0">
                    <a:pos x="19" y="77"/>
                  </a:cxn>
                  <a:cxn ang="0">
                    <a:pos x="21" y="69"/>
                  </a:cxn>
                  <a:cxn ang="0">
                    <a:pos x="15" y="67"/>
                  </a:cxn>
                </a:cxnLst>
                <a:rect l="0" t="0" r="r" b="b"/>
                <a:pathLst>
                  <a:path w="75" h="107">
                    <a:moveTo>
                      <a:pt x="15" y="67"/>
                    </a:moveTo>
                    <a:lnTo>
                      <a:pt x="15" y="74"/>
                    </a:lnTo>
                    <a:lnTo>
                      <a:pt x="4" y="56"/>
                    </a:lnTo>
                    <a:lnTo>
                      <a:pt x="0" y="42"/>
                    </a:lnTo>
                    <a:lnTo>
                      <a:pt x="10" y="44"/>
                    </a:lnTo>
                    <a:lnTo>
                      <a:pt x="8" y="25"/>
                    </a:lnTo>
                    <a:lnTo>
                      <a:pt x="6" y="7"/>
                    </a:lnTo>
                    <a:lnTo>
                      <a:pt x="9" y="0"/>
                    </a:lnTo>
                    <a:lnTo>
                      <a:pt x="30" y="4"/>
                    </a:lnTo>
                    <a:lnTo>
                      <a:pt x="32" y="8"/>
                    </a:lnTo>
                    <a:lnTo>
                      <a:pt x="36" y="22"/>
                    </a:lnTo>
                    <a:lnTo>
                      <a:pt x="39" y="32"/>
                    </a:lnTo>
                    <a:lnTo>
                      <a:pt x="35" y="44"/>
                    </a:lnTo>
                    <a:lnTo>
                      <a:pt x="29" y="51"/>
                    </a:lnTo>
                    <a:lnTo>
                      <a:pt x="30" y="63"/>
                    </a:lnTo>
                    <a:lnTo>
                      <a:pt x="39" y="82"/>
                    </a:lnTo>
                    <a:lnTo>
                      <a:pt x="44" y="82"/>
                    </a:lnTo>
                    <a:lnTo>
                      <a:pt x="44" y="79"/>
                    </a:lnTo>
                    <a:lnTo>
                      <a:pt x="53" y="77"/>
                    </a:lnTo>
                    <a:lnTo>
                      <a:pt x="60" y="86"/>
                    </a:lnTo>
                    <a:lnTo>
                      <a:pt x="61" y="82"/>
                    </a:lnTo>
                    <a:lnTo>
                      <a:pt x="68" y="88"/>
                    </a:lnTo>
                    <a:lnTo>
                      <a:pt x="65" y="90"/>
                    </a:lnTo>
                    <a:lnTo>
                      <a:pt x="72" y="99"/>
                    </a:lnTo>
                    <a:lnTo>
                      <a:pt x="75" y="100"/>
                    </a:lnTo>
                    <a:lnTo>
                      <a:pt x="72" y="107"/>
                    </a:lnTo>
                    <a:lnTo>
                      <a:pt x="72" y="103"/>
                    </a:lnTo>
                    <a:lnTo>
                      <a:pt x="62" y="97"/>
                    </a:lnTo>
                    <a:lnTo>
                      <a:pt x="54" y="88"/>
                    </a:lnTo>
                    <a:lnTo>
                      <a:pt x="47" y="85"/>
                    </a:lnTo>
                    <a:lnTo>
                      <a:pt x="51" y="97"/>
                    </a:lnTo>
                    <a:lnTo>
                      <a:pt x="35" y="83"/>
                    </a:lnTo>
                    <a:lnTo>
                      <a:pt x="25" y="89"/>
                    </a:lnTo>
                    <a:lnTo>
                      <a:pt x="19" y="85"/>
                    </a:lnTo>
                    <a:lnTo>
                      <a:pt x="19" y="77"/>
                    </a:lnTo>
                    <a:lnTo>
                      <a:pt x="21" y="69"/>
                    </a:lnTo>
                    <a:lnTo>
                      <a:pt x="15" y="6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32" name="Freeform 420"/>
              <p:cNvSpPr>
                <a:spLocks/>
              </p:cNvSpPr>
              <p:nvPr/>
            </p:nvSpPr>
            <p:spPr bwMode="auto">
              <a:xfrm>
                <a:off x="4632" y="2199"/>
                <a:ext cx="75" cy="107"/>
              </a:xfrm>
              <a:custGeom>
                <a:avLst/>
                <a:gdLst/>
                <a:ahLst/>
                <a:cxnLst>
                  <a:cxn ang="0">
                    <a:pos x="15" y="67"/>
                  </a:cxn>
                  <a:cxn ang="0">
                    <a:pos x="15" y="74"/>
                  </a:cxn>
                  <a:cxn ang="0">
                    <a:pos x="4" y="56"/>
                  </a:cxn>
                  <a:cxn ang="0">
                    <a:pos x="0" y="42"/>
                  </a:cxn>
                  <a:cxn ang="0">
                    <a:pos x="10" y="44"/>
                  </a:cxn>
                  <a:cxn ang="0">
                    <a:pos x="8" y="25"/>
                  </a:cxn>
                  <a:cxn ang="0">
                    <a:pos x="6" y="7"/>
                  </a:cxn>
                  <a:cxn ang="0">
                    <a:pos x="9" y="0"/>
                  </a:cxn>
                  <a:cxn ang="0">
                    <a:pos x="30" y="4"/>
                  </a:cxn>
                  <a:cxn ang="0">
                    <a:pos x="32" y="8"/>
                  </a:cxn>
                  <a:cxn ang="0">
                    <a:pos x="36" y="22"/>
                  </a:cxn>
                  <a:cxn ang="0">
                    <a:pos x="39" y="32"/>
                  </a:cxn>
                  <a:cxn ang="0">
                    <a:pos x="35" y="44"/>
                  </a:cxn>
                  <a:cxn ang="0">
                    <a:pos x="29" y="51"/>
                  </a:cxn>
                  <a:cxn ang="0">
                    <a:pos x="30" y="63"/>
                  </a:cxn>
                  <a:cxn ang="0">
                    <a:pos x="39" y="82"/>
                  </a:cxn>
                  <a:cxn ang="0">
                    <a:pos x="44" y="82"/>
                  </a:cxn>
                  <a:cxn ang="0">
                    <a:pos x="44" y="79"/>
                  </a:cxn>
                  <a:cxn ang="0">
                    <a:pos x="53" y="77"/>
                  </a:cxn>
                  <a:cxn ang="0">
                    <a:pos x="60" y="86"/>
                  </a:cxn>
                  <a:cxn ang="0">
                    <a:pos x="61" y="82"/>
                  </a:cxn>
                  <a:cxn ang="0">
                    <a:pos x="68" y="88"/>
                  </a:cxn>
                  <a:cxn ang="0">
                    <a:pos x="65" y="90"/>
                  </a:cxn>
                  <a:cxn ang="0">
                    <a:pos x="72" y="99"/>
                  </a:cxn>
                  <a:cxn ang="0">
                    <a:pos x="75" y="100"/>
                  </a:cxn>
                  <a:cxn ang="0">
                    <a:pos x="72" y="107"/>
                  </a:cxn>
                  <a:cxn ang="0">
                    <a:pos x="72" y="103"/>
                  </a:cxn>
                  <a:cxn ang="0">
                    <a:pos x="62" y="97"/>
                  </a:cxn>
                  <a:cxn ang="0">
                    <a:pos x="54" y="88"/>
                  </a:cxn>
                  <a:cxn ang="0">
                    <a:pos x="47" y="85"/>
                  </a:cxn>
                  <a:cxn ang="0">
                    <a:pos x="51" y="97"/>
                  </a:cxn>
                  <a:cxn ang="0">
                    <a:pos x="35" y="83"/>
                  </a:cxn>
                  <a:cxn ang="0">
                    <a:pos x="25" y="89"/>
                  </a:cxn>
                  <a:cxn ang="0">
                    <a:pos x="19" y="85"/>
                  </a:cxn>
                  <a:cxn ang="0">
                    <a:pos x="19" y="77"/>
                  </a:cxn>
                  <a:cxn ang="0">
                    <a:pos x="21" y="69"/>
                  </a:cxn>
                  <a:cxn ang="0">
                    <a:pos x="15" y="67"/>
                  </a:cxn>
                </a:cxnLst>
                <a:rect l="0" t="0" r="r" b="b"/>
                <a:pathLst>
                  <a:path w="75" h="107">
                    <a:moveTo>
                      <a:pt x="15" y="67"/>
                    </a:moveTo>
                    <a:lnTo>
                      <a:pt x="15" y="74"/>
                    </a:lnTo>
                    <a:lnTo>
                      <a:pt x="4" y="56"/>
                    </a:lnTo>
                    <a:lnTo>
                      <a:pt x="0" y="42"/>
                    </a:lnTo>
                    <a:lnTo>
                      <a:pt x="10" y="44"/>
                    </a:lnTo>
                    <a:lnTo>
                      <a:pt x="8" y="25"/>
                    </a:lnTo>
                    <a:lnTo>
                      <a:pt x="6" y="7"/>
                    </a:lnTo>
                    <a:lnTo>
                      <a:pt x="9" y="0"/>
                    </a:lnTo>
                    <a:lnTo>
                      <a:pt x="30" y="4"/>
                    </a:lnTo>
                    <a:lnTo>
                      <a:pt x="32" y="8"/>
                    </a:lnTo>
                    <a:lnTo>
                      <a:pt x="36" y="22"/>
                    </a:lnTo>
                    <a:lnTo>
                      <a:pt x="39" y="32"/>
                    </a:lnTo>
                    <a:lnTo>
                      <a:pt x="35" y="44"/>
                    </a:lnTo>
                    <a:lnTo>
                      <a:pt x="29" y="51"/>
                    </a:lnTo>
                    <a:lnTo>
                      <a:pt x="30" y="63"/>
                    </a:lnTo>
                    <a:lnTo>
                      <a:pt x="39" y="82"/>
                    </a:lnTo>
                    <a:lnTo>
                      <a:pt x="44" y="82"/>
                    </a:lnTo>
                    <a:lnTo>
                      <a:pt x="44" y="79"/>
                    </a:lnTo>
                    <a:lnTo>
                      <a:pt x="53" y="77"/>
                    </a:lnTo>
                    <a:lnTo>
                      <a:pt x="60" y="86"/>
                    </a:lnTo>
                    <a:lnTo>
                      <a:pt x="61" y="82"/>
                    </a:lnTo>
                    <a:lnTo>
                      <a:pt x="68" y="88"/>
                    </a:lnTo>
                    <a:lnTo>
                      <a:pt x="65" y="90"/>
                    </a:lnTo>
                    <a:lnTo>
                      <a:pt x="72" y="99"/>
                    </a:lnTo>
                    <a:lnTo>
                      <a:pt x="75" y="100"/>
                    </a:lnTo>
                    <a:lnTo>
                      <a:pt x="72" y="107"/>
                    </a:lnTo>
                    <a:lnTo>
                      <a:pt x="72" y="103"/>
                    </a:lnTo>
                    <a:lnTo>
                      <a:pt x="62" y="97"/>
                    </a:lnTo>
                    <a:lnTo>
                      <a:pt x="54" y="88"/>
                    </a:lnTo>
                    <a:lnTo>
                      <a:pt x="47" y="85"/>
                    </a:lnTo>
                    <a:lnTo>
                      <a:pt x="51" y="97"/>
                    </a:lnTo>
                    <a:lnTo>
                      <a:pt x="35" y="83"/>
                    </a:lnTo>
                    <a:lnTo>
                      <a:pt x="25" y="89"/>
                    </a:lnTo>
                    <a:lnTo>
                      <a:pt x="19" y="85"/>
                    </a:lnTo>
                    <a:lnTo>
                      <a:pt x="19" y="77"/>
                    </a:lnTo>
                    <a:lnTo>
                      <a:pt x="21" y="69"/>
                    </a:lnTo>
                    <a:lnTo>
                      <a:pt x="15" y="6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34" name="Group 421"/>
            <p:cNvGrpSpPr>
              <a:grpSpLocks/>
            </p:cNvGrpSpPr>
            <p:nvPr/>
          </p:nvGrpSpPr>
          <p:grpSpPr bwMode="auto">
            <a:xfrm>
              <a:off x="7419193" y="3552891"/>
              <a:ext cx="121801" cy="121523"/>
              <a:chOff x="4683" y="2357"/>
              <a:chExt cx="73" cy="74"/>
            </a:xfrm>
            <a:solidFill>
              <a:srgbClr val="FFFFFF"/>
            </a:solidFill>
            <a:effectLst/>
          </p:grpSpPr>
          <p:sp>
            <p:nvSpPr>
              <p:cNvPr id="6634" name="Freeform 422"/>
              <p:cNvSpPr>
                <a:spLocks/>
              </p:cNvSpPr>
              <p:nvPr/>
            </p:nvSpPr>
            <p:spPr bwMode="auto">
              <a:xfrm>
                <a:off x="4683" y="2357"/>
                <a:ext cx="73" cy="74"/>
              </a:xfrm>
              <a:custGeom>
                <a:avLst/>
                <a:gdLst/>
                <a:ahLst/>
                <a:cxnLst>
                  <a:cxn ang="0">
                    <a:pos x="56" y="74"/>
                  </a:cxn>
                  <a:cxn ang="0">
                    <a:pos x="53" y="67"/>
                  </a:cxn>
                  <a:cxn ang="0">
                    <a:pos x="51" y="68"/>
                  </a:cxn>
                  <a:cxn ang="0">
                    <a:pos x="33" y="59"/>
                  </a:cxn>
                  <a:cxn ang="0">
                    <a:pos x="35" y="44"/>
                  </a:cxn>
                  <a:cxn ang="0">
                    <a:pos x="26" y="34"/>
                  </a:cxn>
                  <a:cxn ang="0">
                    <a:pos x="22" y="40"/>
                  </a:cxn>
                  <a:cxn ang="0">
                    <a:pos x="19" y="38"/>
                  </a:cxn>
                  <a:cxn ang="0">
                    <a:pos x="16" y="41"/>
                  </a:cxn>
                  <a:cxn ang="0">
                    <a:pos x="11" y="35"/>
                  </a:cxn>
                  <a:cxn ang="0">
                    <a:pos x="4" y="45"/>
                  </a:cxn>
                  <a:cxn ang="0">
                    <a:pos x="0" y="50"/>
                  </a:cxn>
                  <a:cxn ang="0">
                    <a:pos x="2" y="36"/>
                  </a:cxn>
                  <a:cxn ang="0">
                    <a:pos x="14" y="27"/>
                  </a:cxn>
                  <a:cxn ang="0">
                    <a:pos x="24" y="19"/>
                  </a:cxn>
                  <a:cxn ang="0">
                    <a:pos x="27" y="30"/>
                  </a:cxn>
                  <a:cxn ang="0">
                    <a:pos x="34" y="25"/>
                  </a:cxn>
                  <a:cxn ang="0">
                    <a:pos x="39" y="21"/>
                  </a:cxn>
                  <a:cxn ang="0">
                    <a:pos x="42" y="13"/>
                  </a:cxn>
                  <a:cxn ang="0">
                    <a:pos x="49" y="13"/>
                  </a:cxn>
                  <a:cxn ang="0">
                    <a:pos x="52" y="13"/>
                  </a:cxn>
                  <a:cxn ang="0">
                    <a:pos x="51" y="0"/>
                  </a:cxn>
                  <a:cxn ang="0">
                    <a:pos x="62" y="8"/>
                  </a:cxn>
                  <a:cxn ang="0">
                    <a:pos x="65" y="21"/>
                  </a:cxn>
                  <a:cxn ang="0">
                    <a:pos x="73" y="44"/>
                  </a:cxn>
                  <a:cxn ang="0">
                    <a:pos x="69" y="53"/>
                  </a:cxn>
                  <a:cxn ang="0">
                    <a:pos x="68" y="60"/>
                  </a:cxn>
                  <a:cxn ang="0">
                    <a:pos x="61" y="45"/>
                  </a:cxn>
                  <a:cxn ang="0">
                    <a:pos x="56" y="50"/>
                  </a:cxn>
                  <a:cxn ang="0">
                    <a:pos x="59" y="61"/>
                  </a:cxn>
                  <a:cxn ang="0">
                    <a:pos x="56" y="74"/>
                  </a:cxn>
                </a:cxnLst>
                <a:rect l="0" t="0" r="r" b="b"/>
                <a:pathLst>
                  <a:path w="73" h="74">
                    <a:moveTo>
                      <a:pt x="56" y="74"/>
                    </a:moveTo>
                    <a:lnTo>
                      <a:pt x="53" y="67"/>
                    </a:lnTo>
                    <a:lnTo>
                      <a:pt x="51" y="68"/>
                    </a:lnTo>
                    <a:lnTo>
                      <a:pt x="33" y="59"/>
                    </a:lnTo>
                    <a:lnTo>
                      <a:pt x="35" y="44"/>
                    </a:lnTo>
                    <a:lnTo>
                      <a:pt x="26" y="34"/>
                    </a:lnTo>
                    <a:lnTo>
                      <a:pt x="22" y="40"/>
                    </a:lnTo>
                    <a:lnTo>
                      <a:pt x="19" y="38"/>
                    </a:lnTo>
                    <a:lnTo>
                      <a:pt x="16" y="41"/>
                    </a:lnTo>
                    <a:lnTo>
                      <a:pt x="11" y="35"/>
                    </a:lnTo>
                    <a:lnTo>
                      <a:pt x="4" y="45"/>
                    </a:lnTo>
                    <a:lnTo>
                      <a:pt x="0" y="50"/>
                    </a:lnTo>
                    <a:lnTo>
                      <a:pt x="2" y="36"/>
                    </a:lnTo>
                    <a:lnTo>
                      <a:pt x="14" y="27"/>
                    </a:lnTo>
                    <a:lnTo>
                      <a:pt x="24" y="19"/>
                    </a:lnTo>
                    <a:lnTo>
                      <a:pt x="27" y="30"/>
                    </a:lnTo>
                    <a:lnTo>
                      <a:pt x="34" y="25"/>
                    </a:lnTo>
                    <a:lnTo>
                      <a:pt x="39" y="21"/>
                    </a:lnTo>
                    <a:lnTo>
                      <a:pt x="42" y="13"/>
                    </a:lnTo>
                    <a:lnTo>
                      <a:pt x="49" y="13"/>
                    </a:lnTo>
                    <a:lnTo>
                      <a:pt x="52" y="13"/>
                    </a:lnTo>
                    <a:lnTo>
                      <a:pt x="51" y="0"/>
                    </a:lnTo>
                    <a:lnTo>
                      <a:pt x="62" y="8"/>
                    </a:lnTo>
                    <a:lnTo>
                      <a:pt x="65" y="21"/>
                    </a:lnTo>
                    <a:lnTo>
                      <a:pt x="73" y="44"/>
                    </a:lnTo>
                    <a:lnTo>
                      <a:pt x="69" y="53"/>
                    </a:lnTo>
                    <a:lnTo>
                      <a:pt x="68" y="60"/>
                    </a:lnTo>
                    <a:lnTo>
                      <a:pt x="61" y="45"/>
                    </a:lnTo>
                    <a:lnTo>
                      <a:pt x="56" y="50"/>
                    </a:lnTo>
                    <a:lnTo>
                      <a:pt x="59" y="61"/>
                    </a:lnTo>
                    <a:lnTo>
                      <a:pt x="56" y="74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35" name="Freeform 423"/>
              <p:cNvSpPr>
                <a:spLocks/>
              </p:cNvSpPr>
              <p:nvPr/>
            </p:nvSpPr>
            <p:spPr bwMode="auto">
              <a:xfrm>
                <a:off x="4683" y="2357"/>
                <a:ext cx="73" cy="74"/>
              </a:xfrm>
              <a:custGeom>
                <a:avLst/>
                <a:gdLst/>
                <a:ahLst/>
                <a:cxnLst>
                  <a:cxn ang="0">
                    <a:pos x="56" y="74"/>
                  </a:cxn>
                  <a:cxn ang="0">
                    <a:pos x="53" y="67"/>
                  </a:cxn>
                  <a:cxn ang="0">
                    <a:pos x="51" y="68"/>
                  </a:cxn>
                  <a:cxn ang="0">
                    <a:pos x="33" y="59"/>
                  </a:cxn>
                  <a:cxn ang="0">
                    <a:pos x="35" y="44"/>
                  </a:cxn>
                  <a:cxn ang="0">
                    <a:pos x="26" y="34"/>
                  </a:cxn>
                  <a:cxn ang="0">
                    <a:pos x="22" y="40"/>
                  </a:cxn>
                  <a:cxn ang="0">
                    <a:pos x="19" y="38"/>
                  </a:cxn>
                  <a:cxn ang="0">
                    <a:pos x="16" y="41"/>
                  </a:cxn>
                  <a:cxn ang="0">
                    <a:pos x="11" y="35"/>
                  </a:cxn>
                  <a:cxn ang="0">
                    <a:pos x="4" y="45"/>
                  </a:cxn>
                  <a:cxn ang="0">
                    <a:pos x="0" y="50"/>
                  </a:cxn>
                  <a:cxn ang="0">
                    <a:pos x="2" y="36"/>
                  </a:cxn>
                  <a:cxn ang="0">
                    <a:pos x="14" y="27"/>
                  </a:cxn>
                  <a:cxn ang="0">
                    <a:pos x="24" y="19"/>
                  </a:cxn>
                  <a:cxn ang="0">
                    <a:pos x="27" y="30"/>
                  </a:cxn>
                  <a:cxn ang="0">
                    <a:pos x="34" y="25"/>
                  </a:cxn>
                  <a:cxn ang="0">
                    <a:pos x="39" y="21"/>
                  </a:cxn>
                  <a:cxn ang="0">
                    <a:pos x="42" y="13"/>
                  </a:cxn>
                  <a:cxn ang="0">
                    <a:pos x="49" y="13"/>
                  </a:cxn>
                  <a:cxn ang="0">
                    <a:pos x="52" y="13"/>
                  </a:cxn>
                  <a:cxn ang="0">
                    <a:pos x="51" y="0"/>
                  </a:cxn>
                  <a:cxn ang="0">
                    <a:pos x="62" y="8"/>
                  </a:cxn>
                  <a:cxn ang="0">
                    <a:pos x="65" y="21"/>
                  </a:cxn>
                  <a:cxn ang="0">
                    <a:pos x="73" y="44"/>
                  </a:cxn>
                  <a:cxn ang="0">
                    <a:pos x="69" y="53"/>
                  </a:cxn>
                  <a:cxn ang="0">
                    <a:pos x="68" y="60"/>
                  </a:cxn>
                  <a:cxn ang="0">
                    <a:pos x="61" y="45"/>
                  </a:cxn>
                  <a:cxn ang="0">
                    <a:pos x="56" y="50"/>
                  </a:cxn>
                  <a:cxn ang="0">
                    <a:pos x="59" y="61"/>
                  </a:cxn>
                  <a:cxn ang="0">
                    <a:pos x="56" y="74"/>
                  </a:cxn>
                </a:cxnLst>
                <a:rect l="0" t="0" r="r" b="b"/>
                <a:pathLst>
                  <a:path w="73" h="74">
                    <a:moveTo>
                      <a:pt x="56" y="74"/>
                    </a:moveTo>
                    <a:lnTo>
                      <a:pt x="53" y="67"/>
                    </a:lnTo>
                    <a:lnTo>
                      <a:pt x="51" y="68"/>
                    </a:lnTo>
                    <a:lnTo>
                      <a:pt x="33" y="59"/>
                    </a:lnTo>
                    <a:lnTo>
                      <a:pt x="35" y="44"/>
                    </a:lnTo>
                    <a:lnTo>
                      <a:pt x="26" y="34"/>
                    </a:lnTo>
                    <a:lnTo>
                      <a:pt x="22" y="40"/>
                    </a:lnTo>
                    <a:lnTo>
                      <a:pt x="19" y="38"/>
                    </a:lnTo>
                    <a:lnTo>
                      <a:pt x="16" y="41"/>
                    </a:lnTo>
                    <a:lnTo>
                      <a:pt x="11" y="35"/>
                    </a:lnTo>
                    <a:lnTo>
                      <a:pt x="4" y="45"/>
                    </a:lnTo>
                    <a:lnTo>
                      <a:pt x="0" y="50"/>
                    </a:lnTo>
                    <a:lnTo>
                      <a:pt x="2" y="36"/>
                    </a:lnTo>
                    <a:lnTo>
                      <a:pt x="14" y="27"/>
                    </a:lnTo>
                    <a:lnTo>
                      <a:pt x="24" y="19"/>
                    </a:lnTo>
                    <a:lnTo>
                      <a:pt x="27" y="30"/>
                    </a:lnTo>
                    <a:lnTo>
                      <a:pt x="34" y="25"/>
                    </a:lnTo>
                    <a:lnTo>
                      <a:pt x="39" y="21"/>
                    </a:lnTo>
                    <a:lnTo>
                      <a:pt x="42" y="13"/>
                    </a:lnTo>
                    <a:lnTo>
                      <a:pt x="49" y="13"/>
                    </a:lnTo>
                    <a:lnTo>
                      <a:pt x="52" y="13"/>
                    </a:lnTo>
                    <a:lnTo>
                      <a:pt x="51" y="0"/>
                    </a:lnTo>
                    <a:lnTo>
                      <a:pt x="62" y="8"/>
                    </a:lnTo>
                    <a:lnTo>
                      <a:pt x="65" y="21"/>
                    </a:lnTo>
                    <a:lnTo>
                      <a:pt x="73" y="44"/>
                    </a:lnTo>
                    <a:lnTo>
                      <a:pt x="69" y="53"/>
                    </a:lnTo>
                    <a:lnTo>
                      <a:pt x="68" y="60"/>
                    </a:lnTo>
                    <a:lnTo>
                      <a:pt x="61" y="45"/>
                    </a:lnTo>
                    <a:lnTo>
                      <a:pt x="56" y="50"/>
                    </a:lnTo>
                    <a:lnTo>
                      <a:pt x="59" y="61"/>
                    </a:lnTo>
                    <a:lnTo>
                      <a:pt x="56" y="74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37" name="Group 424"/>
            <p:cNvGrpSpPr>
              <a:grpSpLocks/>
            </p:cNvGrpSpPr>
            <p:nvPr/>
          </p:nvGrpSpPr>
          <p:grpSpPr bwMode="auto">
            <a:xfrm>
              <a:off x="7426358" y="3520121"/>
              <a:ext cx="25793" cy="50521"/>
              <a:chOff x="4687" y="2338"/>
              <a:chExt cx="15" cy="30"/>
            </a:xfrm>
            <a:solidFill>
              <a:srgbClr val="FFFFFF"/>
            </a:solidFill>
            <a:effectLst/>
          </p:grpSpPr>
          <p:sp>
            <p:nvSpPr>
              <p:cNvPr id="6637" name="Freeform 425"/>
              <p:cNvSpPr>
                <a:spLocks/>
              </p:cNvSpPr>
              <p:nvPr/>
            </p:nvSpPr>
            <p:spPr bwMode="auto">
              <a:xfrm>
                <a:off x="4687" y="2338"/>
                <a:ext cx="15" cy="30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12" y="22"/>
                  </a:cxn>
                  <a:cxn ang="0">
                    <a:pos x="12" y="30"/>
                  </a:cxn>
                  <a:cxn ang="0">
                    <a:pos x="0" y="20"/>
                  </a:cxn>
                  <a:cxn ang="0">
                    <a:pos x="3" y="15"/>
                  </a:cxn>
                  <a:cxn ang="0">
                    <a:pos x="5" y="0"/>
                  </a:cxn>
                  <a:cxn ang="0">
                    <a:pos x="15" y="0"/>
                  </a:cxn>
                </a:cxnLst>
                <a:rect l="0" t="0" r="r" b="b"/>
                <a:pathLst>
                  <a:path w="15" h="30">
                    <a:moveTo>
                      <a:pt x="15" y="0"/>
                    </a:moveTo>
                    <a:lnTo>
                      <a:pt x="12" y="22"/>
                    </a:lnTo>
                    <a:lnTo>
                      <a:pt x="12" y="30"/>
                    </a:lnTo>
                    <a:lnTo>
                      <a:pt x="0" y="20"/>
                    </a:lnTo>
                    <a:lnTo>
                      <a:pt x="3" y="15"/>
                    </a:lnTo>
                    <a:lnTo>
                      <a:pt x="5" y="0"/>
                    </a:lnTo>
                    <a:lnTo>
                      <a:pt x="15" y="0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38" name="Freeform 426"/>
              <p:cNvSpPr>
                <a:spLocks/>
              </p:cNvSpPr>
              <p:nvPr/>
            </p:nvSpPr>
            <p:spPr bwMode="auto">
              <a:xfrm>
                <a:off x="4687" y="2338"/>
                <a:ext cx="15" cy="30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12" y="22"/>
                  </a:cxn>
                  <a:cxn ang="0">
                    <a:pos x="12" y="30"/>
                  </a:cxn>
                  <a:cxn ang="0">
                    <a:pos x="0" y="20"/>
                  </a:cxn>
                  <a:cxn ang="0">
                    <a:pos x="3" y="15"/>
                  </a:cxn>
                  <a:cxn ang="0">
                    <a:pos x="5" y="0"/>
                  </a:cxn>
                  <a:cxn ang="0">
                    <a:pos x="15" y="0"/>
                  </a:cxn>
                </a:cxnLst>
                <a:rect l="0" t="0" r="r" b="b"/>
                <a:pathLst>
                  <a:path w="15" h="30">
                    <a:moveTo>
                      <a:pt x="15" y="0"/>
                    </a:moveTo>
                    <a:lnTo>
                      <a:pt x="12" y="22"/>
                    </a:lnTo>
                    <a:lnTo>
                      <a:pt x="12" y="30"/>
                    </a:lnTo>
                    <a:lnTo>
                      <a:pt x="0" y="20"/>
                    </a:lnTo>
                    <a:lnTo>
                      <a:pt x="3" y="15"/>
                    </a:lnTo>
                    <a:lnTo>
                      <a:pt x="5" y="0"/>
                    </a:lnTo>
                    <a:lnTo>
                      <a:pt x="15" y="0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40" name="Group 427"/>
            <p:cNvGrpSpPr>
              <a:grpSpLocks/>
            </p:cNvGrpSpPr>
            <p:nvPr/>
          </p:nvGrpSpPr>
          <p:grpSpPr bwMode="auto">
            <a:xfrm>
              <a:off x="7465047" y="3469600"/>
              <a:ext cx="45854" cy="42328"/>
              <a:chOff x="4710" y="2307"/>
              <a:chExt cx="28" cy="26"/>
            </a:xfrm>
            <a:solidFill>
              <a:srgbClr val="FFFFFF"/>
            </a:solidFill>
            <a:effectLst/>
          </p:grpSpPr>
          <p:sp>
            <p:nvSpPr>
              <p:cNvPr id="6640" name="Freeform 428"/>
              <p:cNvSpPr>
                <a:spLocks/>
              </p:cNvSpPr>
              <p:nvPr/>
            </p:nvSpPr>
            <p:spPr bwMode="auto">
              <a:xfrm>
                <a:off x="4710" y="2307"/>
                <a:ext cx="28" cy="26"/>
              </a:xfrm>
              <a:custGeom>
                <a:avLst/>
                <a:gdLst/>
                <a:ahLst/>
                <a:cxnLst>
                  <a:cxn ang="0">
                    <a:pos x="21" y="25"/>
                  </a:cxn>
                  <a:cxn ang="0">
                    <a:pos x="13" y="17"/>
                  </a:cxn>
                  <a:cxn ang="0">
                    <a:pos x="0" y="2"/>
                  </a:cxn>
                  <a:cxn ang="0">
                    <a:pos x="15" y="0"/>
                  </a:cxn>
                  <a:cxn ang="0">
                    <a:pos x="20" y="11"/>
                  </a:cxn>
                  <a:cxn ang="0">
                    <a:pos x="28" y="26"/>
                  </a:cxn>
                  <a:cxn ang="0">
                    <a:pos x="21" y="25"/>
                  </a:cxn>
                </a:cxnLst>
                <a:rect l="0" t="0" r="r" b="b"/>
                <a:pathLst>
                  <a:path w="28" h="26">
                    <a:moveTo>
                      <a:pt x="21" y="25"/>
                    </a:moveTo>
                    <a:lnTo>
                      <a:pt x="13" y="17"/>
                    </a:lnTo>
                    <a:lnTo>
                      <a:pt x="0" y="2"/>
                    </a:lnTo>
                    <a:lnTo>
                      <a:pt x="15" y="0"/>
                    </a:lnTo>
                    <a:lnTo>
                      <a:pt x="20" y="11"/>
                    </a:lnTo>
                    <a:lnTo>
                      <a:pt x="28" y="26"/>
                    </a:lnTo>
                    <a:lnTo>
                      <a:pt x="21" y="25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41" name="Freeform 429"/>
              <p:cNvSpPr>
                <a:spLocks/>
              </p:cNvSpPr>
              <p:nvPr/>
            </p:nvSpPr>
            <p:spPr bwMode="auto">
              <a:xfrm>
                <a:off x="4710" y="2307"/>
                <a:ext cx="28" cy="26"/>
              </a:xfrm>
              <a:custGeom>
                <a:avLst/>
                <a:gdLst/>
                <a:ahLst/>
                <a:cxnLst>
                  <a:cxn ang="0">
                    <a:pos x="21" y="25"/>
                  </a:cxn>
                  <a:cxn ang="0">
                    <a:pos x="13" y="17"/>
                  </a:cxn>
                  <a:cxn ang="0">
                    <a:pos x="0" y="2"/>
                  </a:cxn>
                  <a:cxn ang="0">
                    <a:pos x="15" y="0"/>
                  </a:cxn>
                  <a:cxn ang="0">
                    <a:pos x="20" y="11"/>
                  </a:cxn>
                  <a:cxn ang="0">
                    <a:pos x="28" y="26"/>
                  </a:cxn>
                  <a:cxn ang="0">
                    <a:pos x="21" y="25"/>
                  </a:cxn>
                </a:cxnLst>
                <a:rect l="0" t="0" r="r" b="b"/>
                <a:pathLst>
                  <a:path w="28" h="26">
                    <a:moveTo>
                      <a:pt x="21" y="25"/>
                    </a:moveTo>
                    <a:lnTo>
                      <a:pt x="13" y="17"/>
                    </a:lnTo>
                    <a:lnTo>
                      <a:pt x="0" y="2"/>
                    </a:lnTo>
                    <a:lnTo>
                      <a:pt x="15" y="0"/>
                    </a:lnTo>
                    <a:lnTo>
                      <a:pt x="20" y="11"/>
                    </a:lnTo>
                    <a:lnTo>
                      <a:pt x="28" y="26"/>
                    </a:lnTo>
                    <a:lnTo>
                      <a:pt x="21" y="25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43" name="Group 430"/>
            <p:cNvGrpSpPr>
              <a:grpSpLocks/>
            </p:cNvGrpSpPr>
            <p:nvPr/>
          </p:nvGrpSpPr>
          <p:grpSpPr bwMode="auto">
            <a:xfrm>
              <a:off x="7406296" y="3491447"/>
              <a:ext cx="34391" cy="36866"/>
              <a:chOff x="4675" y="2320"/>
              <a:chExt cx="20" cy="23"/>
            </a:xfrm>
            <a:solidFill>
              <a:srgbClr val="FFFFFF"/>
            </a:solidFill>
            <a:effectLst/>
          </p:grpSpPr>
          <p:sp>
            <p:nvSpPr>
              <p:cNvPr id="6643" name="Freeform 431"/>
              <p:cNvSpPr>
                <a:spLocks/>
              </p:cNvSpPr>
              <p:nvPr/>
            </p:nvSpPr>
            <p:spPr bwMode="auto">
              <a:xfrm>
                <a:off x="4675" y="2320"/>
                <a:ext cx="20" cy="23"/>
              </a:xfrm>
              <a:custGeom>
                <a:avLst/>
                <a:gdLst/>
                <a:ahLst/>
                <a:cxnLst>
                  <a:cxn ang="0">
                    <a:pos x="19" y="5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4" y="23"/>
                  </a:cxn>
                  <a:cxn ang="0">
                    <a:pos x="20" y="9"/>
                  </a:cxn>
                  <a:cxn ang="0">
                    <a:pos x="20" y="8"/>
                  </a:cxn>
                  <a:cxn ang="0">
                    <a:pos x="19" y="5"/>
                  </a:cxn>
                </a:cxnLst>
                <a:rect l="0" t="0" r="r" b="b"/>
                <a:pathLst>
                  <a:path w="20" h="23">
                    <a:moveTo>
                      <a:pt x="19" y="5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4" y="23"/>
                    </a:lnTo>
                    <a:lnTo>
                      <a:pt x="20" y="9"/>
                    </a:lnTo>
                    <a:lnTo>
                      <a:pt x="20" y="8"/>
                    </a:lnTo>
                    <a:lnTo>
                      <a:pt x="19" y="5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44" name="Freeform 432"/>
              <p:cNvSpPr>
                <a:spLocks/>
              </p:cNvSpPr>
              <p:nvPr/>
            </p:nvSpPr>
            <p:spPr bwMode="auto">
              <a:xfrm>
                <a:off x="4675" y="2320"/>
                <a:ext cx="20" cy="23"/>
              </a:xfrm>
              <a:custGeom>
                <a:avLst/>
                <a:gdLst/>
                <a:ahLst/>
                <a:cxnLst>
                  <a:cxn ang="0">
                    <a:pos x="19" y="5"/>
                  </a:cxn>
                  <a:cxn ang="0">
                    <a:pos x="2" y="0"/>
                  </a:cxn>
                  <a:cxn ang="0">
                    <a:pos x="0" y="1"/>
                  </a:cxn>
                  <a:cxn ang="0">
                    <a:pos x="4" y="23"/>
                  </a:cxn>
                  <a:cxn ang="0">
                    <a:pos x="20" y="9"/>
                  </a:cxn>
                  <a:cxn ang="0">
                    <a:pos x="20" y="8"/>
                  </a:cxn>
                  <a:cxn ang="0">
                    <a:pos x="19" y="5"/>
                  </a:cxn>
                </a:cxnLst>
                <a:rect l="0" t="0" r="r" b="b"/>
                <a:pathLst>
                  <a:path w="20" h="23">
                    <a:moveTo>
                      <a:pt x="19" y="5"/>
                    </a:moveTo>
                    <a:lnTo>
                      <a:pt x="2" y="0"/>
                    </a:lnTo>
                    <a:lnTo>
                      <a:pt x="0" y="1"/>
                    </a:lnTo>
                    <a:lnTo>
                      <a:pt x="4" y="23"/>
                    </a:lnTo>
                    <a:lnTo>
                      <a:pt x="20" y="9"/>
                    </a:lnTo>
                    <a:lnTo>
                      <a:pt x="20" y="8"/>
                    </a:lnTo>
                    <a:lnTo>
                      <a:pt x="19" y="5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46" name="Group 433"/>
            <p:cNvGrpSpPr>
              <a:grpSpLocks/>
            </p:cNvGrpSpPr>
            <p:nvPr/>
          </p:nvGrpSpPr>
          <p:grpSpPr bwMode="auto">
            <a:xfrm>
              <a:off x="7294526" y="3505101"/>
              <a:ext cx="58751" cy="83291"/>
              <a:chOff x="4607" y="2329"/>
              <a:chExt cx="36" cy="50"/>
            </a:xfrm>
            <a:solidFill>
              <a:srgbClr val="FFFFFF"/>
            </a:solidFill>
            <a:effectLst/>
          </p:grpSpPr>
          <p:sp>
            <p:nvSpPr>
              <p:cNvPr id="6646" name="Freeform 434"/>
              <p:cNvSpPr>
                <a:spLocks/>
              </p:cNvSpPr>
              <p:nvPr/>
            </p:nvSpPr>
            <p:spPr bwMode="auto">
              <a:xfrm>
                <a:off x="4607" y="2329"/>
                <a:ext cx="36" cy="50"/>
              </a:xfrm>
              <a:custGeom>
                <a:avLst/>
                <a:gdLst/>
                <a:ahLst/>
                <a:cxnLst>
                  <a:cxn ang="0">
                    <a:pos x="36" y="14"/>
                  </a:cxn>
                  <a:cxn ang="0">
                    <a:pos x="21" y="28"/>
                  </a:cxn>
                  <a:cxn ang="0">
                    <a:pos x="11" y="39"/>
                  </a:cxn>
                  <a:cxn ang="0">
                    <a:pos x="0" y="50"/>
                  </a:cxn>
                  <a:cxn ang="0">
                    <a:pos x="1" y="47"/>
                  </a:cxn>
                  <a:cxn ang="0">
                    <a:pos x="12" y="34"/>
                  </a:cxn>
                  <a:cxn ang="0">
                    <a:pos x="23" y="20"/>
                  </a:cxn>
                  <a:cxn ang="0">
                    <a:pos x="28" y="9"/>
                  </a:cxn>
                  <a:cxn ang="0">
                    <a:pos x="29" y="9"/>
                  </a:cxn>
                  <a:cxn ang="0">
                    <a:pos x="31" y="0"/>
                  </a:cxn>
                  <a:cxn ang="0">
                    <a:pos x="36" y="14"/>
                  </a:cxn>
                </a:cxnLst>
                <a:rect l="0" t="0" r="r" b="b"/>
                <a:pathLst>
                  <a:path w="36" h="50">
                    <a:moveTo>
                      <a:pt x="36" y="14"/>
                    </a:moveTo>
                    <a:lnTo>
                      <a:pt x="21" y="28"/>
                    </a:lnTo>
                    <a:lnTo>
                      <a:pt x="11" y="39"/>
                    </a:lnTo>
                    <a:lnTo>
                      <a:pt x="0" y="50"/>
                    </a:lnTo>
                    <a:lnTo>
                      <a:pt x="1" y="47"/>
                    </a:lnTo>
                    <a:lnTo>
                      <a:pt x="12" y="34"/>
                    </a:lnTo>
                    <a:lnTo>
                      <a:pt x="23" y="20"/>
                    </a:lnTo>
                    <a:lnTo>
                      <a:pt x="28" y="9"/>
                    </a:lnTo>
                    <a:lnTo>
                      <a:pt x="29" y="9"/>
                    </a:lnTo>
                    <a:lnTo>
                      <a:pt x="31" y="0"/>
                    </a:lnTo>
                    <a:lnTo>
                      <a:pt x="36" y="14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47" name="Freeform 435"/>
              <p:cNvSpPr>
                <a:spLocks/>
              </p:cNvSpPr>
              <p:nvPr/>
            </p:nvSpPr>
            <p:spPr bwMode="auto">
              <a:xfrm>
                <a:off x="4607" y="2329"/>
                <a:ext cx="36" cy="50"/>
              </a:xfrm>
              <a:custGeom>
                <a:avLst/>
                <a:gdLst/>
                <a:ahLst/>
                <a:cxnLst>
                  <a:cxn ang="0">
                    <a:pos x="36" y="14"/>
                  </a:cxn>
                  <a:cxn ang="0">
                    <a:pos x="21" y="28"/>
                  </a:cxn>
                  <a:cxn ang="0">
                    <a:pos x="11" y="39"/>
                  </a:cxn>
                  <a:cxn ang="0">
                    <a:pos x="0" y="50"/>
                  </a:cxn>
                  <a:cxn ang="0">
                    <a:pos x="1" y="47"/>
                  </a:cxn>
                  <a:cxn ang="0">
                    <a:pos x="12" y="34"/>
                  </a:cxn>
                  <a:cxn ang="0">
                    <a:pos x="23" y="20"/>
                  </a:cxn>
                  <a:cxn ang="0">
                    <a:pos x="28" y="9"/>
                  </a:cxn>
                  <a:cxn ang="0">
                    <a:pos x="29" y="9"/>
                  </a:cxn>
                  <a:cxn ang="0">
                    <a:pos x="31" y="0"/>
                  </a:cxn>
                  <a:cxn ang="0">
                    <a:pos x="36" y="14"/>
                  </a:cxn>
                </a:cxnLst>
                <a:rect l="0" t="0" r="r" b="b"/>
                <a:pathLst>
                  <a:path w="36" h="50">
                    <a:moveTo>
                      <a:pt x="36" y="14"/>
                    </a:moveTo>
                    <a:lnTo>
                      <a:pt x="21" y="28"/>
                    </a:lnTo>
                    <a:lnTo>
                      <a:pt x="11" y="39"/>
                    </a:lnTo>
                    <a:lnTo>
                      <a:pt x="0" y="50"/>
                    </a:lnTo>
                    <a:lnTo>
                      <a:pt x="1" y="47"/>
                    </a:lnTo>
                    <a:lnTo>
                      <a:pt x="12" y="34"/>
                    </a:lnTo>
                    <a:lnTo>
                      <a:pt x="23" y="20"/>
                    </a:lnTo>
                    <a:lnTo>
                      <a:pt x="28" y="9"/>
                    </a:lnTo>
                    <a:lnTo>
                      <a:pt x="29" y="9"/>
                    </a:lnTo>
                    <a:lnTo>
                      <a:pt x="31" y="0"/>
                    </a:lnTo>
                    <a:lnTo>
                      <a:pt x="36" y="14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49" name="Group 436"/>
            <p:cNvGrpSpPr>
              <a:grpSpLocks/>
            </p:cNvGrpSpPr>
            <p:nvPr/>
          </p:nvGrpSpPr>
          <p:grpSpPr bwMode="auto">
            <a:xfrm>
              <a:off x="7357576" y="3442291"/>
              <a:ext cx="35824" cy="35501"/>
              <a:chOff x="4646" y="2291"/>
              <a:chExt cx="21" cy="21"/>
            </a:xfrm>
            <a:solidFill>
              <a:srgbClr val="FFFFFF"/>
            </a:solidFill>
            <a:effectLst/>
          </p:grpSpPr>
          <p:sp>
            <p:nvSpPr>
              <p:cNvPr id="6649" name="Freeform 437"/>
              <p:cNvSpPr>
                <a:spLocks/>
              </p:cNvSpPr>
              <p:nvPr/>
            </p:nvSpPr>
            <p:spPr bwMode="auto">
              <a:xfrm>
                <a:off x="4646" y="2291"/>
                <a:ext cx="21" cy="21"/>
              </a:xfrm>
              <a:custGeom>
                <a:avLst/>
                <a:gdLst/>
                <a:ahLst/>
                <a:cxnLst>
                  <a:cxn ang="0">
                    <a:pos x="21" y="14"/>
                  </a:cxn>
                  <a:cxn ang="0">
                    <a:pos x="18" y="21"/>
                  </a:cxn>
                  <a:cxn ang="0">
                    <a:pos x="9" y="10"/>
                  </a:cxn>
                  <a:cxn ang="0">
                    <a:pos x="0" y="0"/>
                  </a:cxn>
                  <a:cxn ang="0">
                    <a:pos x="17" y="2"/>
                  </a:cxn>
                  <a:cxn ang="0">
                    <a:pos x="21" y="14"/>
                  </a:cxn>
                </a:cxnLst>
                <a:rect l="0" t="0" r="r" b="b"/>
                <a:pathLst>
                  <a:path w="21" h="21">
                    <a:moveTo>
                      <a:pt x="21" y="14"/>
                    </a:moveTo>
                    <a:lnTo>
                      <a:pt x="18" y="21"/>
                    </a:lnTo>
                    <a:lnTo>
                      <a:pt x="9" y="10"/>
                    </a:lnTo>
                    <a:lnTo>
                      <a:pt x="0" y="0"/>
                    </a:lnTo>
                    <a:lnTo>
                      <a:pt x="17" y="2"/>
                    </a:lnTo>
                    <a:lnTo>
                      <a:pt x="21" y="14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50" name="Freeform 438"/>
              <p:cNvSpPr>
                <a:spLocks/>
              </p:cNvSpPr>
              <p:nvPr/>
            </p:nvSpPr>
            <p:spPr bwMode="auto">
              <a:xfrm>
                <a:off x="4646" y="2291"/>
                <a:ext cx="21" cy="21"/>
              </a:xfrm>
              <a:custGeom>
                <a:avLst/>
                <a:gdLst/>
                <a:ahLst/>
                <a:cxnLst>
                  <a:cxn ang="0">
                    <a:pos x="21" y="14"/>
                  </a:cxn>
                  <a:cxn ang="0">
                    <a:pos x="18" y="21"/>
                  </a:cxn>
                  <a:cxn ang="0">
                    <a:pos x="9" y="10"/>
                  </a:cxn>
                  <a:cxn ang="0">
                    <a:pos x="0" y="0"/>
                  </a:cxn>
                  <a:cxn ang="0">
                    <a:pos x="17" y="2"/>
                  </a:cxn>
                  <a:cxn ang="0">
                    <a:pos x="21" y="14"/>
                  </a:cxn>
                </a:cxnLst>
                <a:rect l="0" t="0" r="r" b="b"/>
                <a:pathLst>
                  <a:path w="21" h="21">
                    <a:moveTo>
                      <a:pt x="21" y="14"/>
                    </a:moveTo>
                    <a:lnTo>
                      <a:pt x="18" y="21"/>
                    </a:lnTo>
                    <a:lnTo>
                      <a:pt x="9" y="10"/>
                    </a:lnTo>
                    <a:lnTo>
                      <a:pt x="0" y="0"/>
                    </a:lnTo>
                    <a:lnTo>
                      <a:pt x="17" y="2"/>
                    </a:lnTo>
                    <a:lnTo>
                      <a:pt x="21" y="14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52" name="Group 439"/>
            <p:cNvGrpSpPr>
              <a:grpSpLocks/>
            </p:cNvGrpSpPr>
            <p:nvPr/>
          </p:nvGrpSpPr>
          <p:grpSpPr bwMode="auto">
            <a:xfrm>
              <a:off x="7473645" y="3502370"/>
              <a:ext cx="25793" cy="40963"/>
              <a:chOff x="4715" y="2327"/>
              <a:chExt cx="16" cy="24"/>
            </a:xfrm>
            <a:solidFill>
              <a:srgbClr val="FFFFFF"/>
            </a:solidFill>
            <a:effectLst/>
          </p:grpSpPr>
          <p:sp>
            <p:nvSpPr>
              <p:cNvPr id="6652" name="Freeform 440"/>
              <p:cNvSpPr>
                <a:spLocks/>
              </p:cNvSpPr>
              <p:nvPr/>
            </p:nvSpPr>
            <p:spPr bwMode="auto">
              <a:xfrm>
                <a:off x="4715" y="2327"/>
                <a:ext cx="16" cy="24"/>
              </a:xfrm>
              <a:custGeom>
                <a:avLst/>
                <a:gdLst/>
                <a:ahLst/>
                <a:cxnLst>
                  <a:cxn ang="0">
                    <a:pos x="11" y="3"/>
                  </a:cxn>
                  <a:cxn ang="0">
                    <a:pos x="16" y="21"/>
                  </a:cxn>
                  <a:cxn ang="0">
                    <a:pos x="12" y="22"/>
                  </a:cxn>
                  <a:cxn ang="0">
                    <a:pos x="11" y="24"/>
                  </a:cxn>
                  <a:cxn ang="0">
                    <a:pos x="3" y="10"/>
                  </a:cxn>
                  <a:cxn ang="0">
                    <a:pos x="0" y="0"/>
                  </a:cxn>
                  <a:cxn ang="0">
                    <a:pos x="11" y="3"/>
                  </a:cxn>
                </a:cxnLst>
                <a:rect l="0" t="0" r="r" b="b"/>
                <a:pathLst>
                  <a:path w="16" h="24">
                    <a:moveTo>
                      <a:pt x="11" y="3"/>
                    </a:moveTo>
                    <a:lnTo>
                      <a:pt x="16" y="21"/>
                    </a:lnTo>
                    <a:lnTo>
                      <a:pt x="12" y="22"/>
                    </a:lnTo>
                    <a:lnTo>
                      <a:pt x="11" y="24"/>
                    </a:lnTo>
                    <a:lnTo>
                      <a:pt x="3" y="10"/>
                    </a:lnTo>
                    <a:lnTo>
                      <a:pt x="0" y="0"/>
                    </a:lnTo>
                    <a:lnTo>
                      <a:pt x="11" y="3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53" name="Freeform 441"/>
              <p:cNvSpPr>
                <a:spLocks/>
              </p:cNvSpPr>
              <p:nvPr/>
            </p:nvSpPr>
            <p:spPr bwMode="auto">
              <a:xfrm>
                <a:off x="4715" y="2327"/>
                <a:ext cx="16" cy="24"/>
              </a:xfrm>
              <a:custGeom>
                <a:avLst/>
                <a:gdLst/>
                <a:ahLst/>
                <a:cxnLst>
                  <a:cxn ang="0">
                    <a:pos x="11" y="3"/>
                  </a:cxn>
                  <a:cxn ang="0">
                    <a:pos x="16" y="21"/>
                  </a:cxn>
                  <a:cxn ang="0">
                    <a:pos x="12" y="22"/>
                  </a:cxn>
                  <a:cxn ang="0">
                    <a:pos x="11" y="24"/>
                  </a:cxn>
                  <a:cxn ang="0">
                    <a:pos x="3" y="10"/>
                  </a:cxn>
                  <a:cxn ang="0">
                    <a:pos x="0" y="0"/>
                  </a:cxn>
                  <a:cxn ang="0">
                    <a:pos x="11" y="3"/>
                  </a:cxn>
                </a:cxnLst>
                <a:rect l="0" t="0" r="r" b="b"/>
                <a:pathLst>
                  <a:path w="16" h="24">
                    <a:moveTo>
                      <a:pt x="11" y="3"/>
                    </a:moveTo>
                    <a:lnTo>
                      <a:pt x="16" y="21"/>
                    </a:lnTo>
                    <a:lnTo>
                      <a:pt x="12" y="22"/>
                    </a:lnTo>
                    <a:lnTo>
                      <a:pt x="11" y="24"/>
                    </a:lnTo>
                    <a:lnTo>
                      <a:pt x="3" y="10"/>
                    </a:lnTo>
                    <a:lnTo>
                      <a:pt x="0" y="0"/>
                    </a:lnTo>
                    <a:lnTo>
                      <a:pt x="11" y="3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55" name="Group 442"/>
            <p:cNvGrpSpPr>
              <a:grpSpLocks/>
            </p:cNvGrpSpPr>
            <p:nvPr/>
          </p:nvGrpSpPr>
          <p:grpSpPr bwMode="auto">
            <a:xfrm>
              <a:off x="7437821" y="3473696"/>
              <a:ext cx="24360" cy="20481"/>
              <a:chOff x="4694" y="2309"/>
              <a:chExt cx="14" cy="13"/>
            </a:xfrm>
            <a:solidFill>
              <a:srgbClr val="FFFFFF"/>
            </a:solidFill>
            <a:effectLst/>
          </p:grpSpPr>
          <p:sp>
            <p:nvSpPr>
              <p:cNvPr id="6655" name="Freeform 443"/>
              <p:cNvSpPr>
                <a:spLocks/>
              </p:cNvSpPr>
              <p:nvPr/>
            </p:nvSpPr>
            <p:spPr bwMode="auto">
              <a:xfrm>
                <a:off x="4694" y="2309"/>
                <a:ext cx="14" cy="13"/>
              </a:xfrm>
              <a:custGeom>
                <a:avLst/>
                <a:gdLst/>
                <a:ahLst/>
                <a:cxnLst>
                  <a:cxn ang="0">
                    <a:pos x="14" y="13"/>
                  </a:cxn>
                  <a:cxn ang="0">
                    <a:pos x="3" y="6"/>
                  </a:cxn>
                  <a:cxn ang="0">
                    <a:pos x="0" y="8"/>
                  </a:cxn>
                  <a:cxn ang="0">
                    <a:pos x="1" y="0"/>
                  </a:cxn>
                  <a:cxn ang="0">
                    <a:pos x="14" y="11"/>
                  </a:cxn>
                  <a:cxn ang="0">
                    <a:pos x="14" y="13"/>
                  </a:cxn>
                </a:cxnLst>
                <a:rect l="0" t="0" r="r" b="b"/>
                <a:pathLst>
                  <a:path w="14" h="13">
                    <a:moveTo>
                      <a:pt x="14" y="13"/>
                    </a:moveTo>
                    <a:lnTo>
                      <a:pt x="3" y="6"/>
                    </a:lnTo>
                    <a:lnTo>
                      <a:pt x="0" y="8"/>
                    </a:lnTo>
                    <a:lnTo>
                      <a:pt x="1" y="0"/>
                    </a:lnTo>
                    <a:lnTo>
                      <a:pt x="14" y="11"/>
                    </a:lnTo>
                    <a:lnTo>
                      <a:pt x="14" y="13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56" name="Freeform 444"/>
              <p:cNvSpPr>
                <a:spLocks/>
              </p:cNvSpPr>
              <p:nvPr/>
            </p:nvSpPr>
            <p:spPr bwMode="auto">
              <a:xfrm>
                <a:off x="4694" y="2309"/>
                <a:ext cx="14" cy="13"/>
              </a:xfrm>
              <a:custGeom>
                <a:avLst/>
                <a:gdLst/>
                <a:ahLst/>
                <a:cxnLst>
                  <a:cxn ang="0">
                    <a:pos x="14" y="13"/>
                  </a:cxn>
                  <a:cxn ang="0">
                    <a:pos x="3" y="6"/>
                  </a:cxn>
                  <a:cxn ang="0">
                    <a:pos x="0" y="8"/>
                  </a:cxn>
                  <a:cxn ang="0">
                    <a:pos x="1" y="0"/>
                  </a:cxn>
                  <a:cxn ang="0">
                    <a:pos x="14" y="11"/>
                  </a:cxn>
                  <a:cxn ang="0">
                    <a:pos x="14" y="13"/>
                  </a:cxn>
                </a:cxnLst>
                <a:rect l="0" t="0" r="r" b="b"/>
                <a:pathLst>
                  <a:path w="14" h="13">
                    <a:moveTo>
                      <a:pt x="14" y="13"/>
                    </a:moveTo>
                    <a:lnTo>
                      <a:pt x="3" y="6"/>
                    </a:lnTo>
                    <a:lnTo>
                      <a:pt x="0" y="8"/>
                    </a:lnTo>
                    <a:lnTo>
                      <a:pt x="1" y="0"/>
                    </a:lnTo>
                    <a:lnTo>
                      <a:pt x="14" y="11"/>
                    </a:lnTo>
                    <a:lnTo>
                      <a:pt x="14" y="13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58" name="Group 445"/>
            <p:cNvGrpSpPr>
              <a:grpSpLocks/>
            </p:cNvGrpSpPr>
            <p:nvPr/>
          </p:nvGrpSpPr>
          <p:grpSpPr bwMode="auto">
            <a:xfrm>
              <a:off x="7462181" y="3543333"/>
              <a:ext cx="22927" cy="8193"/>
              <a:chOff x="4708" y="2351"/>
              <a:chExt cx="14" cy="5"/>
            </a:xfrm>
            <a:solidFill>
              <a:srgbClr val="FFFFFF"/>
            </a:solidFill>
            <a:effectLst/>
          </p:grpSpPr>
          <p:sp>
            <p:nvSpPr>
              <p:cNvPr id="6658" name="Freeform 446"/>
              <p:cNvSpPr>
                <a:spLocks/>
              </p:cNvSpPr>
              <p:nvPr/>
            </p:nvSpPr>
            <p:spPr bwMode="auto">
              <a:xfrm>
                <a:off x="4708" y="2351"/>
                <a:ext cx="14" cy="5"/>
              </a:xfrm>
              <a:custGeom>
                <a:avLst/>
                <a:gdLst/>
                <a:ahLst/>
                <a:cxnLst>
                  <a:cxn ang="0">
                    <a:pos x="14" y="5"/>
                  </a:cxn>
                  <a:cxn ang="0">
                    <a:pos x="9" y="0"/>
                  </a:cxn>
                  <a:cxn ang="0">
                    <a:pos x="0" y="5"/>
                  </a:cxn>
                  <a:cxn ang="0">
                    <a:pos x="14" y="5"/>
                  </a:cxn>
                </a:cxnLst>
                <a:rect l="0" t="0" r="r" b="b"/>
                <a:pathLst>
                  <a:path w="14" h="5">
                    <a:moveTo>
                      <a:pt x="14" y="5"/>
                    </a:moveTo>
                    <a:lnTo>
                      <a:pt x="9" y="0"/>
                    </a:lnTo>
                    <a:lnTo>
                      <a:pt x="0" y="5"/>
                    </a:lnTo>
                    <a:lnTo>
                      <a:pt x="14" y="5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59" name="Freeform 447"/>
              <p:cNvSpPr>
                <a:spLocks/>
              </p:cNvSpPr>
              <p:nvPr/>
            </p:nvSpPr>
            <p:spPr bwMode="auto">
              <a:xfrm>
                <a:off x="4708" y="2351"/>
                <a:ext cx="14" cy="5"/>
              </a:xfrm>
              <a:custGeom>
                <a:avLst/>
                <a:gdLst/>
                <a:ahLst/>
                <a:cxnLst>
                  <a:cxn ang="0">
                    <a:pos x="14" y="5"/>
                  </a:cxn>
                  <a:cxn ang="0">
                    <a:pos x="9" y="0"/>
                  </a:cxn>
                  <a:cxn ang="0">
                    <a:pos x="0" y="5"/>
                  </a:cxn>
                  <a:cxn ang="0">
                    <a:pos x="14" y="5"/>
                  </a:cxn>
                </a:cxnLst>
                <a:rect l="0" t="0" r="r" b="b"/>
                <a:pathLst>
                  <a:path w="14" h="5">
                    <a:moveTo>
                      <a:pt x="14" y="5"/>
                    </a:moveTo>
                    <a:lnTo>
                      <a:pt x="9" y="0"/>
                    </a:lnTo>
                    <a:lnTo>
                      <a:pt x="0" y="5"/>
                    </a:lnTo>
                    <a:lnTo>
                      <a:pt x="14" y="5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61" name="Group 448"/>
            <p:cNvGrpSpPr>
              <a:grpSpLocks/>
            </p:cNvGrpSpPr>
            <p:nvPr/>
          </p:nvGrpSpPr>
          <p:grpSpPr bwMode="auto">
            <a:xfrm>
              <a:off x="7450718" y="3507832"/>
              <a:ext cx="12897" cy="54617"/>
              <a:chOff x="4701" y="2330"/>
              <a:chExt cx="8" cy="33"/>
            </a:xfrm>
            <a:solidFill>
              <a:srgbClr val="FFFFFF"/>
            </a:solidFill>
            <a:effectLst/>
          </p:grpSpPr>
          <p:sp>
            <p:nvSpPr>
              <p:cNvPr id="6661" name="Freeform 449"/>
              <p:cNvSpPr>
                <a:spLocks/>
              </p:cNvSpPr>
              <p:nvPr/>
            </p:nvSpPr>
            <p:spPr bwMode="auto">
              <a:xfrm>
                <a:off x="4701" y="2330"/>
                <a:ext cx="8" cy="33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9"/>
                  </a:cxn>
                  <a:cxn ang="0">
                    <a:pos x="5" y="21"/>
                  </a:cxn>
                  <a:cxn ang="0">
                    <a:pos x="0" y="33"/>
                  </a:cxn>
                  <a:cxn ang="0">
                    <a:pos x="5" y="16"/>
                  </a:cxn>
                  <a:cxn ang="0">
                    <a:pos x="8" y="0"/>
                  </a:cxn>
                </a:cxnLst>
                <a:rect l="0" t="0" r="r" b="b"/>
                <a:pathLst>
                  <a:path w="8" h="33">
                    <a:moveTo>
                      <a:pt x="8" y="0"/>
                    </a:moveTo>
                    <a:lnTo>
                      <a:pt x="8" y="9"/>
                    </a:lnTo>
                    <a:lnTo>
                      <a:pt x="5" y="21"/>
                    </a:lnTo>
                    <a:lnTo>
                      <a:pt x="0" y="33"/>
                    </a:lnTo>
                    <a:lnTo>
                      <a:pt x="5" y="16"/>
                    </a:lnTo>
                    <a:lnTo>
                      <a:pt x="8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62" name="Freeform 450"/>
              <p:cNvSpPr>
                <a:spLocks/>
              </p:cNvSpPr>
              <p:nvPr/>
            </p:nvSpPr>
            <p:spPr bwMode="auto">
              <a:xfrm>
                <a:off x="4701" y="2330"/>
                <a:ext cx="8" cy="33"/>
              </a:xfrm>
              <a:custGeom>
                <a:avLst/>
                <a:gdLst/>
                <a:ahLst/>
                <a:cxnLst>
                  <a:cxn ang="0">
                    <a:pos x="8" y="0"/>
                  </a:cxn>
                  <a:cxn ang="0">
                    <a:pos x="8" y="9"/>
                  </a:cxn>
                  <a:cxn ang="0">
                    <a:pos x="5" y="21"/>
                  </a:cxn>
                  <a:cxn ang="0">
                    <a:pos x="0" y="33"/>
                  </a:cxn>
                  <a:cxn ang="0">
                    <a:pos x="5" y="16"/>
                  </a:cxn>
                  <a:cxn ang="0">
                    <a:pos x="8" y="0"/>
                  </a:cxn>
                </a:cxnLst>
                <a:rect l="0" t="0" r="r" b="b"/>
                <a:pathLst>
                  <a:path w="8" h="33">
                    <a:moveTo>
                      <a:pt x="8" y="0"/>
                    </a:moveTo>
                    <a:lnTo>
                      <a:pt x="8" y="9"/>
                    </a:lnTo>
                    <a:lnTo>
                      <a:pt x="5" y="21"/>
                    </a:lnTo>
                    <a:lnTo>
                      <a:pt x="0" y="33"/>
                    </a:lnTo>
                    <a:lnTo>
                      <a:pt x="5" y="16"/>
                    </a:lnTo>
                    <a:lnTo>
                      <a:pt x="8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64" name="Group 451"/>
            <p:cNvGrpSpPr>
              <a:grpSpLocks/>
            </p:cNvGrpSpPr>
            <p:nvPr/>
          </p:nvGrpSpPr>
          <p:grpSpPr bwMode="auto">
            <a:xfrm>
              <a:off x="6741408" y="3237478"/>
              <a:ext cx="229272" cy="431474"/>
              <a:chOff x="4275" y="2167"/>
              <a:chExt cx="138" cy="261"/>
            </a:xfrm>
            <a:solidFill>
              <a:srgbClr val="FFFFFF"/>
            </a:solidFill>
            <a:effectLst/>
          </p:grpSpPr>
          <p:sp>
            <p:nvSpPr>
              <p:cNvPr id="6664" name="Freeform 452"/>
              <p:cNvSpPr>
                <a:spLocks/>
              </p:cNvSpPr>
              <p:nvPr/>
            </p:nvSpPr>
            <p:spPr bwMode="auto">
              <a:xfrm>
                <a:off x="4275" y="2167"/>
                <a:ext cx="138" cy="261"/>
              </a:xfrm>
              <a:custGeom>
                <a:avLst/>
                <a:gdLst/>
                <a:ahLst/>
                <a:cxnLst>
                  <a:cxn ang="0">
                    <a:pos x="45" y="185"/>
                  </a:cxn>
                  <a:cxn ang="0">
                    <a:pos x="53" y="154"/>
                  </a:cxn>
                  <a:cxn ang="0">
                    <a:pos x="53" y="127"/>
                  </a:cxn>
                  <a:cxn ang="0">
                    <a:pos x="68" y="137"/>
                  </a:cxn>
                  <a:cxn ang="0">
                    <a:pos x="95" y="149"/>
                  </a:cxn>
                  <a:cxn ang="0">
                    <a:pos x="95" y="142"/>
                  </a:cxn>
                  <a:cxn ang="0">
                    <a:pos x="99" y="108"/>
                  </a:cxn>
                  <a:cxn ang="0">
                    <a:pos x="134" y="107"/>
                  </a:cxn>
                  <a:cxn ang="0">
                    <a:pos x="134" y="83"/>
                  </a:cxn>
                  <a:cxn ang="0">
                    <a:pos x="117" y="51"/>
                  </a:cxn>
                  <a:cxn ang="0">
                    <a:pos x="89" y="41"/>
                  </a:cxn>
                  <a:cxn ang="0">
                    <a:pos x="74" y="41"/>
                  </a:cxn>
                  <a:cxn ang="0">
                    <a:pos x="59" y="33"/>
                  </a:cxn>
                  <a:cxn ang="0">
                    <a:pos x="46" y="13"/>
                  </a:cxn>
                  <a:cxn ang="0">
                    <a:pos x="39" y="0"/>
                  </a:cxn>
                  <a:cxn ang="0">
                    <a:pos x="23" y="10"/>
                  </a:cxn>
                  <a:cxn ang="0">
                    <a:pos x="4" y="33"/>
                  </a:cxn>
                  <a:cxn ang="0">
                    <a:pos x="12" y="53"/>
                  </a:cxn>
                  <a:cxn ang="0">
                    <a:pos x="31" y="73"/>
                  </a:cxn>
                  <a:cxn ang="0">
                    <a:pos x="24" y="91"/>
                  </a:cxn>
                  <a:cxn ang="0">
                    <a:pos x="33" y="112"/>
                  </a:cxn>
                  <a:cxn ang="0">
                    <a:pos x="45" y="140"/>
                  </a:cxn>
                  <a:cxn ang="0">
                    <a:pos x="44" y="167"/>
                  </a:cxn>
                  <a:cxn ang="0">
                    <a:pos x="39" y="183"/>
                  </a:cxn>
                  <a:cxn ang="0">
                    <a:pos x="34" y="218"/>
                  </a:cxn>
                  <a:cxn ang="0">
                    <a:pos x="45" y="226"/>
                  </a:cxn>
                  <a:cxn ang="0">
                    <a:pos x="56" y="239"/>
                  </a:cxn>
                  <a:cxn ang="0">
                    <a:pos x="65" y="247"/>
                  </a:cxn>
                  <a:cxn ang="0">
                    <a:pos x="78" y="261"/>
                  </a:cxn>
                  <a:cxn ang="0">
                    <a:pos x="95" y="253"/>
                  </a:cxn>
                  <a:cxn ang="0">
                    <a:pos x="75" y="240"/>
                  </a:cxn>
                  <a:cxn ang="0">
                    <a:pos x="63" y="218"/>
                  </a:cxn>
                  <a:cxn ang="0">
                    <a:pos x="50" y="199"/>
                  </a:cxn>
                </a:cxnLst>
                <a:rect l="0" t="0" r="r" b="b"/>
                <a:pathLst>
                  <a:path w="138" h="261">
                    <a:moveTo>
                      <a:pt x="50" y="199"/>
                    </a:moveTo>
                    <a:lnTo>
                      <a:pt x="45" y="185"/>
                    </a:lnTo>
                    <a:lnTo>
                      <a:pt x="49" y="170"/>
                    </a:lnTo>
                    <a:lnTo>
                      <a:pt x="53" y="154"/>
                    </a:lnTo>
                    <a:lnTo>
                      <a:pt x="53" y="140"/>
                    </a:lnTo>
                    <a:lnTo>
                      <a:pt x="53" y="127"/>
                    </a:lnTo>
                    <a:lnTo>
                      <a:pt x="67" y="124"/>
                    </a:lnTo>
                    <a:lnTo>
                      <a:pt x="68" y="137"/>
                    </a:lnTo>
                    <a:lnTo>
                      <a:pt x="79" y="139"/>
                    </a:lnTo>
                    <a:lnTo>
                      <a:pt x="95" y="149"/>
                    </a:lnTo>
                    <a:lnTo>
                      <a:pt x="102" y="156"/>
                    </a:lnTo>
                    <a:lnTo>
                      <a:pt x="95" y="142"/>
                    </a:lnTo>
                    <a:lnTo>
                      <a:pt x="89" y="128"/>
                    </a:lnTo>
                    <a:lnTo>
                      <a:pt x="99" y="108"/>
                    </a:lnTo>
                    <a:lnTo>
                      <a:pt x="117" y="108"/>
                    </a:lnTo>
                    <a:lnTo>
                      <a:pt x="134" y="107"/>
                    </a:lnTo>
                    <a:lnTo>
                      <a:pt x="138" y="98"/>
                    </a:lnTo>
                    <a:lnTo>
                      <a:pt x="134" y="83"/>
                    </a:lnTo>
                    <a:lnTo>
                      <a:pt x="120" y="64"/>
                    </a:lnTo>
                    <a:lnTo>
                      <a:pt x="117" y="51"/>
                    </a:lnTo>
                    <a:lnTo>
                      <a:pt x="97" y="36"/>
                    </a:lnTo>
                    <a:lnTo>
                      <a:pt x="89" y="41"/>
                    </a:lnTo>
                    <a:lnTo>
                      <a:pt x="83" y="44"/>
                    </a:lnTo>
                    <a:lnTo>
                      <a:pt x="74" y="41"/>
                    </a:lnTo>
                    <a:lnTo>
                      <a:pt x="60" y="51"/>
                    </a:lnTo>
                    <a:lnTo>
                      <a:pt x="59" y="33"/>
                    </a:lnTo>
                    <a:lnTo>
                      <a:pt x="57" y="13"/>
                    </a:lnTo>
                    <a:lnTo>
                      <a:pt x="46" y="13"/>
                    </a:lnTo>
                    <a:lnTo>
                      <a:pt x="44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3" y="10"/>
                    </a:lnTo>
                    <a:lnTo>
                      <a:pt x="7" y="13"/>
                    </a:lnTo>
                    <a:lnTo>
                      <a:pt x="4" y="33"/>
                    </a:lnTo>
                    <a:lnTo>
                      <a:pt x="0" y="33"/>
                    </a:lnTo>
                    <a:lnTo>
                      <a:pt x="12" y="53"/>
                    </a:lnTo>
                    <a:lnTo>
                      <a:pt x="26" y="72"/>
                    </a:lnTo>
                    <a:lnTo>
                      <a:pt x="31" y="73"/>
                    </a:lnTo>
                    <a:lnTo>
                      <a:pt x="26" y="84"/>
                    </a:lnTo>
                    <a:lnTo>
                      <a:pt x="24" y="91"/>
                    </a:lnTo>
                    <a:lnTo>
                      <a:pt x="24" y="101"/>
                    </a:lnTo>
                    <a:lnTo>
                      <a:pt x="33" y="112"/>
                    </a:lnTo>
                    <a:lnTo>
                      <a:pt x="41" y="124"/>
                    </a:lnTo>
                    <a:lnTo>
                      <a:pt x="45" y="140"/>
                    </a:lnTo>
                    <a:lnTo>
                      <a:pt x="50" y="156"/>
                    </a:lnTo>
                    <a:lnTo>
                      <a:pt x="44" y="167"/>
                    </a:lnTo>
                    <a:lnTo>
                      <a:pt x="39" y="180"/>
                    </a:lnTo>
                    <a:lnTo>
                      <a:pt x="39" y="183"/>
                    </a:lnTo>
                    <a:lnTo>
                      <a:pt x="36" y="199"/>
                    </a:lnTo>
                    <a:lnTo>
                      <a:pt x="34" y="218"/>
                    </a:lnTo>
                    <a:lnTo>
                      <a:pt x="36" y="216"/>
                    </a:lnTo>
                    <a:lnTo>
                      <a:pt x="45" y="226"/>
                    </a:lnTo>
                    <a:lnTo>
                      <a:pt x="53" y="235"/>
                    </a:lnTo>
                    <a:lnTo>
                      <a:pt x="56" y="239"/>
                    </a:lnTo>
                    <a:lnTo>
                      <a:pt x="64" y="250"/>
                    </a:lnTo>
                    <a:lnTo>
                      <a:pt x="65" y="247"/>
                    </a:lnTo>
                    <a:lnTo>
                      <a:pt x="77" y="253"/>
                    </a:lnTo>
                    <a:lnTo>
                      <a:pt x="78" y="261"/>
                    </a:lnTo>
                    <a:lnTo>
                      <a:pt x="89" y="260"/>
                    </a:lnTo>
                    <a:lnTo>
                      <a:pt x="95" y="253"/>
                    </a:lnTo>
                    <a:lnTo>
                      <a:pt x="86" y="242"/>
                    </a:lnTo>
                    <a:lnTo>
                      <a:pt x="75" y="240"/>
                    </a:lnTo>
                    <a:lnTo>
                      <a:pt x="66" y="230"/>
                    </a:lnTo>
                    <a:lnTo>
                      <a:pt x="63" y="218"/>
                    </a:lnTo>
                    <a:lnTo>
                      <a:pt x="57" y="200"/>
                    </a:lnTo>
                    <a:lnTo>
                      <a:pt x="50" y="199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65" name="Freeform 453"/>
              <p:cNvSpPr>
                <a:spLocks/>
              </p:cNvSpPr>
              <p:nvPr/>
            </p:nvSpPr>
            <p:spPr bwMode="auto">
              <a:xfrm>
                <a:off x="4275" y="2167"/>
                <a:ext cx="138" cy="261"/>
              </a:xfrm>
              <a:custGeom>
                <a:avLst/>
                <a:gdLst/>
                <a:ahLst/>
                <a:cxnLst>
                  <a:cxn ang="0">
                    <a:pos x="45" y="185"/>
                  </a:cxn>
                  <a:cxn ang="0">
                    <a:pos x="53" y="154"/>
                  </a:cxn>
                  <a:cxn ang="0">
                    <a:pos x="53" y="127"/>
                  </a:cxn>
                  <a:cxn ang="0">
                    <a:pos x="68" y="137"/>
                  </a:cxn>
                  <a:cxn ang="0">
                    <a:pos x="95" y="149"/>
                  </a:cxn>
                  <a:cxn ang="0">
                    <a:pos x="95" y="142"/>
                  </a:cxn>
                  <a:cxn ang="0">
                    <a:pos x="99" y="108"/>
                  </a:cxn>
                  <a:cxn ang="0">
                    <a:pos x="134" y="107"/>
                  </a:cxn>
                  <a:cxn ang="0">
                    <a:pos x="134" y="83"/>
                  </a:cxn>
                  <a:cxn ang="0">
                    <a:pos x="117" y="51"/>
                  </a:cxn>
                  <a:cxn ang="0">
                    <a:pos x="89" y="41"/>
                  </a:cxn>
                  <a:cxn ang="0">
                    <a:pos x="74" y="41"/>
                  </a:cxn>
                  <a:cxn ang="0">
                    <a:pos x="59" y="33"/>
                  </a:cxn>
                  <a:cxn ang="0">
                    <a:pos x="46" y="13"/>
                  </a:cxn>
                  <a:cxn ang="0">
                    <a:pos x="39" y="0"/>
                  </a:cxn>
                  <a:cxn ang="0">
                    <a:pos x="23" y="10"/>
                  </a:cxn>
                  <a:cxn ang="0">
                    <a:pos x="4" y="33"/>
                  </a:cxn>
                  <a:cxn ang="0">
                    <a:pos x="12" y="53"/>
                  </a:cxn>
                  <a:cxn ang="0">
                    <a:pos x="31" y="73"/>
                  </a:cxn>
                  <a:cxn ang="0">
                    <a:pos x="24" y="91"/>
                  </a:cxn>
                  <a:cxn ang="0">
                    <a:pos x="33" y="112"/>
                  </a:cxn>
                  <a:cxn ang="0">
                    <a:pos x="45" y="140"/>
                  </a:cxn>
                  <a:cxn ang="0">
                    <a:pos x="44" y="167"/>
                  </a:cxn>
                  <a:cxn ang="0">
                    <a:pos x="39" y="183"/>
                  </a:cxn>
                  <a:cxn ang="0">
                    <a:pos x="34" y="218"/>
                  </a:cxn>
                  <a:cxn ang="0">
                    <a:pos x="45" y="226"/>
                  </a:cxn>
                  <a:cxn ang="0">
                    <a:pos x="56" y="239"/>
                  </a:cxn>
                  <a:cxn ang="0">
                    <a:pos x="65" y="247"/>
                  </a:cxn>
                  <a:cxn ang="0">
                    <a:pos x="78" y="261"/>
                  </a:cxn>
                  <a:cxn ang="0">
                    <a:pos x="95" y="253"/>
                  </a:cxn>
                  <a:cxn ang="0">
                    <a:pos x="75" y="240"/>
                  </a:cxn>
                  <a:cxn ang="0">
                    <a:pos x="63" y="218"/>
                  </a:cxn>
                  <a:cxn ang="0">
                    <a:pos x="50" y="199"/>
                  </a:cxn>
                </a:cxnLst>
                <a:rect l="0" t="0" r="r" b="b"/>
                <a:pathLst>
                  <a:path w="138" h="261">
                    <a:moveTo>
                      <a:pt x="50" y="199"/>
                    </a:moveTo>
                    <a:lnTo>
                      <a:pt x="45" y="185"/>
                    </a:lnTo>
                    <a:lnTo>
                      <a:pt x="49" y="170"/>
                    </a:lnTo>
                    <a:lnTo>
                      <a:pt x="53" y="154"/>
                    </a:lnTo>
                    <a:lnTo>
                      <a:pt x="53" y="140"/>
                    </a:lnTo>
                    <a:lnTo>
                      <a:pt x="53" y="127"/>
                    </a:lnTo>
                    <a:lnTo>
                      <a:pt x="67" y="124"/>
                    </a:lnTo>
                    <a:lnTo>
                      <a:pt x="68" y="137"/>
                    </a:lnTo>
                    <a:lnTo>
                      <a:pt x="79" y="139"/>
                    </a:lnTo>
                    <a:lnTo>
                      <a:pt x="95" y="149"/>
                    </a:lnTo>
                    <a:lnTo>
                      <a:pt x="102" y="156"/>
                    </a:lnTo>
                    <a:lnTo>
                      <a:pt x="95" y="142"/>
                    </a:lnTo>
                    <a:lnTo>
                      <a:pt x="89" y="128"/>
                    </a:lnTo>
                    <a:lnTo>
                      <a:pt x="99" y="108"/>
                    </a:lnTo>
                    <a:lnTo>
                      <a:pt x="117" y="108"/>
                    </a:lnTo>
                    <a:lnTo>
                      <a:pt x="134" y="107"/>
                    </a:lnTo>
                    <a:lnTo>
                      <a:pt x="138" y="98"/>
                    </a:lnTo>
                    <a:lnTo>
                      <a:pt x="134" y="83"/>
                    </a:lnTo>
                    <a:lnTo>
                      <a:pt x="120" y="64"/>
                    </a:lnTo>
                    <a:lnTo>
                      <a:pt x="117" y="51"/>
                    </a:lnTo>
                    <a:lnTo>
                      <a:pt x="97" y="36"/>
                    </a:lnTo>
                    <a:lnTo>
                      <a:pt x="89" y="41"/>
                    </a:lnTo>
                    <a:lnTo>
                      <a:pt x="83" y="44"/>
                    </a:lnTo>
                    <a:lnTo>
                      <a:pt x="74" y="41"/>
                    </a:lnTo>
                    <a:lnTo>
                      <a:pt x="60" y="51"/>
                    </a:lnTo>
                    <a:lnTo>
                      <a:pt x="59" y="33"/>
                    </a:lnTo>
                    <a:lnTo>
                      <a:pt x="57" y="13"/>
                    </a:lnTo>
                    <a:lnTo>
                      <a:pt x="46" y="13"/>
                    </a:lnTo>
                    <a:lnTo>
                      <a:pt x="44" y="2"/>
                    </a:lnTo>
                    <a:lnTo>
                      <a:pt x="39" y="0"/>
                    </a:lnTo>
                    <a:lnTo>
                      <a:pt x="30" y="2"/>
                    </a:lnTo>
                    <a:lnTo>
                      <a:pt x="23" y="10"/>
                    </a:lnTo>
                    <a:lnTo>
                      <a:pt x="7" y="13"/>
                    </a:lnTo>
                    <a:lnTo>
                      <a:pt x="4" y="33"/>
                    </a:lnTo>
                    <a:lnTo>
                      <a:pt x="0" y="33"/>
                    </a:lnTo>
                    <a:lnTo>
                      <a:pt x="12" y="53"/>
                    </a:lnTo>
                    <a:lnTo>
                      <a:pt x="26" y="72"/>
                    </a:lnTo>
                    <a:lnTo>
                      <a:pt x="31" y="73"/>
                    </a:lnTo>
                    <a:lnTo>
                      <a:pt x="26" y="84"/>
                    </a:lnTo>
                    <a:lnTo>
                      <a:pt x="24" y="91"/>
                    </a:lnTo>
                    <a:lnTo>
                      <a:pt x="24" y="101"/>
                    </a:lnTo>
                    <a:lnTo>
                      <a:pt x="33" y="112"/>
                    </a:lnTo>
                    <a:lnTo>
                      <a:pt x="41" y="124"/>
                    </a:lnTo>
                    <a:lnTo>
                      <a:pt x="45" y="140"/>
                    </a:lnTo>
                    <a:lnTo>
                      <a:pt x="50" y="156"/>
                    </a:lnTo>
                    <a:lnTo>
                      <a:pt x="44" y="167"/>
                    </a:lnTo>
                    <a:lnTo>
                      <a:pt x="39" y="180"/>
                    </a:lnTo>
                    <a:lnTo>
                      <a:pt x="39" y="183"/>
                    </a:lnTo>
                    <a:lnTo>
                      <a:pt x="36" y="199"/>
                    </a:lnTo>
                    <a:lnTo>
                      <a:pt x="34" y="218"/>
                    </a:lnTo>
                    <a:lnTo>
                      <a:pt x="36" y="216"/>
                    </a:lnTo>
                    <a:lnTo>
                      <a:pt x="45" y="226"/>
                    </a:lnTo>
                    <a:lnTo>
                      <a:pt x="53" y="235"/>
                    </a:lnTo>
                    <a:lnTo>
                      <a:pt x="56" y="239"/>
                    </a:lnTo>
                    <a:lnTo>
                      <a:pt x="64" y="250"/>
                    </a:lnTo>
                    <a:lnTo>
                      <a:pt x="65" y="247"/>
                    </a:lnTo>
                    <a:lnTo>
                      <a:pt x="77" y="253"/>
                    </a:lnTo>
                    <a:lnTo>
                      <a:pt x="78" y="261"/>
                    </a:lnTo>
                    <a:lnTo>
                      <a:pt x="89" y="260"/>
                    </a:lnTo>
                    <a:lnTo>
                      <a:pt x="95" y="253"/>
                    </a:lnTo>
                    <a:lnTo>
                      <a:pt x="86" y="242"/>
                    </a:lnTo>
                    <a:lnTo>
                      <a:pt x="75" y="240"/>
                    </a:lnTo>
                    <a:lnTo>
                      <a:pt x="66" y="230"/>
                    </a:lnTo>
                    <a:lnTo>
                      <a:pt x="63" y="218"/>
                    </a:lnTo>
                    <a:lnTo>
                      <a:pt x="57" y="200"/>
                    </a:lnTo>
                    <a:lnTo>
                      <a:pt x="50" y="199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67" name="Group 454"/>
            <p:cNvGrpSpPr>
              <a:grpSpLocks/>
            </p:cNvGrpSpPr>
            <p:nvPr/>
          </p:nvGrpSpPr>
          <p:grpSpPr bwMode="auto">
            <a:xfrm>
              <a:off x="6848879" y="3151456"/>
              <a:ext cx="229272" cy="430109"/>
              <a:chOff x="4339" y="2115"/>
              <a:chExt cx="138" cy="260"/>
            </a:xfrm>
            <a:solidFill>
              <a:srgbClr val="FFFFFF"/>
            </a:solidFill>
            <a:effectLst/>
          </p:grpSpPr>
          <p:sp>
            <p:nvSpPr>
              <p:cNvPr id="6667" name="Freeform 455"/>
              <p:cNvSpPr>
                <a:spLocks/>
              </p:cNvSpPr>
              <p:nvPr/>
            </p:nvSpPr>
            <p:spPr bwMode="auto">
              <a:xfrm>
                <a:off x="4339" y="2115"/>
                <a:ext cx="138" cy="260"/>
              </a:xfrm>
              <a:custGeom>
                <a:avLst/>
                <a:gdLst/>
                <a:ahLst/>
                <a:cxnLst>
                  <a:cxn ang="0">
                    <a:pos x="43" y="49"/>
                  </a:cxn>
                  <a:cxn ang="0">
                    <a:pos x="25" y="45"/>
                  </a:cxn>
                  <a:cxn ang="0">
                    <a:pos x="12" y="26"/>
                  </a:cxn>
                  <a:cxn ang="0">
                    <a:pos x="3" y="11"/>
                  </a:cxn>
                  <a:cxn ang="0">
                    <a:pos x="15" y="11"/>
                  </a:cxn>
                  <a:cxn ang="0">
                    <a:pos x="25" y="11"/>
                  </a:cxn>
                  <a:cxn ang="0">
                    <a:pos x="33" y="10"/>
                  </a:cxn>
                  <a:cxn ang="0">
                    <a:pos x="50" y="1"/>
                  </a:cxn>
                  <a:cxn ang="0">
                    <a:pos x="71" y="19"/>
                  </a:cxn>
                  <a:cxn ang="0">
                    <a:pos x="93" y="30"/>
                  </a:cxn>
                  <a:cxn ang="0">
                    <a:pos x="76" y="41"/>
                  </a:cxn>
                  <a:cxn ang="0">
                    <a:pos x="71" y="58"/>
                  </a:cxn>
                  <a:cxn ang="0">
                    <a:pos x="76" y="90"/>
                  </a:cxn>
                  <a:cxn ang="0">
                    <a:pos x="89" y="109"/>
                  </a:cxn>
                  <a:cxn ang="0">
                    <a:pos x="113" y="129"/>
                  </a:cxn>
                  <a:cxn ang="0">
                    <a:pos x="131" y="164"/>
                  </a:cxn>
                  <a:cxn ang="0">
                    <a:pos x="137" y="196"/>
                  </a:cxn>
                  <a:cxn ang="0">
                    <a:pos x="135" y="209"/>
                  </a:cxn>
                  <a:cxn ang="0">
                    <a:pos x="112" y="228"/>
                  </a:cxn>
                  <a:cxn ang="0">
                    <a:pos x="100" y="230"/>
                  </a:cxn>
                  <a:cxn ang="0">
                    <a:pos x="98" y="238"/>
                  </a:cxn>
                  <a:cxn ang="0">
                    <a:pos x="93" y="245"/>
                  </a:cxn>
                  <a:cxn ang="0">
                    <a:pos x="73" y="260"/>
                  </a:cxn>
                  <a:cxn ang="0">
                    <a:pos x="64" y="230"/>
                  </a:cxn>
                  <a:cxn ang="0">
                    <a:pos x="77" y="221"/>
                  </a:cxn>
                  <a:cxn ang="0">
                    <a:pos x="85" y="209"/>
                  </a:cxn>
                  <a:cxn ang="0">
                    <a:pos x="107" y="197"/>
                  </a:cxn>
                  <a:cxn ang="0">
                    <a:pos x="105" y="169"/>
                  </a:cxn>
                  <a:cxn ang="0">
                    <a:pos x="103" y="139"/>
                  </a:cxn>
                  <a:cxn ang="0">
                    <a:pos x="98" y="129"/>
                  </a:cxn>
                  <a:cxn ang="0">
                    <a:pos x="77" y="108"/>
                  </a:cxn>
                  <a:cxn ang="0">
                    <a:pos x="59" y="84"/>
                  </a:cxn>
                  <a:cxn ang="0">
                    <a:pos x="41" y="64"/>
                  </a:cxn>
                  <a:cxn ang="0">
                    <a:pos x="49" y="54"/>
                  </a:cxn>
                </a:cxnLst>
                <a:rect l="0" t="0" r="r" b="b"/>
                <a:pathLst>
                  <a:path w="138" h="260">
                    <a:moveTo>
                      <a:pt x="49" y="54"/>
                    </a:moveTo>
                    <a:lnTo>
                      <a:pt x="43" y="49"/>
                    </a:lnTo>
                    <a:lnTo>
                      <a:pt x="34" y="41"/>
                    </a:lnTo>
                    <a:lnTo>
                      <a:pt x="25" y="45"/>
                    </a:lnTo>
                    <a:lnTo>
                      <a:pt x="14" y="34"/>
                    </a:lnTo>
                    <a:lnTo>
                      <a:pt x="12" y="26"/>
                    </a:lnTo>
                    <a:lnTo>
                      <a:pt x="0" y="14"/>
                    </a:lnTo>
                    <a:lnTo>
                      <a:pt x="3" y="11"/>
                    </a:lnTo>
                    <a:lnTo>
                      <a:pt x="12" y="13"/>
                    </a:lnTo>
                    <a:lnTo>
                      <a:pt x="15" y="11"/>
                    </a:lnTo>
                    <a:lnTo>
                      <a:pt x="21" y="10"/>
                    </a:lnTo>
                    <a:lnTo>
                      <a:pt x="25" y="11"/>
                    </a:lnTo>
                    <a:lnTo>
                      <a:pt x="28" y="10"/>
                    </a:lnTo>
                    <a:lnTo>
                      <a:pt x="33" y="10"/>
                    </a:lnTo>
                    <a:lnTo>
                      <a:pt x="43" y="0"/>
                    </a:lnTo>
                    <a:lnTo>
                      <a:pt x="50" y="1"/>
                    </a:lnTo>
                    <a:lnTo>
                      <a:pt x="68" y="7"/>
                    </a:lnTo>
                    <a:lnTo>
                      <a:pt x="71" y="19"/>
                    </a:lnTo>
                    <a:lnTo>
                      <a:pt x="77" y="23"/>
                    </a:lnTo>
                    <a:lnTo>
                      <a:pt x="93" y="30"/>
                    </a:lnTo>
                    <a:lnTo>
                      <a:pt x="84" y="36"/>
                    </a:lnTo>
                    <a:lnTo>
                      <a:pt x="76" y="41"/>
                    </a:lnTo>
                    <a:lnTo>
                      <a:pt x="76" y="44"/>
                    </a:lnTo>
                    <a:lnTo>
                      <a:pt x="71" y="58"/>
                    </a:lnTo>
                    <a:lnTo>
                      <a:pt x="64" y="75"/>
                    </a:lnTo>
                    <a:lnTo>
                      <a:pt x="76" y="90"/>
                    </a:lnTo>
                    <a:lnTo>
                      <a:pt x="79" y="99"/>
                    </a:lnTo>
                    <a:lnTo>
                      <a:pt x="89" y="109"/>
                    </a:lnTo>
                    <a:lnTo>
                      <a:pt x="99" y="119"/>
                    </a:lnTo>
                    <a:lnTo>
                      <a:pt x="113" y="129"/>
                    </a:lnTo>
                    <a:lnTo>
                      <a:pt x="123" y="141"/>
                    </a:lnTo>
                    <a:lnTo>
                      <a:pt x="131" y="164"/>
                    </a:lnTo>
                    <a:lnTo>
                      <a:pt x="138" y="189"/>
                    </a:lnTo>
                    <a:lnTo>
                      <a:pt x="137" y="196"/>
                    </a:lnTo>
                    <a:lnTo>
                      <a:pt x="137" y="202"/>
                    </a:lnTo>
                    <a:lnTo>
                      <a:pt x="135" y="209"/>
                    </a:lnTo>
                    <a:lnTo>
                      <a:pt x="123" y="219"/>
                    </a:lnTo>
                    <a:lnTo>
                      <a:pt x="112" y="228"/>
                    </a:lnTo>
                    <a:lnTo>
                      <a:pt x="102" y="226"/>
                    </a:lnTo>
                    <a:lnTo>
                      <a:pt x="100" y="230"/>
                    </a:lnTo>
                    <a:lnTo>
                      <a:pt x="102" y="236"/>
                    </a:lnTo>
                    <a:lnTo>
                      <a:pt x="98" y="238"/>
                    </a:lnTo>
                    <a:lnTo>
                      <a:pt x="98" y="245"/>
                    </a:lnTo>
                    <a:lnTo>
                      <a:pt x="93" y="245"/>
                    </a:lnTo>
                    <a:lnTo>
                      <a:pt x="81" y="258"/>
                    </a:lnTo>
                    <a:lnTo>
                      <a:pt x="73" y="260"/>
                    </a:lnTo>
                    <a:lnTo>
                      <a:pt x="74" y="239"/>
                    </a:lnTo>
                    <a:lnTo>
                      <a:pt x="64" y="230"/>
                    </a:lnTo>
                    <a:lnTo>
                      <a:pt x="73" y="224"/>
                    </a:lnTo>
                    <a:lnTo>
                      <a:pt x="77" y="221"/>
                    </a:lnTo>
                    <a:lnTo>
                      <a:pt x="89" y="223"/>
                    </a:lnTo>
                    <a:lnTo>
                      <a:pt x="85" y="209"/>
                    </a:lnTo>
                    <a:lnTo>
                      <a:pt x="93" y="205"/>
                    </a:lnTo>
                    <a:lnTo>
                      <a:pt x="107" y="197"/>
                    </a:lnTo>
                    <a:lnTo>
                      <a:pt x="106" y="184"/>
                    </a:lnTo>
                    <a:lnTo>
                      <a:pt x="105" y="169"/>
                    </a:lnTo>
                    <a:lnTo>
                      <a:pt x="105" y="153"/>
                    </a:lnTo>
                    <a:lnTo>
                      <a:pt x="103" y="139"/>
                    </a:lnTo>
                    <a:lnTo>
                      <a:pt x="97" y="132"/>
                    </a:lnTo>
                    <a:lnTo>
                      <a:pt x="98" y="129"/>
                    </a:lnTo>
                    <a:lnTo>
                      <a:pt x="85" y="118"/>
                    </a:lnTo>
                    <a:lnTo>
                      <a:pt x="77" y="108"/>
                    </a:lnTo>
                    <a:lnTo>
                      <a:pt x="68" y="96"/>
                    </a:lnTo>
                    <a:lnTo>
                      <a:pt x="59" y="84"/>
                    </a:lnTo>
                    <a:lnTo>
                      <a:pt x="38" y="68"/>
                    </a:lnTo>
                    <a:lnTo>
                      <a:pt x="41" y="64"/>
                    </a:lnTo>
                    <a:lnTo>
                      <a:pt x="50" y="61"/>
                    </a:lnTo>
                    <a:lnTo>
                      <a:pt x="49" y="54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68" name="Freeform 456"/>
              <p:cNvSpPr>
                <a:spLocks/>
              </p:cNvSpPr>
              <p:nvPr/>
            </p:nvSpPr>
            <p:spPr bwMode="auto">
              <a:xfrm>
                <a:off x="4339" y="2115"/>
                <a:ext cx="138" cy="260"/>
              </a:xfrm>
              <a:custGeom>
                <a:avLst/>
                <a:gdLst/>
                <a:ahLst/>
                <a:cxnLst>
                  <a:cxn ang="0">
                    <a:pos x="43" y="49"/>
                  </a:cxn>
                  <a:cxn ang="0">
                    <a:pos x="25" y="45"/>
                  </a:cxn>
                  <a:cxn ang="0">
                    <a:pos x="12" y="26"/>
                  </a:cxn>
                  <a:cxn ang="0">
                    <a:pos x="3" y="11"/>
                  </a:cxn>
                  <a:cxn ang="0">
                    <a:pos x="15" y="11"/>
                  </a:cxn>
                  <a:cxn ang="0">
                    <a:pos x="25" y="11"/>
                  </a:cxn>
                  <a:cxn ang="0">
                    <a:pos x="33" y="10"/>
                  </a:cxn>
                  <a:cxn ang="0">
                    <a:pos x="50" y="1"/>
                  </a:cxn>
                  <a:cxn ang="0">
                    <a:pos x="71" y="19"/>
                  </a:cxn>
                  <a:cxn ang="0">
                    <a:pos x="93" y="30"/>
                  </a:cxn>
                  <a:cxn ang="0">
                    <a:pos x="76" y="41"/>
                  </a:cxn>
                  <a:cxn ang="0">
                    <a:pos x="71" y="58"/>
                  </a:cxn>
                  <a:cxn ang="0">
                    <a:pos x="76" y="90"/>
                  </a:cxn>
                  <a:cxn ang="0">
                    <a:pos x="89" y="109"/>
                  </a:cxn>
                  <a:cxn ang="0">
                    <a:pos x="113" y="129"/>
                  </a:cxn>
                  <a:cxn ang="0">
                    <a:pos x="131" y="164"/>
                  </a:cxn>
                  <a:cxn ang="0">
                    <a:pos x="137" y="196"/>
                  </a:cxn>
                  <a:cxn ang="0">
                    <a:pos x="135" y="209"/>
                  </a:cxn>
                  <a:cxn ang="0">
                    <a:pos x="112" y="228"/>
                  </a:cxn>
                  <a:cxn ang="0">
                    <a:pos x="100" y="230"/>
                  </a:cxn>
                  <a:cxn ang="0">
                    <a:pos x="98" y="238"/>
                  </a:cxn>
                  <a:cxn ang="0">
                    <a:pos x="93" y="245"/>
                  </a:cxn>
                  <a:cxn ang="0">
                    <a:pos x="73" y="260"/>
                  </a:cxn>
                  <a:cxn ang="0">
                    <a:pos x="64" y="230"/>
                  </a:cxn>
                  <a:cxn ang="0">
                    <a:pos x="77" y="221"/>
                  </a:cxn>
                  <a:cxn ang="0">
                    <a:pos x="85" y="209"/>
                  </a:cxn>
                  <a:cxn ang="0">
                    <a:pos x="107" y="197"/>
                  </a:cxn>
                  <a:cxn ang="0">
                    <a:pos x="105" y="169"/>
                  </a:cxn>
                  <a:cxn ang="0">
                    <a:pos x="103" y="139"/>
                  </a:cxn>
                  <a:cxn ang="0">
                    <a:pos x="98" y="129"/>
                  </a:cxn>
                  <a:cxn ang="0">
                    <a:pos x="77" y="108"/>
                  </a:cxn>
                  <a:cxn ang="0">
                    <a:pos x="59" y="84"/>
                  </a:cxn>
                  <a:cxn ang="0">
                    <a:pos x="41" y="64"/>
                  </a:cxn>
                  <a:cxn ang="0">
                    <a:pos x="49" y="54"/>
                  </a:cxn>
                </a:cxnLst>
                <a:rect l="0" t="0" r="r" b="b"/>
                <a:pathLst>
                  <a:path w="138" h="260">
                    <a:moveTo>
                      <a:pt x="49" y="54"/>
                    </a:moveTo>
                    <a:lnTo>
                      <a:pt x="43" y="49"/>
                    </a:lnTo>
                    <a:lnTo>
                      <a:pt x="34" y="41"/>
                    </a:lnTo>
                    <a:lnTo>
                      <a:pt x="25" y="45"/>
                    </a:lnTo>
                    <a:lnTo>
                      <a:pt x="14" y="34"/>
                    </a:lnTo>
                    <a:lnTo>
                      <a:pt x="12" y="26"/>
                    </a:lnTo>
                    <a:lnTo>
                      <a:pt x="0" y="14"/>
                    </a:lnTo>
                    <a:lnTo>
                      <a:pt x="3" y="11"/>
                    </a:lnTo>
                    <a:lnTo>
                      <a:pt x="12" y="13"/>
                    </a:lnTo>
                    <a:lnTo>
                      <a:pt x="15" y="11"/>
                    </a:lnTo>
                    <a:lnTo>
                      <a:pt x="21" y="10"/>
                    </a:lnTo>
                    <a:lnTo>
                      <a:pt x="25" y="11"/>
                    </a:lnTo>
                    <a:lnTo>
                      <a:pt x="28" y="10"/>
                    </a:lnTo>
                    <a:lnTo>
                      <a:pt x="33" y="10"/>
                    </a:lnTo>
                    <a:lnTo>
                      <a:pt x="43" y="0"/>
                    </a:lnTo>
                    <a:lnTo>
                      <a:pt x="50" y="1"/>
                    </a:lnTo>
                    <a:lnTo>
                      <a:pt x="68" y="7"/>
                    </a:lnTo>
                    <a:lnTo>
                      <a:pt x="71" y="19"/>
                    </a:lnTo>
                    <a:lnTo>
                      <a:pt x="77" y="23"/>
                    </a:lnTo>
                    <a:lnTo>
                      <a:pt x="93" y="30"/>
                    </a:lnTo>
                    <a:lnTo>
                      <a:pt x="84" y="36"/>
                    </a:lnTo>
                    <a:lnTo>
                      <a:pt x="76" y="41"/>
                    </a:lnTo>
                    <a:lnTo>
                      <a:pt x="76" y="44"/>
                    </a:lnTo>
                    <a:lnTo>
                      <a:pt x="71" y="58"/>
                    </a:lnTo>
                    <a:lnTo>
                      <a:pt x="64" y="75"/>
                    </a:lnTo>
                    <a:lnTo>
                      <a:pt x="76" y="90"/>
                    </a:lnTo>
                    <a:lnTo>
                      <a:pt x="79" y="99"/>
                    </a:lnTo>
                    <a:lnTo>
                      <a:pt x="89" y="109"/>
                    </a:lnTo>
                    <a:lnTo>
                      <a:pt x="99" y="119"/>
                    </a:lnTo>
                    <a:lnTo>
                      <a:pt x="113" y="129"/>
                    </a:lnTo>
                    <a:lnTo>
                      <a:pt x="123" y="141"/>
                    </a:lnTo>
                    <a:lnTo>
                      <a:pt x="131" y="164"/>
                    </a:lnTo>
                    <a:lnTo>
                      <a:pt x="138" y="189"/>
                    </a:lnTo>
                    <a:lnTo>
                      <a:pt x="137" y="196"/>
                    </a:lnTo>
                    <a:lnTo>
                      <a:pt x="137" y="202"/>
                    </a:lnTo>
                    <a:lnTo>
                      <a:pt x="135" y="209"/>
                    </a:lnTo>
                    <a:lnTo>
                      <a:pt x="123" y="219"/>
                    </a:lnTo>
                    <a:lnTo>
                      <a:pt x="112" y="228"/>
                    </a:lnTo>
                    <a:lnTo>
                      <a:pt x="102" y="226"/>
                    </a:lnTo>
                    <a:lnTo>
                      <a:pt x="100" y="230"/>
                    </a:lnTo>
                    <a:lnTo>
                      <a:pt x="102" y="236"/>
                    </a:lnTo>
                    <a:lnTo>
                      <a:pt x="98" y="238"/>
                    </a:lnTo>
                    <a:lnTo>
                      <a:pt x="98" y="245"/>
                    </a:lnTo>
                    <a:lnTo>
                      <a:pt x="93" y="245"/>
                    </a:lnTo>
                    <a:lnTo>
                      <a:pt x="81" y="258"/>
                    </a:lnTo>
                    <a:lnTo>
                      <a:pt x="73" y="260"/>
                    </a:lnTo>
                    <a:lnTo>
                      <a:pt x="74" y="239"/>
                    </a:lnTo>
                    <a:lnTo>
                      <a:pt x="64" y="230"/>
                    </a:lnTo>
                    <a:lnTo>
                      <a:pt x="73" y="224"/>
                    </a:lnTo>
                    <a:lnTo>
                      <a:pt x="77" y="221"/>
                    </a:lnTo>
                    <a:lnTo>
                      <a:pt x="89" y="223"/>
                    </a:lnTo>
                    <a:lnTo>
                      <a:pt x="85" y="209"/>
                    </a:lnTo>
                    <a:lnTo>
                      <a:pt x="93" y="205"/>
                    </a:lnTo>
                    <a:lnTo>
                      <a:pt x="107" y="197"/>
                    </a:lnTo>
                    <a:lnTo>
                      <a:pt x="106" y="184"/>
                    </a:lnTo>
                    <a:lnTo>
                      <a:pt x="105" y="169"/>
                    </a:lnTo>
                    <a:lnTo>
                      <a:pt x="105" y="153"/>
                    </a:lnTo>
                    <a:lnTo>
                      <a:pt x="103" y="139"/>
                    </a:lnTo>
                    <a:lnTo>
                      <a:pt x="97" y="132"/>
                    </a:lnTo>
                    <a:lnTo>
                      <a:pt x="98" y="129"/>
                    </a:lnTo>
                    <a:lnTo>
                      <a:pt x="85" y="118"/>
                    </a:lnTo>
                    <a:lnTo>
                      <a:pt x="77" y="108"/>
                    </a:lnTo>
                    <a:lnTo>
                      <a:pt x="68" y="96"/>
                    </a:lnTo>
                    <a:lnTo>
                      <a:pt x="59" y="84"/>
                    </a:lnTo>
                    <a:lnTo>
                      <a:pt x="38" y="68"/>
                    </a:lnTo>
                    <a:lnTo>
                      <a:pt x="41" y="64"/>
                    </a:lnTo>
                    <a:lnTo>
                      <a:pt x="50" y="61"/>
                    </a:lnTo>
                    <a:lnTo>
                      <a:pt x="49" y="54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70" name="Group 457"/>
            <p:cNvGrpSpPr>
              <a:grpSpLocks/>
            </p:cNvGrpSpPr>
            <p:nvPr/>
          </p:nvGrpSpPr>
          <p:grpSpPr bwMode="auto">
            <a:xfrm>
              <a:off x="5524835" y="3066800"/>
              <a:ext cx="18628" cy="43694"/>
              <a:chOff x="3543" y="2064"/>
              <a:chExt cx="11" cy="27"/>
            </a:xfrm>
            <a:solidFill>
              <a:srgbClr val="FFFFFF"/>
            </a:solidFill>
            <a:effectLst/>
          </p:grpSpPr>
          <p:sp>
            <p:nvSpPr>
              <p:cNvPr id="6670" name="Freeform 458"/>
              <p:cNvSpPr>
                <a:spLocks/>
              </p:cNvSpPr>
              <p:nvPr/>
            </p:nvSpPr>
            <p:spPr bwMode="auto">
              <a:xfrm>
                <a:off x="3543" y="2064"/>
                <a:ext cx="11" cy="27"/>
              </a:xfrm>
              <a:custGeom>
                <a:avLst/>
                <a:gdLst/>
                <a:ahLst/>
                <a:cxnLst>
                  <a:cxn ang="0">
                    <a:pos x="7" y="26"/>
                  </a:cxn>
                  <a:cxn ang="0">
                    <a:pos x="4" y="27"/>
                  </a:cxn>
                  <a:cxn ang="0">
                    <a:pos x="0" y="24"/>
                  </a:cxn>
                  <a:cxn ang="0">
                    <a:pos x="0" y="9"/>
                  </a:cxn>
                  <a:cxn ang="0">
                    <a:pos x="5" y="0"/>
                  </a:cxn>
                  <a:cxn ang="0">
                    <a:pos x="11" y="14"/>
                  </a:cxn>
                  <a:cxn ang="0">
                    <a:pos x="7" y="26"/>
                  </a:cxn>
                </a:cxnLst>
                <a:rect l="0" t="0" r="r" b="b"/>
                <a:pathLst>
                  <a:path w="11" h="27">
                    <a:moveTo>
                      <a:pt x="7" y="26"/>
                    </a:moveTo>
                    <a:lnTo>
                      <a:pt x="4" y="27"/>
                    </a:lnTo>
                    <a:lnTo>
                      <a:pt x="0" y="24"/>
                    </a:lnTo>
                    <a:lnTo>
                      <a:pt x="0" y="9"/>
                    </a:lnTo>
                    <a:lnTo>
                      <a:pt x="5" y="0"/>
                    </a:lnTo>
                    <a:lnTo>
                      <a:pt x="11" y="14"/>
                    </a:lnTo>
                    <a:lnTo>
                      <a:pt x="7" y="26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71" name="Freeform 459"/>
              <p:cNvSpPr>
                <a:spLocks/>
              </p:cNvSpPr>
              <p:nvPr/>
            </p:nvSpPr>
            <p:spPr bwMode="auto">
              <a:xfrm>
                <a:off x="3543" y="2064"/>
                <a:ext cx="11" cy="27"/>
              </a:xfrm>
              <a:custGeom>
                <a:avLst/>
                <a:gdLst/>
                <a:ahLst/>
                <a:cxnLst>
                  <a:cxn ang="0">
                    <a:pos x="7" y="26"/>
                  </a:cxn>
                  <a:cxn ang="0">
                    <a:pos x="4" y="27"/>
                  </a:cxn>
                  <a:cxn ang="0">
                    <a:pos x="0" y="24"/>
                  </a:cxn>
                  <a:cxn ang="0">
                    <a:pos x="0" y="9"/>
                  </a:cxn>
                  <a:cxn ang="0">
                    <a:pos x="5" y="0"/>
                  </a:cxn>
                  <a:cxn ang="0">
                    <a:pos x="11" y="14"/>
                  </a:cxn>
                  <a:cxn ang="0">
                    <a:pos x="7" y="26"/>
                  </a:cxn>
                </a:cxnLst>
                <a:rect l="0" t="0" r="r" b="b"/>
                <a:pathLst>
                  <a:path w="11" h="27">
                    <a:moveTo>
                      <a:pt x="7" y="26"/>
                    </a:moveTo>
                    <a:lnTo>
                      <a:pt x="4" y="27"/>
                    </a:lnTo>
                    <a:lnTo>
                      <a:pt x="0" y="24"/>
                    </a:lnTo>
                    <a:lnTo>
                      <a:pt x="0" y="9"/>
                    </a:lnTo>
                    <a:lnTo>
                      <a:pt x="5" y="0"/>
                    </a:lnTo>
                    <a:lnTo>
                      <a:pt x="11" y="14"/>
                    </a:lnTo>
                    <a:lnTo>
                      <a:pt x="7" y="26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73" name="Group 460"/>
            <p:cNvGrpSpPr>
              <a:grpSpLocks/>
            </p:cNvGrpSpPr>
            <p:nvPr/>
          </p:nvGrpSpPr>
          <p:grpSpPr bwMode="auto">
            <a:xfrm>
              <a:off x="5299863" y="2663999"/>
              <a:ext cx="533057" cy="428743"/>
              <a:chOff x="3407" y="1821"/>
              <a:chExt cx="321" cy="259"/>
            </a:xfrm>
            <a:solidFill>
              <a:srgbClr val="FFFFFF"/>
            </a:solidFill>
            <a:effectLst/>
          </p:grpSpPr>
          <p:sp>
            <p:nvSpPr>
              <p:cNvPr id="6673" name="Freeform 461"/>
              <p:cNvSpPr>
                <a:spLocks/>
              </p:cNvSpPr>
              <p:nvPr/>
            </p:nvSpPr>
            <p:spPr bwMode="auto">
              <a:xfrm>
                <a:off x="3407" y="1821"/>
                <a:ext cx="321" cy="259"/>
              </a:xfrm>
              <a:custGeom>
                <a:avLst/>
                <a:gdLst/>
                <a:ahLst/>
                <a:cxnLst>
                  <a:cxn ang="0">
                    <a:pos x="37" y="106"/>
                  </a:cxn>
                  <a:cxn ang="0">
                    <a:pos x="41" y="78"/>
                  </a:cxn>
                  <a:cxn ang="0">
                    <a:pos x="30" y="65"/>
                  </a:cxn>
                  <a:cxn ang="0">
                    <a:pos x="5" y="33"/>
                  </a:cxn>
                  <a:cxn ang="0">
                    <a:pos x="0" y="6"/>
                  </a:cxn>
                  <a:cxn ang="0">
                    <a:pos x="9" y="2"/>
                  </a:cxn>
                  <a:cxn ang="0">
                    <a:pos x="29" y="14"/>
                  </a:cxn>
                  <a:cxn ang="0">
                    <a:pos x="56" y="1"/>
                  </a:cxn>
                  <a:cxn ang="0">
                    <a:pos x="58" y="13"/>
                  </a:cxn>
                  <a:cxn ang="0">
                    <a:pos x="80" y="39"/>
                  </a:cxn>
                  <a:cxn ang="0">
                    <a:pos x="110" y="50"/>
                  </a:cxn>
                  <a:cxn ang="0">
                    <a:pos x="139" y="52"/>
                  </a:cxn>
                  <a:cxn ang="0">
                    <a:pos x="152" y="47"/>
                  </a:cxn>
                  <a:cxn ang="0">
                    <a:pos x="154" y="42"/>
                  </a:cxn>
                  <a:cxn ang="0">
                    <a:pos x="181" y="29"/>
                  </a:cxn>
                  <a:cxn ang="0">
                    <a:pos x="220" y="36"/>
                  </a:cxn>
                  <a:cxn ang="0">
                    <a:pos x="245" y="52"/>
                  </a:cxn>
                  <a:cxn ang="0">
                    <a:pos x="264" y="73"/>
                  </a:cxn>
                  <a:cxn ang="0">
                    <a:pos x="259" y="96"/>
                  </a:cxn>
                  <a:cxn ang="0">
                    <a:pos x="266" y="110"/>
                  </a:cxn>
                  <a:cxn ang="0">
                    <a:pos x="267" y="128"/>
                  </a:cxn>
                  <a:cxn ang="0">
                    <a:pos x="285" y="148"/>
                  </a:cxn>
                  <a:cxn ang="0">
                    <a:pos x="277" y="175"/>
                  </a:cxn>
                  <a:cxn ang="0">
                    <a:pos x="300" y="199"/>
                  </a:cxn>
                  <a:cxn ang="0">
                    <a:pos x="317" y="223"/>
                  </a:cxn>
                  <a:cxn ang="0">
                    <a:pos x="321" y="234"/>
                  </a:cxn>
                  <a:cxn ang="0">
                    <a:pos x="302" y="245"/>
                  </a:cxn>
                  <a:cxn ang="0">
                    <a:pos x="284" y="256"/>
                  </a:cxn>
                  <a:cxn ang="0">
                    <a:pos x="251" y="251"/>
                  </a:cxn>
                  <a:cxn ang="0">
                    <a:pos x="228" y="236"/>
                  </a:cxn>
                  <a:cxn ang="0">
                    <a:pos x="209" y="229"/>
                  </a:cxn>
                  <a:cxn ang="0">
                    <a:pos x="173" y="229"/>
                  </a:cxn>
                  <a:cxn ang="0">
                    <a:pos x="145" y="212"/>
                  </a:cxn>
                  <a:cxn ang="0">
                    <a:pos x="125" y="190"/>
                  </a:cxn>
                  <a:cxn ang="0">
                    <a:pos x="104" y="170"/>
                  </a:cxn>
                  <a:cxn ang="0">
                    <a:pos x="97" y="164"/>
                  </a:cxn>
                  <a:cxn ang="0">
                    <a:pos x="90" y="173"/>
                  </a:cxn>
                  <a:cxn ang="0">
                    <a:pos x="80" y="155"/>
                  </a:cxn>
                  <a:cxn ang="0">
                    <a:pos x="76" y="141"/>
                  </a:cxn>
                  <a:cxn ang="0">
                    <a:pos x="57" y="126"/>
                  </a:cxn>
                </a:cxnLst>
                <a:rect l="0" t="0" r="r" b="b"/>
                <a:pathLst>
                  <a:path w="321" h="259">
                    <a:moveTo>
                      <a:pt x="46" y="118"/>
                    </a:moveTo>
                    <a:lnTo>
                      <a:pt x="37" y="106"/>
                    </a:lnTo>
                    <a:lnTo>
                      <a:pt x="36" y="96"/>
                    </a:lnTo>
                    <a:lnTo>
                      <a:pt x="41" y="78"/>
                    </a:lnTo>
                    <a:lnTo>
                      <a:pt x="41" y="71"/>
                    </a:lnTo>
                    <a:lnTo>
                      <a:pt x="30" y="65"/>
                    </a:lnTo>
                    <a:lnTo>
                      <a:pt x="15" y="45"/>
                    </a:lnTo>
                    <a:lnTo>
                      <a:pt x="5" y="33"/>
                    </a:lnTo>
                    <a:lnTo>
                      <a:pt x="2" y="15"/>
                    </a:lnTo>
                    <a:lnTo>
                      <a:pt x="0" y="6"/>
                    </a:lnTo>
                    <a:lnTo>
                      <a:pt x="7" y="0"/>
                    </a:lnTo>
                    <a:lnTo>
                      <a:pt x="9" y="2"/>
                    </a:lnTo>
                    <a:lnTo>
                      <a:pt x="11" y="4"/>
                    </a:lnTo>
                    <a:lnTo>
                      <a:pt x="29" y="14"/>
                    </a:lnTo>
                    <a:lnTo>
                      <a:pt x="41" y="10"/>
                    </a:lnTo>
                    <a:lnTo>
                      <a:pt x="56" y="1"/>
                    </a:lnTo>
                    <a:lnTo>
                      <a:pt x="59" y="10"/>
                    </a:lnTo>
                    <a:lnTo>
                      <a:pt x="58" y="13"/>
                    </a:lnTo>
                    <a:lnTo>
                      <a:pt x="71" y="22"/>
                    </a:lnTo>
                    <a:lnTo>
                      <a:pt x="80" y="39"/>
                    </a:lnTo>
                    <a:lnTo>
                      <a:pt x="97" y="45"/>
                    </a:lnTo>
                    <a:lnTo>
                      <a:pt x="110" y="50"/>
                    </a:lnTo>
                    <a:lnTo>
                      <a:pt x="125" y="55"/>
                    </a:lnTo>
                    <a:lnTo>
                      <a:pt x="139" y="52"/>
                    </a:lnTo>
                    <a:lnTo>
                      <a:pt x="148" y="51"/>
                    </a:lnTo>
                    <a:lnTo>
                      <a:pt x="152" y="47"/>
                    </a:lnTo>
                    <a:lnTo>
                      <a:pt x="150" y="42"/>
                    </a:lnTo>
                    <a:lnTo>
                      <a:pt x="154" y="42"/>
                    </a:lnTo>
                    <a:lnTo>
                      <a:pt x="165" y="31"/>
                    </a:lnTo>
                    <a:lnTo>
                      <a:pt x="181" y="29"/>
                    </a:lnTo>
                    <a:lnTo>
                      <a:pt x="195" y="28"/>
                    </a:lnTo>
                    <a:lnTo>
                      <a:pt x="220" y="36"/>
                    </a:lnTo>
                    <a:lnTo>
                      <a:pt x="233" y="44"/>
                    </a:lnTo>
                    <a:lnTo>
                      <a:pt x="245" y="52"/>
                    </a:lnTo>
                    <a:lnTo>
                      <a:pt x="258" y="54"/>
                    </a:lnTo>
                    <a:lnTo>
                      <a:pt x="264" y="73"/>
                    </a:lnTo>
                    <a:lnTo>
                      <a:pt x="262" y="94"/>
                    </a:lnTo>
                    <a:lnTo>
                      <a:pt x="259" y="96"/>
                    </a:lnTo>
                    <a:lnTo>
                      <a:pt x="259" y="105"/>
                    </a:lnTo>
                    <a:lnTo>
                      <a:pt x="266" y="110"/>
                    </a:lnTo>
                    <a:lnTo>
                      <a:pt x="265" y="114"/>
                    </a:lnTo>
                    <a:lnTo>
                      <a:pt x="267" y="128"/>
                    </a:lnTo>
                    <a:lnTo>
                      <a:pt x="270" y="143"/>
                    </a:lnTo>
                    <a:lnTo>
                      <a:pt x="285" y="148"/>
                    </a:lnTo>
                    <a:lnTo>
                      <a:pt x="289" y="154"/>
                    </a:lnTo>
                    <a:lnTo>
                      <a:pt x="277" y="175"/>
                    </a:lnTo>
                    <a:lnTo>
                      <a:pt x="289" y="188"/>
                    </a:lnTo>
                    <a:lnTo>
                      <a:pt x="300" y="199"/>
                    </a:lnTo>
                    <a:lnTo>
                      <a:pt x="311" y="205"/>
                    </a:lnTo>
                    <a:lnTo>
                      <a:pt x="317" y="223"/>
                    </a:lnTo>
                    <a:lnTo>
                      <a:pt x="321" y="225"/>
                    </a:lnTo>
                    <a:lnTo>
                      <a:pt x="321" y="234"/>
                    </a:lnTo>
                    <a:lnTo>
                      <a:pt x="308" y="238"/>
                    </a:lnTo>
                    <a:lnTo>
                      <a:pt x="302" y="245"/>
                    </a:lnTo>
                    <a:lnTo>
                      <a:pt x="301" y="259"/>
                    </a:lnTo>
                    <a:lnTo>
                      <a:pt x="284" y="256"/>
                    </a:lnTo>
                    <a:lnTo>
                      <a:pt x="267" y="253"/>
                    </a:lnTo>
                    <a:lnTo>
                      <a:pt x="251" y="251"/>
                    </a:lnTo>
                    <a:lnTo>
                      <a:pt x="234" y="248"/>
                    </a:lnTo>
                    <a:lnTo>
                      <a:pt x="228" y="236"/>
                    </a:lnTo>
                    <a:lnTo>
                      <a:pt x="221" y="224"/>
                    </a:lnTo>
                    <a:lnTo>
                      <a:pt x="209" y="229"/>
                    </a:lnTo>
                    <a:lnTo>
                      <a:pt x="195" y="234"/>
                    </a:lnTo>
                    <a:lnTo>
                      <a:pt x="173" y="229"/>
                    </a:lnTo>
                    <a:lnTo>
                      <a:pt x="158" y="220"/>
                    </a:lnTo>
                    <a:lnTo>
                      <a:pt x="145" y="212"/>
                    </a:lnTo>
                    <a:lnTo>
                      <a:pt x="133" y="201"/>
                    </a:lnTo>
                    <a:lnTo>
                      <a:pt x="125" y="190"/>
                    </a:lnTo>
                    <a:lnTo>
                      <a:pt x="111" y="169"/>
                    </a:lnTo>
                    <a:lnTo>
                      <a:pt x="104" y="170"/>
                    </a:lnTo>
                    <a:lnTo>
                      <a:pt x="98" y="165"/>
                    </a:lnTo>
                    <a:lnTo>
                      <a:pt x="97" y="164"/>
                    </a:lnTo>
                    <a:lnTo>
                      <a:pt x="93" y="172"/>
                    </a:lnTo>
                    <a:lnTo>
                      <a:pt x="90" y="173"/>
                    </a:lnTo>
                    <a:lnTo>
                      <a:pt x="86" y="166"/>
                    </a:lnTo>
                    <a:lnTo>
                      <a:pt x="80" y="155"/>
                    </a:lnTo>
                    <a:lnTo>
                      <a:pt x="76" y="155"/>
                    </a:lnTo>
                    <a:lnTo>
                      <a:pt x="76" y="141"/>
                    </a:lnTo>
                    <a:lnTo>
                      <a:pt x="70" y="133"/>
                    </a:lnTo>
                    <a:lnTo>
                      <a:pt x="57" y="126"/>
                    </a:lnTo>
                    <a:lnTo>
                      <a:pt x="46" y="118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74" name="Freeform 462"/>
              <p:cNvSpPr>
                <a:spLocks/>
              </p:cNvSpPr>
              <p:nvPr/>
            </p:nvSpPr>
            <p:spPr bwMode="auto">
              <a:xfrm>
                <a:off x="3407" y="1821"/>
                <a:ext cx="321" cy="259"/>
              </a:xfrm>
              <a:custGeom>
                <a:avLst/>
                <a:gdLst/>
                <a:ahLst/>
                <a:cxnLst>
                  <a:cxn ang="0">
                    <a:pos x="37" y="106"/>
                  </a:cxn>
                  <a:cxn ang="0">
                    <a:pos x="41" y="78"/>
                  </a:cxn>
                  <a:cxn ang="0">
                    <a:pos x="30" y="65"/>
                  </a:cxn>
                  <a:cxn ang="0">
                    <a:pos x="5" y="33"/>
                  </a:cxn>
                  <a:cxn ang="0">
                    <a:pos x="0" y="6"/>
                  </a:cxn>
                  <a:cxn ang="0">
                    <a:pos x="9" y="2"/>
                  </a:cxn>
                  <a:cxn ang="0">
                    <a:pos x="29" y="14"/>
                  </a:cxn>
                  <a:cxn ang="0">
                    <a:pos x="56" y="1"/>
                  </a:cxn>
                  <a:cxn ang="0">
                    <a:pos x="58" y="13"/>
                  </a:cxn>
                  <a:cxn ang="0">
                    <a:pos x="80" y="39"/>
                  </a:cxn>
                  <a:cxn ang="0">
                    <a:pos x="110" y="50"/>
                  </a:cxn>
                  <a:cxn ang="0">
                    <a:pos x="139" y="52"/>
                  </a:cxn>
                  <a:cxn ang="0">
                    <a:pos x="152" y="47"/>
                  </a:cxn>
                  <a:cxn ang="0">
                    <a:pos x="154" y="42"/>
                  </a:cxn>
                  <a:cxn ang="0">
                    <a:pos x="181" y="29"/>
                  </a:cxn>
                  <a:cxn ang="0">
                    <a:pos x="220" y="36"/>
                  </a:cxn>
                  <a:cxn ang="0">
                    <a:pos x="245" y="52"/>
                  </a:cxn>
                  <a:cxn ang="0">
                    <a:pos x="264" y="73"/>
                  </a:cxn>
                  <a:cxn ang="0">
                    <a:pos x="259" y="96"/>
                  </a:cxn>
                  <a:cxn ang="0">
                    <a:pos x="266" y="110"/>
                  </a:cxn>
                  <a:cxn ang="0">
                    <a:pos x="267" y="128"/>
                  </a:cxn>
                  <a:cxn ang="0">
                    <a:pos x="285" y="148"/>
                  </a:cxn>
                  <a:cxn ang="0">
                    <a:pos x="277" y="175"/>
                  </a:cxn>
                  <a:cxn ang="0">
                    <a:pos x="300" y="199"/>
                  </a:cxn>
                  <a:cxn ang="0">
                    <a:pos x="317" y="223"/>
                  </a:cxn>
                  <a:cxn ang="0">
                    <a:pos x="321" y="234"/>
                  </a:cxn>
                  <a:cxn ang="0">
                    <a:pos x="302" y="245"/>
                  </a:cxn>
                  <a:cxn ang="0">
                    <a:pos x="284" y="256"/>
                  </a:cxn>
                  <a:cxn ang="0">
                    <a:pos x="251" y="251"/>
                  </a:cxn>
                  <a:cxn ang="0">
                    <a:pos x="228" y="236"/>
                  </a:cxn>
                  <a:cxn ang="0">
                    <a:pos x="209" y="229"/>
                  </a:cxn>
                  <a:cxn ang="0">
                    <a:pos x="173" y="229"/>
                  </a:cxn>
                  <a:cxn ang="0">
                    <a:pos x="145" y="212"/>
                  </a:cxn>
                  <a:cxn ang="0">
                    <a:pos x="125" y="190"/>
                  </a:cxn>
                  <a:cxn ang="0">
                    <a:pos x="104" y="170"/>
                  </a:cxn>
                  <a:cxn ang="0">
                    <a:pos x="97" y="164"/>
                  </a:cxn>
                  <a:cxn ang="0">
                    <a:pos x="90" y="173"/>
                  </a:cxn>
                  <a:cxn ang="0">
                    <a:pos x="80" y="155"/>
                  </a:cxn>
                  <a:cxn ang="0">
                    <a:pos x="76" y="141"/>
                  </a:cxn>
                  <a:cxn ang="0">
                    <a:pos x="57" y="126"/>
                  </a:cxn>
                </a:cxnLst>
                <a:rect l="0" t="0" r="r" b="b"/>
                <a:pathLst>
                  <a:path w="321" h="259">
                    <a:moveTo>
                      <a:pt x="46" y="118"/>
                    </a:moveTo>
                    <a:lnTo>
                      <a:pt x="37" y="106"/>
                    </a:lnTo>
                    <a:lnTo>
                      <a:pt x="36" y="96"/>
                    </a:lnTo>
                    <a:lnTo>
                      <a:pt x="41" y="78"/>
                    </a:lnTo>
                    <a:lnTo>
                      <a:pt x="41" y="71"/>
                    </a:lnTo>
                    <a:lnTo>
                      <a:pt x="30" y="65"/>
                    </a:lnTo>
                    <a:lnTo>
                      <a:pt x="15" y="45"/>
                    </a:lnTo>
                    <a:lnTo>
                      <a:pt x="5" y="33"/>
                    </a:lnTo>
                    <a:lnTo>
                      <a:pt x="2" y="15"/>
                    </a:lnTo>
                    <a:lnTo>
                      <a:pt x="0" y="6"/>
                    </a:lnTo>
                    <a:lnTo>
                      <a:pt x="7" y="0"/>
                    </a:lnTo>
                    <a:lnTo>
                      <a:pt x="9" y="2"/>
                    </a:lnTo>
                    <a:lnTo>
                      <a:pt x="11" y="4"/>
                    </a:lnTo>
                    <a:lnTo>
                      <a:pt x="29" y="14"/>
                    </a:lnTo>
                    <a:lnTo>
                      <a:pt x="41" y="10"/>
                    </a:lnTo>
                    <a:lnTo>
                      <a:pt x="56" y="1"/>
                    </a:lnTo>
                    <a:lnTo>
                      <a:pt x="59" y="10"/>
                    </a:lnTo>
                    <a:lnTo>
                      <a:pt x="58" y="13"/>
                    </a:lnTo>
                    <a:lnTo>
                      <a:pt x="71" y="22"/>
                    </a:lnTo>
                    <a:lnTo>
                      <a:pt x="80" y="39"/>
                    </a:lnTo>
                    <a:lnTo>
                      <a:pt x="97" y="45"/>
                    </a:lnTo>
                    <a:lnTo>
                      <a:pt x="110" y="50"/>
                    </a:lnTo>
                    <a:lnTo>
                      <a:pt x="125" y="55"/>
                    </a:lnTo>
                    <a:lnTo>
                      <a:pt x="139" y="52"/>
                    </a:lnTo>
                    <a:lnTo>
                      <a:pt x="148" y="51"/>
                    </a:lnTo>
                    <a:lnTo>
                      <a:pt x="152" y="47"/>
                    </a:lnTo>
                    <a:lnTo>
                      <a:pt x="150" y="42"/>
                    </a:lnTo>
                    <a:lnTo>
                      <a:pt x="154" y="42"/>
                    </a:lnTo>
                    <a:lnTo>
                      <a:pt x="165" y="31"/>
                    </a:lnTo>
                    <a:lnTo>
                      <a:pt x="181" y="29"/>
                    </a:lnTo>
                    <a:lnTo>
                      <a:pt x="195" y="28"/>
                    </a:lnTo>
                    <a:lnTo>
                      <a:pt x="220" y="36"/>
                    </a:lnTo>
                    <a:lnTo>
                      <a:pt x="233" y="44"/>
                    </a:lnTo>
                    <a:lnTo>
                      <a:pt x="245" y="52"/>
                    </a:lnTo>
                    <a:lnTo>
                      <a:pt x="258" y="54"/>
                    </a:lnTo>
                    <a:lnTo>
                      <a:pt x="264" y="73"/>
                    </a:lnTo>
                    <a:lnTo>
                      <a:pt x="262" y="94"/>
                    </a:lnTo>
                    <a:lnTo>
                      <a:pt x="259" y="96"/>
                    </a:lnTo>
                    <a:lnTo>
                      <a:pt x="259" y="105"/>
                    </a:lnTo>
                    <a:lnTo>
                      <a:pt x="266" y="110"/>
                    </a:lnTo>
                    <a:lnTo>
                      <a:pt x="265" y="114"/>
                    </a:lnTo>
                    <a:lnTo>
                      <a:pt x="267" y="128"/>
                    </a:lnTo>
                    <a:lnTo>
                      <a:pt x="270" y="143"/>
                    </a:lnTo>
                    <a:lnTo>
                      <a:pt x="285" y="148"/>
                    </a:lnTo>
                    <a:lnTo>
                      <a:pt x="289" y="154"/>
                    </a:lnTo>
                    <a:lnTo>
                      <a:pt x="277" y="175"/>
                    </a:lnTo>
                    <a:lnTo>
                      <a:pt x="289" y="188"/>
                    </a:lnTo>
                    <a:lnTo>
                      <a:pt x="300" y="199"/>
                    </a:lnTo>
                    <a:lnTo>
                      <a:pt x="311" y="205"/>
                    </a:lnTo>
                    <a:lnTo>
                      <a:pt x="317" y="223"/>
                    </a:lnTo>
                    <a:lnTo>
                      <a:pt x="321" y="225"/>
                    </a:lnTo>
                    <a:lnTo>
                      <a:pt x="321" y="234"/>
                    </a:lnTo>
                    <a:lnTo>
                      <a:pt x="308" y="238"/>
                    </a:lnTo>
                    <a:lnTo>
                      <a:pt x="302" y="245"/>
                    </a:lnTo>
                    <a:lnTo>
                      <a:pt x="301" y="259"/>
                    </a:lnTo>
                    <a:lnTo>
                      <a:pt x="284" y="256"/>
                    </a:lnTo>
                    <a:lnTo>
                      <a:pt x="267" y="253"/>
                    </a:lnTo>
                    <a:lnTo>
                      <a:pt x="251" y="251"/>
                    </a:lnTo>
                    <a:lnTo>
                      <a:pt x="234" y="248"/>
                    </a:lnTo>
                    <a:lnTo>
                      <a:pt x="228" y="236"/>
                    </a:lnTo>
                    <a:lnTo>
                      <a:pt x="221" y="224"/>
                    </a:lnTo>
                    <a:lnTo>
                      <a:pt x="209" y="229"/>
                    </a:lnTo>
                    <a:lnTo>
                      <a:pt x="195" y="234"/>
                    </a:lnTo>
                    <a:lnTo>
                      <a:pt x="173" y="229"/>
                    </a:lnTo>
                    <a:lnTo>
                      <a:pt x="158" y="220"/>
                    </a:lnTo>
                    <a:lnTo>
                      <a:pt x="145" y="212"/>
                    </a:lnTo>
                    <a:lnTo>
                      <a:pt x="133" y="201"/>
                    </a:lnTo>
                    <a:lnTo>
                      <a:pt x="125" y="190"/>
                    </a:lnTo>
                    <a:lnTo>
                      <a:pt x="111" y="169"/>
                    </a:lnTo>
                    <a:lnTo>
                      <a:pt x="104" y="170"/>
                    </a:lnTo>
                    <a:lnTo>
                      <a:pt x="98" y="165"/>
                    </a:lnTo>
                    <a:lnTo>
                      <a:pt x="97" y="164"/>
                    </a:lnTo>
                    <a:lnTo>
                      <a:pt x="93" y="172"/>
                    </a:lnTo>
                    <a:lnTo>
                      <a:pt x="90" y="173"/>
                    </a:lnTo>
                    <a:lnTo>
                      <a:pt x="86" y="166"/>
                    </a:lnTo>
                    <a:lnTo>
                      <a:pt x="80" y="155"/>
                    </a:lnTo>
                    <a:lnTo>
                      <a:pt x="76" y="155"/>
                    </a:lnTo>
                    <a:lnTo>
                      <a:pt x="76" y="141"/>
                    </a:lnTo>
                    <a:lnTo>
                      <a:pt x="70" y="133"/>
                    </a:lnTo>
                    <a:lnTo>
                      <a:pt x="57" y="126"/>
                    </a:lnTo>
                    <a:lnTo>
                      <a:pt x="46" y="118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76" name="Group 463"/>
            <p:cNvGrpSpPr>
              <a:grpSpLocks/>
            </p:cNvGrpSpPr>
            <p:nvPr/>
          </p:nvGrpSpPr>
          <p:grpSpPr bwMode="auto">
            <a:xfrm>
              <a:off x="5192391" y="2735001"/>
              <a:ext cx="256498" cy="244411"/>
              <a:chOff x="3343" y="1864"/>
              <a:chExt cx="154" cy="147"/>
            </a:xfrm>
            <a:solidFill>
              <a:srgbClr val="FFFFFF"/>
            </a:solidFill>
            <a:effectLst/>
          </p:grpSpPr>
          <p:sp>
            <p:nvSpPr>
              <p:cNvPr id="6676" name="Freeform 464"/>
              <p:cNvSpPr>
                <a:spLocks/>
              </p:cNvSpPr>
              <p:nvPr/>
            </p:nvSpPr>
            <p:spPr bwMode="auto">
              <a:xfrm>
                <a:off x="3343" y="1864"/>
                <a:ext cx="154" cy="147"/>
              </a:xfrm>
              <a:custGeom>
                <a:avLst/>
                <a:gdLst/>
                <a:ahLst/>
                <a:cxnLst>
                  <a:cxn ang="0">
                    <a:pos x="101" y="63"/>
                  </a:cxn>
                  <a:cxn ang="0">
                    <a:pos x="100" y="53"/>
                  </a:cxn>
                  <a:cxn ang="0">
                    <a:pos x="104" y="35"/>
                  </a:cxn>
                  <a:cxn ang="0">
                    <a:pos x="104" y="28"/>
                  </a:cxn>
                  <a:cxn ang="0">
                    <a:pos x="93" y="22"/>
                  </a:cxn>
                  <a:cxn ang="0">
                    <a:pos x="79" y="2"/>
                  </a:cxn>
                  <a:cxn ang="0">
                    <a:pos x="70" y="3"/>
                  </a:cxn>
                  <a:cxn ang="0">
                    <a:pos x="66" y="0"/>
                  </a:cxn>
                  <a:cxn ang="0">
                    <a:pos x="47" y="0"/>
                  </a:cxn>
                  <a:cxn ang="0">
                    <a:pos x="44" y="3"/>
                  </a:cxn>
                  <a:cxn ang="0">
                    <a:pos x="30" y="17"/>
                  </a:cxn>
                  <a:cxn ang="0">
                    <a:pos x="31" y="33"/>
                  </a:cxn>
                  <a:cxn ang="0">
                    <a:pos x="31" y="52"/>
                  </a:cxn>
                  <a:cxn ang="0">
                    <a:pos x="15" y="61"/>
                  </a:cxn>
                  <a:cxn ang="0">
                    <a:pos x="0" y="70"/>
                  </a:cxn>
                  <a:cxn ang="0">
                    <a:pos x="9" y="91"/>
                  </a:cxn>
                  <a:cxn ang="0">
                    <a:pos x="25" y="97"/>
                  </a:cxn>
                  <a:cxn ang="0">
                    <a:pos x="40" y="104"/>
                  </a:cxn>
                  <a:cxn ang="0">
                    <a:pos x="54" y="111"/>
                  </a:cxn>
                  <a:cxn ang="0">
                    <a:pos x="68" y="117"/>
                  </a:cxn>
                  <a:cxn ang="0">
                    <a:pos x="82" y="130"/>
                  </a:cxn>
                  <a:cxn ang="0">
                    <a:pos x="99" y="145"/>
                  </a:cxn>
                  <a:cxn ang="0">
                    <a:pos x="126" y="147"/>
                  </a:cxn>
                  <a:cxn ang="0">
                    <a:pos x="133" y="130"/>
                  </a:cxn>
                  <a:cxn ang="0">
                    <a:pos x="145" y="129"/>
                  </a:cxn>
                  <a:cxn ang="0">
                    <a:pos x="154" y="130"/>
                  </a:cxn>
                  <a:cxn ang="0">
                    <a:pos x="150" y="124"/>
                  </a:cxn>
                  <a:cxn ang="0">
                    <a:pos x="144" y="113"/>
                  </a:cxn>
                  <a:cxn ang="0">
                    <a:pos x="140" y="113"/>
                  </a:cxn>
                  <a:cxn ang="0">
                    <a:pos x="140" y="98"/>
                  </a:cxn>
                  <a:cxn ang="0">
                    <a:pos x="134" y="91"/>
                  </a:cxn>
                  <a:cxn ang="0">
                    <a:pos x="121" y="83"/>
                  </a:cxn>
                  <a:cxn ang="0">
                    <a:pos x="110" y="75"/>
                  </a:cxn>
                  <a:cxn ang="0">
                    <a:pos x="101" y="63"/>
                  </a:cxn>
                </a:cxnLst>
                <a:rect l="0" t="0" r="r" b="b"/>
                <a:pathLst>
                  <a:path w="154" h="147">
                    <a:moveTo>
                      <a:pt x="101" y="63"/>
                    </a:moveTo>
                    <a:lnTo>
                      <a:pt x="100" y="53"/>
                    </a:lnTo>
                    <a:lnTo>
                      <a:pt x="104" y="35"/>
                    </a:lnTo>
                    <a:lnTo>
                      <a:pt x="104" y="28"/>
                    </a:lnTo>
                    <a:lnTo>
                      <a:pt x="93" y="22"/>
                    </a:lnTo>
                    <a:lnTo>
                      <a:pt x="79" y="2"/>
                    </a:lnTo>
                    <a:lnTo>
                      <a:pt x="70" y="3"/>
                    </a:lnTo>
                    <a:lnTo>
                      <a:pt x="66" y="0"/>
                    </a:lnTo>
                    <a:lnTo>
                      <a:pt x="47" y="0"/>
                    </a:lnTo>
                    <a:lnTo>
                      <a:pt x="44" y="3"/>
                    </a:lnTo>
                    <a:lnTo>
                      <a:pt x="30" y="17"/>
                    </a:lnTo>
                    <a:lnTo>
                      <a:pt x="31" y="33"/>
                    </a:lnTo>
                    <a:lnTo>
                      <a:pt x="31" y="52"/>
                    </a:lnTo>
                    <a:lnTo>
                      <a:pt x="15" y="61"/>
                    </a:lnTo>
                    <a:lnTo>
                      <a:pt x="0" y="70"/>
                    </a:lnTo>
                    <a:lnTo>
                      <a:pt x="9" y="91"/>
                    </a:lnTo>
                    <a:lnTo>
                      <a:pt x="25" y="97"/>
                    </a:lnTo>
                    <a:lnTo>
                      <a:pt x="40" y="104"/>
                    </a:lnTo>
                    <a:lnTo>
                      <a:pt x="54" y="111"/>
                    </a:lnTo>
                    <a:lnTo>
                      <a:pt x="68" y="117"/>
                    </a:lnTo>
                    <a:lnTo>
                      <a:pt x="82" y="130"/>
                    </a:lnTo>
                    <a:lnTo>
                      <a:pt x="99" y="145"/>
                    </a:lnTo>
                    <a:lnTo>
                      <a:pt x="126" y="147"/>
                    </a:lnTo>
                    <a:lnTo>
                      <a:pt x="133" y="130"/>
                    </a:lnTo>
                    <a:lnTo>
                      <a:pt x="145" y="129"/>
                    </a:lnTo>
                    <a:lnTo>
                      <a:pt x="154" y="130"/>
                    </a:lnTo>
                    <a:lnTo>
                      <a:pt x="150" y="124"/>
                    </a:lnTo>
                    <a:lnTo>
                      <a:pt x="144" y="113"/>
                    </a:lnTo>
                    <a:lnTo>
                      <a:pt x="140" y="113"/>
                    </a:lnTo>
                    <a:lnTo>
                      <a:pt x="140" y="98"/>
                    </a:lnTo>
                    <a:lnTo>
                      <a:pt x="134" y="91"/>
                    </a:lnTo>
                    <a:lnTo>
                      <a:pt x="121" y="83"/>
                    </a:lnTo>
                    <a:lnTo>
                      <a:pt x="110" y="75"/>
                    </a:lnTo>
                    <a:lnTo>
                      <a:pt x="101" y="63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77" name="Freeform 465"/>
              <p:cNvSpPr>
                <a:spLocks/>
              </p:cNvSpPr>
              <p:nvPr/>
            </p:nvSpPr>
            <p:spPr bwMode="auto">
              <a:xfrm>
                <a:off x="3343" y="1864"/>
                <a:ext cx="154" cy="147"/>
              </a:xfrm>
              <a:custGeom>
                <a:avLst/>
                <a:gdLst/>
                <a:ahLst/>
                <a:cxnLst>
                  <a:cxn ang="0">
                    <a:pos x="101" y="63"/>
                  </a:cxn>
                  <a:cxn ang="0">
                    <a:pos x="100" y="53"/>
                  </a:cxn>
                  <a:cxn ang="0">
                    <a:pos x="104" y="35"/>
                  </a:cxn>
                  <a:cxn ang="0">
                    <a:pos x="104" y="28"/>
                  </a:cxn>
                  <a:cxn ang="0">
                    <a:pos x="93" y="22"/>
                  </a:cxn>
                  <a:cxn ang="0">
                    <a:pos x="79" y="2"/>
                  </a:cxn>
                  <a:cxn ang="0">
                    <a:pos x="70" y="3"/>
                  </a:cxn>
                  <a:cxn ang="0">
                    <a:pos x="66" y="0"/>
                  </a:cxn>
                  <a:cxn ang="0">
                    <a:pos x="47" y="0"/>
                  </a:cxn>
                  <a:cxn ang="0">
                    <a:pos x="44" y="3"/>
                  </a:cxn>
                  <a:cxn ang="0">
                    <a:pos x="30" y="17"/>
                  </a:cxn>
                  <a:cxn ang="0">
                    <a:pos x="31" y="33"/>
                  </a:cxn>
                  <a:cxn ang="0">
                    <a:pos x="31" y="52"/>
                  </a:cxn>
                  <a:cxn ang="0">
                    <a:pos x="15" y="61"/>
                  </a:cxn>
                  <a:cxn ang="0">
                    <a:pos x="0" y="70"/>
                  </a:cxn>
                  <a:cxn ang="0">
                    <a:pos x="9" y="91"/>
                  </a:cxn>
                  <a:cxn ang="0">
                    <a:pos x="25" y="97"/>
                  </a:cxn>
                  <a:cxn ang="0">
                    <a:pos x="40" y="104"/>
                  </a:cxn>
                  <a:cxn ang="0">
                    <a:pos x="54" y="111"/>
                  </a:cxn>
                  <a:cxn ang="0">
                    <a:pos x="68" y="117"/>
                  </a:cxn>
                  <a:cxn ang="0">
                    <a:pos x="82" y="130"/>
                  </a:cxn>
                  <a:cxn ang="0">
                    <a:pos x="99" y="145"/>
                  </a:cxn>
                  <a:cxn ang="0">
                    <a:pos x="126" y="147"/>
                  </a:cxn>
                  <a:cxn ang="0">
                    <a:pos x="133" y="130"/>
                  </a:cxn>
                  <a:cxn ang="0">
                    <a:pos x="145" y="129"/>
                  </a:cxn>
                  <a:cxn ang="0">
                    <a:pos x="154" y="130"/>
                  </a:cxn>
                  <a:cxn ang="0">
                    <a:pos x="150" y="124"/>
                  </a:cxn>
                  <a:cxn ang="0">
                    <a:pos x="144" y="113"/>
                  </a:cxn>
                  <a:cxn ang="0">
                    <a:pos x="140" y="113"/>
                  </a:cxn>
                  <a:cxn ang="0">
                    <a:pos x="140" y="98"/>
                  </a:cxn>
                  <a:cxn ang="0">
                    <a:pos x="134" y="91"/>
                  </a:cxn>
                  <a:cxn ang="0">
                    <a:pos x="121" y="83"/>
                  </a:cxn>
                  <a:cxn ang="0">
                    <a:pos x="110" y="75"/>
                  </a:cxn>
                  <a:cxn ang="0">
                    <a:pos x="101" y="63"/>
                  </a:cxn>
                </a:cxnLst>
                <a:rect l="0" t="0" r="r" b="b"/>
                <a:pathLst>
                  <a:path w="154" h="147">
                    <a:moveTo>
                      <a:pt x="101" y="63"/>
                    </a:moveTo>
                    <a:lnTo>
                      <a:pt x="100" y="53"/>
                    </a:lnTo>
                    <a:lnTo>
                      <a:pt x="104" y="35"/>
                    </a:lnTo>
                    <a:lnTo>
                      <a:pt x="104" y="28"/>
                    </a:lnTo>
                    <a:lnTo>
                      <a:pt x="93" y="22"/>
                    </a:lnTo>
                    <a:lnTo>
                      <a:pt x="79" y="2"/>
                    </a:lnTo>
                    <a:lnTo>
                      <a:pt x="70" y="3"/>
                    </a:lnTo>
                    <a:lnTo>
                      <a:pt x="66" y="0"/>
                    </a:lnTo>
                    <a:lnTo>
                      <a:pt x="47" y="0"/>
                    </a:lnTo>
                    <a:lnTo>
                      <a:pt x="44" y="3"/>
                    </a:lnTo>
                    <a:lnTo>
                      <a:pt x="30" y="17"/>
                    </a:lnTo>
                    <a:lnTo>
                      <a:pt x="31" y="33"/>
                    </a:lnTo>
                    <a:lnTo>
                      <a:pt x="31" y="52"/>
                    </a:lnTo>
                    <a:lnTo>
                      <a:pt x="15" y="61"/>
                    </a:lnTo>
                    <a:lnTo>
                      <a:pt x="0" y="70"/>
                    </a:lnTo>
                    <a:lnTo>
                      <a:pt x="9" y="91"/>
                    </a:lnTo>
                    <a:lnTo>
                      <a:pt x="25" y="97"/>
                    </a:lnTo>
                    <a:lnTo>
                      <a:pt x="40" y="104"/>
                    </a:lnTo>
                    <a:lnTo>
                      <a:pt x="54" y="111"/>
                    </a:lnTo>
                    <a:lnTo>
                      <a:pt x="68" y="117"/>
                    </a:lnTo>
                    <a:lnTo>
                      <a:pt x="82" y="130"/>
                    </a:lnTo>
                    <a:lnTo>
                      <a:pt x="99" y="145"/>
                    </a:lnTo>
                    <a:lnTo>
                      <a:pt x="126" y="147"/>
                    </a:lnTo>
                    <a:lnTo>
                      <a:pt x="133" y="130"/>
                    </a:lnTo>
                    <a:lnTo>
                      <a:pt x="145" y="129"/>
                    </a:lnTo>
                    <a:lnTo>
                      <a:pt x="154" y="130"/>
                    </a:lnTo>
                    <a:lnTo>
                      <a:pt x="150" y="124"/>
                    </a:lnTo>
                    <a:lnTo>
                      <a:pt x="144" y="113"/>
                    </a:lnTo>
                    <a:lnTo>
                      <a:pt x="140" y="113"/>
                    </a:lnTo>
                    <a:lnTo>
                      <a:pt x="140" y="98"/>
                    </a:lnTo>
                    <a:lnTo>
                      <a:pt x="134" y="91"/>
                    </a:lnTo>
                    <a:lnTo>
                      <a:pt x="121" y="83"/>
                    </a:lnTo>
                    <a:lnTo>
                      <a:pt x="110" y="75"/>
                    </a:lnTo>
                    <a:lnTo>
                      <a:pt x="101" y="63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79" name="Group 466"/>
            <p:cNvGrpSpPr>
              <a:grpSpLocks/>
            </p:cNvGrpSpPr>
            <p:nvPr/>
          </p:nvGrpSpPr>
          <p:grpSpPr bwMode="auto">
            <a:xfrm>
              <a:off x="5403035" y="2949373"/>
              <a:ext cx="47287" cy="46424"/>
              <a:chOff x="3470" y="1993"/>
              <a:chExt cx="28" cy="28"/>
            </a:xfrm>
            <a:solidFill>
              <a:srgbClr val="FFFFFF"/>
            </a:solidFill>
            <a:effectLst/>
          </p:grpSpPr>
          <p:sp>
            <p:nvSpPr>
              <p:cNvPr id="6679" name="Freeform 467"/>
              <p:cNvSpPr>
                <a:spLocks/>
              </p:cNvSpPr>
              <p:nvPr/>
            </p:nvSpPr>
            <p:spPr bwMode="auto">
              <a:xfrm>
                <a:off x="3470" y="1993"/>
                <a:ext cx="28" cy="28"/>
              </a:xfrm>
              <a:custGeom>
                <a:avLst/>
                <a:gdLst/>
                <a:ahLst/>
                <a:cxnLst>
                  <a:cxn ang="0">
                    <a:pos x="23" y="9"/>
                  </a:cxn>
                  <a:cxn ang="0">
                    <a:pos x="18" y="10"/>
                  </a:cxn>
                  <a:cxn ang="0">
                    <a:pos x="19" y="13"/>
                  </a:cxn>
                  <a:cxn ang="0">
                    <a:pos x="28" y="28"/>
                  </a:cxn>
                  <a:cxn ang="0">
                    <a:pos x="16" y="25"/>
                  </a:cxn>
                  <a:cxn ang="0">
                    <a:pos x="14" y="20"/>
                  </a:cxn>
                  <a:cxn ang="0">
                    <a:pos x="0" y="18"/>
                  </a:cxn>
                  <a:cxn ang="0">
                    <a:pos x="6" y="1"/>
                  </a:cxn>
                  <a:cxn ang="0">
                    <a:pos x="18" y="0"/>
                  </a:cxn>
                  <a:cxn ang="0">
                    <a:pos x="23" y="9"/>
                  </a:cxn>
                </a:cxnLst>
                <a:rect l="0" t="0" r="r" b="b"/>
                <a:pathLst>
                  <a:path w="28" h="28">
                    <a:moveTo>
                      <a:pt x="23" y="9"/>
                    </a:moveTo>
                    <a:lnTo>
                      <a:pt x="18" y="10"/>
                    </a:lnTo>
                    <a:lnTo>
                      <a:pt x="19" y="13"/>
                    </a:lnTo>
                    <a:lnTo>
                      <a:pt x="28" y="28"/>
                    </a:lnTo>
                    <a:lnTo>
                      <a:pt x="16" y="25"/>
                    </a:lnTo>
                    <a:lnTo>
                      <a:pt x="14" y="20"/>
                    </a:lnTo>
                    <a:lnTo>
                      <a:pt x="0" y="18"/>
                    </a:lnTo>
                    <a:lnTo>
                      <a:pt x="6" y="1"/>
                    </a:lnTo>
                    <a:lnTo>
                      <a:pt x="18" y="0"/>
                    </a:lnTo>
                    <a:lnTo>
                      <a:pt x="23" y="9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80" name="Freeform 468"/>
              <p:cNvSpPr>
                <a:spLocks/>
              </p:cNvSpPr>
              <p:nvPr/>
            </p:nvSpPr>
            <p:spPr bwMode="auto">
              <a:xfrm>
                <a:off x="3470" y="1993"/>
                <a:ext cx="28" cy="28"/>
              </a:xfrm>
              <a:custGeom>
                <a:avLst/>
                <a:gdLst/>
                <a:ahLst/>
                <a:cxnLst>
                  <a:cxn ang="0">
                    <a:pos x="23" y="9"/>
                  </a:cxn>
                  <a:cxn ang="0">
                    <a:pos x="18" y="10"/>
                  </a:cxn>
                  <a:cxn ang="0">
                    <a:pos x="19" y="13"/>
                  </a:cxn>
                  <a:cxn ang="0">
                    <a:pos x="28" y="28"/>
                  </a:cxn>
                  <a:cxn ang="0">
                    <a:pos x="16" y="25"/>
                  </a:cxn>
                  <a:cxn ang="0">
                    <a:pos x="14" y="20"/>
                  </a:cxn>
                  <a:cxn ang="0">
                    <a:pos x="0" y="18"/>
                  </a:cxn>
                  <a:cxn ang="0">
                    <a:pos x="6" y="1"/>
                  </a:cxn>
                  <a:cxn ang="0">
                    <a:pos x="18" y="0"/>
                  </a:cxn>
                  <a:cxn ang="0">
                    <a:pos x="23" y="9"/>
                  </a:cxn>
                </a:cxnLst>
                <a:rect l="0" t="0" r="r" b="b"/>
                <a:pathLst>
                  <a:path w="28" h="28">
                    <a:moveTo>
                      <a:pt x="23" y="9"/>
                    </a:moveTo>
                    <a:lnTo>
                      <a:pt x="18" y="10"/>
                    </a:lnTo>
                    <a:lnTo>
                      <a:pt x="19" y="13"/>
                    </a:lnTo>
                    <a:lnTo>
                      <a:pt x="28" y="28"/>
                    </a:lnTo>
                    <a:lnTo>
                      <a:pt x="16" y="25"/>
                    </a:lnTo>
                    <a:lnTo>
                      <a:pt x="14" y="20"/>
                    </a:lnTo>
                    <a:lnTo>
                      <a:pt x="0" y="18"/>
                    </a:lnTo>
                    <a:lnTo>
                      <a:pt x="6" y="1"/>
                    </a:lnTo>
                    <a:lnTo>
                      <a:pt x="18" y="0"/>
                    </a:lnTo>
                    <a:lnTo>
                      <a:pt x="23" y="9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82" name="Group 469"/>
            <p:cNvGrpSpPr>
              <a:grpSpLocks/>
            </p:cNvGrpSpPr>
            <p:nvPr/>
          </p:nvGrpSpPr>
          <p:grpSpPr bwMode="auto">
            <a:xfrm>
              <a:off x="6252773" y="2935719"/>
              <a:ext cx="213509" cy="120157"/>
              <a:chOff x="3981" y="1985"/>
              <a:chExt cx="129" cy="72"/>
            </a:xfrm>
            <a:solidFill>
              <a:srgbClr val="FFFFFF"/>
            </a:solidFill>
            <a:effectLst/>
          </p:grpSpPr>
          <p:sp>
            <p:nvSpPr>
              <p:cNvPr id="6682" name="Freeform 470"/>
              <p:cNvSpPr>
                <a:spLocks/>
              </p:cNvSpPr>
              <p:nvPr/>
            </p:nvSpPr>
            <p:spPr bwMode="auto">
              <a:xfrm>
                <a:off x="3981" y="1985"/>
                <a:ext cx="129" cy="72"/>
              </a:xfrm>
              <a:custGeom>
                <a:avLst/>
                <a:gdLst/>
                <a:ahLst/>
                <a:cxnLst>
                  <a:cxn ang="0">
                    <a:pos x="74" y="58"/>
                  </a:cxn>
                  <a:cxn ang="0">
                    <a:pos x="53" y="54"/>
                  </a:cxn>
                  <a:cxn ang="0">
                    <a:pos x="39" y="51"/>
                  </a:cxn>
                  <a:cxn ang="0">
                    <a:pos x="19" y="41"/>
                  </a:cxn>
                  <a:cxn ang="0">
                    <a:pos x="0" y="31"/>
                  </a:cxn>
                  <a:cxn ang="0">
                    <a:pos x="0" y="20"/>
                  </a:cxn>
                  <a:cxn ang="0">
                    <a:pos x="8" y="4"/>
                  </a:cxn>
                  <a:cxn ang="0">
                    <a:pos x="9" y="7"/>
                  </a:cxn>
                  <a:cxn ang="0">
                    <a:pos x="15" y="0"/>
                  </a:cxn>
                  <a:cxn ang="0">
                    <a:pos x="29" y="8"/>
                  </a:cxn>
                  <a:cxn ang="0">
                    <a:pos x="49" y="24"/>
                  </a:cxn>
                  <a:cxn ang="0">
                    <a:pos x="54" y="22"/>
                  </a:cxn>
                  <a:cxn ang="0">
                    <a:pos x="61" y="28"/>
                  </a:cxn>
                  <a:cxn ang="0">
                    <a:pos x="74" y="33"/>
                  </a:cxn>
                  <a:cxn ang="0">
                    <a:pos x="76" y="38"/>
                  </a:cxn>
                  <a:cxn ang="0">
                    <a:pos x="93" y="44"/>
                  </a:cxn>
                  <a:cxn ang="0">
                    <a:pos x="106" y="45"/>
                  </a:cxn>
                  <a:cxn ang="0">
                    <a:pos x="125" y="48"/>
                  </a:cxn>
                  <a:cxn ang="0">
                    <a:pos x="129" y="72"/>
                  </a:cxn>
                  <a:cxn ang="0">
                    <a:pos x="111" y="71"/>
                  </a:cxn>
                  <a:cxn ang="0">
                    <a:pos x="93" y="69"/>
                  </a:cxn>
                  <a:cxn ang="0">
                    <a:pos x="80" y="65"/>
                  </a:cxn>
                  <a:cxn ang="0">
                    <a:pos x="74" y="58"/>
                  </a:cxn>
                </a:cxnLst>
                <a:rect l="0" t="0" r="r" b="b"/>
                <a:pathLst>
                  <a:path w="129" h="72">
                    <a:moveTo>
                      <a:pt x="74" y="58"/>
                    </a:moveTo>
                    <a:lnTo>
                      <a:pt x="53" y="54"/>
                    </a:lnTo>
                    <a:lnTo>
                      <a:pt x="39" y="51"/>
                    </a:lnTo>
                    <a:lnTo>
                      <a:pt x="19" y="41"/>
                    </a:lnTo>
                    <a:lnTo>
                      <a:pt x="0" y="31"/>
                    </a:lnTo>
                    <a:lnTo>
                      <a:pt x="0" y="20"/>
                    </a:lnTo>
                    <a:lnTo>
                      <a:pt x="8" y="4"/>
                    </a:lnTo>
                    <a:lnTo>
                      <a:pt x="9" y="7"/>
                    </a:lnTo>
                    <a:lnTo>
                      <a:pt x="15" y="0"/>
                    </a:lnTo>
                    <a:lnTo>
                      <a:pt x="29" y="8"/>
                    </a:lnTo>
                    <a:lnTo>
                      <a:pt x="49" y="24"/>
                    </a:lnTo>
                    <a:lnTo>
                      <a:pt x="54" y="22"/>
                    </a:lnTo>
                    <a:lnTo>
                      <a:pt x="61" y="28"/>
                    </a:lnTo>
                    <a:lnTo>
                      <a:pt x="74" y="33"/>
                    </a:lnTo>
                    <a:lnTo>
                      <a:pt x="76" y="38"/>
                    </a:lnTo>
                    <a:lnTo>
                      <a:pt x="93" y="44"/>
                    </a:lnTo>
                    <a:lnTo>
                      <a:pt x="106" y="45"/>
                    </a:lnTo>
                    <a:lnTo>
                      <a:pt x="125" y="48"/>
                    </a:lnTo>
                    <a:lnTo>
                      <a:pt x="129" y="72"/>
                    </a:lnTo>
                    <a:lnTo>
                      <a:pt x="111" y="71"/>
                    </a:lnTo>
                    <a:lnTo>
                      <a:pt x="93" y="69"/>
                    </a:lnTo>
                    <a:lnTo>
                      <a:pt x="80" y="65"/>
                    </a:lnTo>
                    <a:lnTo>
                      <a:pt x="74" y="58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83" name="Freeform 471"/>
              <p:cNvSpPr>
                <a:spLocks/>
              </p:cNvSpPr>
              <p:nvPr/>
            </p:nvSpPr>
            <p:spPr bwMode="auto">
              <a:xfrm>
                <a:off x="3981" y="1985"/>
                <a:ext cx="129" cy="72"/>
              </a:xfrm>
              <a:custGeom>
                <a:avLst/>
                <a:gdLst/>
                <a:ahLst/>
                <a:cxnLst>
                  <a:cxn ang="0">
                    <a:pos x="74" y="58"/>
                  </a:cxn>
                  <a:cxn ang="0">
                    <a:pos x="53" y="54"/>
                  </a:cxn>
                  <a:cxn ang="0">
                    <a:pos x="39" y="51"/>
                  </a:cxn>
                  <a:cxn ang="0">
                    <a:pos x="19" y="41"/>
                  </a:cxn>
                  <a:cxn ang="0">
                    <a:pos x="0" y="31"/>
                  </a:cxn>
                  <a:cxn ang="0">
                    <a:pos x="0" y="20"/>
                  </a:cxn>
                  <a:cxn ang="0">
                    <a:pos x="8" y="4"/>
                  </a:cxn>
                  <a:cxn ang="0">
                    <a:pos x="9" y="7"/>
                  </a:cxn>
                  <a:cxn ang="0">
                    <a:pos x="15" y="0"/>
                  </a:cxn>
                  <a:cxn ang="0">
                    <a:pos x="29" y="8"/>
                  </a:cxn>
                  <a:cxn ang="0">
                    <a:pos x="49" y="24"/>
                  </a:cxn>
                  <a:cxn ang="0">
                    <a:pos x="54" y="22"/>
                  </a:cxn>
                  <a:cxn ang="0">
                    <a:pos x="61" y="28"/>
                  </a:cxn>
                  <a:cxn ang="0">
                    <a:pos x="74" y="33"/>
                  </a:cxn>
                  <a:cxn ang="0">
                    <a:pos x="76" y="38"/>
                  </a:cxn>
                  <a:cxn ang="0">
                    <a:pos x="93" y="44"/>
                  </a:cxn>
                  <a:cxn ang="0">
                    <a:pos x="106" y="45"/>
                  </a:cxn>
                  <a:cxn ang="0">
                    <a:pos x="125" y="48"/>
                  </a:cxn>
                  <a:cxn ang="0">
                    <a:pos x="129" y="72"/>
                  </a:cxn>
                  <a:cxn ang="0">
                    <a:pos x="111" y="71"/>
                  </a:cxn>
                  <a:cxn ang="0">
                    <a:pos x="93" y="69"/>
                  </a:cxn>
                  <a:cxn ang="0">
                    <a:pos x="80" y="65"/>
                  </a:cxn>
                  <a:cxn ang="0">
                    <a:pos x="74" y="58"/>
                  </a:cxn>
                </a:cxnLst>
                <a:rect l="0" t="0" r="r" b="b"/>
                <a:pathLst>
                  <a:path w="129" h="72">
                    <a:moveTo>
                      <a:pt x="74" y="58"/>
                    </a:moveTo>
                    <a:lnTo>
                      <a:pt x="53" y="54"/>
                    </a:lnTo>
                    <a:lnTo>
                      <a:pt x="39" y="51"/>
                    </a:lnTo>
                    <a:lnTo>
                      <a:pt x="19" y="41"/>
                    </a:lnTo>
                    <a:lnTo>
                      <a:pt x="0" y="31"/>
                    </a:lnTo>
                    <a:lnTo>
                      <a:pt x="0" y="20"/>
                    </a:lnTo>
                    <a:lnTo>
                      <a:pt x="8" y="4"/>
                    </a:lnTo>
                    <a:lnTo>
                      <a:pt x="9" y="7"/>
                    </a:lnTo>
                    <a:lnTo>
                      <a:pt x="15" y="0"/>
                    </a:lnTo>
                    <a:lnTo>
                      <a:pt x="29" y="8"/>
                    </a:lnTo>
                    <a:lnTo>
                      <a:pt x="49" y="24"/>
                    </a:lnTo>
                    <a:lnTo>
                      <a:pt x="54" y="22"/>
                    </a:lnTo>
                    <a:lnTo>
                      <a:pt x="61" y="28"/>
                    </a:lnTo>
                    <a:lnTo>
                      <a:pt x="74" y="33"/>
                    </a:lnTo>
                    <a:lnTo>
                      <a:pt x="76" y="38"/>
                    </a:lnTo>
                    <a:lnTo>
                      <a:pt x="93" y="44"/>
                    </a:lnTo>
                    <a:lnTo>
                      <a:pt x="106" y="45"/>
                    </a:lnTo>
                    <a:lnTo>
                      <a:pt x="125" y="48"/>
                    </a:lnTo>
                    <a:lnTo>
                      <a:pt x="129" y="72"/>
                    </a:lnTo>
                    <a:lnTo>
                      <a:pt x="111" y="71"/>
                    </a:lnTo>
                    <a:lnTo>
                      <a:pt x="93" y="69"/>
                    </a:lnTo>
                    <a:lnTo>
                      <a:pt x="80" y="65"/>
                    </a:lnTo>
                    <a:lnTo>
                      <a:pt x="74" y="58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85" name="Group 472"/>
            <p:cNvGrpSpPr>
              <a:grpSpLocks/>
            </p:cNvGrpSpPr>
            <p:nvPr/>
          </p:nvGrpSpPr>
          <p:grpSpPr bwMode="auto">
            <a:xfrm>
              <a:off x="5759839" y="2743194"/>
              <a:ext cx="388329" cy="394608"/>
              <a:chOff x="3684" y="1869"/>
              <a:chExt cx="234" cy="238"/>
            </a:xfrm>
            <a:solidFill>
              <a:srgbClr val="FFFFFF"/>
            </a:solidFill>
            <a:effectLst/>
          </p:grpSpPr>
          <p:sp>
            <p:nvSpPr>
              <p:cNvPr id="6685" name="Freeform 473"/>
              <p:cNvSpPr>
                <a:spLocks/>
              </p:cNvSpPr>
              <p:nvPr/>
            </p:nvSpPr>
            <p:spPr bwMode="auto">
              <a:xfrm>
                <a:off x="3684" y="1869"/>
                <a:ext cx="234" cy="238"/>
              </a:xfrm>
              <a:custGeom>
                <a:avLst/>
                <a:gdLst/>
                <a:ahLst/>
                <a:cxnLst>
                  <a:cxn ang="0">
                    <a:pos x="103" y="216"/>
                  </a:cxn>
                  <a:cxn ang="0">
                    <a:pos x="117" y="232"/>
                  </a:cxn>
                  <a:cxn ang="0">
                    <a:pos x="137" y="234"/>
                  </a:cxn>
                  <a:cxn ang="0">
                    <a:pos x="149" y="228"/>
                  </a:cxn>
                  <a:cxn ang="0">
                    <a:pos x="170" y="226"/>
                  </a:cxn>
                  <a:cxn ang="0">
                    <a:pos x="156" y="203"/>
                  </a:cxn>
                  <a:cxn ang="0">
                    <a:pos x="141" y="184"/>
                  </a:cxn>
                  <a:cxn ang="0">
                    <a:pos x="156" y="164"/>
                  </a:cxn>
                  <a:cxn ang="0">
                    <a:pos x="180" y="149"/>
                  </a:cxn>
                  <a:cxn ang="0">
                    <a:pos x="199" y="119"/>
                  </a:cxn>
                  <a:cxn ang="0">
                    <a:pos x="201" y="95"/>
                  </a:cxn>
                  <a:cxn ang="0">
                    <a:pos x="204" y="82"/>
                  </a:cxn>
                  <a:cxn ang="0">
                    <a:pos x="192" y="72"/>
                  </a:cxn>
                  <a:cxn ang="0">
                    <a:pos x="189" y="56"/>
                  </a:cxn>
                  <a:cxn ang="0">
                    <a:pos x="180" y="43"/>
                  </a:cxn>
                  <a:cxn ang="0">
                    <a:pos x="220" y="41"/>
                  </a:cxn>
                  <a:cxn ang="0">
                    <a:pos x="214" y="21"/>
                  </a:cxn>
                  <a:cxn ang="0">
                    <a:pos x="196" y="4"/>
                  </a:cxn>
                  <a:cxn ang="0">
                    <a:pos x="160" y="4"/>
                  </a:cxn>
                  <a:cxn ang="0">
                    <a:pos x="135" y="19"/>
                  </a:cxn>
                  <a:cxn ang="0">
                    <a:pos x="139" y="47"/>
                  </a:cxn>
                  <a:cxn ang="0">
                    <a:pos x="123" y="56"/>
                  </a:cxn>
                  <a:cxn ang="0">
                    <a:pos x="120" y="76"/>
                  </a:cxn>
                  <a:cxn ang="0">
                    <a:pos x="104" y="95"/>
                  </a:cxn>
                  <a:cxn ang="0">
                    <a:pos x="85" y="106"/>
                  </a:cxn>
                  <a:cxn ang="0">
                    <a:pos x="83" y="128"/>
                  </a:cxn>
                  <a:cxn ang="0">
                    <a:pos x="50" y="137"/>
                  </a:cxn>
                  <a:cxn ang="0">
                    <a:pos x="14" y="131"/>
                  </a:cxn>
                  <a:cxn ang="0">
                    <a:pos x="12" y="141"/>
                  </a:cxn>
                  <a:cxn ang="0">
                    <a:pos x="34" y="158"/>
                  </a:cxn>
                  <a:cxn ang="0">
                    <a:pos x="44" y="177"/>
                  </a:cxn>
                  <a:cxn ang="0">
                    <a:pos x="31" y="191"/>
                  </a:cxn>
                  <a:cxn ang="0">
                    <a:pos x="24" y="212"/>
                  </a:cxn>
                  <a:cxn ang="0">
                    <a:pos x="53" y="210"/>
                  </a:cxn>
                  <a:cxn ang="0">
                    <a:pos x="81" y="208"/>
                  </a:cxn>
                </a:cxnLst>
                <a:rect l="0" t="0" r="r" b="b"/>
                <a:pathLst>
                  <a:path w="234" h="238">
                    <a:moveTo>
                      <a:pt x="96" y="207"/>
                    </a:moveTo>
                    <a:lnTo>
                      <a:pt x="103" y="216"/>
                    </a:lnTo>
                    <a:lnTo>
                      <a:pt x="108" y="218"/>
                    </a:lnTo>
                    <a:lnTo>
                      <a:pt x="117" y="232"/>
                    </a:lnTo>
                    <a:lnTo>
                      <a:pt x="128" y="238"/>
                    </a:lnTo>
                    <a:lnTo>
                      <a:pt x="137" y="234"/>
                    </a:lnTo>
                    <a:lnTo>
                      <a:pt x="136" y="228"/>
                    </a:lnTo>
                    <a:lnTo>
                      <a:pt x="149" y="228"/>
                    </a:lnTo>
                    <a:lnTo>
                      <a:pt x="163" y="225"/>
                    </a:lnTo>
                    <a:lnTo>
                      <a:pt x="170" y="226"/>
                    </a:lnTo>
                    <a:lnTo>
                      <a:pt x="161" y="203"/>
                    </a:lnTo>
                    <a:lnTo>
                      <a:pt x="156" y="203"/>
                    </a:lnTo>
                    <a:lnTo>
                      <a:pt x="152" y="191"/>
                    </a:lnTo>
                    <a:lnTo>
                      <a:pt x="141" y="184"/>
                    </a:lnTo>
                    <a:lnTo>
                      <a:pt x="149" y="162"/>
                    </a:lnTo>
                    <a:lnTo>
                      <a:pt x="156" y="164"/>
                    </a:lnTo>
                    <a:lnTo>
                      <a:pt x="170" y="164"/>
                    </a:lnTo>
                    <a:lnTo>
                      <a:pt x="180" y="149"/>
                    </a:lnTo>
                    <a:lnTo>
                      <a:pt x="191" y="134"/>
                    </a:lnTo>
                    <a:lnTo>
                      <a:pt x="199" y="119"/>
                    </a:lnTo>
                    <a:lnTo>
                      <a:pt x="204" y="108"/>
                    </a:lnTo>
                    <a:lnTo>
                      <a:pt x="201" y="95"/>
                    </a:lnTo>
                    <a:lnTo>
                      <a:pt x="211" y="87"/>
                    </a:lnTo>
                    <a:lnTo>
                      <a:pt x="204" y="82"/>
                    </a:lnTo>
                    <a:lnTo>
                      <a:pt x="199" y="75"/>
                    </a:lnTo>
                    <a:lnTo>
                      <a:pt x="192" y="72"/>
                    </a:lnTo>
                    <a:lnTo>
                      <a:pt x="188" y="62"/>
                    </a:lnTo>
                    <a:lnTo>
                      <a:pt x="189" y="56"/>
                    </a:lnTo>
                    <a:lnTo>
                      <a:pt x="180" y="48"/>
                    </a:lnTo>
                    <a:lnTo>
                      <a:pt x="180" y="43"/>
                    </a:lnTo>
                    <a:lnTo>
                      <a:pt x="203" y="45"/>
                    </a:lnTo>
                    <a:lnTo>
                      <a:pt x="220" y="41"/>
                    </a:lnTo>
                    <a:lnTo>
                      <a:pt x="234" y="26"/>
                    </a:lnTo>
                    <a:lnTo>
                      <a:pt x="214" y="21"/>
                    </a:lnTo>
                    <a:lnTo>
                      <a:pt x="203" y="17"/>
                    </a:lnTo>
                    <a:lnTo>
                      <a:pt x="196" y="4"/>
                    </a:lnTo>
                    <a:lnTo>
                      <a:pt x="178" y="0"/>
                    </a:lnTo>
                    <a:lnTo>
                      <a:pt x="160" y="4"/>
                    </a:lnTo>
                    <a:lnTo>
                      <a:pt x="142" y="8"/>
                    </a:lnTo>
                    <a:lnTo>
                      <a:pt x="135" y="19"/>
                    </a:lnTo>
                    <a:lnTo>
                      <a:pt x="142" y="34"/>
                    </a:lnTo>
                    <a:lnTo>
                      <a:pt x="139" y="47"/>
                    </a:lnTo>
                    <a:lnTo>
                      <a:pt x="136" y="55"/>
                    </a:lnTo>
                    <a:lnTo>
                      <a:pt x="123" y="56"/>
                    </a:lnTo>
                    <a:lnTo>
                      <a:pt x="131" y="66"/>
                    </a:lnTo>
                    <a:lnTo>
                      <a:pt x="120" y="76"/>
                    </a:lnTo>
                    <a:lnTo>
                      <a:pt x="118" y="96"/>
                    </a:lnTo>
                    <a:lnTo>
                      <a:pt x="104" y="95"/>
                    </a:lnTo>
                    <a:lnTo>
                      <a:pt x="100" y="100"/>
                    </a:lnTo>
                    <a:lnTo>
                      <a:pt x="85" y="106"/>
                    </a:lnTo>
                    <a:lnTo>
                      <a:pt x="82" y="120"/>
                    </a:lnTo>
                    <a:lnTo>
                      <a:pt x="83" y="128"/>
                    </a:lnTo>
                    <a:lnTo>
                      <a:pt x="66" y="131"/>
                    </a:lnTo>
                    <a:lnTo>
                      <a:pt x="50" y="137"/>
                    </a:lnTo>
                    <a:lnTo>
                      <a:pt x="26" y="137"/>
                    </a:lnTo>
                    <a:lnTo>
                      <a:pt x="14" y="131"/>
                    </a:lnTo>
                    <a:lnTo>
                      <a:pt x="0" y="128"/>
                    </a:lnTo>
                    <a:lnTo>
                      <a:pt x="12" y="141"/>
                    </a:lnTo>
                    <a:lnTo>
                      <a:pt x="23" y="152"/>
                    </a:lnTo>
                    <a:lnTo>
                      <a:pt x="34" y="158"/>
                    </a:lnTo>
                    <a:lnTo>
                      <a:pt x="40" y="175"/>
                    </a:lnTo>
                    <a:lnTo>
                      <a:pt x="44" y="177"/>
                    </a:lnTo>
                    <a:lnTo>
                      <a:pt x="44" y="186"/>
                    </a:lnTo>
                    <a:lnTo>
                      <a:pt x="31" y="191"/>
                    </a:lnTo>
                    <a:lnTo>
                      <a:pt x="25" y="197"/>
                    </a:lnTo>
                    <a:lnTo>
                      <a:pt x="24" y="212"/>
                    </a:lnTo>
                    <a:lnTo>
                      <a:pt x="39" y="210"/>
                    </a:lnTo>
                    <a:lnTo>
                      <a:pt x="53" y="210"/>
                    </a:lnTo>
                    <a:lnTo>
                      <a:pt x="64" y="209"/>
                    </a:lnTo>
                    <a:lnTo>
                      <a:pt x="81" y="208"/>
                    </a:lnTo>
                    <a:lnTo>
                      <a:pt x="96" y="20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86" name="Freeform 474"/>
              <p:cNvSpPr>
                <a:spLocks/>
              </p:cNvSpPr>
              <p:nvPr/>
            </p:nvSpPr>
            <p:spPr bwMode="auto">
              <a:xfrm>
                <a:off x="3684" y="1869"/>
                <a:ext cx="234" cy="238"/>
              </a:xfrm>
              <a:custGeom>
                <a:avLst/>
                <a:gdLst/>
                <a:ahLst/>
                <a:cxnLst>
                  <a:cxn ang="0">
                    <a:pos x="103" y="216"/>
                  </a:cxn>
                  <a:cxn ang="0">
                    <a:pos x="117" y="232"/>
                  </a:cxn>
                  <a:cxn ang="0">
                    <a:pos x="137" y="234"/>
                  </a:cxn>
                  <a:cxn ang="0">
                    <a:pos x="149" y="228"/>
                  </a:cxn>
                  <a:cxn ang="0">
                    <a:pos x="170" y="226"/>
                  </a:cxn>
                  <a:cxn ang="0">
                    <a:pos x="156" y="203"/>
                  </a:cxn>
                  <a:cxn ang="0">
                    <a:pos x="141" y="184"/>
                  </a:cxn>
                  <a:cxn ang="0">
                    <a:pos x="156" y="164"/>
                  </a:cxn>
                  <a:cxn ang="0">
                    <a:pos x="180" y="149"/>
                  </a:cxn>
                  <a:cxn ang="0">
                    <a:pos x="199" y="119"/>
                  </a:cxn>
                  <a:cxn ang="0">
                    <a:pos x="201" y="95"/>
                  </a:cxn>
                  <a:cxn ang="0">
                    <a:pos x="204" y="82"/>
                  </a:cxn>
                  <a:cxn ang="0">
                    <a:pos x="192" y="72"/>
                  </a:cxn>
                  <a:cxn ang="0">
                    <a:pos x="189" y="56"/>
                  </a:cxn>
                  <a:cxn ang="0">
                    <a:pos x="180" y="43"/>
                  </a:cxn>
                  <a:cxn ang="0">
                    <a:pos x="220" y="41"/>
                  </a:cxn>
                  <a:cxn ang="0">
                    <a:pos x="214" y="21"/>
                  </a:cxn>
                  <a:cxn ang="0">
                    <a:pos x="196" y="4"/>
                  </a:cxn>
                  <a:cxn ang="0">
                    <a:pos x="160" y="4"/>
                  </a:cxn>
                  <a:cxn ang="0">
                    <a:pos x="135" y="19"/>
                  </a:cxn>
                  <a:cxn ang="0">
                    <a:pos x="139" y="47"/>
                  </a:cxn>
                  <a:cxn ang="0">
                    <a:pos x="123" y="56"/>
                  </a:cxn>
                  <a:cxn ang="0">
                    <a:pos x="120" y="76"/>
                  </a:cxn>
                  <a:cxn ang="0">
                    <a:pos x="104" y="95"/>
                  </a:cxn>
                  <a:cxn ang="0">
                    <a:pos x="85" y="106"/>
                  </a:cxn>
                  <a:cxn ang="0">
                    <a:pos x="83" y="128"/>
                  </a:cxn>
                  <a:cxn ang="0">
                    <a:pos x="50" y="137"/>
                  </a:cxn>
                  <a:cxn ang="0">
                    <a:pos x="14" y="131"/>
                  </a:cxn>
                  <a:cxn ang="0">
                    <a:pos x="12" y="141"/>
                  </a:cxn>
                  <a:cxn ang="0">
                    <a:pos x="34" y="158"/>
                  </a:cxn>
                  <a:cxn ang="0">
                    <a:pos x="44" y="177"/>
                  </a:cxn>
                  <a:cxn ang="0">
                    <a:pos x="31" y="191"/>
                  </a:cxn>
                  <a:cxn ang="0">
                    <a:pos x="24" y="212"/>
                  </a:cxn>
                  <a:cxn ang="0">
                    <a:pos x="53" y="210"/>
                  </a:cxn>
                  <a:cxn ang="0">
                    <a:pos x="81" y="208"/>
                  </a:cxn>
                </a:cxnLst>
                <a:rect l="0" t="0" r="r" b="b"/>
                <a:pathLst>
                  <a:path w="234" h="238">
                    <a:moveTo>
                      <a:pt x="96" y="207"/>
                    </a:moveTo>
                    <a:lnTo>
                      <a:pt x="103" y="216"/>
                    </a:lnTo>
                    <a:lnTo>
                      <a:pt x="108" y="218"/>
                    </a:lnTo>
                    <a:lnTo>
                      <a:pt x="117" y="232"/>
                    </a:lnTo>
                    <a:lnTo>
                      <a:pt x="128" y="238"/>
                    </a:lnTo>
                    <a:lnTo>
                      <a:pt x="137" y="234"/>
                    </a:lnTo>
                    <a:lnTo>
                      <a:pt x="136" y="228"/>
                    </a:lnTo>
                    <a:lnTo>
                      <a:pt x="149" y="228"/>
                    </a:lnTo>
                    <a:lnTo>
                      <a:pt x="163" y="225"/>
                    </a:lnTo>
                    <a:lnTo>
                      <a:pt x="170" y="226"/>
                    </a:lnTo>
                    <a:lnTo>
                      <a:pt x="161" y="203"/>
                    </a:lnTo>
                    <a:lnTo>
                      <a:pt x="156" y="203"/>
                    </a:lnTo>
                    <a:lnTo>
                      <a:pt x="152" y="191"/>
                    </a:lnTo>
                    <a:lnTo>
                      <a:pt x="141" y="184"/>
                    </a:lnTo>
                    <a:lnTo>
                      <a:pt x="149" y="162"/>
                    </a:lnTo>
                    <a:lnTo>
                      <a:pt x="156" y="164"/>
                    </a:lnTo>
                    <a:lnTo>
                      <a:pt x="170" y="164"/>
                    </a:lnTo>
                    <a:lnTo>
                      <a:pt x="180" y="149"/>
                    </a:lnTo>
                    <a:lnTo>
                      <a:pt x="191" y="134"/>
                    </a:lnTo>
                    <a:lnTo>
                      <a:pt x="199" y="119"/>
                    </a:lnTo>
                    <a:lnTo>
                      <a:pt x="204" y="108"/>
                    </a:lnTo>
                    <a:lnTo>
                      <a:pt x="201" y="95"/>
                    </a:lnTo>
                    <a:lnTo>
                      <a:pt x="211" y="87"/>
                    </a:lnTo>
                    <a:lnTo>
                      <a:pt x="204" y="82"/>
                    </a:lnTo>
                    <a:lnTo>
                      <a:pt x="199" y="75"/>
                    </a:lnTo>
                    <a:lnTo>
                      <a:pt x="192" y="72"/>
                    </a:lnTo>
                    <a:lnTo>
                      <a:pt x="188" y="62"/>
                    </a:lnTo>
                    <a:lnTo>
                      <a:pt x="189" y="56"/>
                    </a:lnTo>
                    <a:lnTo>
                      <a:pt x="180" y="48"/>
                    </a:lnTo>
                    <a:lnTo>
                      <a:pt x="180" y="43"/>
                    </a:lnTo>
                    <a:lnTo>
                      <a:pt x="203" y="45"/>
                    </a:lnTo>
                    <a:lnTo>
                      <a:pt x="220" y="41"/>
                    </a:lnTo>
                    <a:lnTo>
                      <a:pt x="234" y="26"/>
                    </a:lnTo>
                    <a:lnTo>
                      <a:pt x="214" y="21"/>
                    </a:lnTo>
                    <a:lnTo>
                      <a:pt x="203" y="17"/>
                    </a:lnTo>
                    <a:lnTo>
                      <a:pt x="196" y="4"/>
                    </a:lnTo>
                    <a:lnTo>
                      <a:pt x="178" y="0"/>
                    </a:lnTo>
                    <a:lnTo>
                      <a:pt x="160" y="4"/>
                    </a:lnTo>
                    <a:lnTo>
                      <a:pt x="142" y="8"/>
                    </a:lnTo>
                    <a:lnTo>
                      <a:pt x="135" y="19"/>
                    </a:lnTo>
                    <a:lnTo>
                      <a:pt x="142" y="34"/>
                    </a:lnTo>
                    <a:lnTo>
                      <a:pt x="139" y="47"/>
                    </a:lnTo>
                    <a:lnTo>
                      <a:pt x="136" y="55"/>
                    </a:lnTo>
                    <a:lnTo>
                      <a:pt x="123" y="56"/>
                    </a:lnTo>
                    <a:lnTo>
                      <a:pt x="131" y="66"/>
                    </a:lnTo>
                    <a:lnTo>
                      <a:pt x="120" y="76"/>
                    </a:lnTo>
                    <a:lnTo>
                      <a:pt x="118" y="96"/>
                    </a:lnTo>
                    <a:lnTo>
                      <a:pt x="104" y="95"/>
                    </a:lnTo>
                    <a:lnTo>
                      <a:pt x="100" y="100"/>
                    </a:lnTo>
                    <a:lnTo>
                      <a:pt x="85" y="106"/>
                    </a:lnTo>
                    <a:lnTo>
                      <a:pt x="82" y="120"/>
                    </a:lnTo>
                    <a:lnTo>
                      <a:pt x="83" y="128"/>
                    </a:lnTo>
                    <a:lnTo>
                      <a:pt x="66" y="131"/>
                    </a:lnTo>
                    <a:lnTo>
                      <a:pt x="50" y="137"/>
                    </a:lnTo>
                    <a:lnTo>
                      <a:pt x="26" y="137"/>
                    </a:lnTo>
                    <a:lnTo>
                      <a:pt x="14" y="131"/>
                    </a:lnTo>
                    <a:lnTo>
                      <a:pt x="0" y="128"/>
                    </a:lnTo>
                    <a:lnTo>
                      <a:pt x="12" y="141"/>
                    </a:lnTo>
                    <a:lnTo>
                      <a:pt x="23" y="152"/>
                    </a:lnTo>
                    <a:lnTo>
                      <a:pt x="34" y="158"/>
                    </a:lnTo>
                    <a:lnTo>
                      <a:pt x="40" y="175"/>
                    </a:lnTo>
                    <a:lnTo>
                      <a:pt x="44" y="177"/>
                    </a:lnTo>
                    <a:lnTo>
                      <a:pt x="44" y="186"/>
                    </a:lnTo>
                    <a:lnTo>
                      <a:pt x="31" y="191"/>
                    </a:lnTo>
                    <a:lnTo>
                      <a:pt x="25" y="197"/>
                    </a:lnTo>
                    <a:lnTo>
                      <a:pt x="24" y="212"/>
                    </a:lnTo>
                    <a:lnTo>
                      <a:pt x="39" y="210"/>
                    </a:lnTo>
                    <a:lnTo>
                      <a:pt x="53" y="210"/>
                    </a:lnTo>
                    <a:lnTo>
                      <a:pt x="64" y="209"/>
                    </a:lnTo>
                    <a:lnTo>
                      <a:pt x="81" y="208"/>
                    </a:lnTo>
                    <a:lnTo>
                      <a:pt x="96" y="20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88" name="Group 475"/>
            <p:cNvGrpSpPr>
              <a:grpSpLocks/>
            </p:cNvGrpSpPr>
            <p:nvPr/>
          </p:nvGrpSpPr>
          <p:grpSpPr bwMode="auto">
            <a:xfrm>
              <a:off x="4851350" y="2901583"/>
              <a:ext cx="288023" cy="294932"/>
              <a:chOff x="3138" y="1965"/>
              <a:chExt cx="174" cy="177"/>
            </a:xfrm>
            <a:solidFill>
              <a:srgbClr val="FFFFFF"/>
            </a:solidFill>
            <a:effectLst/>
          </p:grpSpPr>
          <p:sp>
            <p:nvSpPr>
              <p:cNvPr id="6688" name="Freeform 476"/>
              <p:cNvSpPr>
                <a:spLocks/>
              </p:cNvSpPr>
              <p:nvPr/>
            </p:nvSpPr>
            <p:spPr bwMode="auto">
              <a:xfrm>
                <a:off x="3138" y="1965"/>
                <a:ext cx="174" cy="177"/>
              </a:xfrm>
              <a:custGeom>
                <a:avLst/>
                <a:gdLst/>
                <a:ahLst/>
                <a:cxnLst>
                  <a:cxn ang="0">
                    <a:pos x="139" y="65"/>
                  </a:cxn>
                  <a:cxn ang="0">
                    <a:pos x="128" y="49"/>
                  </a:cxn>
                  <a:cxn ang="0">
                    <a:pos x="118" y="32"/>
                  </a:cxn>
                  <a:cxn ang="0">
                    <a:pos x="115" y="33"/>
                  </a:cxn>
                  <a:cxn ang="0">
                    <a:pos x="121" y="47"/>
                  </a:cxn>
                  <a:cxn ang="0">
                    <a:pos x="128" y="60"/>
                  </a:cxn>
                  <a:cxn ang="0">
                    <a:pos x="135" y="74"/>
                  </a:cxn>
                  <a:cxn ang="0">
                    <a:pos x="143" y="86"/>
                  </a:cxn>
                  <a:cxn ang="0">
                    <a:pos x="150" y="99"/>
                  </a:cxn>
                  <a:cxn ang="0">
                    <a:pos x="156" y="112"/>
                  </a:cxn>
                  <a:cxn ang="0">
                    <a:pos x="165" y="124"/>
                  </a:cxn>
                  <a:cxn ang="0">
                    <a:pos x="174" y="137"/>
                  </a:cxn>
                  <a:cxn ang="0">
                    <a:pos x="172" y="139"/>
                  </a:cxn>
                  <a:cxn ang="0">
                    <a:pos x="173" y="153"/>
                  </a:cxn>
                  <a:cxn ang="0">
                    <a:pos x="167" y="159"/>
                  </a:cxn>
                  <a:cxn ang="0">
                    <a:pos x="163" y="157"/>
                  </a:cxn>
                  <a:cxn ang="0">
                    <a:pos x="160" y="167"/>
                  </a:cxn>
                  <a:cxn ang="0">
                    <a:pos x="152" y="169"/>
                  </a:cxn>
                  <a:cxn ang="0">
                    <a:pos x="149" y="177"/>
                  </a:cxn>
                  <a:cxn ang="0">
                    <a:pos x="129" y="175"/>
                  </a:cxn>
                  <a:cxn ang="0">
                    <a:pos x="109" y="173"/>
                  </a:cxn>
                  <a:cxn ang="0">
                    <a:pos x="108" y="168"/>
                  </a:cxn>
                  <a:cxn ang="0">
                    <a:pos x="107" y="173"/>
                  </a:cxn>
                  <a:cxn ang="0">
                    <a:pos x="95" y="173"/>
                  </a:cxn>
                  <a:cxn ang="0">
                    <a:pos x="83" y="173"/>
                  </a:cxn>
                  <a:cxn ang="0">
                    <a:pos x="70" y="173"/>
                  </a:cxn>
                  <a:cxn ang="0">
                    <a:pos x="58" y="173"/>
                  </a:cxn>
                  <a:cxn ang="0">
                    <a:pos x="45" y="173"/>
                  </a:cxn>
                  <a:cxn ang="0">
                    <a:pos x="34" y="173"/>
                  </a:cxn>
                  <a:cxn ang="0">
                    <a:pos x="22" y="173"/>
                  </a:cxn>
                  <a:cxn ang="0">
                    <a:pos x="10" y="173"/>
                  </a:cxn>
                  <a:cxn ang="0">
                    <a:pos x="9" y="156"/>
                  </a:cxn>
                  <a:cxn ang="0">
                    <a:pos x="8" y="140"/>
                  </a:cxn>
                  <a:cxn ang="0">
                    <a:pos x="7" y="122"/>
                  </a:cxn>
                  <a:cxn ang="0">
                    <a:pos x="6" y="106"/>
                  </a:cxn>
                  <a:cxn ang="0">
                    <a:pos x="4" y="89"/>
                  </a:cxn>
                  <a:cxn ang="0">
                    <a:pos x="3" y="73"/>
                  </a:cxn>
                  <a:cxn ang="0">
                    <a:pos x="2" y="56"/>
                  </a:cxn>
                  <a:cxn ang="0">
                    <a:pos x="1" y="40"/>
                  </a:cxn>
                  <a:cxn ang="0">
                    <a:pos x="1" y="24"/>
                  </a:cxn>
                  <a:cxn ang="0">
                    <a:pos x="0" y="11"/>
                  </a:cxn>
                  <a:cxn ang="0">
                    <a:pos x="2" y="0"/>
                  </a:cxn>
                  <a:cxn ang="0">
                    <a:pos x="12" y="1"/>
                  </a:cxn>
                  <a:cxn ang="0">
                    <a:pos x="35" y="7"/>
                  </a:cxn>
                  <a:cxn ang="0">
                    <a:pos x="59" y="13"/>
                  </a:cxn>
                  <a:cxn ang="0">
                    <a:pos x="80" y="7"/>
                  </a:cxn>
                  <a:cxn ang="0">
                    <a:pos x="90" y="1"/>
                  </a:cxn>
                  <a:cxn ang="0">
                    <a:pos x="86" y="4"/>
                  </a:cxn>
                  <a:cxn ang="0">
                    <a:pos x="93" y="2"/>
                  </a:cxn>
                  <a:cxn ang="0">
                    <a:pos x="107" y="5"/>
                  </a:cxn>
                  <a:cxn ang="0">
                    <a:pos x="111" y="9"/>
                  </a:cxn>
                  <a:cxn ang="0">
                    <a:pos x="118" y="10"/>
                  </a:cxn>
                  <a:cxn ang="0">
                    <a:pos x="140" y="5"/>
                  </a:cxn>
                  <a:cxn ang="0">
                    <a:pos x="148" y="22"/>
                  </a:cxn>
                  <a:cxn ang="0">
                    <a:pos x="154" y="40"/>
                  </a:cxn>
                  <a:cxn ang="0">
                    <a:pos x="151" y="54"/>
                  </a:cxn>
                  <a:cxn ang="0">
                    <a:pos x="148" y="68"/>
                  </a:cxn>
                  <a:cxn ang="0">
                    <a:pos x="139" y="65"/>
                  </a:cxn>
                </a:cxnLst>
                <a:rect l="0" t="0" r="r" b="b"/>
                <a:pathLst>
                  <a:path w="174" h="177">
                    <a:moveTo>
                      <a:pt x="139" y="65"/>
                    </a:moveTo>
                    <a:lnTo>
                      <a:pt x="128" y="49"/>
                    </a:lnTo>
                    <a:lnTo>
                      <a:pt x="118" y="32"/>
                    </a:lnTo>
                    <a:lnTo>
                      <a:pt x="115" y="33"/>
                    </a:lnTo>
                    <a:lnTo>
                      <a:pt x="121" y="47"/>
                    </a:lnTo>
                    <a:lnTo>
                      <a:pt x="128" y="60"/>
                    </a:lnTo>
                    <a:lnTo>
                      <a:pt x="135" y="74"/>
                    </a:lnTo>
                    <a:lnTo>
                      <a:pt x="143" y="86"/>
                    </a:lnTo>
                    <a:lnTo>
                      <a:pt x="150" y="99"/>
                    </a:lnTo>
                    <a:lnTo>
                      <a:pt x="156" y="112"/>
                    </a:lnTo>
                    <a:lnTo>
                      <a:pt x="165" y="124"/>
                    </a:lnTo>
                    <a:lnTo>
                      <a:pt x="174" y="137"/>
                    </a:lnTo>
                    <a:lnTo>
                      <a:pt x="172" y="139"/>
                    </a:lnTo>
                    <a:lnTo>
                      <a:pt x="173" y="153"/>
                    </a:lnTo>
                    <a:lnTo>
                      <a:pt x="167" y="159"/>
                    </a:lnTo>
                    <a:lnTo>
                      <a:pt x="163" y="157"/>
                    </a:lnTo>
                    <a:lnTo>
                      <a:pt x="160" y="167"/>
                    </a:lnTo>
                    <a:lnTo>
                      <a:pt x="152" y="169"/>
                    </a:lnTo>
                    <a:lnTo>
                      <a:pt x="149" y="177"/>
                    </a:lnTo>
                    <a:lnTo>
                      <a:pt x="129" y="175"/>
                    </a:lnTo>
                    <a:lnTo>
                      <a:pt x="109" y="173"/>
                    </a:lnTo>
                    <a:lnTo>
                      <a:pt x="108" y="168"/>
                    </a:lnTo>
                    <a:lnTo>
                      <a:pt x="107" y="173"/>
                    </a:lnTo>
                    <a:lnTo>
                      <a:pt x="95" y="173"/>
                    </a:lnTo>
                    <a:lnTo>
                      <a:pt x="83" y="173"/>
                    </a:lnTo>
                    <a:lnTo>
                      <a:pt x="70" y="173"/>
                    </a:lnTo>
                    <a:lnTo>
                      <a:pt x="58" y="173"/>
                    </a:lnTo>
                    <a:lnTo>
                      <a:pt x="45" y="173"/>
                    </a:lnTo>
                    <a:lnTo>
                      <a:pt x="34" y="173"/>
                    </a:lnTo>
                    <a:lnTo>
                      <a:pt x="22" y="173"/>
                    </a:lnTo>
                    <a:lnTo>
                      <a:pt x="10" y="173"/>
                    </a:lnTo>
                    <a:lnTo>
                      <a:pt x="9" y="156"/>
                    </a:lnTo>
                    <a:lnTo>
                      <a:pt x="8" y="140"/>
                    </a:lnTo>
                    <a:lnTo>
                      <a:pt x="7" y="122"/>
                    </a:lnTo>
                    <a:lnTo>
                      <a:pt x="6" y="106"/>
                    </a:lnTo>
                    <a:lnTo>
                      <a:pt x="4" y="89"/>
                    </a:lnTo>
                    <a:lnTo>
                      <a:pt x="3" y="73"/>
                    </a:lnTo>
                    <a:lnTo>
                      <a:pt x="2" y="56"/>
                    </a:lnTo>
                    <a:lnTo>
                      <a:pt x="1" y="40"/>
                    </a:lnTo>
                    <a:lnTo>
                      <a:pt x="1" y="24"/>
                    </a:lnTo>
                    <a:lnTo>
                      <a:pt x="0" y="11"/>
                    </a:lnTo>
                    <a:lnTo>
                      <a:pt x="2" y="0"/>
                    </a:lnTo>
                    <a:lnTo>
                      <a:pt x="12" y="1"/>
                    </a:lnTo>
                    <a:lnTo>
                      <a:pt x="35" y="7"/>
                    </a:lnTo>
                    <a:lnTo>
                      <a:pt x="59" y="13"/>
                    </a:lnTo>
                    <a:lnTo>
                      <a:pt x="80" y="7"/>
                    </a:lnTo>
                    <a:lnTo>
                      <a:pt x="90" y="1"/>
                    </a:lnTo>
                    <a:lnTo>
                      <a:pt x="86" y="4"/>
                    </a:lnTo>
                    <a:lnTo>
                      <a:pt x="93" y="2"/>
                    </a:lnTo>
                    <a:lnTo>
                      <a:pt x="107" y="5"/>
                    </a:lnTo>
                    <a:lnTo>
                      <a:pt x="111" y="9"/>
                    </a:lnTo>
                    <a:lnTo>
                      <a:pt x="118" y="10"/>
                    </a:lnTo>
                    <a:lnTo>
                      <a:pt x="140" y="5"/>
                    </a:lnTo>
                    <a:lnTo>
                      <a:pt x="148" y="22"/>
                    </a:lnTo>
                    <a:lnTo>
                      <a:pt x="154" y="40"/>
                    </a:lnTo>
                    <a:lnTo>
                      <a:pt x="151" y="54"/>
                    </a:lnTo>
                    <a:lnTo>
                      <a:pt x="148" y="68"/>
                    </a:lnTo>
                    <a:lnTo>
                      <a:pt x="139" y="65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89" name="Freeform 477"/>
              <p:cNvSpPr>
                <a:spLocks/>
              </p:cNvSpPr>
              <p:nvPr/>
            </p:nvSpPr>
            <p:spPr bwMode="auto">
              <a:xfrm>
                <a:off x="3138" y="1965"/>
                <a:ext cx="174" cy="177"/>
              </a:xfrm>
              <a:custGeom>
                <a:avLst/>
                <a:gdLst/>
                <a:ahLst/>
                <a:cxnLst>
                  <a:cxn ang="0">
                    <a:pos x="139" y="65"/>
                  </a:cxn>
                  <a:cxn ang="0">
                    <a:pos x="128" y="49"/>
                  </a:cxn>
                  <a:cxn ang="0">
                    <a:pos x="118" y="32"/>
                  </a:cxn>
                  <a:cxn ang="0">
                    <a:pos x="115" y="33"/>
                  </a:cxn>
                  <a:cxn ang="0">
                    <a:pos x="121" y="47"/>
                  </a:cxn>
                  <a:cxn ang="0">
                    <a:pos x="128" y="60"/>
                  </a:cxn>
                  <a:cxn ang="0">
                    <a:pos x="135" y="74"/>
                  </a:cxn>
                  <a:cxn ang="0">
                    <a:pos x="143" y="86"/>
                  </a:cxn>
                  <a:cxn ang="0">
                    <a:pos x="150" y="99"/>
                  </a:cxn>
                  <a:cxn ang="0">
                    <a:pos x="156" y="112"/>
                  </a:cxn>
                  <a:cxn ang="0">
                    <a:pos x="165" y="124"/>
                  </a:cxn>
                  <a:cxn ang="0">
                    <a:pos x="174" y="137"/>
                  </a:cxn>
                  <a:cxn ang="0">
                    <a:pos x="172" y="139"/>
                  </a:cxn>
                  <a:cxn ang="0">
                    <a:pos x="173" y="153"/>
                  </a:cxn>
                  <a:cxn ang="0">
                    <a:pos x="167" y="159"/>
                  </a:cxn>
                  <a:cxn ang="0">
                    <a:pos x="163" y="157"/>
                  </a:cxn>
                  <a:cxn ang="0">
                    <a:pos x="160" y="167"/>
                  </a:cxn>
                  <a:cxn ang="0">
                    <a:pos x="152" y="169"/>
                  </a:cxn>
                  <a:cxn ang="0">
                    <a:pos x="149" y="177"/>
                  </a:cxn>
                  <a:cxn ang="0">
                    <a:pos x="129" y="175"/>
                  </a:cxn>
                  <a:cxn ang="0">
                    <a:pos x="109" y="173"/>
                  </a:cxn>
                  <a:cxn ang="0">
                    <a:pos x="108" y="168"/>
                  </a:cxn>
                  <a:cxn ang="0">
                    <a:pos x="107" y="173"/>
                  </a:cxn>
                  <a:cxn ang="0">
                    <a:pos x="95" y="173"/>
                  </a:cxn>
                  <a:cxn ang="0">
                    <a:pos x="83" y="173"/>
                  </a:cxn>
                  <a:cxn ang="0">
                    <a:pos x="70" y="173"/>
                  </a:cxn>
                  <a:cxn ang="0">
                    <a:pos x="58" y="173"/>
                  </a:cxn>
                  <a:cxn ang="0">
                    <a:pos x="45" y="173"/>
                  </a:cxn>
                  <a:cxn ang="0">
                    <a:pos x="34" y="173"/>
                  </a:cxn>
                  <a:cxn ang="0">
                    <a:pos x="22" y="173"/>
                  </a:cxn>
                  <a:cxn ang="0">
                    <a:pos x="10" y="173"/>
                  </a:cxn>
                  <a:cxn ang="0">
                    <a:pos x="9" y="156"/>
                  </a:cxn>
                  <a:cxn ang="0">
                    <a:pos x="8" y="140"/>
                  </a:cxn>
                  <a:cxn ang="0">
                    <a:pos x="7" y="122"/>
                  </a:cxn>
                  <a:cxn ang="0">
                    <a:pos x="6" y="106"/>
                  </a:cxn>
                  <a:cxn ang="0">
                    <a:pos x="4" y="89"/>
                  </a:cxn>
                  <a:cxn ang="0">
                    <a:pos x="3" y="73"/>
                  </a:cxn>
                  <a:cxn ang="0">
                    <a:pos x="2" y="56"/>
                  </a:cxn>
                  <a:cxn ang="0">
                    <a:pos x="1" y="40"/>
                  </a:cxn>
                  <a:cxn ang="0">
                    <a:pos x="1" y="24"/>
                  </a:cxn>
                  <a:cxn ang="0">
                    <a:pos x="0" y="11"/>
                  </a:cxn>
                  <a:cxn ang="0">
                    <a:pos x="2" y="0"/>
                  </a:cxn>
                  <a:cxn ang="0">
                    <a:pos x="12" y="1"/>
                  </a:cxn>
                  <a:cxn ang="0">
                    <a:pos x="35" y="7"/>
                  </a:cxn>
                  <a:cxn ang="0">
                    <a:pos x="59" y="13"/>
                  </a:cxn>
                  <a:cxn ang="0">
                    <a:pos x="80" y="7"/>
                  </a:cxn>
                  <a:cxn ang="0">
                    <a:pos x="90" y="1"/>
                  </a:cxn>
                  <a:cxn ang="0">
                    <a:pos x="86" y="4"/>
                  </a:cxn>
                  <a:cxn ang="0">
                    <a:pos x="93" y="2"/>
                  </a:cxn>
                  <a:cxn ang="0">
                    <a:pos x="107" y="5"/>
                  </a:cxn>
                  <a:cxn ang="0">
                    <a:pos x="111" y="9"/>
                  </a:cxn>
                  <a:cxn ang="0">
                    <a:pos x="118" y="10"/>
                  </a:cxn>
                  <a:cxn ang="0">
                    <a:pos x="140" y="5"/>
                  </a:cxn>
                  <a:cxn ang="0">
                    <a:pos x="148" y="22"/>
                  </a:cxn>
                  <a:cxn ang="0">
                    <a:pos x="154" y="40"/>
                  </a:cxn>
                  <a:cxn ang="0">
                    <a:pos x="151" y="54"/>
                  </a:cxn>
                  <a:cxn ang="0">
                    <a:pos x="148" y="68"/>
                  </a:cxn>
                  <a:cxn ang="0">
                    <a:pos x="139" y="65"/>
                  </a:cxn>
                </a:cxnLst>
                <a:rect l="0" t="0" r="r" b="b"/>
                <a:pathLst>
                  <a:path w="174" h="177">
                    <a:moveTo>
                      <a:pt x="139" y="65"/>
                    </a:moveTo>
                    <a:lnTo>
                      <a:pt x="128" y="49"/>
                    </a:lnTo>
                    <a:lnTo>
                      <a:pt x="118" y="32"/>
                    </a:lnTo>
                    <a:lnTo>
                      <a:pt x="115" y="33"/>
                    </a:lnTo>
                    <a:lnTo>
                      <a:pt x="121" y="47"/>
                    </a:lnTo>
                    <a:lnTo>
                      <a:pt x="128" y="60"/>
                    </a:lnTo>
                    <a:lnTo>
                      <a:pt x="135" y="74"/>
                    </a:lnTo>
                    <a:lnTo>
                      <a:pt x="143" y="86"/>
                    </a:lnTo>
                    <a:lnTo>
                      <a:pt x="150" y="99"/>
                    </a:lnTo>
                    <a:lnTo>
                      <a:pt x="156" y="112"/>
                    </a:lnTo>
                    <a:lnTo>
                      <a:pt x="165" y="124"/>
                    </a:lnTo>
                    <a:lnTo>
                      <a:pt x="174" y="137"/>
                    </a:lnTo>
                    <a:lnTo>
                      <a:pt x="172" y="139"/>
                    </a:lnTo>
                    <a:lnTo>
                      <a:pt x="173" y="153"/>
                    </a:lnTo>
                    <a:lnTo>
                      <a:pt x="167" y="159"/>
                    </a:lnTo>
                    <a:lnTo>
                      <a:pt x="163" y="157"/>
                    </a:lnTo>
                    <a:lnTo>
                      <a:pt x="160" y="167"/>
                    </a:lnTo>
                    <a:lnTo>
                      <a:pt x="152" y="169"/>
                    </a:lnTo>
                    <a:lnTo>
                      <a:pt x="149" y="177"/>
                    </a:lnTo>
                    <a:lnTo>
                      <a:pt x="129" y="175"/>
                    </a:lnTo>
                    <a:lnTo>
                      <a:pt x="109" y="173"/>
                    </a:lnTo>
                    <a:lnTo>
                      <a:pt x="108" y="168"/>
                    </a:lnTo>
                    <a:lnTo>
                      <a:pt x="107" y="173"/>
                    </a:lnTo>
                    <a:lnTo>
                      <a:pt x="95" y="173"/>
                    </a:lnTo>
                    <a:lnTo>
                      <a:pt x="83" y="173"/>
                    </a:lnTo>
                    <a:lnTo>
                      <a:pt x="70" y="173"/>
                    </a:lnTo>
                    <a:lnTo>
                      <a:pt x="58" y="173"/>
                    </a:lnTo>
                    <a:lnTo>
                      <a:pt x="45" y="173"/>
                    </a:lnTo>
                    <a:lnTo>
                      <a:pt x="34" y="173"/>
                    </a:lnTo>
                    <a:lnTo>
                      <a:pt x="22" y="173"/>
                    </a:lnTo>
                    <a:lnTo>
                      <a:pt x="10" y="173"/>
                    </a:lnTo>
                    <a:lnTo>
                      <a:pt x="9" y="156"/>
                    </a:lnTo>
                    <a:lnTo>
                      <a:pt x="8" y="140"/>
                    </a:lnTo>
                    <a:lnTo>
                      <a:pt x="7" y="122"/>
                    </a:lnTo>
                    <a:lnTo>
                      <a:pt x="6" y="106"/>
                    </a:lnTo>
                    <a:lnTo>
                      <a:pt x="4" y="89"/>
                    </a:lnTo>
                    <a:lnTo>
                      <a:pt x="3" y="73"/>
                    </a:lnTo>
                    <a:lnTo>
                      <a:pt x="2" y="56"/>
                    </a:lnTo>
                    <a:lnTo>
                      <a:pt x="1" y="40"/>
                    </a:lnTo>
                    <a:lnTo>
                      <a:pt x="1" y="24"/>
                    </a:lnTo>
                    <a:lnTo>
                      <a:pt x="0" y="11"/>
                    </a:lnTo>
                    <a:lnTo>
                      <a:pt x="2" y="0"/>
                    </a:lnTo>
                    <a:lnTo>
                      <a:pt x="12" y="1"/>
                    </a:lnTo>
                    <a:lnTo>
                      <a:pt x="35" y="7"/>
                    </a:lnTo>
                    <a:lnTo>
                      <a:pt x="59" y="13"/>
                    </a:lnTo>
                    <a:lnTo>
                      <a:pt x="80" y="7"/>
                    </a:lnTo>
                    <a:lnTo>
                      <a:pt x="90" y="1"/>
                    </a:lnTo>
                    <a:lnTo>
                      <a:pt x="86" y="4"/>
                    </a:lnTo>
                    <a:lnTo>
                      <a:pt x="93" y="2"/>
                    </a:lnTo>
                    <a:lnTo>
                      <a:pt x="107" y="5"/>
                    </a:lnTo>
                    <a:lnTo>
                      <a:pt x="111" y="9"/>
                    </a:lnTo>
                    <a:lnTo>
                      <a:pt x="118" y="10"/>
                    </a:lnTo>
                    <a:lnTo>
                      <a:pt x="140" y="5"/>
                    </a:lnTo>
                    <a:lnTo>
                      <a:pt x="148" y="22"/>
                    </a:lnTo>
                    <a:lnTo>
                      <a:pt x="154" y="40"/>
                    </a:lnTo>
                    <a:lnTo>
                      <a:pt x="151" y="54"/>
                    </a:lnTo>
                    <a:lnTo>
                      <a:pt x="148" y="68"/>
                    </a:lnTo>
                    <a:lnTo>
                      <a:pt x="139" y="65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91" name="Group 478"/>
            <p:cNvGrpSpPr>
              <a:grpSpLocks/>
            </p:cNvGrpSpPr>
            <p:nvPr/>
          </p:nvGrpSpPr>
          <p:grpSpPr bwMode="auto">
            <a:xfrm>
              <a:off x="5971915" y="2786888"/>
              <a:ext cx="717907" cy="812428"/>
              <a:chOff x="3812" y="1895"/>
              <a:chExt cx="432" cy="491"/>
            </a:xfrm>
            <a:solidFill>
              <a:srgbClr val="FFFFFF"/>
            </a:solidFill>
            <a:effectLst/>
          </p:grpSpPr>
          <p:sp>
            <p:nvSpPr>
              <p:cNvPr id="6691" name="Freeform 479"/>
              <p:cNvSpPr>
                <a:spLocks/>
              </p:cNvSpPr>
              <p:nvPr/>
            </p:nvSpPr>
            <p:spPr bwMode="auto">
              <a:xfrm>
                <a:off x="3812" y="1895"/>
                <a:ext cx="432" cy="491"/>
              </a:xfrm>
              <a:custGeom>
                <a:avLst/>
                <a:gdLst/>
                <a:ahLst/>
                <a:cxnLst>
                  <a:cxn ang="0">
                    <a:pos x="75" y="19"/>
                  </a:cxn>
                  <a:cxn ang="0">
                    <a:pos x="60" y="30"/>
                  </a:cxn>
                  <a:cxn ang="0">
                    <a:pos x="70" y="48"/>
                  </a:cxn>
                  <a:cxn ang="0">
                    <a:pos x="73" y="68"/>
                  </a:cxn>
                  <a:cxn ang="0">
                    <a:pos x="63" y="108"/>
                  </a:cxn>
                  <a:cxn ang="0">
                    <a:pos x="27" y="138"/>
                  </a:cxn>
                  <a:cxn ang="0">
                    <a:pos x="24" y="164"/>
                  </a:cxn>
                  <a:cxn ang="0">
                    <a:pos x="42" y="199"/>
                  </a:cxn>
                  <a:cxn ang="0">
                    <a:pos x="8" y="202"/>
                  </a:cxn>
                  <a:cxn ang="0">
                    <a:pos x="1" y="211"/>
                  </a:cxn>
                  <a:cxn ang="0">
                    <a:pos x="18" y="227"/>
                  </a:cxn>
                  <a:cxn ang="0">
                    <a:pos x="23" y="236"/>
                  </a:cxn>
                  <a:cxn ang="0">
                    <a:pos x="43" y="264"/>
                  </a:cxn>
                  <a:cxn ang="0">
                    <a:pos x="67" y="238"/>
                  </a:cxn>
                  <a:cxn ang="0">
                    <a:pos x="71" y="247"/>
                  </a:cxn>
                  <a:cxn ang="0">
                    <a:pos x="77" y="260"/>
                  </a:cxn>
                  <a:cxn ang="0">
                    <a:pos x="82" y="297"/>
                  </a:cxn>
                  <a:cxn ang="0">
                    <a:pos x="96" y="340"/>
                  </a:cxn>
                  <a:cxn ang="0">
                    <a:pos x="113" y="381"/>
                  </a:cxn>
                  <a:cxn ang="0">
                    <a:pos x="135" y="432"/>
                  </a:cxn>
                  <a:cxn ang="0">
                    <a:pos x="155" y="471"/>
                  </a:cxn>
                  <a:cxn ang="0">
                    <a:pos x="179" y="481"/>
                  </a:cxn>
                  <a:cxn ang="0">
                    <a:pos x="191" y="463"/>
                  </a:cxn>
                  <a:cxn ang="0">
                    <a:pos x="203" y="437"/>
                  </a:cxn>
                  <a:cxn ang="0">
                    <a:pos x="207" y="396"/>
                  </a:cxn>
                  <a:cxn ang="0">
                    <a:pos x="211" y="353"/>
                  </a:cxn>
                  <a:cxn ang="0">
                    <a:pos x="220" y="343"/>
                  </a:cxn>
                  <a:cxn ang="0">
                    <a:pos x="251" y="313"/>
                  </a:cxn>
                  <a:cxn ang="0">
                    <a:pos x="287" y="278"/>
                  </a:cxn>
                  <a:cxn ang="0">
                    <a:pos x="311" y="241"/>
                  </a:cxn>
                  <a:cxn ang="0">
                    <a:pos x="323" y="248"/>
                  </a:cxn>
                  <a:cxn ang="0">
                    <a:pos x="322" y="230"/>
                  </a:cxn>
                  <a:cxn ang="0">
                    <a:pos x="303" y="195"/>
                  </a:cxn>
                  <a:cxn ang="0">
                    <a:pos x="302" y="174"/>
                  </a:cxn>
                  <a:cxn ang="0">
                    <a:pos x="319" y="170"/>
                  </a:cxn>
                  <a:cxn ang="0">
                    <a:pos x="345" y="183"/>
                  </a:cxn>
                  <a:cxn ang="0">
                    <a:pos x="366" y="198"/>
                  </a:cxn>
                  <a:cxn ang="0">
                    <a:pos x="362" y="225"/>
                  </a:cxn>
                  <a:cxn ang="0">
                    <a:pos x="380" y="242"/>
                  </a:cxn>
                  <a:cxn ang="0">
                    <a:pos x="387" y="208"/>
                  </a:cxn>
                  <a:cxn ang="0">
                    <a:pos x="406" y="178"/>
                  </a:cxn>
                  <a:cxn ang="0">
                    <a:pos x="432" y="151"/>
                  </a:cxn>
                  <a:cxn ang="0">
                    <a:pos x="432" y="131"/>
                  </a:cxn>
                  <a:cxn ang="0">
                    <a:pos x="411" y="116"/>
                  </a:cxn>
                  <a:cxn ang="0">
                    <a:pos x="397" y="116"/>
                  </a:cxn>
                  <a:cxn ang="0">
                    <a:pos x="362" y="134"/>
                  </a:cxn>
                  <a:cxn ang="0">
                    <a:pos x="357" y="154"/>
                  </a:cxn>
                  <a:cxn ang="0">
                    <a:pos x="310" y="154"/>
                  </a:cxn>
                  <a:cxn ang="0">
                    <a:pos x="293" y="138"/>
                  </a:cxn>
                  <a:cxn ang="0">
                    <a:pos x="262" y="159"/>
                  </a:cxn>
                  <a:cxn ang="0">
                    <a:pos x="222" y="144"/>
                  </a:cxn>
                  <a:cxn ang="0">
                    <a:pos x="169" y="121"/>
                  </a:cxn>
                  <a:cxn ang="0">
                    <a:pos x="163" y="85"/>
                  </a:cxn>
                  <a:cxn ang="0">
                    <a:pos x="130" y="53"/>
                  </a:cxn>
                  <a:cxn ang="0">
                    <a:pos x="132" y="35"/>
                  </a:cxn>
                  <a:cxn ang="0">
                    <a:pos x="130" y="23"/>
                  </a:cxn>
                  <a:cxn ang="0">
                    <a:pos x="124" y="12"/>
                  </a:cxn>
                  <a:cxn ang="0">
                    <a:pos x="110" y="2"/>
                  </a:cxn>
                </a:cxnLst>
                <a:rect l="0" t="0" r="r" b="b"/>
                <a:pathLst>
                  <a:path w="432" h="491">
                    <a:moveTo>
                      <a:pt x="106" y="0"/>
                    </a:moveTo>
                    <a:lnTo>
                      <a:pt x="91" y="14"/>
                    </a:lnTo>
                    <a:lnTo>
                      <a:pt x="75" y="19"/>
                    </a:lnTo>
                    <a:lnTo>
                      <a:pt x="52" y="17"/>
                    </a:lnTo>
                    <a:lnTo>
                      <a:pt x="52" y="22"/>
                    </a:lnTo>
                    <a:lnTo>
                      <a:pt x="60" y="30"/>
                    </a:lnTo>
                    <a:lnTo>
                      <a:pt x="59" y="35"/>
                    </a:lnTo>
                    <a:lnTo>
                      <a:pt x="64" y="45"/>
                    </a:lnTo>
                    <a:lnTo>
                      <a:pt x="70" y="48"/>
                    </a:lnTo>
                    <a:lnTo>
                      <a:pt x="76" y="55"/>
                    </a:lnTo>
                    <a:lnTo>
                      <a:pt x="82" y="61"/>
                    </a:lnTo>
                    <a:lnTo>
                      <a:pt x="73" y="68"/>
                    </a:lnTo>
                    <a:lnTo>
                      <a:pt x="76" y="81"/>
                    </a:lnTo>
                    <a:lnTo>
                      <a:pt x="70" y="92"/>
                    </a:lnTo>
                    <a:lnTo>
                      <a:pt x="63" y="108"/>
                    </a:lnTo>
                    <a:lnTo>
                      <a:pt x="52" y="122"/>
                    </a:lnTo>
                    <a:lnTo>
                      <a:pt x="42" y="138"/>
                    </a:lnTo>
                    <a:lnTo>
                      <a:pt x="27" y="138"/>
                    </a:lnTo>
                    <a:lnTo>
                      <a:pt x="21" y="135"/>
                    </a:lnTo>
                    <a:lnTo>
                      <a:pt x="13" y="157"/>
                    </a:lnTo>
                    <a:lnTo>
                      <a:pt x="24" y="164"/>
                    </a:lnTo>
                    <a:lnTo>
                      <a:pt x="27" y="176"/>
                    </a:lnTo>
                    <a:lnTo>
                      <a:pt x="33" y="176"/>
                    </a:lnTo>
                    <a:lnTo>
                      <a:pt x="42" y="199"/>
                    </a:lnTo>
                    <a:lnTo>
                      <a:pt x="35" y="198"/>
                    </a:lnTo>
                    <a:lnTo>
                      <a:pt x="21" y="202"/>
                    </a:lnTo>
                    <a:lnTo>
                      <a:pt x="8" y="202"/>
                    </a:lnTo>
                    <a:lnTo>
                      <a:pt x="9" y="207"/>
                    </a:lnTo>
                    <a:lnTo>
                      <a:pt x="0" y="211"/>
                    </a:lnTo>
                    <a:lnTo>
                      <a:pt x="1" y="211"/>
                    </a:lnTo>
                    <a:lnTo>
                      <a:pt x="7" y="209"/>
                    </a:lnTo>
                    <a:lnTo>
                      <a:pt x="4" y="214"/>
                    </a:lnTo>
                    <a:lnTo>
                      <a:pt x="18" y="227"/>
                    </a:lnTo>
                    <a:lnTo>
                      <a:pt x="35" y="225"/>
                    </a:lnTo>
                    <a:lnTo>
                      <a:pt x="34" y="228"/>
                    </a:lnTo>
                    <a:lnTo>
                      <a:pt x="23" y="236"/>
                    </a:lnTo>
                    <a:lnTo>
                      <a:pt x="15" y="235"/>
                    </a:lnTo>
                    <a:lnTo>
                      <a:pt x="29" y="249"/>
                    </a:lnTo>
                    <a:lnTo>
                      <a:pt x="43" y="264"/>
                    </a:lnTo>
                    <a:lnTo>
                      <a:pt x="65" y="258"/>
                    </a:lnTo>
                    <a:lnTo>
                      <a:pt x="66" y="246"/>
                    </a:lnTo>
                    <a:lnTo>
                      <a:pt x="67" y="238"/>
                    </a:lnTo>
                    <a:lnTo>
                      <a:pt x="75" y="238"/>
                    </a:lnTo>
                    <a:lnTo>
                      <a:pt x="73" y="242"/>
                    </a:lnTo>
                    <a:lnTo>
                      <a:pt x="71" y="247"/>
                    </a:lnTo>
                    <a:lnTo>
                      <a:pt x="80" y="247"/>
                    </a:lnTo>
                    <a:lnTo>
                      <a:pt x="75" y="252"/>
                    </a:lnTo>
                    <a:lnTo>
                      <a:pt x="77" y="260"/>
                    </a:lnTo>
                    <a:lnTo>
                      <a:pt x="78" y="273"/>
                    </a:lnTo>
                    <a:lnTo>
                      <a:pt x="82" y="291"/>
                    </a:lnTo>
                    <a:lnTo>
                      <a:pt x="82" y="297"/>
                    </a:lnTo>
                    <a:lnTo>
                      <a:pt x="85" y="301"/>
                    </a:lnTo>
                    <a:lnTo>
                      <a:pt x="89" y="323"/>
                    </a:lnTo>
                    <a:lnTo>
                      <a:pt x="96" y="340"/>
                    </a:lnTo>
                    <a:lnTo>
                      <a:pt x="101" y="357"/>
                    </a:lnTo>
                    <a:lnTo>
                      <a:pt x="104" y="361"/>
                    </a:lnTo>
                    <a:lnTo>
                      <a:pt x="113" y="381"/>
                    </a:lnTo>
                    <a:lnTo>
                      <a:pt x="121" y="403"/>
                    </a:lnTo>
                    <a:lnTo>
                      <a:pt x="129" y="417"/>
                    </a:lnTo>
                    <a:lnTo>
                      <a:pt x="135" y="432"/>
                    </a:lnTo>
                    <a:lnTo>
                      <a:pt x="144" y="446"/>
                    </a:lnTo>
                    <a:lnTo>
                      <a:pt x="148" y="458"/>
                    </a:lnTo>
                    <a:lnTo>
                      <a:pt x="155" y="471"/>
                    </a:lnTo>
                    <a:lnTo>
                      <a:pt x="162" y="487"/>
                    </a:lnTo>
                    <a:lnTo>
                      <a:pt x="171" y="491"/>
                    </a:lnTo>
                    <a:lnTo>
                      <a:pt x="179" y="481"/>
                    </a:lnTo>
                    <a:lnTo>
                      <a:pt x="188" y="471"/>
                    </a:lnTo>
                    <a:lnTo>
                      <a:pt x="197" y="470"/>
                    </a:lnTo>
                    <a:lnTo>
                      <a:pt x="191" y="463"/>
                    </a:lnTo>
                    <a:lnTo>
                      <a:pt x="200" y="451"/>
                    </a:lnTo>
                    <a:lnTo>
                      <a:pt x="204" y="450"/>
                    </a:lnTo>
                    <a:lnTo>
                      <a:pt x="203" y="437"/>
                    </a:lnTo>
                    <a:lnTo>
                      <a:pt x="201" y="425"/>
                    </a:lnTo>
                    <a:lnTo>
                      <a:pt x="204" y="411"/>
                    </a:lnTo>
                    <a:lnTo>
                      <a:pt x="207" y="396"/>
                    </a:lnTo>
                    <a:lnTo>
                      <a:pt x="204" y="379"/>
                    </a:lnTo>
                    <a:lnTo>
                      <a:pt x="202" y="359"/>
                    </a:lnTo>
                    <a:lnTo>
                      <a:pt x="211" y="353"/>
                    </a:lnTo>
                    <a:lnTo>
                      <a:pt x="212" y="351"/>
                    </a:lnTo>
                    <a:lnTo>
                      <a:pt x="217" y="351"/>
                    </a:lnTo>
                    <a:lnTo>
                      <a:pt x="220" y="343"/>
                    </a:lnTo>
                    <a:lnTo>
                      <a:pt x="234" y="339"/>
                    </a:lnTo>
                    <a:lnTo>
                      <a:pt x="236" y="328"/>
                    </a:lnTo>
                    <a:lnTo>
                      <a:pt x="251" y="313"/>
                    </a:lnTo>
                    <a:lnTo>
                      <a:pt x="266" y="297"/>
                    </a:lnTo>
                    <a:lnTo>
                      <a:pt x="278" y="284"/>
                    </a:lnTo>
                    <a:lnTo>
                      <a:pt x="287" y="278"/>
                    </a:lnTo>
                    <a:lnTo>
                      <a:pt x="296" y="265"/>
                    </a:lnTo>
                    <a:lnTo>
                      <a:pt x="296" y="251"/>
                    </a:lnTo>
                    <a:lnTo>
                      <a:pt x="311" y="241"/>
                    </a:lnTo>
                    <a:lnTo>
                      <a:pt x="315" y="248"/>
                    </a:lnTo>
                    <a:lnTo>
                      <a:pt x="320" y="249"/>
                    </a:lnTo>
                    <a:lnTo>
                      <a:pt x="323" y="248"/>
                    </a:lnTo>
                    <a:lnTo>
                      <a:pt x="328" y="248"/>
                    </a:lnTo>
                    <a:lnTo>
                      <a:pt x="326" y="243"/>
                    </a:lnTo>
                    <a:lnTo>
                      <a:pt x="322" y="230"/>
                    </a:lnTo>
                    <a:lnTo>
                      <a:pt x="318" y="216"/>
                    </a:lnTo>
                    <a:lnTo>
                      <a:pt x="317" y="206"/>
                    </a:lnTo>
                    <a:lnTo>
                      <a:pt x="303" y="195"/>
                    </a:lnTo>
                    <a:lnTo>
                      <a:pt x="308" y="188"/>
                    </a:lnTo>
                    <a:lnTo>
                      <a:pt x="315" y="185"/>
                    </a:lnTo>
                    <a:lnTo>
                      <a:pt x="302" y="174"/>
                    </a:lnTo>
                    <a:lnTo>
                      <a:pt x="302" y="161"/>
                    </a:lnTo>
                    <a:lnTo>
                      <a:pt x="313" y="165"/>
                    </a:lnTo>
                    <a:lnTo>
                      <a:pt x="319" y="170"/>
                    </a:lnTo>
                    <a:lnTo>
                      <a:pt x="323" y="167"/>
                    </a:lnTo>
                    <a:lnTo>
                      <a:pt x="329" y="182"/>
                    </a:lnTo>
                    <a:lnTo>
                      <a:pt x="345" y="183"/>
                    </a:lnTo>
                    <a:lnTo>
                      <a:pt x="362" y="185"/>
                    </a:lnTo>
                    <a:lnTo>
                      <a:pt x="369" y="190"/>
                    </a:lnTo>
                    <a:lnTo>
                      <a:pt x="366" y="198"/>
                    </a:lnTo>
                    <a:lnTo>
                      <a:pt x="355" y="207"/>
                    </a:lnTo>
                    <a:lnTo>
                      <a:pt x="358" y="221"/>
                    </a:lnTo>
                    <a:lnTo>
                      <a:pt x="362" y="225"/>
                    </a:lnTo>
                    <a:lnTo>
                      <a:pt x="368" y="211"/>
                    </a:lnTo>
                    <a:lnTo>
                      <a:pt x="374" y="227"/>
                    </a:lnTo>
                    <a:lnTo>
                      <a:pt x="380" y="242"/>
                    </a:lnTo>
                    <a:lnTo>
                      <a:pt x="386" y="242"/>
                    </a:lnTo>
                    <a:lnTo>
                      <a:pt x="386" y="224"/>
                    </a:lnTo>
                    <a:lnTo>
                      <a:pt x="387" y="208"/>
                    </a:lnTo>
                    <a:lnTo>
                      <a:pt x="398" y="208"/>
                    </a:lnTo>
                    <a:lnTo>
                      <a:pt x="405" y="186"/>
                    </a:lnTo>
                    <a:lnTo>
                      <a:pt x="406" y="178"/>
                    </a:lnTo>
                    <a:lnTo>
                      <a:pt x="406" y="163"/>
                    </a:lnTo>
                    <a:lnTo>
                      <a:pt x="420" y="148"/>
                    </a:lnTo>
                    <a:lnTo>
                      <a:pt x="432" y="151"/>
                    </a:lnTo>
                    <a:lnTo>
                      <a:pt x="429" y="144"/>
                    </a:lnTo>
                    <a:lnTo>
                      <a:pt x="430" y="140"/>
                    </a:lnTo>
                    <a:lnTo>
                      <a:pt x="432" y="131"/>
                    </a:lnTo>
                    <a:lnTo>
                      <a:pt x="416" y="126"/>
                    </a:lnTo>
                    <a:lnTo>
                      <a:pt x="417" y="118"/>
                    </a:lnTo>
                    <a:lnTo>
                      <a:pt x="411" y="116"/>
                    </a:lnTo>
                    <a:lnTo>
                      <a:pt x="412" y="113"/>
                    </a:lnTo>
                    <a:lnTo>
                      <a:pt x="406" y="111"/>
                    </a:lnTo>
                    <a:lnTo>
                      <a:pt x="397" y="116"/>
                    </a:lnTo>
                    <a:lnTo>
                      <a:pt x="384" y="113"/>
                    </a:lnTo>
                    <a:lnTo>
                      <a:pt x="373" y="123"/>
                    </a:lnTo>
                    <a:lnTo>
                      <a:pt x="362" y="134"/>
                    </a:lnTo>
                    <a:lnTo>
                      <a:pt x="347" y="139"/>
                    </a:lnTo>
                    <a:lnTo>
                      <a:pt x="352" y="144"/>
                    </a:lnTo>
                    <a:lnTo>
                      <a:pt x="357" y="154"/>
                    </a:lnTo>
                    <a:lnTo>
                      <a:pt x="343" y="155"/>
                    </a:lnTo>
                    <a:lnTo>
                      <a:pt x="329" y="156"/>
                    </a:lnTo>
                    <a:lnTo>
                      <a:pt x="310" y="154"/>
                    </a:lnTo>
                    <a:lnTo>
                      <a:pt x="307" y="148"/>
                    </a:lnTo>
                    <a:lnTo>
                      <a:pt x="300" y="133"/>
                    </a:lnTo>
                    <a:lnTo>
                      <a:pt x="293" y="138"/>
                    </a:lnTo>
                    <a:lnTo>
                      <a:pt x="298" y="162"/>
                    </a:lnTo>
                    <a:lnTo>
                      <a:pt x="280" y="161"/>
                    </a:lnTo>
                    <a:lnTo>
                      <a:pt x="262" y="159"/>
                    </a:lnTo>
                    <a:lnTo>
                      <a:pt x="250" y="155"/>
                    </a:lnTo>
                    <a:lnTo>
                      <a:pt x="243" y="148"/>
                    </a:lnTo>
                    <a:lnTo>
                      <a:pt x="222" y="144"/>
                    </a:lnTo>
                    <a:lnTo>
                      <a:pt x="208" y="141"/>
                    </a:lnTo>
                    <a:lnTo>
                      <a:pt x="188" y="131"/>
                    </a:lnTo>
                    <a:lnTo>
                      <a:pt x="169" y="121"/>
                    </a:lnTo>
                    <a:lnTo>
                      <a:pt x="169" y="110"/>
                    </a:lnTo>
                    <a:lnTo>
                      <a:pt x="177" y="95"/>
                    </a:lnTo>
                    <a:lnTo>
                      <a:pt x="163" y="85"/>
                    </a:lnTo>
                    <a:lnTo>
                      <a:pt x="145" y="75"/>
                    </a:lnTo>
                    <a:lnTo>
                      <a:pt x="136" y="73"/>
                    </a:lnTo>
                    <a:lnTo>
                      <a:pt x="130" y="53"/>
                    </a:lnTo>
                    <a:lnTo>
                      <a:pt x="139" y="54"/>
                    </a:lnTo>
                    <a:lnTo>
                      <a:pt x="142" y="47"/>
                    </a:lnTo>
                    <a:lnTo>
                      <a:pt x="132" y="35"/>
                    </a:lnTo>
                    <a:lnTo>
                      <a:pt x="131" y="28"/>
                    </a:lnTo>
                    <a:lnTo>
                      <a:pt x="131" y="26"/>
                    </a:lnTo>
                    <a:lnTo>
                      <a:pt x="130" y="23"/>
                    </a:lnTo>
                    <a:lnTo>
                      <a:pt x="128" y="21"/>
                    </a:lnTo>
                    <a:lnTo>
                      <a:pt x="124" y="17"/>
                    </a:lnTo>
                    <a:lnTo>
                      <a:pt x="124" y="12"/>
                    </a:lnTo>
                    <a:lnTo>
                      <a:pt x="122" y="7"/>
                    </a:lnTo>
                    <a:lnTo>
                      <a:pt x="118" y="6"/>
                    </a:lnTo>
                    <a:lnTo>
                      <a:pt x="110" y="2"/>
                    </a:lnTo>
                    <a:lnTo>
                      <a:pt x="106" y="0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92" name="Freeform 480"/>
              <p:cNvSpPr>
                <a:spLocks/>
              </p:cNvSpPr>
              <p:nvPr/>
            </p:nvSpPr>
            <p:spPr bwMode="auto">
              <a:xfrm>
                <a:off x="3812" y="1895"/>
                <a:ext cx="432" cy="491"/>
              </a:xfrm>
              <a:custGeom>
                <a:avLst/>
                <a:gdLst/>
                <a:ahLst/>
                <a:cxnLst>
                  <a:cxn ang="0">
                    <a:pos x="75" y="19"/>
                  </a:cxn>
                  <a:cxn ang="0">
                    <a:pos x="60" y="30"/>
                  </a:cxn>
                  <a:cxn ang="0">
                    <a:pos x="70" y="48"/>
                  </a:cxn>
                  <a:cxn ang="0">
                    <a:pos x="73" y="68"/>
                  </a:cxn>
                  <a:cxn ang="0">
                    <a:pos x="63" y="108"/>
                  </a:cxn>
                  <a:cxn ang="0">
                    <a:pos x="27" y="138"/>
                  </a:cxn>
                  <a:cxn ang="0">
                    <a:pos x="24" y="164"/>
                  </a:cxn>
                  <a:cxn ang="0">
                    <a:pos x="42" y="199"/>
                  </a:cxn>
                  <a:cxn ang="0">
                    <a:pos x="8" y="202"/>
                  </a:cxn>
                  <a:cxn ang="0">
                    <a:pos x="1" y="211"/>
                  </a:cxn>
                  <a:cxn ang="0">
                    <a:pos x="18" y="227"/>
                  </a:cxn>
                  <a:cxn ang="0">
                    <a:pos x="23" y="236"/>
                  </a:cxn>
                  <a:cxn ang="0">
                    <a:pos x="43" y="264"/>
                  </a:cxn>
                  <a:cxn ang="0">
                    <a:pos x="67" y="238"/>
                  </a:cxn>
                  <a:cxn ang="0">
                    <a:pos x="71" y="247"/>
                  </a:cxn>
                  <a:cxn ang="0">
                    <a:pos x="77" y="260"/>
                  </a:cxn>
                  <a:cxn ang="0">
                    <a:pos x="82" y="297"/>
                  </a:cxn>
                  <a:cxn ang="0">
                    <a:pos x="96" y="340"/>
                  </a:cxn>
                  <a:cxn ang="0">
                    <a:pos x="113" y="381"/>
                  </a:cxn>
                  <a:cxn ang="0">
                    <a:pos x="135" y="432"/>
                  </a:cxn>
                  <a:cxn ang="0">
                    <a:pos x="155" y="471"/>
                  </a:cxn>
                  <a:cxn ang="0">
                    <a:pos x="179" y="481"/>
                  </a:cxn>
                  <a:cxn ang="0">
                    <a:pos x="191" y="463"/>
                  </a:cxn>
                  <a:cxn ang="0">
                    <a:pos x="203" y="437"/>
                  </a:cxn>
                  <a:cxn ang="0">
                    <a:pos x="207" y="396"/>
                  </a:cxn>
                  <a:cxn ang="0">
                    <a:pos x="211" y="353"/>
                  </a:cxn>
                  <a:cxn ang="0">
                    <a:pos x="220" y="343"/>
                  </a:cxn>
                  <a:cxn ang="0">
                    <a:pos x="251" y="313"/>
                  </a:cxn>
                  <a:cxn ang="0">
                    <a:pos x="287" y="278"/>
                  </a:cxn>
                  <a:cxn ang="0">
                    <a:pos x="311" y="241"/>
                  </a:cxn>
                  <a:cxn ang="0">
                    <a:pos x="323" y="248"/>
                  </a:cxn>
                  <a:cxn ang="0">
                    <a:pos x="322" y="230"/>
                  </a:cxn>
                  <a:cxn ang="0">
                    <a:pos x="303" y="195"/>
                  </a:cxn>
                  <a:cxn ang="0">
                    <a:pos x="302" y="174"/>
                  </a:cxn>
                  <a:cxn ang="0">
                    <a:pos x="319" y="170"/>
                  </a:cxn>
                  <a:cxn ang="0">
                    <a:pos x="345" y="183"/>
                  </a:cxn>
                  <a:cxn ang="0">
                    <a:pos x="366" y="198"/>
                  </a:cxn>
                  <a:cxn ang="0">
                    <a:pos x="362" y="225"/>
                  </a:cxn>
                  <a:cxn ang="0">
                    <a:pos x="380" y="242"/>
                  </a:cxn>
                  <a:cxn ang="0">
                    <a:pos x="387" y="208"/>
                  </a:cxn>
                  <a:cxn ang="0">
                    <a:pos x="406" y="178"/>
                  </a:cxn>
                  <a:cxn ang="0">
                    <a:pos x="432" y="151"/>
                  </a:cxn>
                  <a:cxn ang="0">
                    <a:pos x="432" y="131"/>
                  </a:cxn>
                  <a:cxn ang="0">
                    <a:pos x="411" y="116"/>
                  </a:cxn>
                  <a:cxn ang="0">
                    <a:pos x="397" y="116"/>
                  </a:cxn>
                  <a:cxn ang="0">
                    <a:pos x="362" y="134"/>
                  </a:cxn>
                  <a:cxn ang="0">
                    <a:pos x="357" y="154"/>
                  </a:cxn>
                  <a:cxn ang="0">
                    <a:pos x="310" y="154"/>
                  </a:cxn>
                  <a:cxn ang="0">
                    <a:pos x="293" y="138"/>
                  </a:cxn>
                  <a:cxn ang="0">
                    <a:pos x="262" y="159"/>
                  </a:cxn>
                  <a:cxn ang="0">
                    <a:pos x="222" y="144"/>
                  </a:cxn>
                  <a:cxn ang="0">
                    <a:pos x="169" y="121"/>
                  </a:cxn>
                  <a:cxn ang="0">
                    <a:pos x="163" y="85"/>
                  </a:cxn>
                  <a:cxn ang="0">
                    <a:pos x="130" y="53"/>
                  </a:cxn>
                  <a:cxn ang="0">
                    <a:pos x="132" y="35"/>
                  </a:cxn>
                  <a:cxn ang="0">
                    <a:pos x="130" y="23"/>
                  </a:cxn>
                  <a:cxn ang="0">
                    <a:pos x="124" y="12"/>
                  </a:cxn>
                  <a:cxn ang="0">
                    <a:pos x="110" y="2"/>
                  </a:cxn>
                </a:cxnLst>
                <a:rect l="0" t="0" r="r" b="b"/>
                <a:pathLst>
                  <a:path w="432" h="491">
                    <a:moveTo>
                      <a:pt x="106" y="0"/>
                    </a:moveTo>
                    <a:lnTo>
                      <a:pt x="91" y="14"/>
                    </a:lnTo>
                    <a:lnTo>
                      <a:pt x="75" y="19"/>
                    </a:lnTo>
                    <a:lnTo>
                      <a:pt x="52" y="17"/>
                    </a:lnTo>
                    <a:lnTo>
                      <a:pt x="52" y="22"/>
                    </a:lnTo>
                    <a:lnTo>
                      <a:pt x="60" y="30"/>
                    </a:lnTo>
                    <a:lnTo>
                      <a:pt x="59" y="35"/>
                    </a:lnTo>
                    <a:lnTo>
                      <a:pt x="64" y="45"/>
                    </a:lnTo>
                    <a:lnTo>
                      <a:pt x="70" y="48"/>
                    </a:lnTo>
                    <a:lnTo>
                      <a:pt x="76" y="55"/>
                    </a:lnTo>
                    <a:lnTo>
                      <a:pt x="82" y="61"/>
                    </a:lnTo>
                    <a:lnTo>
                      <a:pt x="73" y="68"/>
                    </a:lnTo>
                    <a:lnTo>
                      <a:pt x="76" y="81"/>
                    </a:lnTo>
                    <a:lnTo>
                      <a:pt x="70" y="92"/>
                    </a:lnTo>
                    <a:lnTo>
                      <a:pt x="63" y="108"/>
                    </a:lnTo>
                    <a:lnTo>
                      <a:pt x="52" y="122"/>
                    </a:lnTo>
                    <a:lnTo>
                      <a:pt x="42" y="138"/>
                    </a:lnTo>
                    <a:lnTo>
                      <a:pt x="27" y="138"/>
                    </a:lnTo>
                    <a:lnTo>
                      <a:pt x="21" y="135"/>
                    </a:lnTo>
                    <a:lnTo>
                      <a:pt x="13" y="157"/>
                    </a:lnTo>
                    <a:lnTo>
                      <a:pt x="24" y="164"/>
                    </a:lnTo>
                    <a:lnTo>
                      <a:pt x="27" y="176"/>
                    </a:lnTo>
                    <a:lnTo>
                      <a:pt x="33" y="176"/>
                    </a:lnTo>
                    <a:lnTo>
                      <a:pt x="42" y="199"/>
                    </a:lnTo>
                    <a:lnTo>
                      <a:pt x="35" y="198"/>
                    </a:lnTo>
                    <a:lnTo>
                      <a:pt x="21" y="202"/>
                    </a:lnTo>
                    <a:lnTo>
                      <a:pt x="8" y="202"/>
                    </a:lnTo>
                    <a:lnTo>
                      <a:pt x="9" y="207"/>
                    </a:lnTo>
                    <a:lnTo>
                      <a:pt x="0" y="211"/>
                    </a:lnTo>
                    <a:lnTo>
                      <a:pt x="1" y="211"/>
                    </a:lnTo>
                    <a:lnTo>
                      <a:pt x="7" y="209"/>
                    </a:lnTo>
                    <a:lnTo>
                      <a:pt x="4" y="214"/>
                    </a:lnTo>
                    <a:lnTo>
                      <a:pt x="18" y="227"/>
                    </a:lnTo>
                    <a:lnTo>
                      <a:pt x="35" y="225"/>
                    </a:lnTo>
                    <a:lnTo>
                      <a:pt x="34" y="228"/>
                    </a:lnTo>
                    <a:lnTo>
                      <a:pt x="23" y="236"/>
                    </a:lnTo>
                    <a:lnTo>
                      <a:pt x="15" y="235"/>
                    </a:lnTo>
                    <a:lnTo>
                      <a:pt x="29" y="249"/>
                    </a:lnTo>
                    <a:lnTo>
                      <a:pt x="43" y="264"/>
                    </a:lnTo>
                    <a:lnTo>
                      <a:pt x="65" y="258"/>
                    </a:lnTo>
                    <a:lnTo>
                      <a:pt x="66" y="246"/>
                    </a:lnTo>
                    <a:lnTo>
                      <a:pt x="67" y="238"/>
                    </a:lnTo>
                    <a:lnTo>
                      <a:pt x="75" y="238"/>
                    </a:lnTo>
                    <a:lnTo>
                      <a:pt x="73" y="242"/>
                    </a:lnTo>
                    <a:lnTo>
                      <a:pt x="71" y="247"/>
                    </a:lnTo>
                    <a:lnTo>
                      <a:pt x="80" y="247"/>
                    </a:lnTo>
                    <a:lnTo>
                      <a:pt x="75" y="252"/>
                    </a:lnTo>
                    <a:lnTo>
                      <a:pt x="77" y="260"/>
                    </a:lnTo>
                    <a:lnTo>
                      <a:pt x="78" y="273"/>
                    </a:lnTo>
                    <a:lnTo>
                      <a:pt x="82" y="291"/>
                    </a:lnTo>
                    <a:lnTo>
                      <a:pt x="82" y="297"/>
                    </a:lnTo>
                    <a:lnTo>
                      <a:pt x="85" y="301"/>
                    </a:lnTo>
                    <a:lnTo>
                      <a:pt x="89" y="323"/>
                    </a:lnTo>
                    <a:lnTo>
                      <a:pt x="96" y="340"/>
                    </a:lnTo>
                    <a:lnTo>
                      <a:pt x="101" y="357"/>
                    </a:lnTo>
                    <a:lnTo>
                      <a:pt x="104" y="361"/>
                    </a:lnTo>
                    <a:lnTo>
                      <a:pt x="113" y="381"/>
                    </a:lnTo>
                    <a:lnTo>
                      <a:pt x="121" y="403"/>
                    </a:lnTo>
                    <a:lnTo>
                      <a:pt x="129" y="417"/>
                    </a:lnTo>
                    <a:lnTo>
                      <a:pt x="135" y="432"/>
                    </a:lnTo>
                    <a:lnTo>
                      <a:pt x="144" y="446"/>
                    </a:lnTo>
                    <a:lnTo>
                      <a:pt x="148" y="458"/>
                    </a:lnTo>
                    <a:lnTo>
                      <a:pt x="155" y="471"/>
                    </a:lnTo>
                    <a:lnTo>
                      <a:pt x="162" y="487"/>
                    </a:lnTo>
                    <a:lnTo>
                      <a:pt x="171" y="491"/>
                    </a:lnTo>
                    <a:lnTo>
                      <a:pt x="179" y="481"/>
                    </a:lnTo>
                    <a:lnTo>
                      <a:pt x="188" y="471"/>
                    </a:lnTo>
                    <a:lnTo>
                      <a:pt x="197" y="470"/>
                    </a:lnTo>
                    <a:lnTo>
                      <a:pt x="191" y="463"/>
                    </a:lnTo>
                    <a:lnTo>
                      <a:pt x="200" y="451"/>
                    </a:lnTo>
                    <a:lnTo>
                      <a:pt x="204" y="450"/>
                    </a:lnTo>
                    <a:lnTo>
                      <a:pt x="203" y="437"/>
                    </a:lnTo>
                    <a:lnTo>
                      <a:pt x="201" y="425"/>
                    </a:lnTo>
                    <a:lnTo>
                      <a:pt x="204" y="411"/>
                    </a:lnTo>
                    <a:lnTo>
                      <a:pt x="207" y="396"/>
                    </a:lnTo>
                    <a:lnTo>
                      <a:pt x="204" y="379"/>
                    </a:lnTo>
                    <a:lnTo>
                      <a:pt x="202" y="359"/>
                    </a:lnTo>
                    <a:lnTo>
                      <a:pt x="211" y="353"/>
                    </a:lnTo>
                    <a:lnTo>
                      <a:pt x="212" y="351"/>
                    </a:lnTo>
                    <a:lnTo>
                      <a:pt x="217" y="351"/>
                    </a:lnTo>
                    <a:lnTo>
                      <a:pt x="220" y="343"/>
                    </a:lnTo>
                    <a:lnTo>
                      <a:pt x="234" y="339"/>
                    </a:lnTo>
                    <a:lnTo>
                      <a:pt x="236" y="328"/>
                    </a:lnTo>
                    <a:lnTo>
                      <a:pt x="251" y="313"/>
                    </a:lnTo>
                    <a:lnTo>
                      <a:pt x="266" y="297"/>
                    </a:lnTo>
                    <a:lnTo>
                      <a:pt x="278" y="284"/>
                    </a:lnTo>
                    <a:lnTo>
                      <a:pt x="287" y="278"/>
                    </a:lnTo>
                    <a:lnTo>
                      <a:pt x="296" y="265"/>
                    </a:lnTo>
                    <a:lnTo>
                      <a:pt x="296" y="251"/>
                    </a:lnTo>
                    <a:lnTo>
                      <a:pt x="311" y="241"/>
                    </a:lnTo>
                    <a:lnTo>
                      <a:pt x="315" y="248"/>
                    </a:lnTo>
                    <a:lnTo>
                      <a:pt x="320" y="249"/>
                    </a:lnTo>
                    <a:lnTo>
                      <a:pt x="323" y="248"/>
                    </a:lnTo>
                    <a:lnTo>
                      <a:pt x="328" y="248"/>
                    </a:lnTo>
                    <a:lnTo>
                      <a:pt x="326" y="243"/>
                    </a:lnTo>
                    <a:lnTo>
                      <a:pt x="322" y="230"/>
                    </a:lnTo>
                    <a:lnTo>
                      <a:pt x="318" y="216"/>
                    </a:lnTo>
                    <a:lnTo>
                      <a:pt x="317" y="206"/>
                    </a:lnTo>
                    <a:lnTo>
                      <a:pt x="303" y="195"/>
                    </a:lnTo>
                    <a:lnTo>
                      <a:pt x="308" y="188"/>
                    </a:lnTo>
                    <a:lnTo>
                      <a:pt x="315" y="185"/>
                    </a:lnTo>
                    <a:lnTo>
                      <a:pt x="302" y="174"/>
                    </a:lnTo>
                    <a:lnTo>
                      <a:pt x="302" y="161"/>
                    </a:lnTo>
                    <a:lnTo>
                      <a:pt x="313" y="165"/>
                    </a:lnTo>
                    <a:lnTo>
                      <a:pt x="319" y="170"/>
                    </a:lnTo>
                    <a:lnTo>
                      <a:pt x="323" y="167"/>
                    </a:lnTo>
                    <a:lnTo>
                      <a:pt x="329" y="182"/>
                    </a:lnTo>
                    <a:lnTo>
                      <a:pt x="345" y="183"/>
                    </a:lnTo>
                    <a:lnTo>
                      <a:pt x="362" y="185"/>
                    </a:lnTo>
                    <a:lnTo>
                      <a:pt x="369" y="190"/>
                    </a:lnTo>
                    <a:lnTo>
                      <a:pt x="366" y="198"/>
                    </a:lnTo>
                    <a:lnTo>
                      <a:pt x="355" y="207"/>
                    </a:lnTo>
                    <a:lnTo>
                      <a:pt x="358" y="221"/>
                    </a:lnTo>
                    <a:lnTo>
                      <a:pt x="362" y="225"/>
                    </a:lnTo>
                    <a:lnTo>
                      <a:pt x="368" y="211"/>
                    </a:lnTo>
                    <a:lnTo>
                      <a:pt x="374" y="227"/>
                    </a:lnTo>
                    <a:lnTo>
                      <a:pt x="380" y="242"/>
                    </a:lnTo>
                    <a:lnTo>
                      <a:pt x="386" y="242"/>
                    </a:lnTo>
                    <a:lnTo>
                      <a:pt x="386" y="224"/>
                    </a:lnTo>
                    <a:lnTo>
                      <a:pt x="387" y="208"/>
                    </a:lnTo>
                    <a:lnTo>
                      <a:pt x="398" y="208"/>
                    </a:lnTo>
                    <a:lnTo>
                      <a:pt x="405" y="186"/>
                    </a:lnTo>
                    <a:lnTo>
                      <a:pt x="406" y="178"/>
                    </a:lnTo>
                    <a:lnTo>
                      <a:pt x="406" y="163"/>
                    </a:lnTo>
                    <a:lnTo>
                      <a:pt x="420" y="148"/>
                    </a:lnTo>
                    <a:lnTo>
                      <a:pt x="432" y="151"/>
                    </a:lnTo>
                    <a:lnTo>
                      <a:pt x="429" y="144"/>
                    </a:lnTo>
                    <a:lnTo>
                      <a:pt x="430" y="140"/>
                    </a:lnTo>
                    <a:lnTo>
                      <a:pt x="432" y="131"/>
                    </a:lnTo>
                    <a:lnTo>
                      <a:pt x="416" y="126"/>
                    </a:lnTo>
                    <a:lnTo>
                      <a:pt x="417" y="118"/>
                    </a:lnTo>
                    <a:lnTo>
                      <a:pt x="411" y="116"/>
                    </a:lnTo>
                    <a:lnTo>
                      <a:pt x="412" y="113"/>
                    </a:lnTo>
                    <a:lnTo>
                      <a:pt x="406" y="111"/>
                    </a:lnTo>
                    <a:lnTo>
                      <a:pt x="397" y="116"/>
                    </a:lnTo>
                    <a:lnTo>
                      <a:pt x="384" y="113"/>
                    </a:lnTo>
                    <a:lnTo>
                      <a:pt x="373" y="123"/>
                    </a:lnTo>
                    <a:lnTo>
                      <a:pt x="362" y="134"/>
                    </a:lnTo>
                    <a:lnTo>
                      <a:pt x="347" y="139"/>
                    </a:lnTo>
                    <a:lnTo>
                      <a:pt x="352" y="144"/>
                    </a:lnTo>
                    <a:lnTo>
                      <a:pt x="357" y="154"/>
                    </a:lnTo>
                    <a:lnTo>
                      <a:pt x="343" y="155"/>
                    </a:lnTo>
                    <a:lnTo>
                      <a:pt x="329" y="156"/>
                    </a:lnTo>
                    <a:lnTo>
                      <a:pt x="310" y="154"/>
                    </a:lnTo>
                    <a:lnTo>
                      <a:pt x="307" y="148"/>
                    </a:lnTo>
                    <a:lnTo>
                      <a:pt x="300" y="133"/>
                    </a:lnTo>
                    <a:lnTo>
                      <a:pt x="293" y="138"/>
                    </a:lnTo>
                    <a:lnTo>
                      <a:pt x="298" y="162"/>
                    </a:lnTo>
                    <a:lnTo>
                      <a:pt x="280" y="161"/>
                    </a:lnTo>
                    <a:lnTo>
                      <a:pt x="262" y="159"/>
                    </a:lnTo>
                    <a:lnTo>
                      <a:pt x="250" y="155"/>
                    </a:lnTo>
                    <a:lnTo>
                      <a:pt x="243" y="148"/>
                    </a:lnTo>
                    <a:lnTo>
                      <a:pt x="222" y="144"/>
                    </a:lnTo>
                    <a:lnTo>
                      <a:pt x="208" y="141"/>
                    </a:lnTo>
                    <a:lnTo>
                      <a:pt x="188" y="131"/>
                    </a:lnTo>
                    <a:lnTo>
                      <a:pt x="169" y="121"/>
                    </a:lnTo>
                    <a:lnTo>
                      <a:pt x="169" y="110"/>
                    </a:lnTo>
                    <a:lnTo>
                      <a:pt x="177" y="95"/>
                    </a:lnTo>
                    <a:lnTo>
                      <a:pt x="163" y="85"/>
                    </a:lnTo>
                    <a:lnTo>
                      <a:pt x="145" y="75"/>
                    </a:lnTo>
                    <a:lnTo>
                      <a:pt x="136" y="73"/>
                    </a:lnTo>
                    <a:lnTo>
                      <a:pt x="130" y="53"/>
                    </a:lnTo>
                    <a:lnTo>
                      <a:pt x="139" y="54"/>
                    </a:lnTo>
                    <a:lnTo>
                      <a:pt x="142" y="47"/>
                    </a:lnTo>
                    <a:lnTo>
                      <a:pt x="132" y="35"/>
                    </a:lnTo>
                    <a:lnTo>
                      <a:pt x="131" y="28"/>
                    </a:lnTo>
                    <a:lnTo>
                      <a:pt x="131" y="26"/>
                    </a:lnTo>
                    <a:lnTo>
                      <a:pt x="130" y="23"/>
                    </a:lnTo>
                    <a:lnTo>
                      <a:pt x="128" y="21"/>
                    </a:lnTo>
                    <a:lnTo>
                      <a:pt x="124" y="17"/>
                    </a:lnTo>
                    <a:lnTo>
                      <a:pt x="124" y="12"/>
                    </a:lnTo>
                    <a:lnTo>
                      <a:pt x="122" y="7"/>
                    </a:lnTo>
                    <a:lnTo>
                      <a:pt x="118" y="6"/>
                    </a:lnTo>
                    <a:lnTo>
                      <a:pt x="110" y="2"/>
                    </a:lnTo>
                    <a:lnTo>
                      <a:pt x="106" y="0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94" name="Group 481"/>
            <p:cNvGrpSpPr>
              <a:grpSpLocks/>
            </p:cNvGrpSpPr>
            <p:nvPr/>
          </p:nvGrpSpPr>
          <p:grpSpPr bwMode="auto">
            <a:xfrm>
              <a:off x="5084920" y="2855159"/>
              <a:ext cx="30092" cy="111965"/>
              <a:chOff x="3278" y="1936"/>
              <a:chExt cx="19" cy="68"/>
            </a:xfrm>
            <a:solidFill>
              <a:srgbClr val="0070C0"/>
            </a:solidFill>
            <a:effectLst/>
          </p:grpSpPr>
          <p:sp>
            <p:nvSpPr>
              <p:cNvPr id="6694" name="Freeform 482"/>
              <p:cNvSpPr>
                <a:spLocks/>
              </p:cNvSpPr>
              <p:nvPr/>
            </p:nvSpPr>
            <p:spPr bwMode="auto">
              <a:xfrm>
                <a:off x="3278" y="1936"/>
                <a:ext cx="19" cy="68"/>
              </a:xfrm>
              <a:custGeom>
                <a:avLst/>
                <a:gdLst/>
                <a:ahLst/>
                <a:cxnLst>
                  <a:cxn ang="0">
                    <a:pos x="15" y="68"/>
                  </a:cxn>
                  <a:cxn ang="0">
                    <a:pos x="8" y="50"/>
                  </a:cxn>
                  <a:cxn ang="0">
                    <a:pos x="0" y="34"/>
                  </a:cxn>
                  <a:cxn ang="0">
                    <a:pos x="6" y="19"/>
                  </a:cxn>
                  <a:cxn ang="0">
                    <a:pos x="10" y="3"/>
                  </a:cxn>
                  <a:cxn ang="0">
                    <a:pos x="18" y="0"/>
                  </a:cxn>
                  <a:cxn ang="0">
                    <a:pos x="19" y="9"/>
                  </a:cxn>
                  <a:cxn ang="0">
                    <a:pos x="18" y="23"/>
                  </a:cxn>
                  <a:cxn ang="0">
                    <a:pos x="17" y="37"/>
                  </a:cxn>
                  <a:cxn ang="0">
                    <a:pos x="17" y="52"/>
                  </a:cxn>
                  <a:cxn ang="0">
                    <a:pos x="15" y="67"/>
                  </a:cxn>
                  <a:cxn ang="0">
                    <a:pos x="15" y="68"/>
                  </a:cxn>
                </a:cxnLst>
                <a:rect l="0" t="0" r="r" b="b"/>
                <a:pathLst>
                  <a:path w="19" h="68">
                    <a:moveTo>
                      <a:pt x="15" y="68"/>
                    </a:moveTo>
                    <a:lnTo>
                      <a:pt x="8" y="50"/>
                    </a:lnTo>
                    <a:lnTo>
                      <a:pt x="0" y="34"/>
                    </a:lnTo>
                    <a:lnTo>
                      <a:pt x="6" y="19"/>
                    </a:lnTo>
                    <a:lnTo>
                      <a:pt x="10" y="3"/>
                    </a:lnTo>
                    <a:lnTo>
                      <a:pt x="18" y="0"/>
                    </a:lnTo>
                    <a:lnTo>
                      <a:pt x="19" y="9"/>
                    </a:lnTo>
                    <a:lnTo>
                      <a:pt x="18" y="23"/>
                    </a:lnTo>
                    <a:lnTo>
                      <a:pt x="17" y="37"/>
                    </a:lnTo>
                    <a:lnTo>
                      <a:pt x="17" y="52"/>
                    </a:lnTo>
                    <a:lnTo>
                      <a:pt x="15" y="67"/>
                    </a:lnTo>
                    <a:lnTo>
                      <a:pt x="15" y="68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95" name="Freeform 483"/>
              <p:cNvSpPr>
                <a:spLocks/>
              </p:cNvSpPr>
              <p:nvPr/>
            </p:nvSpPr>
            <p:spPr bwMode="auto">
              <a:xfrm>
                <a:off x="3278" y="1936"/>
                <a:ext cx="19" cy="68"/>
              </a:xfrm>
              <a:custGeom>
                <a:avLst/>
                <a:gdLst/>
                <a:ahLst/>
                <a:cxnLst>
                  <a:cxn ang="0">
                    <a:pos x="15" y="68"/>
                  </a:cxn>
                  <a:cxn ang="0">
                    <a:pos x="8" y="50"/>
                  </a:cxn>
                  <a:cxn ang="0">
                    <a:pos x="0" y="34"/>
                  </a:cxn>
                  <a:cxn ang="0">
                    <a:pos x="6" y="19"/>
                  </a:cxn>
                  <a:cxn ang="0">
                    <a:pos x="10" y="3"/>
                  </a:cxn>
                  <a:cxn ang="0">
                    <a:pos x="18" y="0"/>
                  </a:cxn>
                  <a:cxn ang="0">
                    <a:pos x="19" y="9"/>
                  </a:cxn>
                  <a:cxn ang="0">
                    <a:pos x="18" y="23"/>
                  </a:cxn>
                  <a:cxn ang="0">
                    <a:pos x="17" y="37"/>
                  </a:cxn>
                  <a:cxn ang="0">
                    <a:pos x="17" y="52"/>
                  </a:cxn>
                  <a:cxn ang="0">
                    <a:pos x="15" y="67"/>
                  </a:cxn>
                  <a:cxn ang="0">
                    <a:pos x="15" y="68"/>
                  </a:cxn>
                </a:cxnLst>
                <a:rect l="0" t="0" r="r" b="b"/>
                <a:pathLst>
                  <a:path w="19" h="68">
                    <a:moveTo>
                      <a:pt x="15" y="68"/>
                    </a:moveTo>
                    <a:lnTo>
                      <a:pt x="8" y="50"/>
                    </a:lnTo>
                    <a:lnTo>
                      <a:pt x="0" y="34"/>
                    </a:lnTo>
                    <a:lnTo>
                      <a:pt x="6" y="19"/>
                    </a:lnTo>
                    <a:lnTo>
                      <a:pt x="10" y="3"/>
                    </a:lnTo>
                    <a:lnTo>
                      <a:pt x="18" y="0"/>
                    </a:lnTo>
                    <a:lnTo>
                      <a:pt x="19" y="9"/>
                    </a:lnTo>
                    <a:lnTo>
                      <a:pt x="18" y="23"/>
                    </a:lnTo>
                    <a:lnTo>
                      <a:pt x="17" y="37"/>
                    </a:lnTo>
                    <a:lnTo>
                      <a:pt x="17" y="52"/>
                    </a:lnTo>
                    <a:lnTo>
                      <a:pt x="15" y="67"/>
                    </a:lnTo>
                    <a:lnTo>
                      <a:pt x="15" y="68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897" name="Group 484"/>
            <p:cNvGrpSpPr>
              <a:grpSpLocks/>
            </p:cNvGrpSpPr>
            <p:nvPr/>
          </p:nvGrpSpPr>
          <p:grpSpPr bwMode="auto">
            <a:xfrm>
              <a:off x="5107848" y="2852428"/>
              <a:ext cx="98873" cy="125619"/>
              <a:chOff x="3292" y="1934"/>
              <a:chExt cx="60" cy="76"/>
            </a:xfrm>
            <a:solidFill>
              <a:srgbClr val="FFFFFF"/>
            </a:solidFill>
            <a:effectLst/>
          </p:grpSpPr>
          <p:sp>
            <p:nvSpPr>
              <p:cNvPr id="6697" name="Freeform 485"/>
              <p:cNvSpPr>
                <a:spLocks/>
              </p:cNvSpPr>
              <p:nvPr/>
            </p:nvSpPr>
            <p:spPr bwMode="auto">
              <a:xfrm>
                <a:off x="3292" y="1934"/>
                <a:ext cx="60" cy="76"/>
              </a:xfrm>
              <a:custGeom>
                <a:avLst/>
                <a:gdLst/>
                <a:ahLst/>
                <a:cxnLst>
                  <a:cxn ang="0">
                    <a:pos x="23" y="19"/>
                  </a:cxn>
                  <a:cxn ang="0">
                    <a:pos x="4" y="11"/>
                  </a:cxn>
                  <a:cxn ang="0">
                    <a:pos x="3" y="25"/>
                  </a:cxn>
                  <a:cxn ang="0">
                    <a:pos x="2" y="40"/>
                  </a:cxn>
                  <a:cxn ang="0">
                    <a:pos x="2" y="54"/>
                  </a:cxn>
                  <a:cxn ang="0">
                    <a:pos x="0" y="69"/>
                  </a:cxn>
                  <a:cxn ang="0">
                    <a:pos x="1" y="73"/>
                  </a:cxn>
                  <a:cxn ang="0">
                    <a:pos x="18" y="76"/>
                  </a:cxn>
                  <a:cxn ang="0">
                    <a:pos x="27" y="63"/>
                  </a:cxn>
                  <a:cxn ang="0">
                    <a:pos x="38" y="61"/>
                  </a:cxn>
                  <a:cxn ang="0">
                    <a:pos x="44" y="52"/>
                  </a:cxn>
                  <a:cxn ang="0">
                    <a:pos x="28" y="34"/>
                  </a:cxn>
                  <a:cxn ang="0">
                    <a:pos x="44" y="28"/>
                  </a:cxn>
                  <a:cxn ang="0">
                    <a:pos x="60" y="21"/>
                  </a:cxn>
                  <a:cxn ang="0">
                    <a:pos x="51" y="0"/>
                  </a:cxn>
                  <a:cxn ang="0">
                    <a:pos x="37" y="10"/>
                  </a:cxn>
                  <a:cxn ang="0">
                    <a:pos x="23" y="19"/>
                  </a:cxn>
                </a:cxnLst>
                <a:rect l="0" t="0" r="r" b="b"/>
                <a:pathLst>
                  <a:path w="60" h="76">
                    <a:moveTo>
                      <a:pt x="23" y="19"/>
                    </a:moveTo>
                    <a:lnTo>
                      <a:pt x="4" y="11"/>
                    </a:lnTo>
                    <a:lnTo>
                      <a:pt x="3" y="25"/>
                    </a:lnTo>
                    <a:lnTo>
                      <a:pt x="2" y="40"/>
                    </a:lnTo>
                    <a:lnTo>
                      <a:pt x="2" y="54"/>
                    </a:lnTo>
                    <a:lnTo>
                      <a:pt x="0" y="69"/>
                    </a:lnTo>
                    <a:lnTo>
                      <a:pt x="1" y="73"/>
                    </a:lnTo>
                    <a:lnTo>
                      <a:pt x="18" y="76"/>
                    </a:lnTo>
                    <a:lnTo>
                      <a:pt x="27" y="63"/>
                    </a:lnTo>
                    <a:lnTo>
                      <a:pt x="38" y="61"/>
                    </a:lnTo>
                    <a:lnTo>
                      <a:pt x="44" y="52"/>
                    </a:lnTo>
                    <a:lnTo>
                      <a:pt x="28" y="34"/>
                    </a:lnTo>
                    <a:lnTo>
                      <a:pt x="44" y="28"/>
                    </a:lnTo>
                    <a:lnTo>
                      <a:pt x="60" y="21"/>
                    </a:lnTo>
                    <a:lnTo>
                      <a:pt x="51" y="0"/>
                    </a:lnTo>
                    <a:lnTo>
                      <a:pt x="37" y="10"/>
                    </a:lnTo>
                    <a:lnTo>
                      <a:pt x="23" y="19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698" name="Freeform 486"/>
              <p:cNvSpPr>
                <a:spLocks/>
              </p:cNvSpPr>
              <p:nvPr/>
            </p:nvSpPr>
            <p:spPr bwMode="auto">
              <a:xfrm>
                <a:off x="3292" y="1934"/>
                <a:ext cx="60" cy="76"/>
              </a:xfrm>
              <a:custGeom>
                <a:avLst/>
                <a:gdLst/>
                <a:ahLst/>
                <a:cxnLst>
                  <a:cxn ang="0">
                    <a:pos x="23" y="19"/>
                  </a:cxn>
                  <a:cxn ang="0">
                    <a:pos x="4" y="11"/>
                  </a:cxn>
                  <a:cxn ang="0">
                    <a:pos x="3" y="25"/>
                  </a:cxn>
                  <a:cxn ang="0">
                    <a:pos x="2" y="40"/>
                  </a:cxn>
                  <a:cxn ang="0">
                    <a:pos x="2" y="54"/>
                  </a:cxn>
                  <a:cxn ang="0">
                    <a:pos x="0" y="69"/>
                  </a:cxn>
                  <a:cxn ang="0">
                    <a:pos x="1" y="73"/>
                  </a:cxn>
                  <a:cxn ang="0">
                    <a:pos x="18" y="76"/>
                  </a:cxn>
                  <a:cxn ang="0">
                    <a:pos x="27" y="63"/>
                  </a:cxn>
                  <a:cxn ang="0">
                    <a:pos x="38" y="61"/>
                  </a:cxn>
                  <a:cxn ang="0">
                    <a:pos x="44" y="52"/>
                  </a:cxn>
                  <a:cxn ang="0">
                    <a:pos x="28" y="34"/>
                  </a:cxn>
                  <a:cxn ang="0">
                    <a:pos x="44" y="28"/>
                  </a:cxn>
                  <a:cxn ang="0">
                    <a:pos x="60" y="21"/>
                  </a:cxn>
                  <a:cxn ang="0">
                    <a:pos x="51" y="0"/>
                  </a:cxn>
                  <a:cxn ang="0">
                    <a:pos x="37" y="10"/>
                  </a:cxn>
                  <a:cxn ang="0">
                    <a:pos x="23" y="19"/>
                  </a:cxn>
                </a:cxnLst>
                <a:rect l="0" t="0" r="r" b="b"/>
                <a:pathLst>
                  <a:path w="60" h="76">
                    <a:moveTo>
                      <a:pt x="23" y="19"/>
                    </a:moveTo>
                    <a:lnTo>
                      <a:pt x="4" y="11"/>
                    </a:lnTo>
                    <a:lnTo>
                      <a:pt x="3" y="25"/>
                    </a:lnTo>
                    <a:lnTo>
                      <a:pt x="2" y="40"/>
                    </a:lnTo>
                    <a:lnTo>
                      <a:pt x="2" y="54"/>
                    </a:lnTo>
                    <a:lnTo>
                      <a:pt x="0" y="69"/>
                    </a:lnTo>
                    <a:lnTo>
                      <a:pt x="1" y="73"/>
                    </a:lnTo>
                    <a:lnTo>
                      <a:pt x="18" y="76"/>
                    </a:lnTo>
                    <a:lnTo>
                      <a:pt x="27" y="63"/>
                    </a:lnTo>
                    <a:lnTo>
                      <a:pt x="38" y="61"/>
                    </a:lnTo>
                    <a:lnTo>
                      <a:pt x="44" y="52"/>
                    </a:lnTo>
                    <a:lnTo>
                      <a:pt x="28" y="34"/>
                    </a:lnTo>
                    <a:lnTo>
                      <a:pt x="44" y="28"/>
                    </a:lnTo>
                    <a:lnTo>
                      <a:pt x="60" y="21"/>
                    </a:lnTo>
                    <a:lnTo>
                      <a:pt x="51" y="0"/>
                    </a:lnTo>
                    <a:lnTo>
                      <a:pt x="37" y="10"/>
                    </a:lnTo>
                    <a:lnTo>
                      <a:pt x="23" y="19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00" name="Group 487"/>
            <p:cNvGrpSpPr>
              <a:grpSpLocks/>
            </p:cNvGrpSpPr>
            <p:nvPr/>
          </p:nvGrpSpPr>
          <p:grpSpPr bwMode="auto">
            <a:xfrm>
              <a:off x="5567824" y="3098204"/>
              <a:ext cx="193448" cy="249873"/>
              <a:chOff x="3569" y="2083"/>
              <a:chExt cx="116" cy="151"/>
            </a:xfrm>
            <a:solidFill>
              <a:srgbClr val="0070C0"/>
            </a:solidFill>
            <a:effectLst/>
          </p:grpSpPr>
          <p:sp>
            <p:nvSpPr>
              <p:cNvPr id="6700" name="Freeform 488"/>
              <p:cNvSpPr>
                <a:spLocks/>
              </p:cNvSpPr>
              <p:nvPr/>
            </p:nvSpPr>
            <p:spPr bwMode="auto">
              <a:xfrm>
                <a:off x="3569" y="2083"/>
                <a:ext cx="116" cy="151"/>
              </a:xfrm>
              <a:custGeom>
                <a:avLst/>
                <a:gdLst/>
                <a:ahLst/>
                <a:cxnLst>
                  <a:cxn ang="0">
                    <a:pos x="116" y="46"/>
                  </a:cxn>
                  <a:cxn ang="0">
                    <a:pos x="105" y="35"/>
                  </a:cxn>
                  <a:cxn ang="0">
                    <a:pos x="93" y="25"/>
                  </a:cxn>
                  <a:cxn ang="0">
                    <a:pos x="80" y="20"/>
                  </a:cxn>
                  <a:cxn ang="0">
                    <a:pos x="68" y="14"/>
                  </a:cxn>
                  <a:cxn ang="0">
                    <a:pos x="59" y="0"/>
                  </a:cxn>
                  <a:cxn ang="0">
                    <a:pos x="55" y="4"/>
                  </a:cxn>
                  <a:cxn ang="0">
                    <a:pos x="53" y="0"/>
                  </a:cxn>
                  <a:cxn ang="0">
                    <a:pos x="56" y="18"/>
                  </a:cxn>
                  <a:cxn ang="0">
                    <a:pos x="48" y="20"/>
                  </a:cxn>
                  <a:cxn ang="0">
                    <a:pos x="45" y="42"/>
                  </a:cxn>
                  <a:cxn ang="0">
                    <a:pos x="54" y="54"/>
                  </a:cxn>
                  <a:cxn ang="0">
                    <a:pos x="50" y="72"/>
                  </a:cxn>
                  <a:cxn ang="0">
                    <a:pos x="47" y="90"/>
                  </a:cxn>
                  <a:cxn ang="0">
                    <a:pos x="34" y="95"/>
                  </a:cxn>
                  <a:cxn ang="0">
                    <a:pos x="23" y="99"/>
                  </a:cxn>
                  <a:cxn ang="0">
                    <a:pos x="12" y="104"/>
                  </a:cxn>
                  <a:cxn ang="0">
                    <a:pos x="1" y="109"/>
                  </a:cxn>
                  <a:cxn ang="0">
                    <a:pos x="0" y="117"/>
                  </a:cxn>
                  <a:cxn ang="0">
                    <a:pos x="10" y="133"/>
                  </a:cxn>
                  <a:cxn ang="0">
                    <a:pos x="21" y="151"/>
                  </a:cxn>
                  <a:cxn ang="0">
                    <a:pos x="33" y="148"/>
                  </a:cxn>
                  <a:cxn ang="0">
                    <a:pos x="46" y="145"/>
                  </a:cxn>
                  <a:cxn ang="0">
                    <a:pos x="55" y="138"/>
                  </a:cxn>
                  <a:cxn ang="0">
                    <a:pos x="59" y="129"/>
                  </a:cxn>
                  <a:cxn ang="0">
                    <a:pos x="73" y="125"/>
                  </a:cxn>
                  <a:cxn ang="0">
                    <a:pos x="79" y="111"/>
                  </a:cxn>
                  <a:cxn ang="0">
                    <a:pos x="91" y="106"/>
                  </a:cxn>
                  <a:cxn ang="0">
                    <a:pos x="90" y="86"/>
                  </a:cxn>
                  <a:cxn ang="0">
                    <a:pos x="95" y="82"/>
                  </a:cxn>
                  <a:cxn ang="0">
                    <a:pos x="100" y="82"/>
                  </a:cxn>
                  <a:cxn ang="0">
                    <a:pos x="108" y="63"/>
                  </a:cxn>
                  <a:cxn ang="0">
                    <a:pos x="116" y="46"/>
                  </a:cxn>
                </a:cxnLst>
                <a:rect l="0" t="0" r="r" b="b"/>
                <a:pathLst>
                  <a:path w="116" h="151">
                    <a:moveTo>
                      <a:pt x="116" y="46"/>
                    </a:moveTo>
                    <a:lnTo>
                      <a:pt x="105" y="35"/>
                    </a:lnTo>
                    <a:lnTo>
                      <a:pt x="93" y="25"/>
                    </a:lnTo>
                    <a:lnTo>
                      <a:pt x="80" y="20"/>
                    </a:lnTo>
                    <a:lnTo>
                      <a:pt x="68" y="14"/>
                    </a:lnTo>
                    <a:lnTo>
                      <a:pt x="59" y="0"/>
                    </a:lnTo>
                    <a:lnTo>
                      <a:pt x="55" y="4"/>
                    </a:lnTo>
                    <a:lnTo>
                      <a:pt x="53" y="0"/>
                    </a:lnTo>
                    <a:lnTo>
                      <a:pt x="56" y="18"/>
                    </a:lnTo>
                    <a:lnTo>
                      <a:pt x="48" y="20"/>
                    </a:lnTo>
                    <a:lnTo>
                      <a:pt x="45" y="42"/>
                    </a:lnTo>
                    <a:lnTo>
                      <a:pt x="54" y="54"/>
                    </a:lnTo>
                    <a:lnTo>
                      <a:pt x="50" y="72"/>
                    </a:lnTo>
                    <a:lnTo>
                      <a:pt x="47" y="90"/>
                    </a:lnTo>
                    <a:lnTo>
                      <a:pt x="34" y="95"/>
                    </a:lnTo>
                    <a:lnTo>
                      <a:pt x="23" y="99"/>
                    </a:lnTo>
                    <a:lnTo>
                      <a:pt x="12" y="104"/>
                    </a:lnTo>
                    <a:lnTo>
                      <a:pt x="1" y="109"/>
                    </a:lnTo>
                    <a:lnTo>
                      <a:pt x="0" y="117"/>
                    </a:lnTo>
                    <a:lnTo>
                      <a:pt x="10" y="133"/>
                    </a:lnTo>
                    <a:lnTo>
                      <a:pt x="21" y="151"/>
                    </a:lnTo>
                    <a:lnTo>
                      <a:pt x="33" y="148"/>
                    </a:lnTo>
                    <a:lnTo>
                      <a:pt x="46" y="145"/>
                    </a:lnTo>
                    <a:lnTo>
                      <a:pt x="55" y="138"/>
                    </a:lnTo>
                    <a:lnTo>
                      <a:pt x="59" y="129"/>
                    </a:lnTo>
                    <a:lnTo>
                      <a:pt x="73" y="125"/>
                    </a:lnTo>
                    <a:lnTo>
                      <a:pt x="79" y="111"/>
                    </a:lnTo>
                    <a:lnTo>
                      <a:pt x="91" y="106"/>
                    </a:lnTo>
                    <a:lnTo>
                      <a:pt x="90" y="86"/>
                    </a:lnTo>
                    <a:lnTo>
                      <a:pt x="95" y="82"/>
                    </a:lnTo>
                    <a:lnTo>
                      <a:pt x="100" y="82"/>
                    </a:lnTo>
                    <a:lnTo>
                      <a:pt x="108" y="63"/>
                    </a:lnTo>
                    <a:lnTo>
                      <a:pt x="116" y="46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01" name="Freeform 489"/>
              <p:cNvSpPr>
                <a:spLocks/>
              </p:cNvSpPr>
              <p:nvPr/>
            </p:nvSpPr>
            <p:spPr bwMode="auto">
              <a:xfrm>
                <a:off x="3569" y="2083"/>
                <a:ext cx="116" cy="151"/>
              </a:xfrm>
              <a:custGeom>
                <a:avLst/>
                <a:gdLst/>
                <a:ahLst/>
                <a:cxnLst>
                  <a:cxn ang="0">
                    <a:pos x="116" y="46"/>
                  </a:cxn>
                  <a:cxn ang="0">
                    <a:pos x="105" y="35"/>
                  </a:cxn>
                  <a:cxn ang="0">
                    <a:pos x="93" y="25"/>
                  </a:cxn>
                  <a:cxn ang="0">
                    <a:pos x="80" y="20"/>
                  </a:cxn>
                  <a:cxn ang="0">
                    <a:pos x="68" y="14"/>
                  </a:cxn>
                  <a:cxn ang="0">
                    <a:pos x="59" y="0"/>
                  </a:cxn>
                  <a:cxn ang="0">
                    <a:pos x="55" y="4"/>
                  </a:cxn>
                  <a:cxn ang="0">
                    <a:pos x="53" y="0"/>
                  </a:cxn>
                  <a:cxn ang="0">
                    <a:pos x="56" y="18"/>
                  </a:cxn>
                  <a:cxn ang="0">
                    <a:pos x="48" y="20"/>
                  </a:cxn>
                  <a:cxn ang="0">
                    <a:pos x="45" y="42"/>
                  </a:cxn>
                  <a:cxn ang="0">
                    <a:pos x="54" y="54"/>
                  </a:cxn>
                  <a:cxn ang="0">
                    <a:pos x="50" y="72"/>
                  </a:cxn>
                  <a:cxn ang="0">
                    <a:pos x="47" y="90"/>
                  </a:cxn>
                  <a:cxn ang="0">
                    <a:pos x="34" y="95"/>
                  </a:cxn>
                  <a:cxn ang="0">
                    <a:pos x="23" y="99"/>
                  </a:cxn>
                  <a:cxn ang="0">
                    <a:pos x="12" y="104"/>
                  </a:cxn>
                  <a:cxn ang="0">
                    <a:pos x="1" y="109"/>
                  </a:cxn>
                  <a:cxn ang="0">
                    <a:pos x="0" y="117"/>
                  </a:cxn>
                  <a:cxn ang="0">
                    <a:pos x="10" y="133"/>
                  </a:cxn>
                  <a:cxn ang="0">
                    <a:pos x="21" y="151"/>
                  </a:cxn>
                  <a:cxn ang="0">
                    <a:pos x="33" y="148"/>
                  </a:cxn>
                  <a:cxn ang="0">
                    <a:pos x="46" y="145"/>
                  </a:cxn>
                  <a:cxn ang="0">
                    <a:pos x="55" y="138"/>
                  </a:cxn>
                  <a:cxn ang="0">
                    <a:pos x="59" y="129"/>
                  </a:cxn>
                  <a:cxn ang="0">
                    <a:pos x="73" y="125"/>
                  </a:cxn>
                  <a:cxn ang="0">
                    <a:pos x="79" y="111"/>
                  </a:cxn>
                  <a:cxn ang="0">
                    <a:pos x="91" y="106"/>
                  </a:cxn>
                  <a:cxn ang="0">
                    <a:pos x="90" y="86"/>
                  </a:cxn>
                  <a:cxn ang="0">
                    <a:pos x="95" y="82"/>
                  </a:cxn>
                  <a:cxn ang="0">
                    <a:pos x="100" y="82"/>
                  </a:cxn>
                  <a:cxn ang="0">
                    <a:pos x="108" y="63"/>
                  </a:cxn>
                  <a:cxn ang="0">
                    <a:pos x="116" y="46"/>
                  </a:cxn>
                </a:cxnLst>
                <a:rect l="0" t="0" r="r" b="b"/>
                <a:pathLst>
                  <a:path w="116" h="151">
                    <a:moveTo>
                      <a:pt x="116" y="46"/>
                    </a:moveTo>
                    <a:lnTo>
                      <a:pt x="105" y="35"/>
                    </a:lnTo>
                    <a:lnTo>
                      <a:pt x="93" y="25"/>
                    </a:lnTo>
                    <a:lnTo>
                      <a:pt x="80" y="20"/>
                    </a:lnTo>
                    <a:lnTo>
                      <a:pt x="68" y="14"/>
                    </a:lnTo>
                    <a:lnTo>
                      <a:pt x="59" y="0"/>
                    </a:lnTo>
                    <a:lnTo>
                      <a:pt x="55" y="4"/>
                    </a:lnTo>
                    <a:lnTo>
                      <a:pt x="53" y="0"/>
                    </a:lnTo>
                    <a:lnTo>
                      <a:pt x="56" y="18"/>
                    </a:lnTo>
                    <a:lnTo>
                      <a:pt x="48" y="20"/>
                    </a:lnTo>
                    <a:lnTo>
                      <a:pt x="45" y="42"/>
                    </a:lnTo>
                    <a:lnTo>
                      <a:pt x="54" y="54"/>
                    </a:lnTo>
                    <a:lnTo>
                      <a:pt x="50" y="72"/>
                    </a:lnTo>
                    <a:lnTo>
                      <a:pt x="47" y="90"/>
                    </a:lnTo>
                    <a:lnTo>
                      <a:pt x="34" y="95"/>
                    </a:lnTo>
                    <a:lnTo>
                      <a:pt x="23" y="99"/>
                    </a:lnTo>
                    <a:lnTo>
                      <a:pt x="12" y="104"/>
                    </a:lnTo>
                    <a:lnTo>
                      <a:pt x="1" y="109"/>
                    </a:lnTo>
                    <a:lnTo>
                      <a:pt x="0" y="117"/>
                    </a:lnTo>
                    <a:lnTo>
                      <a:pt x="10" y="133"/>
                    </a:lnTo>
                    <a:lnTo>
                      <a:pt x="21" y="151"/>
                    </a:lnTo>
                    <a:lnTo>
                      <a:pt x="33" y="148"/>
                    </a:lnTo>
                    <a:lnTo>
                      <a:pt x="46" y="145"/>
                    </a:lnTo>
                    <a:lnTo>
                      <a:pt x="55" y="138"/>
                    </a:lnTo>
                    <a:lnTo>
                      <a:pt x="59" y="129"/>
                    </a:lnTo>
                    <a:lnTo>
                      <a:pt x="73" y="125"/>
                    </a:lnTo>
                    <a:lnTo>
                      <a:pt x="79" y="111"/>
                    </a:lnTo>
                    <a:lnTo>
                      <a:pt x="91" y="106"/>
                    </a:lnTo>
                    <a:lnTo>
                      <a:pt x="90" y="86"/>
                    </a:lnTo>
                    <a:lnTo>
                      <a:pt x="95" y="82"/>
                    </a:lnTo>
                    <a:lnTo>
                      <a:pt x="100" y="82"/>
                    </a:lnTo>
                    <a:lnTo>
                      <a:pt x="108" y="63"/>
                    </a:lnTo>
                    <a:lnTo>
                      <a:pt x="116" y="46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03" name="Group 490"/>
            <p:cNvGrpSpPr>
              <a:grpSpLocks/>
            </p:cNvGrpSpPr>
            <p:nvPr/>
          </p:nvGrpSpPr>
          <p:grpSpPr bwMode="auto">
            <a:xfrm>
              <a:off x="5655234" y="3062703"/>
              <a:ext cx="7165" cy="13654"/>
              <a:chOff x="3622" y="2061"/>
              <a:chExt cx="4" cy="9"/>
            </a:xfrm>
            <a:solidFill>
              <a:srgbClr val="FFFFFF"/>
            </a:solidFill>
            <a:effectLst/>
          </p:grpSpPr>
          <p:sp>
            <p:nvSpPr>
              <p:cNvPr id="6703" name="Freeform 491"/>
              <p:cNvSpPr>
                <a:spLocks/>
              </p:cNvSpPr>
              <p:nvPr/>
            </p:nvSpPr>
            <p:spPr bwMode="auto">
              <a:xfrm>
                <a:off x="3622" y="2061"/>
                <a:ext cx="4" cy="9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7"/>
                  </a:cxn>
                  <a:cxn ang="0">
                    <a:pos x="3" y="9"/>
                  </a:cxn>
                  <a:cxn ang="0">
                    <a:pos x="4" y="0"/>
                  </a:cxn>
                </a:cxnLst>
                <a:rect l="0" t="0" r="r" b="b"/>
                <a:pathLst>
                  <a:path w="4" h="9">
                    <a:moveTo>
                      <a:pt x="4" y="0"/>
                    </a:moveTo>
                    <a:lnTo>
                      <a:pt x="0" y="7"/>
                    </a:lnTo>
                    <a:lnTo>
                      <a:pt x="3" y="9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04" name="Freeform 492"/>
              <p:cNvSpPr>
                <a:spLocks/>
              </p:cNvSpPr>
              <p:nvPr/>
            </p:nvSpPr>
            <p:spPr bwMode="auto">
              <a:xfrm>
                <a:off x="3622" y="2061"/>
                <a:ext cx="4" cy="9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7"/>
                  </a:cxn>
                  <a:cxn ang="0">
                    <a:pos x="3" y="9"/>
                  </a:cxn>
                  <a:cxn ang="0">
                    <a:pos x="4" y="0"/>
                  </a:cxn>
                </a:cxnLst>
                <a:rect l="0" t="0" r="r" b="b"/>
                <a:pathLst>
                  <a:path w="4" h="9">
                    <a:moveTo>
                      <a:pt x="4" y="0"/>
                    </a:moveTo>
                    <a:lnTo>
                      <a:pt x="0" y="7"/>
                    </a:lnTo>
                    <a:lnTo>
                      <a:pt x="3" y="9"/>
                    </a:lnTo>
                    <a:lnTo>
                      <a:pt x="4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06" name="Group 493"/>
            <p:cNvGrpSpPr>
              <a:grpSpLocks/>
            </p:cNvGrpSpPr>
            <p:nvPr/>
          </p:nvGrpSpPr>
          <p:grpSpPr bwMode="auto">
            <a:xfrm>
              <a:off x="5103549" y="2886564"/>
              <a:ext cx="553118" cy="491553"/>
              <a:chOff x="3290" y="1955"/>
              <a:chExt cx="333" cy="297"/>
            </a:xfrm>
            <a:solidFill>
              <a:srgbClr val="FFFFFF"/>
            </a:solidFill>
            <a:effectLst/>
          </p:grpSpPr>
          <p:sp>
            <p:nvSpPr>
              <p:cNvPr id="6706" name="Freeform 494"/>
              <p:cNvSpPr>
                <a:spLocks/>
              </p:cNvSpPr>
              <p:nvPr/>
            </p:nvSpPr>
            <p:spPr bwMode="auto">
              <a:xfrm>
                <a:off x="3290" y="1955"/>
                <a:ext cx="333" cy="297"/>
              </a:xfrm>
              <a:custGeom>
                <a:avLst/>
                <a:gdLst/>
                <a:ahLst/>
                <a:cxnLst>
                  <a:cxn ang="0">
                    <a:pos x="75" y="178"/>
                  </a:cxn>
                  <a:cxn ang="0">
                    <a:pos x="65" y="151"/>
                  </a:cxn>
                  <a:cxn ang="0">
                    <a:pos x="43" y="133"/>
                  </a:cxn>
                  <a:cxn ang="0">
                    <a:pos x="20" y="95"/>
                  </a:cxn>
                  <a:cxn ang="0">
                    <a:pos x="0" y="73"/>
                  </a:cxn>
                  <a:cxn ang="0">
                    <a:pos x="20" y="55"/>
                  </a:cxn>
                  <a:cxn ang="0">
                    <a:pos x="40" y="40"/>
                  </a:cxn>
                  <a:cxn ang="0">
                    <a:pos x="30" y="13"/>
                  </a:cxn>
                  <a:cxn ang="0">
                    <a:pos x="62" y="0"/>
                  </a:cxn>
                  <a:cxn ang="0">
                    <a:pos x="93" y="13"/>
                  </a:cxn>
                  <a:cxn ang="0">
                    <a:pos x="121" y="26"/>
                  </a:cxn>
                  <a:cxn ang="0">
                    <a:pos x="152" y="54"/>
                  </a:cxn>
                  <a:cxn ang="0">
                    <a:pos x="194" y="58"/>
                  </a:cxn>
                  <a:cxn ang="0">
                    <a:pos x="208" y="66"/>
                  </a:cxn>
                  <a:cxn ang="0">
                    <a:pos x="224" y="85"/>
                  </a:cxn>
                  <a:cxn ang="0">
                    <a:pos x="240" y="109"/>
                  </a:cxn>
                  <a:cxn ang="0">
                    <a:pos x="254" y="133"/>
                  </a:cxn>
                  <a:cxn ang="0">
                    <a:pos x="260" y="135"/>
                  </a:cxn>
                  <a:cxn ang="0">
                    <a:pos x="262" y="142"/>
                  </a:cxn>
                  <a:cxn ang="0">
                    <a:pos x="264" y="145"/>
                  </a:cxn>
                  <a:cxn ang="0">
                    <a:pos x="275" y="165"/>
                  </a:cxn>
                  <a:cxn ang="0">
                    <a:pos x="322" y="174"/>
                  </a:cxn>
                  <a:cxn ang="0">
                    <a:pos x="333" y="183"/>
                  </a:cxn>
                  <a:cxn ang="0">
                    <a:pos x="326" y="219"/>
                  </a:cxn>
                  <a:cxn ang="0">
                    <a:pos x="302" y="228"/>
                  </a:cxn>
                  <a:cxn ang="0">
                    <a:pos x="280" y="238"/>
                  </a:cxn>
                  <a:cxn ang="0">
                    <a:pos x="256" y="244"/>
                  </a:cxn>
                  <a:cxn ang="0">
                    <a:pos x="230" y="251"/>
                  </a:cxn>
                  <a:cxn ang="0">
                    <a:pos x="213" y="274"/>
                  </a:cxn>
                  <a:cxn ang="0">
                    <a:pos x="195" y="297"/>
                  </a:cxn>
                  <a:cxn ang="0">
                    <a:pos x="180" y="273"/>
                  </a:cxn>
                  <a:cxn ang="0">
                    <a:pos x="147" y="264"/>
                  </a:cxn>
                  <a:cxn ang="0">
                    <a:pos x="139" y="284"/>
                  </a:cxn>
                  <a:cxn ang="0">
                    <a:pos x="123" y="258"/>
                  </a:cxn>
                  <a:cxn ang="0">
                    <a:pos x="98" y="218"/>
                  </a:cxn>
                </a:cxnLst>
                <a:rect l="0" t="0" r="r" b="b"/>
                <a:pathLst>
                  <a:path w="333" h="297">
                    <a:moveTo>
                      <a:pt x="82" y="203"/>
                    </a:moveTo>
                    <a:lnTo>
                      <a:pt x="75" y="178"/>
                    </a:lnTo>
                    <a:lnTo>
                      <a:pt x="69" y="165"/>
                    </a:lnTo>
                    <a:lnTo>
                      <a:pt x="65" y="151"/>
                    </a:lnTo>
                    <a:lnTo>
                      <a:pt x="53" y="142"/>
                    </a:lnTo>
                    <a:lnTo>
                      <a:pt x="43" y="133"/>
                    </a:lnTo>
                    <a:lnTo>
                      <a:pt x="35" y="114"/>
                    </a:lnTo>
                    <a:lnTo>
                      <a:pt x="20" y="95"/>
                    </a:lnTo>
                    <a:lnTo>
                      <a:pt x="4" y="74"/>
                    </a:lnTo>
                    <a:lnTo>
                      <a:pt x="0" y="73"/>
                    </a:lnTo>
                    <a:lnTo>
                      <a:pt x="3" y="52"/>
                    </a:lnTo>
                    <a:lnTo>
                      <a:pt x="20" y="55"/>
                    </a:lnTo>
                    <a:lnTo>
                      <a:pt x="29" y="42"/>
                    </a:lnTo>
                    <a:lnTo>
                      <a:pt x="40" y="40"/>
                    </a:lnTo>
                    <a:lnTo>
                      <a:pt x="46" y="31"/>
                    </a:lnTo>
                    <a:lnTo>
                      <a:pt x="30" y="13"/>
                    </a:lnTo>
                    <a:lnTo>
                      <a:pt x="46" y="7"/>
                    </a:lnTo>
                    <a:lnTo>
                      <a:pt x="62" y="0"/>
                    </a:lnTo>
                    <a:lnTo>
                      <a:pt x="78" y="7"/>
                    </a:lnTo>
                    <a:lnTo>
                      <a:pt x="93" y="13"/>
                    </a:lnTo>
                    <a:lnTo>
                      <a:pt x="107" y="20"/>
                    </a:lnTo>
                    <a:lnTo>
                      <a:pt x="121" y="26"/>
                    </a:lnTo>
                    <a:lnTo>
                      <a:pt x="136" y="40"/>
                    </a:lnTo>
                    <a:lnTo>
                      <a:pt x="152" y="54"/>
                    </a:lnTo>
                    <a:lnTo>
                      <a:pt x="180" y="56"/>
                    </a:lnTo>
                    <a:lnTo>
                      <a:pt x="194" y="58"/>
                    </a:lnTo>
                    <a:lnTo>
                      <a:pt x="196" y="63"/>
                    </a:lnTo>
                    <a:lnTo>
                      <a:pt x="208" y="66"/>
                    </a:lnTo>
                    <a:lnTo>
                      <a:pt x="217" y="79"/>
                    </a:lnTo>
                    <a:lnTo>
                      <a:pt x="224" y="85"/>
                    </a:lnTo>
                    <a:lnTo>
                      <a:pt x="239" y="99"/>
                    </a:lnTo>
                    <a:lnTo>
                      <a:pt x="240" y="109"/>
                    </a:lnTo>
                    <a:lnTo>
                      <a:pt x="247" y="121"/>
                    </a:lnTo>
                    <a:lnTo>
                      <a:pt x="254" y="133"/>
                    </a:lnTo>
                    <a:lnTo>
                      <a:pt x="258" y="136"/>
                    </a:lnTo>
                    <a:lnTo>
                      <a:pt x="260" y="135"/>
                    </a:lnTo>
                    <a:lnTo>
                      <a:pt x="262" y="135"/>
                    </a:lnTo>
                    <a:lnTo>
                      <a:pt x="262" y="142"/>
                    </a:lnTo>
                    <a:lnTo>
                      <a:pt x="265" y="142"/>
                    </a:lnTo>
                    <a:lnTo>
                      <a:pt x="264" y="145"/>
                    </a:lnTo>
                    <a:lnTo>
                      <a:pt x="269" y="150"/>
                    </a:lnTo>
                    <a:lnTo>
                      <a:pt x="275" y="165"/>
                    </a:lnTo>
                    <a:lnTo>
                      <a:pt x="298" y="169"/>
                    </a:lnTo>
                    <a:lnTo>
                      <a:pt x="322" y="174"/>
                    </a:lnTo>
                    <a:lnTo>
                      <a:pt x="324" y="171"/>
                    </a:lnTo>
                    <a:lnTo>
                      <a:pt x="333" y="183"/>
                    </a:lnTo>
                    <a:lnTo>
                      <a:pt x="330" y="200"/>
                    </a:lnTo>
                    <a:lnTo>
                      <a:pt x="326" y="219"/>
                    </a:lnTo>
                    <a:lnTo>
                      <a:pt x="313" y="223"/>
                    </a:lnTo>
                    <a:lnTo>
                      <a:pt x="302" y="228"/>
                    </a:lnTo>
                    <a:lnTo>
                      <a:pt x="291" y="232"/>
                    </a:lnTo>
                    <a:lnTo>
                      <a:pt x="280" y="238"/>
                    </a:lnTo>
                    <a:lnTo>
                      <a:pt x="268" y="241"/>
                    </a:lnTo>
                    <a:lnTo>
                      <a:pt x="256" y="244"/>
                    </a:lnTo>
                    <a:lnTo>
                      <a:pt x="244" y="247"/>
                    </a:lnTo>
                    <a:lnTo>
                      <a:pt x="230" y="251"/>
                    </a:lnTo>
                    <a:lnTo>
                      <a:pt x="222" y="262"/>
                    </a:lnTo>
                    <a:lnTo>
                      <a:pt x="213" y="274"/>
                    </a:lnTo>
                    <a:lnTo>
                      <a:pt x="204" y="286"/>
                    </a:lnTo>
                    <a:lnTo>
                      <a:pt x="195" y="297"/>
                    </a:lnTo>
                    <a:lnTo>
                      <a:pt x="194" y="278"/>
                    </a:lnTo>
                    <a:lnTo>
                      <a:pt x="180" y="273"/>
                    </a:lnTo>
                    <a:lnTo>
                      <a:pt x="165" y="266"/>
                    </a:lnTo>
                    <a:lnTo>
                      <a:pt x="147" y="264"/>
                    </a:lnTo>
                    <a:lnTo>
                      <a:pt x="144" y="278"/>
                    </a:lnTo>
                    <a:lnTo>
                      <a:pt x="139" y="284"/>
                    </a:lnTo>
                    <a:lnTo>
                      <a:pt x="131" y="271"/>
                    </a:lnTo>
                    <a:lnTo>
                      <a:pt x="123" y="258"/>
                    </a:lnTo>
                    <a:lnTo>
                      <a:pt x="111" y="239"/>
                    </a:lnTo>
                    <a:lnTo>
                      <a:pt x="98" y="218"/>
                    </a:lnTo>
                    <a:lnTo>
                      <a:pt x="82" y="203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07" name="Freeform 495"/>
              <p:cNvSpPr>
                <a:spLocks/>
              </p:cNvSpPr>
              <p:nvPr/>
            </p:nvSpPr>
            <p:spPr bwMode="auto">
              <a:xfrm>
                <a:off x="3290" y="1955"/>
                <a:ext cx="333" cy="297"/>
              </a:xfrm>
              <a:custGeom>
                <a:avLst/>
                <a:gdLst/>
                <a:ahLst/>
                <a:cxnLst>
                  <a:cxn ang="0">
                    <a:pos x="75" y="178"/>
                  </a:cxn>
                  <a:cxn ang="0">
                    <a:pos x="65" y="151"/>
                  </a:cxn>
                  <a:cxn ang="0">
                    <a:pos x="43" y="133"/>
                  </a:cxn>
                  <a:cxn ang="0">
                    <a:pos x="20" y="95"/>
                  </a:cxn>
                  <a:cxn ang="0">
                    <a:pos x="0" y="73"/>
                  </a:cxn>
                  <a:cxn ang="0">
                    <a:pos x="20" y="55"/>
                  </a:cxn>
                  <a:cxn ang="0">
                    <a:pos x="40" y="40"/>
                  </a:cxn>
                  <a:cxn ang="0">
                    <a:pos x="30" y="13"/>
                  </a:cxn>
                  <a:cxn ang="0">
                    <a:pos x="62" y="0"/>
                  </a:cxn>
                  <a:cxn ang="0">
                    <a:pos x="93" y="13"/>
                  </a:cxn>
                  <a:cxn ang="0">
                    <a:pos x="121" y="26"/>
                  </a:cxn>
                  <a:cxn ang="0">
                    <a:pos x="152" y="54"/>
                  </a:cxn>
                  <a:cxn ang="0">
                    <a:pos x="194" y="58"/>
                  </a:cxn>
                  <a:cxn ang="0">
                    <a:pos x="208" y="66"/>
                  </a:cxn>
                  <a:cxn ang="0">
                    <a:pos x="224" y="85"/>
                  </a:cxn>
                  <a:cxn ang="0">
                    <a:pos x="240" y="109"/>
                  </a:cxn>
                  <a:cxn ang="0">
                    <a:pos x="254" y="133"/>
                  </a:cxn>
                  <a:cxn ang="0">
                    <a:pos x="260" y="135"/>
                  </a:cxn>
                  <a:cxn ang="0">
                    <a:pos x="262" y="142"/>
                  </a:cxn>
                  <a:cxn ang="0">
                    <a:pos x="264" y="145"/>
                  </a:cxn>
                  <a:cxn ang="0">
                    <a:pos x="275" y="165"/>
                  </a:cxn>
                  <a:cxn ang="0">
                    <a:pos x="322" y="174"/>
                  </a:cxn>
                  <a:cxn ang="0">
                    <a:pos x="333" y="183"/>
                  </a:cxn>
                  <a:cxn ang="0">
                    <a:pos x="326" y="219"/>
                  </a:cxn>
                  <a:cxn ang="0">
                    <a:pos x="302" y="228"/>
                  </a:cxn>
                  <a:cxn ang="0">
                    <a:pos x="280" y="238"/>
                  </a:cxn>
                  <a:cxn ang="0">
                    <a:pos x="256" y="244"/>
                  </a:cxn>
                  <a:cxn ang="0">
                    <a:pos x="230" y="251"/>
                  </a:cxn>
                  <a:cxn ang="0">
                    <a:pos x="213" y="274"/>
                  </a:cxn>
                  <a:cxn ang="0">
                    <a:pos x="195" y="297"/>
                  </a:cxn>
                  <a:cxn ang="0">
                    <a:pos x="180" y="273"/>
                  </a:cxn>
                  <a:cxn ang="0">
                    <a:pos x="147" y="264"/>
                  </a:cxn>
                  <a:cxn ang="0">
                    <a:pos x="139" y="284"/>
                  </a:cxn>
                  <a:cxn ang="0">
                    <a:pos x="123" y="258"/>
                  </a:cxn>
                  <a:cxn ang="0">
                    <a:pos x="98" y="218"/>
                  </a:cxn>
                </a:cxnLst>
                <a:rect l="0" t="0" r="r" b="b"/>
                <a:pathLst>
                  <a:path w="333" h="297">
                    <a:moveTo>
                      <a:pt x="82" y="203"/>
                    </a:moveTo>
                    <a:lnTo>
                      <a:pt x="75" y="178"/>
                    </a:lnTo>
                    <a:lnTo>
                      <a:pt x="69" y="165"/>
                    </a:lnTo>
                    <a:lnTo>
                      <a:pt x="65" y="151"/>
                    </a:lnTo>
                    <a:lnTo>
                      <a:pt x="53" y="142"/>
                    </a:lnTo>
                    <a:lnTo>
                      <a:pt x="43" y="133"/>
                    </a:lnTo>
                    <a:lnTo>
                      <a:pt x="35" y="114"/>
                    </a:lnTo>
                    <a:lnTo>
                      <a:pt x="20" y="95"/>
                    </a:lnTo>
                    <a:lnTo>
                      <a:pt x="4" y="74"/>
                    </a:lnTo>
                    <a:lnTo>
                      <a:pt x="0" y="73"/>
                    </a:lnTo>
                    <a:lnTo>
                      <a:pt x="3" y="52"/>
                    </a:lnTo>
                    <a:lnTo>
                      <a:pt x="20" y="55"/>
                    </a:lnTo>
                    <a:lnTo>
                      <a:pt x="29" y="42"/>
                    </a:lnTo>
                    <a:lnTo>
                      <a:pt x="40" y="40"/>
                    </a:lnTo>
                    <a:lnTo>
                      <a:pt x="46" y="31"/>
                    </a:lnTo>
                    <a:lnTo>
                      <a:pt x="30" y="13"/>
                    </a:lnTo>
                    <a:lnTo>
                      <a:pt x="46" y="7"/>
                    </a:lnTo>
                    <a:lnTo>
                      <a:pt x="62" y="0"/>
                    </a:lnTo>
                    <a:lnTo>
                      <a:pt x="78" y="7"/>
                    </a:lnTo>
                    <a:lnTo>
                      <a:pt x="93" y="13"/>
                    </a:lnTo>
                    <a:lnTo>
                      <a:pt x="107" y="20"/>
                    </a:lnTo>
                    <a:lnTo>
                      <a:pt x="121" y="26"/>
                    </a:lnTo>
                    <a:lnTo>
                      <a:pt x="136" y="40"/>
                    </a:lnTo>
                    <a:lnTo>
                      <a:pt x="152" y="54"/>
                    </a:lnTo>
                    <a:lnTo>
                      <a:pt x="180" y="56"/>
                    </a:lnTo>
                    <a:lnTo>
                      <a:pt x="194" y="58"/>
                    </a:lnTo>
                    <a:lnTo>
                      <a:pt x="196" y="63"/>
                    </a:lnTo>
                    <a:lnTo>
                      <a:pt x="208" y="66"/>
                    </a:lnTo>
                    <a:lnTo>
                      <a:pt x="217" y="79"/>
                    </a:lnTo>
                    <a:lnTo>
                      <a:pt x="224" y="85"/>
                    </a:lnTo>
                    <a:lnTo>
                      <a:pt x="239" y="99"/>
                    </a:lnTo>
                    <a:lnTo>
                      <a:pt x="240" y="109"/>
                    </a:lnTo>
                    <a:lnTo>
                      <a:pt x="247" y="121"/>
                    </a:lnTo>
                    <a:lnTo>
                      <a:pt x="254" y="133"/>
                    </a:lnTo>
                    <a:lnTo>
                      <a:pt x="258" y="136"/>
                    </a:lnTo>
                    <a:lnTo>
                      <a:pt x="260" y="135"/>
                    </a:lnTo>
                    <a:lnTo>
                      <a:pt x="262" y="135"/>
                    </a:lnTo>
                    <a:lnTo>
                      <a:pt x="262" y="142"/>
                    </a:lnTo>
                    <a:lnTo>
                      <a:pt x="265" y="142"/>
                    </a:lnTo>
                    <a:lnTo>
                      <a:pt x="264" y="145"/>
                    </a:lnTo>
                    <a:lnTo>
                      <a:pt x="269" y="150"/>
                    </a:lnTo>
                    <a:lnTo>
                      <a:pt x="275" y="165"/>
                    </a:lnTo>
                    <a:lnTo>
                      <a:pt x="298" y="169"/>
                    </a:lnTo>
                    <a:lnTo>
                      <a:pt x="322" y="174"/>
                    </a:lnTo>
                    <a:lnTo>
                      <a:pt x="324" y="171"/>
                    </a:lnTo>
                    <a:lnTo>
                      <a:pt x="333" y="183"/>
                    </a:lnTo>
                    <a:lnTo>
                      <a:pt x="330" y="200"/>
                    </a:lnTo>
                    <a:lnTo>
                      <a:pt x="326" y="219"/>
                    </a:lnTo>
                    <a:lnTo>
                      <a:pt x="313" y="223"/>
                    </a:lnTo>
                    <a:lnTo>
                      <a:pt x="302" y="228"/>
                    </a:lnTo>
                    <a:lnTo>
                      <a:pt x="291" y="232"/>
                    </a:lnTo>
                    <a:lnTo>
                      <a:pt x="280" y="238"/>
                    </a:lnTo>
                    <a:lnTo>
                      <a:pt x="268" y="241"/>
                    </a:lnTo>
                    <a:lnTo>
                      <a:pt x="256" y="244"/>
                    </a:lnTo>
                    <a:lnTo>
                      <a:pt x="244" y="247"/>
                    </a:lnTo>
                    <a:lnTo>
                      <a:pt x="230" y="251"/>
                    </a:lnTo>
                    <a:lnTo>
                      <a:pt x="222" y="262"/>
                    </a:lnTo>
                    <a:lnTo>
                      <a:pt x="213" y="274"/>
                    </a:lnTo>
                    <a:lnTo>
                      <a:pt x="204" y="286"/>
                    </a:lnTo>
                    <a:lnTo>
                      <a:pt x="195" y="297"/>
                    </a:lnTo>
                    <a:lnTo>
                      <a:pt x="194" y="278"/>
                    </a:lnTo>
                    <a:lnTo>
                      <a:pt x="180" y="273"/>
                    </a:lnTo>
                    <a:lnTo>
                      <a:pt x="165" y="266"/>
                    </a:lnTo>
                    <a:lnTo>
                      <a:pt x="147" y="264"/>
                    </a:lnTo>
                    <a:lnTo>
                      <a:pt x="144" y="278"/>
                    </a:lnTo>
                    <a:lnTo>
                      <a:pt x="139" y="284"/>
                    </a:lnTo>
                    <a:lnTo>
                      <a:pt x="131" y="271"/>
                    </a:lnTo>
                    <a:lnTo>
                      <a:pt x="123" y="258"/>
                    </a:lnTo>
                    <a:lnTo>
                      <a:pt x="111" y="239"/>
                    </a:lnTo>
                    <a:lnTo>
                      <a:pt x="98" y="218"/>
                    </a:lnTo>
                    <a:lnTo>
                      <a:pt x="82" y="203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09" name="Group 496"/>
            <p:cNvGrpSpPr>
              <a:grpSpLocks/>
            </p:cNvGrpSpPr>
            <p:nvPr/>
          </p:nvGrpSpPr>
          <p:grpSpPr bwMode="auto">
            <a:xfrm>
              <a:off x="5542031" y="3073627"/>
              <a:ext cx="124666" cy="101041"/>
              <a:chOff x="3553" y="2068"/>
              <a:chExt cx="75" cy="61"/>
            </a:xfrm>
            <a:solidFill>
              <a:srgbClr val="FFFFFF"/>
            </a:solidFill>
            <a:effectLst/>
          </p:grpSpPr>
          <p:sp>
            <p:nvSpPr>
              <p:cNvPr id="6709" name="Freeform 497"/>
              <p:cNvSpPr>
                <a:spLocks/>
              </p:cNvSpPr>
              <p:nvPr/>
            </p:nvSpPr>
            <p:spPr bwMode="auto">
              <a:xfrm>
                <a:off x="3553" y="2068"/>
                <a:ext cx="75" cy="61"/>
              </a:xfrm>
              <a:custGeom>
                <a:avLst/>
                <a:gdLst/>
                <a:ahLst/>
                <a:cxnLst>
                  <a:cxn ang="0">
                    <a:pos x="0" y="32"/>
                  </a:cxn>
                  <a:cxn ang="0">
                    <a:pos x="6" y="37"/>
                  </a:cxn>
                  <a:cxn ang="0">
                    <a:pos x="11" y="52"/>
                  </a:cxn>
                  <a:cxn ang="0">
                    <a:pos x="34" y="57"/>
                  </a:cxn>
                  <a:cxn ang="0">
                    <a:pos x="58" y="61"/>
                  </a:cxn>
                  <a:cxn ang="0">
                    <a:pos x="61" y="58"/>
                  </a:cxn>
                  <a:cxn ang="0">
                    <a:pos x="64" y="35"/>
                  </a:cxn>
                  <a:cxn ang="0">
                    <a:pos x="72" y="33"/>
                  </a:cxn>
                  <a:cxn ang="0">
                    <a:pos x="68" y="16"/>
                  </a:cxn>
                  <a:cxn ang="0">
                    <a:pos x="71" y="20"/>
                  </a:cxn>
                  <a:cxn ang="0">
                    <a:pos x="75" y="16"/>
                  </a:cxn>
                  <a:cxn ang="0">
                    <a:pos x="72" y="2"/>
                  </a:cxn>
                  <a:cxn ang="0">
                    <a:pos x="68" y="0"/>
                  </a:cxn>
                  <a:cxn ang="0">
                    <a:pos x="53" y="16"/>
                  </a:cxn>
                  <a:cxn ang="0">
                    <a:pos x="39" y="32"/>
                  </a:cxn>
                  <a:cxn ang="0">
                    <a:pos x="14" y="33"/>
                  </a:cxn>
                  <a:cxn ang="0">
                    <a:pos x="6" y="32"/>
                  </a:cxn>
                  <a:cxn ang="0">
                    <a:pos x="1" y="29"/>
                  </a:cxn>
                  <a:cxn ang="0">
                    <a:pos x="0" y="32"/>
                  </a:cxn>
                </a:cxnLst>
                <a:rect l="0" t="0" r="r" b="b"/>
                <a:pathLst>
                  <a:path w="75" h="61">
                    <a:moveTo>
                      <a:pt x="0" y="32"/>
                    </a:moveTo>
                    <a:lnTo>
                      <a:pt x="6" y="37"/>
                    </a:lnTo>
                    <a:lnTo>
                      <a:pt x="11" y="52"/>
                    </a:lnTo>
                    <a:lnTo>
                      <a:pt x="34" y="57"/>
                    </a:lnTo>
                    <a:lnTo>
                      <a:pt x="58" y="61"/>
                    </a:lnTo>
                    <a:lnTo>
                      <a:pt x="61" y="58"/>
                    </a:lnTo>
                    <a:lnTo>
                      <a:pt x="64" y="35"/>
                    </a:lnTo>
                    <a:lnTo>
                      <a:pt x="72" y="33"/>
                    </a:lnTo>
                    <a:lnTo>
                      <a:pt x="68" y="16"/>
                    </a:lnTo>
                    <a:lnTo>
                      <a:pt x="71" y="20"/>
                    </a:lnTo>
                    <a:lnTo>
                      <a:pt x="75" y="16"/>
                    </a:lnTo>
                    <a:lnTo>
                      <a:pt x="72" y="2"/>
                    </a:lnTo>
                    <a:lnTo>
                      <a:pt x="68" y="0"/>
                    </a:lnTo>
                    <a:lnTo>
                      <a:pt x="53" y="16"/>
                    </a:lnTo>
                    <a:lnTo>
                      <a:pt x="39" y="32"/>
                    </a:lnTo>
                    <a:lnTo>
                      <a:pt x="14" y="33"/>
                    </a:lnTo>
                    <a:lnTo>
                      <a:pt x="6" y="32"/>
                    </a:lnTo>
                    <a:lnTo>
                      <a:pt x="1" y="29"/>
                    </a:lnTo>
                    <a:lnTo>
                      <a:pt x="0" y="32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10" name="Freeform 498"/>
              <p:cNvSpPr>
                <a:spLocks/>
              </p:cNvSpPr>
              <p:nvPr/>
            </p:nvSpPr>
            <p:spPr bwMode="auto">
              <a:xfrm>
                <a:off x="3553" y="2068"/>
                <a:ext cx="75" cy="61"/>
              </a:xfrm>
              <a:custGeom>
                <a:avLst/>
                <a:gdLst/>
                <a:ahLst/>
                <a:cxnLst>
                  <a:cxn ang="0">
                    <a:pos x="0" y="32"/>
                  </a:cxn>
                  <a:cxn ang="0">
                    <a:pos x="6" y="37"/>
                  </a:cxn>
                  <a:cxn ang="0">
                    <a:pos x="11" y="52"/>
                  </a:cxn>
                  <a:cxn ang="0">
                    <a:pos x="34" y="57"/>
                  </a:cxn>
                  <a:cxn ang="0">
                    <a:pos x="58" y="61"/>
                  </a:cxn>
                  <a:cxn ang="0">
                    <a:pos x="61" y="58"/>
                  </a:cxn>
                  <a:cxn ang="0">
                    <a:pos x="64" y="35"/>
                  </a:cxn>
                  <a:cxn ang="0">
                    <a:pos x="72" y="33"/>
                  </a:cxn>
                  <a:cxn ang="0">
                    <a:pos x="68" y="16"/>
                  </a:cxn>
                  <a:cxn ang="0">
                    <a:pos x="71" y="20"/>
                  </a:cxn>
                  <a:cxn ang="0">
                    <a:pos x="75" y="16"/>
                  </a:cxn>
                  <a:cxn ang="0">
                    <a:pos x="72" y="2"/>
                  </a:cxn>
                  <a:cxn ang="0">
                    <a:pos x="68" y="0"/>
                  </a:cxn>
                  <a:cxn ang="0">
                    <a:pos x="53" y="16"/>
                  </a:cxn>
                  <a:cxn ang="0">
                    <a:pos x="39" y="32"/>
                  </a:cxn>
                  <a:cxn ang="0">
                    <a:pos x="14" y="33"/>
                  </a:cxn>
                  <a:cxn ang="0">
                    <a:pos x="6" y="32"/>
                  </a:cxn>
                  <a:cxn ang="0">
                    <a:pos x="1" y="29"/>
                  </a:cxn>
                  <a:cxn ang="0">
                    <a:pos x="0" y="32"/>
                  </a:cxn>
                </a:cxnLst>
                <a:rect l="0" t="0" r="r" b="b"/>
                <a:pathLst>
                  <a:path w="75" h="61">
                    <a:moveTo>
                      <a:pt x="0" y="32"/>
                    </a:moveTo>
                    <a:lnTo>
                      <a:pt x="6" y="37"/>
                    </a:lnTo>
                    <a:lnTo>
                      <a:pt x="11" y="52"/>
                    </a:lnTo>
                    <a:lnTo>
                      <a:pt x="34" y="57"/>
                    </a:lnTo>
                    <a:lnTo>
                      <a:pt x="58" y="61"/>
                    </a:lnTo>
                    <a:lnTo>
                      <a:pt x="61" y="58"/>
                    </a:lnTo>
                    <a:lnTo>
                      <a:pt x="64" y="35"/>
                    </a:lnTo>
                    <a:lnTo>
                      <a:pt x="72" y="33"/>
                    </a:lnTo>
                    <a:lnTo>
                      <a:pt x="68" y="16"/>
                    </a:lnTo>
                    <a:lnTo>
                      <a:pt x="71" y="20"/>
                    </a:lnTo>
                    <a:lnTo>
                      <a:pt x="75" y="16"/>
                    </a:lnTo>
                    <a:lnTo>
                      <a:pt x="72" y="2"/>
                    </a:lnTo>
                    <a:lnTo>
                      <a:pt x="68" y="0"/>
                    </a:lnTo>
                    <a:lnTo>
                      <a:pt x="53" y="16"/>
                    </a:lnTo>
                    <a:lnTo>
                      <a:pt x="39" y="32"/>
                    </a:lnTo>
                    <a:lnTo>
                      <a:pt x="14" y="33"/>
                    </a:lnTo>
                    <a:lnTo>
                      <a:pt x="6" y="32"/>
                    </a:lnTo>
                    <a:lnTo>
                      <a:pt x="1" y="29"/>
                    </a:lnTo>
                    <a:lnTo>
                      <a:pt x="0" y="32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12" name="Group 499"/>
            <p:cNvGrpSpPr>
              <a:grpSpLocks/>
            </p:cNvGrpSpPr>
            <p:nvPr/>
          </p:nvGrpSpPr>
          <p:grpSpPr bwMode="auto">
            <a:xfrm>
              <a:off x="5335686" y="3278440"/>
              <a:ext cx="267961" cy="188429"/>
              <a:chOff x="3429" y="2192"/>
              <a:chExt cx="161" cy="113"/>
            </a:xfrm>
            <a:solidFill>
              <a:srgbClr val="FFFFFF"/>
            </a:solidFill>
            <a:effectLst/>
          </p:grpSpPr>
          <p:sp>
            <p:nvSpPr>
              <p:cNvPr id="6712" name="Freeform 500"/>
              <p:cNvSpPr>
                <a:spLocks/>
              </p:cNvSpPr>
              <p:nvPr/>
            </p:nvSpPr>
            <p:spPr bwMode="auto">
              <a:xfrm>
                <a:off x="3429" y="2192"/>
                <a:ext cx="161" cy="113"/>
              </a:xfrm>
              <a:custGeom>
                <a:avLst/>
                <a:gdLst/>
                <a:ahLst/>
                <a:cxnLst>
                  <a:cxn ang="0">
                    <a:pos x="6" y="41"/>
                  </a:cxn>
                  <a:cxn ang="0">
                    <a:pos x="0" y="47"/>
                  </a:cxn>
                  <a:cxn ang="0">
                    <a:pos x="0" y="68"/>
                  </a:cxn>
                  <a:cxn ang="0">
                    <a:pos x="7" y="90"/>
                  </a:cxn>
                  <a:cxn ang="0">
                    <a:pos x="14" y="113"/>
                  </a:cxn>
                  <a:cxn ang="0">
                    <a:pos x="34" y="112"/>
                  </a:cxn>
                  <a:cxn ang="0">
                    <a:pos x="54" y="101"/>
                  </a:cxn>
                  <a:cxn ang="0">
                    <a:pos x="71" y="95"/>
                  </a:cxn>
                  <a:cxn ang="0">
                    <a:pos x="86" y="89"/>
                  </a:cxn>
                  <a:cxn ang="0">
                    <a:pos x="99" y="83"/>
                  </a:cxn>
                  <a:cxn ang="0">
                    <a:pos x="111" y="78"/>
                  </a:cxn>
                  <a:cxn ang="0">
                    <a:pos x="124" y="72"/>
                  </a:cxn>
                  <a:cxn ang="0">
                    <a:pos x="135" y="66"/>
                  </a:cxn>
                  <a:cxn ang="0">
                    <a:pos x="147" y="61"/>
                  </a:cxn>
                  <a:cxn ang="0">
                    <a:pos x="148" y="53"/>
                  </a:cxn>
                  <a:cxn ang="0">
                    <a:pos x="161" y="42"/>
                  </a:cxn>
                  <a:cxn ang="0">
                    <a:pos x="150" y="24"/>
                  </a:cxn>
                  <a:cxn ang="0">
                    <a:pos x="140" y="8"/>
                  </a:cxn>
                  <a:cxn ang="0">
                    <a:pos x="141" y="0"/>
                  </a:cxn>
                  <a:cxn ang="0">
                    <a:pos x="129" y="3"/>
                  </a:cxn>
                  <a:cxn ang="0">
                    <a:pos x="117" y="7"/>
                  </a:cxn>
                  <a:cxn ang="0">
                    <a:pos x="105" y="10"/>
                  </a:cxn>
                  <a:cxn ang="0">
                    <a:pos x="92" y="13"/>
                  </a:cxn>
                  <a:cxn ang="0">
                    <a:pos x="83" y="24"/>
                  </a:cxn>
                  <a:cxn ang="0">
                    <a:pos x="74" y="37"/>
                  </a:cxn>
                  <a:cxn ang="0">
                    <a:pos x="65" y="49"/>
                  </a:cxn>
                  <a:cxn ang="0">
                    <a:pos x="56" y="60"/>
                  </a:cxn>
                  <a:cxn ang="0">
                    <a:pos x="55" y="41"/>
                  </a:cxn>
                  <a:cxn ang="0">
                    <a:pos x="41" y="35"/>
                  </a:cxn>
                  <a:cxn ang="0">
                    <a:pos x="26" y="29"/>
                  </a:cxn>
                  <a:cxn ang="0">
                    <a:pos x="8" y="27"/>
                  </a:cxn>
                  <a:cxn ang="0">
                    <a:pos x="6" y="41"/>
                  </a:cxn>
                </a:cxnLst>
                <a:rect l="0" t="0" r="r" b="b"/>
                <a:pathLst>
                  <a:path w="161" h="113">
                    <a:moveTo>
                      <a:pt x="6" y="41"/>
                    </a:moveTo>
                    <a:lnTo>
                      <a:pt x="0" y="47"/>
                    </a:lnTo>
                    <a:lnTo>
                      <a:pt x="0" y="68"/>
                    </a:lnTo>
                    <a:lnTo>
                      <a:pt x="7" y="90"/>
                    </a:lnTo>
                    <a:lnTo>
                      <a:pt x="14" y="113"/>
                    </a:lnTo>
                    <a:lnTo>
                      <a:pt x="34" y="112"/>
                    </a:lnTo>
                    <a:lnTo>
                      <a:pt x="54" y="101"/>
                    </a:lnTo>
                    <a:lnTo>
                      <a:pt x="71" y="95"/>
                    </a:lnTo>
                    <a:lnTo>
                      <a:pt x="86" y="89"/>
                    </a:lnTo>
                    <a:lnTo>
                      <a:pt x="99" y="83"/>
                    </a:lnTo>
                    <a:lnTo>
                      <a:pt x="111" y="78"/>
                    </a:lnTo>
                    <a:lnTo>
                      <a:pt x="124" y="72"/>
                    </a:lnTo>
                    <a:lnTo>
                      <a:pt x="135" y="66"/>
                    </a:lnTo>
                    <a:lnTo>
                      <a:pt x="147" y="61"/>
                    </a:lnTo>
                    <a:lnTo>
                      <a:pt x="148" y="53"/>
                    </a:lnTo>
                    <a:lnTo>
                      <a:pt x="161" y="42"/>
                    </a:lnTo>
                    <a:lnTo>
                      <a:pt x="150" y="24"/>
                    </a:lnTo>
                    <a:lnTo>
                      <a:pt x="140" y="8"/>
                    </a:lnTo>
                    <a:lnTo>
                      <a:pt x="141" y="0"/>
                    </a:lnTo>
                    <a:lnTo>
                      <a:pt x="129" y="3"/>
                    </a:lnTo>
                    <a:lnTo>
                      <a:pt x="117" y="7"/>
                    </a:lnTo>
                    <a:lnTo>
                      <a:pt x="105" y="10"/>
                    </a:lnTo>
                    <a:lnTo>
                      <a:pt x="92" y="13"/>
                    </a:lnTo>
                    <a:lnTo>
                      <a:pt x="83" y="24"/>
                    </a:lnTo>
                    <a:lnTo>
                      <a:pt x="74" y="37"/>
                    </a:lnTo>
                    <a:lnTo>
                      <a:pt x="65" y="49"/>
                    </a:lnTo>
                    <a:lnTo>
                      <a:pt x="56" y="60"/>
                    </a:lnTo>
                    <a:lnTo>
                      <a:pt x="55" y="41"/>
                    </a:lnTo>
                    <a:lnTo>
                      <a:pt x="41" y="35"/>
                    </a:lnTo>
                    <a:lnTo>
                      <a:pt x="26" y="29"/>
                    </a:lnTo>
                    <a:lnTo>
                      <a:pt x="8" y="27"/>
                    </a:lnTo>
                    <a:lnTo>
                      <a:pt x="6" y="41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13" name="Freeform 501"/>
              <p:cNvSpPr>
                <a:spLocks/>
              </p:cNvSpPr>
              <p:nvPr/>
            </p:nvSpPr>
            <p:spPr bwMode="auto">
              <a:xfrm>
                <a:off x="3429" y="2192"/>
                <a:ext cx="161" cy="113"/>
              </a:xfrm>
              <a:custGeom>
                <a:avLst/>
                <a:gdLst/>
                <a:ahLst/>
                <a:cxnLst>
                  <a:cxn ang="0">
                    <a:pos x="6" y="41"/>
                  </a:cxn>
                  <a:cxn ang="0">
                    <a:pos x="0" y="47"/>
                  </a:cxn>
                  <a:cxn ang="0">
                    <a:pos x="0" y="68"/>
                  </a:cxn>
                  <a:cxn ang="0">
                    <a:pos x="7" y="90"/>
                  </a:cxn>
                  <a:cxn ang="0">
                    <a:pos x="14" y="113"/>
                  </a:cxn>
                  <a:cxn ang="0">
                    <a:pos x="34" y="112"/>
                  </a:cxn>
                  <a:cxn ang="0">
                    <a:pos x="54" y="101"/>
                  </a:cxn>
                  <a:cxn ang="0">
                    <a:pos x="71" y="95"/>
                  </a:cxn>
                  <a:cxn ang="0">
                    <a:pos x="86" y="89"/>
                  </a:cxn>
                  <a:cxn ang="0">
                    <a:pos x="99" y="83"/>
                  </a:cxn>
                  <a:cxn ang="0">
                    <a:pos x="111" y="78"/>
                  </a:cxn>
                  <a:cxn ang="0">
                    <a:pos x="124" y="72"/>
                  </a:cxn>
                  <a:cxn ang="0">
                    <a:pos x="135" y="66"/>
                  </a:cxn>
                  <a:cxn ang="0">
                    <a:pos x="147" y="61"/>
                  </a:cxn>
                  <a:cxn ang="0">
                    <a:pos x="148" y="53"/>
                  </a:cxn>
                  <a:cxn ang="0">
                    <a:pos x="161" y="42"/>
                  </a:cxn>
                  <a:cxn ang="0">
                    <a:pos x="150" y="24"/>
                  </a:cxn>
                  <a:cxn ang="0">
                    <a:pos x="140" y="8"/>
                  </a:cxn>
                  <a:cxn ang="0">
                    <a:pos x="141" y="0"/>
                  </a:cxn>
                  <a:cxn ang="0">
                    <a:pos x="129" y="3"/>
                  </a:cxn>
                  <a:cxn ang="0">
                    <a:pos x="117" y="7"/>
                  </a:cxn>
                  <a:cxn ang="0">
                    <a:pos x="105" y="10"/>
                  </a:cxn>
                  <a:cxn ang="0">
                    <a:pos x="92" y="13"/>
                  </a:cxn>
                  <a:cxn ang="0">
                    <a:pos x="83" y="24"/>
                  </a:cxn>
                  <a:cxn ang="0">
                    <a:pos x="74" y="37"/>
                  </a:cxn>
                  <a:cxn ang="0">
                    <a:pos x="65" y="49"/>
                  </a:cxn>
                  <a:cxn ang="0">
                    <a:pos x="56" y="60"/>
                  </a:cxn>
                  <a:cxn ang="0">
                    <a:pos x="55" y="41"/>
                  </a:cxn>
                  <a:cxn ang="0">
                    <a:pos x="41" y="35"/>
                  </a:cxn>
                  <a:cxn ang="0">
                    <a:pos x="26" y="29"/>
                  </a:cxn>
                  <a:cxn ang="0">
                    <a:pos x="8" y="27"/>
                  </a:cxn>
                  <a:cxn ang="0">
                    <a:pos x="6" y="41"/>
                  </a:cxn>
                </a:cxnLst>
                <a:rect l="0" t="0" r="r" b="b"/>
                <a:pathLst>
                  <a:path w="161" h="113">
                    <a:moveTo>
                      <a:pt x="6" y="41"/>
                    </a:moveTo>
                    <a:lnTo>
                      <a:pt x="0" y="47"/>
                    </a:lnTo>
                    <a:lnTo>
                      <a:pt x="0" y="68"/>
                    </a:lnTo>
                    <a:lnTo>
                      <a:pt x="7" y="90"/>
                    </a:lnTo>
                    <a:lnTo>
                      <a:pt x="14" y="113"/>
                    </a:lnTo>
                    <a:lnTo>
                      <a:pt x="34" y="112"/>
                    </a:lnTo>
                    <a:lnTo>
                      <a:pt x="54" y="101"/>
                    </a:lnTo>
                    <a:lnTo>
                      <a:pt x="71" y="95"/>
                    </a:lnTo>
                    <a:lnTo>
                      <a:pt x="86" y="89"/>
                    </a:lnTo>
                    <a:lnTo>
                      <a:pt x="99" y="83"/>
                    </a:lnTo>
                    <a:lnTo>
                      <a:pt x="111" y="78"/>
                    </a:lnTo>
                    <a:lnTo>
                      <a:pt x="124" y="72"/>
                    </a:lnTo>
                    <a:lnTo>
                      <a:pt x="135" y="66"/>
                    </a:lnTo>
                    <a:lnTo>
                      <a:pt x="147" y="61"/>
                    </a:lnTo>
                    <a:lnTo>
                      <a:pt x="148" y="53"/>
                    </a:lnTo>
                    <a:lnTo>
                      <a:pt x="161" y="42"/>
                    </a:lnTo>
                    <a:lnTo>
                      <a:pt x="150" y="24"/>
                    </a:lnTo>
                    <a:lnTo>
                      <a:pt x="140" y="8"/>
                    </a:lnTo>
                    <a:lnTo>
                      <a:pt x="141" y="0"/>
                    </a:lnTo>
                    <a:lnTo>
                      <a:pt x="129" y="3"/>
                    </a:lnTo>
                    <a:lnTo>
                      <a:pt x="117" y="7"/>
                    </a:lnTo>
                    <a:lnTo>
                      <a:pt x="105" y="10"/>
                    </a:lnTo>
                    <a:lnTo>
                      <a:pt x="92" y="13"/>
                    </a:lnTo>
                    <a:lnTo>
                      <a:pt x="83" y="24"/>
                    </a:lnTo>
                    <a:lnTo>
                      <a:pt x="74" y="37"/>
                    </a:lnTo>
                    <a:lnTo>
                      <a:pt x="65" y="49"/>
                    </a:lnTo>
                    <a:lnTo>
                      <a:pt x="56" y="60"/>
                    </a:lnTo>
                    <a:lnTo>
                      <a:pt x="55" y="41"/>
                    </a:lnTo>
                    <a:lnTo>
                      <a:pt x="41" y="35"/>
                    </a:lnTo>
                    <a:lnTo>
                      <a:pt x="26" y="29"/>
                    </a:lnTo>
                    <a:lnTo>
                      <a:pt x="8" y="27"/>
                    </a:lnTo>
                    <a:lnTo>
                      <a:pt x="6" y="41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15" name="Group 502"/>
            <p:cNvGrpSpPr>
              <a:grpSpLocks/>
            </p:cNvGrpSpPr>
            <p:nvPr/>
          </p:nvGrpSpPr>
          <p:grpSpPr bwMode="auto">
            <a:xfrm>
              <a:off x="6312957" y="3548795"/>
              <a:ext cx="57318" cy="116061"/>
              <a:chOff x="4017" y="2355"/>
              <a:chExt cx="35" cy="70"/>
            </a:xfrm>
            <a:solidFill>
              <a:srgbClr val="FFFFFF"/>
            </a:solidFill>
            <a:effectLst/>
          </p:grpSpPr>
          <p:sp>
            <p:nvSpPr>
              <p:cNvPr id="6715" name="Freeform 503"/>
              <p:cNvSpPr>
                <a:spLocks/>
              </p:cNvSpPr>
              <p:nvPr/>
            </p:nvSpPr>
            <p:spPr bwMode="auto">
              <a:xfrm>
                <a:off x="4017" y="2355"/>
                <a:ext cx="35" cy="70"/>
              </a:xfrm>
              <a:custGeom>
                <a:avLst/>
                <a:gdLst/>
                <a:ahLst/>
                <a:cxnLst>
                  <a:cxn ang="0">
                    <a:pos x="8" y="2"/>
                  </a:cxn>
                  <a:cxn ang="0">
                    <a:pos x="14" y="12"/>
                  </a:cxn>
                  <a:cxn ang="0">
                    <a:pos x="23" y="23"/>
                  </a:cxn>
                  <a:cxn ang="0">
                    <a:pos x="28" y="38"/>
                  </a:cxn>
                  <a:cxn ang="0">
                    <a:pos x="35" y="51"/>
                  </a:cxn>
                  <a:cxn ang="0">
                    <a:pos x="27" y="66"/>
                  </a:cxn>
                  <a:cxn ang="0">
                    <a:pos x="11" y="70"/>
                  </a:cxn>
                  <a:cxn ang="0">
                    <a:pos x="2" y="47"/>
                  </a:cxn>
                  <a:cxn ang="0">
                    <a:pos x="0" y="30"/>
                  </a:cxn>
                  <a:cxn ang="0">
                    <a:pos x="1" y="31"/>
                  </a:cxn>
                  <a:cxn ang="0">
                    <a:pos x="3" y="18"/>
                  </a:cxn>
                  <a:cxn ang="0">
                    <a:pos x="5" y="4"/>
                  </a:cxn>
                  <a:cxn ang="0">
                    <a:pos x="7" y="3"/>
                  </a:cxn>
                  <a:cxn ang="0">
                    <a:pos x="2" y="0"/>
                  </a:cxn>
                  <a:cxn ang="0">
                    <a:pos x="8" y="2"/>
                  </a:cxn>
                </a:cxnLst>
                <a:rect l="0" t="0" r="r" b="b"/>
                <a:pathLst>
                  <a:path w="35" h="70">
                    <a:moveTo>
                      <a:pt x="8" y="2"/>
                    </a:moveTo>
                    <a:lnTo>
                      <a:pt x="14" y="12"/>
                    </a:lnTo>
                    <a:lnTo>
                      <a:pt x="23" y="23"/>
                    </a:lnTo>
                    <a:lnTo>
                      <a:pt x="28" y="38"/>
                    </a:lnTo>
                    <a:lnTo>
                      <a:pt x="35" y="51"/>
                    </a:lnTo>
                    <a:lnTo>
                      <a:pt x="27" y="66"/>
                    </a:lnTo>
                    <a:lnTo>
                      <a:pt x="11" y="70"/>
                    </a:lnTo>
                    <a:lnTo>
                      <a:pt x="2" y="47"/>
                    </a:lnTo>
                    <a:lnTo>
                      <a:pt x="0" y="30"/>
                    </a:lnTo>
                    <a:lnTo>
                      <a:pt x="1" y="31"/>
                    </a:lnTo>
                    <a:lnTo>
                      <a:pt x="3" y="18"/>
                    </a:lnTo>
                    <a:lnTo>
                      <a:pt x="5" y="4"/>
                    </a:lnTo>
                    <a:lnTo>
                      <a:pt x="7" y="3"/>
                    </a:lnTo>
                    <a:lnTo>
                      <a:pt x="2" y="0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16" name="Freeform 504"/>
              <p:cNvSpPr>
                <a:spLocks/>
              </p:cNvSpPr>
              <p:nvPr/>
            </p:nvSpPr>
            <p:spPr bwMode="auto">
              <a:xfrm>
                <a:off x="4017" y="2355"/>
                <a:ext cx="35" cy="70"/>
              </a:xfrm>
              <a:custGeom>
                <a:avLst/>
                <a:gdLst/>
                <a:ahLst/>
                <a:cxnLst>
                  <a:cxn ang="0">
                    <a:pos x="8" y="2"/>
                  </a:cxn>
                  <a:cxn ang="0">
                    <a:pos x="14" y="12"/>
                  </a:cxn>
                  <a:cxn ang="0">
                    <a:pos x="23" y="23"/>
                  </a:cxn>
                  <a:cxn ang="0">
                    <a:pos x="28" y="38"/>
                  </a:cxn>
                  <a:cxn ang="0">
                    <a:pos x="35" y="51"/>
                  </a:cxn>
                  <a:cxn ang="0">
                    <a:pos x="27" y="66"/>
                  </a:cxn>
                  <a:cxn ang="0">
                    <a:pos x="11" y="70"/>
                  </a:cxn>
                  <a:cxn ang="0">
                    <a:pos x="2" y="47"/>
                  </a:cxn>
                  <a:cxn ang="0">
                    <a:pos x="0" y="30"/>
                  </a:cxn>
                  <a:cxn ang="0">
                    <a:pos x="1" y="31"/>
                  </a:cxn>
                  <a:cxn ang="0">
                    <a:pos x="3" y="18"/>
                  </a:cxn>
                  <a:cxn ang="0">
                    <a:pos x="5" y="4"/>
                  </a:cxn>
                  <a:cxn ang="0">
                    <a:pos x="7" y="3"/>
                  </a:cxn>
                  <a:cxn ang="0">
                    <a:pos x="2" y="0"/>
                  </a:cxn>
                  <a:cxn ang="0">
                    <a:pos x="8" y="2"/>
                  </a:cxn>
                </a:cxnLst>
                <a:rect l="0" t="0" r="r" b="b"/>
                <a:pathLst>
                  <a:path w="35" h="70">
                    <a:moveTo>
                      <a:pt x="8" y="2"/>
                    </a:moveTo>
                    <a:lnTo>
                      <a:pt x="14" y="12"/>
                    </a:lnTo>
                    <a:lnTo>
                      <a:pt x="23" y="23"/>
                    </a:lnTo>
                    <a:lnTo>
                      <a:pt x="28" y="38"/>
                    </a:lnTo>
                    <a:lnTo>
                      <a:pt x="35" y="51"/>
                    </a:lnTo>
                    <a:lnTo>
                      <a:pt x="27" y="66"/>
                    </a:lnTo>
                    <a:lnTo>
                      <a:pt x="11" y="70"/>
                    </a:lnTo>
                    <a:lnTo>
                      <a:pt x="2" y="47"/>
                    </a:lnTo>
                    <a:lnTo>
                      <a:pt x="0" y="30"/>
                    </a:lnTo>
                    <a:lnTo>
                      <a:pt x="1" y="31"/>
                    </a:lnTo>
                    <a:lnTo>
                      <a:pt x="3" y="18"/>
                    </a:lnTo>
                    <a:lnTo>
                      <a:pt x="5" y="4"/>
                    </a:lnTo>
                    <a:lnTo>
                      <a:pt x="7" y="3"/>
                    </a:lnTo>
                    <a:lnTo>
                      <a:pt x="2" y="0"/>
                    </a:lnTo>
                    <a:lnTo>
                      <a:pt x="8" y="2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18" name="Group 505"/>
            <p:cNvGrpSpPr>
              <a:grpSpLocks/>
            </p:cNvGrpSpPr>
            <p:nvPr/>
          </p:nvGrpSpPr>
          <p:grpSpPr bwMode="auto">
            <a:xfrm>
              <a:off x="4986047" y="3871035"/>
              <a:ext cx="48720" cy="50521"/>
              <a:chOff x="3219" y="2550"/>
              <a:chExt cx="29" cy="30"/>
            </a:xfrm>
            <a:solidFill>
              <a:srgbClr val="FFFFFF"/>
            </a:solidFill>
            <a:effectLst/>
          </p:grpSpPr>
          <p:sp>
            <p:nvSpPr>
              <p:cNvPr id="6718" name="Freeform 506"/>
              <p:cNvSpPr>
                <a:spLocks/>
              </p:cNvSpPr>
              <p:nvPr/>
            </p:nvSpPr>
            <p:spPr bwMode="auto">
              <a:xfrm>
                <a:off x="3219" y="2550"/>
                <a:ext cx="29" cy="30"/>
              </a:xfrm>
              <a:custGeom>
                <a:avLst/>
                <a:gdLst/>
                <a:ahLst/>
                <a:cxnLst>
                  <a:cxn ang="0">
                    <a:pos x="10" y="6"/>
                  </a:cxn>
                  <a:cxn ang="0">
                    <a:pos x="3" y="18"/>
                  </a:cxn>
                  <a:cxn ang="0">
                    <a:pos x="0" y="30"/>
                  </a:cxn>
                  <a:cxn ang="0">
                    <a:pos x="1" y="30"/>
                  </a:cxn>
                  <a:cxn ang="0">
                    <a:pos x="2" y="30"/>
                  </a:cxn>
                  <a:cxn ang="0">
                    <a:pos x="15" y="29"/>
                  </a:cxn>
                  <a:cxn ang="0">
                    <a:pos x="16" y="23"/>
                  </a:cxn>
                  <a:cxn ang="0">
                    <a:pos x="25" y="24"/>
                  </a:cxn>
                  <a:cxn ang="0">
                    <a:pos x="29" y="22"/>
                  </a:cxn>
                  <a:cxn ang="0">
                    <a:pos x="24" y="0"/>
                  </a:cxn>
                  <a:cxn ang="0">
                    <a:pos x="15" y="6"/>
                  </a:cxn>
                  <a:cxn ang="0">
                    <a:pos x="10" y="6"/>
                  </a:cxn>
                </a:cxnLst>
                <a:rect l="0" t="0" r="r" b="b"/>
                <a:pathLst>
                  <a:path w="29" h="30">
                    <a:moveTo>
                      <a:pt x="10" y="6"/>
                    </a:moveTo>
                    <a:lnTo>
                      <a:pt x="3" y="18"/>
                    </a:lnTo>
                    <a:lnTo>
                      <a:pt x="0" y="30"/>
                    </a:lnTo>
                    <a:lnTo>
                      <a:pt x="1" y="30"/>
                    </a:lnTo>
                    <a:lnTo>
                      <a:pt x="2" y="30"/>
                    </a:lnTo>
                    <a:lnTo>
                      <a:pt x="15" y="29"/>
                    </a:lnTo>
                    <a:lnTo>
                      <a:pt x="16" y="23"/>
                    </a:lnTo>
                    <a:lnTo>
                      <a:pt x="25" y="24"/>
                    </a:lnTo>
                    <a:lnTo>
                      <a:pt x="29" y="22"/>
                    </a:lnTo>
                    <a:lnTo>
                      <a:pt x="24" y="0"/>
                    </a:lnTo>
                    <a:lnTo>
                      <a:pt x="15" y="6"/>
                    </a:lnTo>
                    <a:lnTo>
                      <a:pt x="10" y="6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19" name="Freeform 507"/>
              <p:cNvSpPr>
                <a:spLocks/>
              </p:cNvSpPr>
              <p:nvPr/>
            </p:nvSpPr>
            <p:spPr bwMode="auto">
              <a:xfrm>
                <a:off x="3219" y="2550"/>
                <a:ext cx="29" cy="30"/>
              </a:xfrm>
              <a:custGeom>
                <a:avLst/>
                <a:gdLst/>
                <a:ahLst/>
                <a:cxnLst>
                  <a:cxn ang="0">
                    <a:pos x="10" y="6"/>
                  </a:cxn>
                  <a:cxn ang="0">
                    <a:pos x="3" y="18"/>
                  </a:cxn>
                  <a:cxn ang="0">
                    <a:pos x="0" y="30"/>
                  </a:cxn>
                  <a:cxn ang="0">
                    <a:pos x="1" y="30"/>
                  </a:cxn>
                  <a:cxn ang="0">
                    <a:pos x="2" y="30"/>
                  </a:cxn>
                  <a:cxn ang="0">
                    <a:pos x="15" y="29"/>
                  </a:cxn>
                  <a:cxn ang="0">
                    <a:pos x="16" y="23"/>
                  </a:cxn>
                  <a:cxn ang="0">
                    <a:pos x="25" y="24"/>
                  </a:cxn>
                  <a:cxn ang="0">
                    <a:pos x="29" y="22"/>
                  </a:cxn>
                  <a:cxn ang="0">
                    <a:pos x="24" y="0"/>
                  </a:cxn>
                  <a:cxn ang="0">
                    <a:pos x="15" y="6"/>
                  </a:cxn>
                  <a:cxn ang="0">
                    <a:pos x="10" y="6"/>
                  </a:cxn>
                </a:cxnLst>
                <a:rect l="0" t="0" r="r" b="b"/>
                <a:pathLst>
                  <a:path w="29" h="30">
                    <a:moveTo>
                      <a:pt x="10" y="6"/>
                    </a:moveTo>
                    <a:lnTo>
                      <a:pt x="3" y="18"/>
                    </a:lnTo>
                    <a:lnTo>
                      <a:pt x="0" y="30"/>
                    </a:lnTo>
                    <a:lnTo>
                      <a:pt x="1" y="30"/>
                    </a:lnTo>
                    <a:lnTo>
                      <a:pt x="2" y="30"/>
                    </a:lnTo>
                    <a:lnTo>
                      <a:pt x="15" y="29"/>
                    </a:lnTo>
                    <a:lnTo>
                      <a:pt x="16" y="23"/>
                    </a:lnTo>
                    <a:lnTo>
                      <a:pt x="25" y="24"/>
                    </a:lnTo>
                    <a:lnTo>
                      <a:pt x="29" y="22"/>
                    </a:lnTo>
                    <a:lnTo>
                      <a:pt x="24" y="0"/>
                    </a:lnTo>
                    <a:lnTo>
                      <a:pt x="15" y="6"/>
                    </a:lnTo>
                    <a:lnTo>
                      <a:pt x="10" y="6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21" name="Group 508"/>
            <p:cNvGrpSpPr>
              <a:grpSpLocks/>
            </p:cNvGrpSpPr>
            <p:nvPr/>
          </p:nvGrpSpPr>
          <p:grpSpPr bwMode="auto">
            <a:xfrm>
              <a:off x="5513372" y="3066800"/>
              <a:ext cx="4299" cy="5462"/>
              <a:chOff x="3537" y="2064"/>
              <a:chExt cx="1" cy="3"/>
            </a:xfrm>
            <a:solidFill>
              <a:srgbClr val="FFFFFF"/>
            </a:solidFill>
            <a:effectLst/>
          </p:grpSpPr>
          <p:sp>
            <p:nvSpPr>
              <p:cNvPr id="6721" name="Freeform 509"/>
              <p:cNvSpPr>
                <a:spLocks/>
              </p:cNvSpPr>
              <p:nvPr/>
            </p:nvSpPr>
            <p:spPr bwMode="auto">
              <a:xfrm>
                <a:off x="3537" y="2064"/>
                <a:ext cx="1" cy="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3"/>
                  </a:cxn>
                  <a:cxn ang="0">
                    <a:pos x="1" y="1"/>
                  </a:cxn>
                  <a:cxn ang="0">
                    <a:pos x="1" y="0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3"/>
                    </a:lnTo>
                    <a:lnTo>
                      <a:pt x="1" y="1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22" name="Freeform 510"/>
              <p:cNvSpPr>
                <a:spLocks/>
              </p:cNvSpPr>
              <p:nvPr/>
            </p:nvSpPr>
            <p:spPr bwMode="auto">
              <a:xfrm>
                <a:off x="3537" y="2064"/>
                <a:ext cx="1" cy="3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3"/>
                  </a:cxn>
                  <a:cxn ang="0">
                    <a:pos x="1" y="1"/>
                  </a:cxn>
                  <a:cxn ang="0">
                    <a:pos x="1" y="0"/>
                  </a:cxn>
                </a:cxnLst>
                <a:rect l="0" t="0" r="r" b="b"/>
                <a:pathLst>
                  <a:path w="1" h="3">
                    <a:moveTo>
                      <a:pt x="1" y="0"/>
                    </a:moveTo>
                    <a:lnTo>
                      <a:pt x="0" y="3"/>
                    </a:lnTo>
                    <a:lnTo>
                      <a:pt x="1" y="1"/>
                    </a:lnTo>
                    <a:lnTo>
                      <a:pt x="1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24" name="Group 511"/>
            <p:cNvGrpSpPr>
              <a:grpSpLocks/>
            </p:cNvGrpSpPr>
            <p:nvPr/>
          </p:nvGrpSpPr>
          <p:grpSpPr bwMode="auto">
            <a:xfrm>
              <a:off x="4579090" y="3144629"/>
              <a:ext cx="269394" cy="473802"/>
              <a:chOff x="2974" y="2111"/>
              <a:chExt cx="163" cy="286"/>
            </a:xfrm>
            <a:solidFill>
              <a:srgbClr val="FFFFFF"/>
            </a:solidFill>
            <a:effectLst/>
          </p:grpSpPr>
          <p:sp>
            <p:nvSpPr>
              <p:cNvPr id="6724" name="Freeform 512"/>
              <p:cNvSpPr>
                <a:spLocks/>
              </p:cNvSpPr>
              <p:nvPr/>
            </p:nvSpPr>
            <p:spPr bwMode="auto">
              <a:xfrm>
                <a:off x="2974" y="2111"/>
                <a:ext cx="163" cy="286"/>
              </a:xfrm>
              <a:custGeom>
                <a:avLst/>
                <a:gdLst/>
                <a:ahLst/>
                <a:cxnLst>
                  <a:cxn ang="0">
                    <a:pos x="161" y="71"/>
                  </a:cxn>
                  <a:cxn ang="0">
                    <a:pos x="144" y="63"/>
                  </a:cxn>
                  <a:cxn ang="0">
                    <a:pos x="129" y="54"/>
                  </a:cxn>
                  <a:cxn ang="0">
                    <a:pos x="112" y="44"/>
                  </a:cxn>
                  <a:cxn ang="0">
                    <a:pos x="97" y="35"/>
                  </a:cxn>
                  <a:cxn ang="0">
                    <a:pos x="81" y="26"/>
                  </a:cxn>
                  <a:cxn ang="0">
                    <a:pos x="66" y="18"/>
                  </a:cxn>
                  <a:cxn ang="0">
                    <a:pos x="51" y="9"/>
                  </a:cxn>
                  <a:cxn ang="0">
                    <a:pos x="34" y="0"/>
                  </a:cxn>
                  <a:cxn ang="0">
                    <a:pos x="19" y="9"/>
                  </a:cxn>
                  <a:cxn ang="0">
                    <a:pos x="21" y="22"/>
                  </a:cxn>
                  <a:cxn ang="0">
                    <a:pos x="22" y="35"/>
                  </a:cxn>
                  <a:cxn ang="0">
                    <a:pos x="35" y="56"/>
                  </a:cxn>
                  <a:cxn ang="0">
                    <a:pos x="32" y="64"/>
                  </a:cxn>
                  <a:cxn ang="0">
                    <a:pos x="31" y="77"/>
                  </a:cxn>
                  <a:cxn ang="0">
                    <a:pos x="30" y="91"/>
                  </a:cxn>
                  <a:cxn ang="0">
                    <a:pos x="30" y="104"/>
                  </a:cxn>
                  <a:cxn ang="0">
                    <a:pos x="29" y="119"/>
                  </a:cxn>
                  <a:cxn ang="0">
                    <a:pos x="22" y="129"/>
                  </a:cxn>
                  <a:cxn ang="0">
                    <a:pos x="14" y="140"/>
                  </a:cxn>
                  <a:cxn ang="0">
                    <a:pos x="8" y="150"/>
                  </a:cxn>
                  <a:cxn ang="0">
                    <a:pos x="0" y="161"/>
                  </a:cxn>
                  <a:cxn ang="0">
                    <a:pos x="1" y="176"/>
                  </a:cxn>
                  <a:cxn ang="0">
                    <a:pos x="8" y="187"/>
                  </a:cxn>
                  <a:cxn ang="0">
                    <a:pos x="13" y="187"/>
                  </a:cxn>
                  <a:cxn ang="0">
                    <a:pos x="22" y="205"/>
                  </a:cxn>
                  <a:cxn ang="0">
                    <a:pos x="23" y="223"/>
                  </a:cxn>
                  <a:cxn ang="0">
                    <a:pos x="34" y="241"/>
                  </a:cxn>
                  <a:cxn ang="0">
                    <a:pos x="15" y="241"/>
                  </a:cxn>
                  <a:cxn ang="0">
                    <a:pos x="8" y="245"/>
                  </a:cxn>
                  <a:cxn ang="0">
                    <a:pos x="21" y="262"/>
                  </a:cxn>
                  <a:cxn ang="0">
                    <a:pos x="31" y="286"/>
                  </a:cxn>
                  <a:cxn ang="0">
                    <a:pos x="46" y="282"/>
                  </a:cxn>
                  <a:cxn ang="0">
                    <a:pos x="50" y="283"/>
                  </a:cxn>
                  <a:cxn ang="0">
                    <a:pos x="58" y="282"/>
                  </a:cxn>
                  <a:cxn ang="0">
                    <a:pos x="80" y="277"/>
                  </a:cxn>
                  <a:cxn ang="0">
                    <a:pos x="87" y="267"/>
                  </a:cxn>
                  <a:cxn ang="0">
                    <a:pos x="85" y="262"/>
                  </a:cxn>
                  <a:cxn ang="0">
                    <a:pos x="107" y="257"/>
                  </a:cxn>
                  <a:cxn ang="0">
                    <a:pos x="119" y="243"/>
                  </a:cxn>
                  <a:cxn ang="0">
                    <a:pos x="132" y="229"/>
                  </a:cxn>
                  <a:cxn ang="0">
                    <a:pos x="146" y="225"/>
                  </a:cxn>
                  <a:cxn ang="0">
                    <a:pos x="145" y="216"/>
                  </a:cxn>
                  <a:cxn ang="0">
                    <a:pos x="143" y="206"/>
                  </a:cxn>
                  <a:cxn ang="0">
                    <a:pos x="137" y="192"/>
                  </a:cxn>
                  <a:cxn ang="0">
                    <a:pos x="130" y="191"/>
                  </a:cxn>
                  <a:cxn ang="0">
                    <a:pos x="135" y="178"/>
                  </a:cxn>
                  <a:cxn ang="0">
                    <a:pos x="138" y="169"/>
                  </a:cxn>
                  <a:cxn ang="0">
                    <a:pos x="139" y="165"/>
                  </a:cxn>
                  <a:cxn ang="0">
                    <a:pos x="140" y="158"/>
                  </a:cxn>
                  <a:cxn ang="0">
                    <a:pos x="146" y="144"/>
                  </a:cxn>
                  <a:cxn ang="0">
                    <a:pos x="152" y="140"/>
                  </a:cxn>
                  <a:cxn ang="0">
                    <a:pos x="163" y="140"/>
                  </a:cxn>
                  <a:cxn ang="0">
                    <a:pos x="162" y="123"/>
                  </a:cxn>
                  <a:cxn ang="0">
                    <a:pos x="162" y="106"/>
                  </a:cxn>
                  <a:cxn ang="0">
                    <a:pos x="161" y="89"/>
                  </a:cxn>
                  <a:cxn ang="0">
                    <a:pos x="161" y="71"/>
                  </a:cxn>
                </a:cxnLst>
                <a:rect l="0" t="0" r="r" b="b"/>
                <a:pathLst>
                  <a:path w="163" h="286">
                    <a:moveTo>
                      <a:pt x="161" y="71"/>
                    </a:moveTo>
                    <a:lnTo>
                      <a:pt x="144" y="63"/>
                    </a:lnTo>
                    <a:lnTo>
                      <a:pt x="129" y="54"/>
                    </a:lnTo>
                    <a:lnTo>
                      <a:pt x="112" y="44"/>
                    </a:lnTo>
                    <a:lnTo>
                      <a:pt x="97" y="35"/>
                    </a:lnTo>
                    <a:lnTo>
                      <a:pt x="81" y="26"/>
                    </a:lnTo>
                    <a:lnTo>
                      <a:pt x="66" y="18"/>
                    </a:lnTo>
                    <a:lnTo>
                      <a:pt x="51" y="9"/>
                    </a:lnTo>
                    <a:lnTo>
                      <a:pt x="34" y="0"/>
                    </a:lnTo>
                    <a:lnTo>
                      <a:pt x="19" y="9"/>
                    </a:lnTo>
                    <a:lnTo>
                      <a:pt x="21" y="22"/>
                    </a:lnTo>
                    <a:lnTo>
                      <a:pt x="22" y="35"/>
                    </a:lnTo>
                    <a:lnTo>
                      <a:pt x="35" y="56"/>
                    </a:lnTo>
                    <a:lnTo>
                      <a:pt x="32" y="64"/>
                    </a:lnTo>
                    <a:lnTo>
                      <a:pt x="31" y="77"/>
                    </a:lnTo>
                    <a:lnTo>
                      <a:pt x="30" y="91"/>
                    </a:lnTo>
                    <a:lnTo>
                      <a:pt x="30" y="104"/>
                    </a:lnTo>
                    <a:lnTo>
                      <a:pt x="29" y="119"/>
                    </a:lnTo>
                    <a:lnTo>
                      <a:pt x="22" y="129"/>
                    </a:lnTo>
                    <a:lnTo>
                      <a:pt x="14" y="140"/>
                    </a:lnTo>
                    <a:lnTo>
                      <a:pt x="8" y="150"/>
                    </a:lnTo>
                    <a:lnTo>
                      <a:pt x="0" y="161"/>
                    </a:lnTo>
                    <a:lnTo>
                      <a:pt x="1" y="176"/>
                    </a:lnTo>
                    <a:lnTo>
                      <a:pt x="8" y="187"/>
                    </a:lnTo>
                    <a:lnTo>
                      <a:pt x="13" y="187"/>
                    </a:lnTo>
                    <a:lnTo>
                      <a:pt x="22" y="205"/>
                    </a:lnTo>
                    <a:lnTo>
                      <a:pt x="23" y="223"/>
                    </a:lnTo>
                    <a:lnTo>
                      <a:pt x="34" y="241"/>
                    </a:lnTo>
                    <a:lnTo>
                      <a:pt x="15" y="241"/>
                    </a:lnTo>
                    <a:lnTo>
                      <a:pt x="8" y="245"/>
                    </a:lnTo>
                    <a:lnTo>
                      <a:pt x="21" y="262"/>
                    </a:lnTo>
                    <a:lnTo>
                      <a:pt x="31" y="286"/>
                    </a:lnTo>
                    <a:lnTo>
                      <a:pt x="46" y="282"/>
                    </a:lnTo>
                    <a:lnTo>
                      <a:pt x="50" y="283"/>
                    </a:lnTo>
                    <a:lnTo>
                      <a:pt x="58" y="282"/>
                    </a:lnTo>
                    <a:lnTo>
                      <a:pt x="80" y="277"/>
                    </a:lnTo>
                    <a:lnTo>
                      <a:pt x="87" y="267"/>
                    </a:lnTo>
                    <a:lnTo>
                      <a:pt x="85" y="262"/>
                    </a:lnTo>
                    <a:lnTo>
                      <a:pt x="107" y="257"/>
                    </a:lnTo>
                    <a:lnTo>
                      <a:pt x="119" y="243"/>
                    </a:lnTo>
                    <a:lnTo>
                      <a:pt x="132" y="229"/>
                    </a:lnTo>
                    <a:lnTo>
                      <a:pt x="146" y="225"/>
                    </a:lnTo>
                    <a:lnTo>
                      <a:pt x="145" y="216"/>
                    </a:lnTo>
                    <a:lnTo>
                      <a:pt x="143" y="206"/>
                    </a:lnTo>
                    <a:lnTo>
                      <a:pt x="137" y="192"/>
                    </a:lnTo>
                    <a:lnTo>
                      <a:pt x="130" y="191"/>
                    </a:lnTo>
                    <a:lnTo>
                      <a:pt x="135" y="178"/>
                    </a:lnTo>
                    <a:lnTo>
                      <a:pt x="138" y="169"/>
                    </a:lnTo>
                    <a:lnTo>
                      <a:pt x="139" y="165"/>
                    </a:lnTo>
                    <a:lnTo>
                      <a:pt x="140" y="158"/>
                    </a:lnTo>
                    <a:lnTo>
                      <a:pt x="146" y="144"/>
                    </a:lnTo>
                    <a:lnTo>
                      <a:pt x="152" y="140"/>
                    </a:lnTo>
                    <a:lnTo>
                      <a:pt x="163" y="140"/>
                    </a:lnTo>
                    <a:lnTo>
                      <a:pt x="162" y="123"/>
                    </a:lnTo>
                    <a:lnTo>
                      <a:pt x="162" y="106"/>
                    </a:lnTo>
                    <a:lnTo>
                      <a:pt x="161" y="89"/>
                    </a:lnTo>
                    <a:lnTo>
                      <a:pt x="161" y="71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25" name="Freeform 513"/>
              <p:cNvSpPr>
                <a:spLocks/>
              </p:cNvSpPr>
              <p:nvPr/>
            </p:nvSpPr>
            <p:spPr bwMode="auto">
              <a:xfrm>
                <a:off x="2974" y="2111"/>
                <a:ext cx="163" cy="286"/>
              </a:xfrm>
              <a:custGeom>
                <a:avLst/>
                <a:gdLst/>
                <a:ahLst/>
                <a:cxnLst>
                  <a:cxn ang="0">
                    <a:pos x="161" y="71"/>
                  </a:cxn>
                  <a:cxn ang="0">
                    <a:pos x="144" y="63"/>
                  </a:cxn>
                  <a:cxn ang="0">
                    <a:pos x="129" y="54"/>
                  </a:cxn>
                  <a:cxn ang="0">
                    <a:pos x="112" y="44"/>
                  </a:cxn>
                  <a:cxn ang="0">
                    <a:pos x="97" y="35"/>
                  </a:cxn>
                  <a:cxn ang="0">
                    <a:pos x="81" y="26"/>
                  </a:cxn>
                  <a:cxn ang="0">
                    <a:pos x="66" y="18"/>
                  </a:cxn>
                  <a:cxn ang="0">
                    <a:pos x="51" y="9"/>
                  </a:cxn>
                  <a:cxn ang="0">
                    <a:pos x="34" y="0"/>
                  </a:cxn>
                  <a:cxn ang="0">
                    <a:pos x="19" y="9"/>
                  </a:cxn>
                  <a:cxn ang="0">
                    <a:pos x="21" y="22"/>
                  </a:cxn>
                  <a:cxn ang="0">
                    <a:pos x="22" y="35"/>
                  </a:cxn>
                  <a:cxn ang="0">
                    <a:pos x="35" y="56"/>
                  </a:cxn>
                  <a:cxn ang="0">
                    <a:pos x="32" y="64"/>
                  </a:cxn>
                  <a:cxn ang="0">
                    <a:pos x="31" y="77"/>
                  </a:cxn>
                  <a:cxn ang="0">
                    <a:pos x="30" y="91"/>
                  </a:cxn>
                  <a:cxn ang="0">
                    <a:pos x="30" y="104"/>
                  </a:cxn>
                  <a:cxn ang="0">
                    <a:pos x="29" y="119"/>
                  </a:cxn>
                  <a:cxn ang="0">
                    <a:pos x="22" y="129"/>
                  </a:cxn>
                  <a:cxn ang="0">
                    <a:pos x="14" y="140"/>
                  </a:cxn>
                  <a:cxn ang="0">
                    <a:pos x="8" y="150"/>
                  </a:cxn>
                  <a:cxn ang="0">
                    <a:pos x="0" y="161"/>
                  </a:cxn>
                  <a:cxn ang="0">
                    <a:pos x="1" y="176"/>
                  </a:cxn>
                  <a:cxn ang="0">
                    <a:pos x="8" y="187"/>
                  </a:cxn>
                  <a:cxn ang="0">
                    <a:pos x="13" y="187"/>
                  </a:cxn>
                  <a:cxn ang="0">
                    <a:pos x="22" y="205"/>
                  </a:cxn>
                  <a:cxn ang="0">
                    <a:pos x="23" y="223"/>
                  </a:cxn>
                  <a:cxn ang="0">
                    <a:pos x="34" y="241"/>
                  </a:cxn>
                  <a:cxn ang="0">
                    <a:pos x="15" y="241"/>
                  </a:cxn>
                  <a:cxn ang="0">
                    <a:pos x="8" y="245"/>
                  </a:cxn>
                  <a:cxn ang="0">
                    <a:pos x="21" y="262"/>
                  </a:cxn>
                  <a:cxn ang="0">
                    <a:pos x="31" y="286"/>
                  </a:cxn>
                  <a:cxn ang="0">
                    <a:pos x="46" y="282"/>
                  </a:cxn>
                  <a:cxn ang="0">
                    <a:pos x="50" y="283"/>
                  </a:cxn>
                  <a:cxn ang="0">
                    <a:pos x="58" y="282"/>
                  </a:cxn>
                  <a:cxn ang="0">
                    <a:pos x="80" y="277"/>
                  </a:cxn>
                  <a:cxn ang="0">
                    <a:pos x="87" y="267"/>
                  </a:cxn>
                  <a:cxn ang="0">
                    <a:pos x="85" y="262"/>
                  </a:cxn>
                  <a:cxn ang="0">
                    <a:pos x="107" y="257"/>
                  </a:cxn>
                  <a:cxn ang="0">
                    <a:pos x="119" y="243"/>
                  </a:cxn>
                  <a:cxn ang="0">
                    <a:pos x="132" y="229"/>
                  </a:cxn>
                  <a:cxn ang="0">
                    <a:pos x="146" y="225"/>
                  </a:cxn>
                  <a:cxn ang="0">
                    <a:pos x="145" y="216"/>
                  </a:cxn>
                  <a:cxn ang="0">
                    <a:pos x="143" y="206"/>
                  </a:cxn>
                  <a:cxn ang="0">
                    <a:pos x="137" y="192"/>
                  </a:cxn>
                  <a:cxn ang="0">
                    <a:pos x="130" y="191"/>
                  </a:cxn>
                  <a:cxn ang="0">
                    <a:pos x="135" y="178"/>
                  </a:cxn>
                  <a:cxn ang="0">
                    <a:pos x="138" y="169"/>
                  </a:cxn>
                  <a:cxn ang="0">
                    <a:pos x="139" y="165"/>
                  </a:cxn>
                  <a:cxn ang="0">
                    <a:pos x="140" y="158"/>
                  </a:cxn>
                  <a:cxn ang="0">
                    <a:pos x="146" y="144"/>
                  </a:cxn>
                  <a:cxn ang="0">
                    <a:pos x="152" y="140"/>
                  </a:cxn>
                  <a:cxn ang="0">
                    <a:pos x="163" y="140"/>
                  </a:cxn>
                  <a:cxn ang="0">
                    <a:pos x="162" y="123"/>
                  </a:cxn>
                  <a:cxn ang="0">
                    <a:pos x="162" y="106"/>
                  </a:cxn>
                  <a:cxn ang="0">
                    <a:pos x="161" y="89"/>
                  </a:cxn>
                  <a:cxn ang="0">
                    <a:pos x="161" y="71"/>
                  </a:cxn>
                </a:cxnLst>
                <a:rect l="0" t="0" r="r" b="b"/>
                <a:pathLst>
                  <a:path w="163" h="286">
                    <a:moveTo>
                      <a:pt x="161" y="71"/>
                    </a:moveTo>
                    <a:lnTo>
                      <a:pt x="144" y="63"/>
                    </a:lnTo>
                    <a:lnTo>
                      <a:pt x="129" y="54"/>
                    </a:lnTo>
                    <a:lnTo>
                      <a:pt x="112" y="44"/>
                    </a:lnTo>
                    <a:lnTo>
                      <a:pt x="97" y="35"/>
                    </a:lnTo>
                    <a:lnTo>
                      <a:pt x="81" y="26"/>
                    </a:lnTo>
                    <a:lnTo>
                      <a:pt x="66" y="18"/>
                    </a:lnTo>
                    <a:lnTo>
                      <a:pt x="51" y="9"/>
                    </a:lnTo>
                    <a:lnTo>
                      <a:pt x="34" y="0"/>
                    </a:lnTo>
                    <a:lnTo>
                      <a:pt x="19" y="9"/>
                    </a:lnTo>
                    <a:lnTo>
                      <a:pt x="21" y="22"/>
                    </a:lnTo>
                    <a:lnTo>
                      <a:pt x="22" y="35"/>
                    </a:lnTo>
                    <a:lnTo>
                      <a:pt x="35" y="56"/>
                    </a:lnTo>
                    <a:lnTo>
                      <a:pt x="32" y="64"/>
                    </a:lnTo>
                    <a:lnTo>
                      <a:pt x="31" y="77"/>
                    </a:lnTo>
                    <a:lnTo>
                      <a:pt x="30" y="91"/>
                    </a:lnTo>
                    <a:lnTo>
                      <a:pt x="30" y="104"/>
                    </a:lnTo>
                    <a:lnTo>
                      <a:pt x="29" y="119"/>
                    </a:lnTo>
                    <a:lnTo>
                      <a:pt x="22" y="129"/>
                    </a:lnTo>
                    <a:lnTo>
                      <a:pt x="14" y="140"/>
                    </a:lnTo>
                    <a:lnTo>
                      <a:pt x="8" y="150"/>
                    </a:lnTo>
                    <a:lnTo>
                      <a:pt x="0" y="161"/>
                    </a:lnTo>
                    <a:lnTo>
                      <a:pt x="1" y="176"/>
                    </a:lnTo>
                    <a:lnTo>
                      <a:pt x="8" y="187"/>
                    </a:lnTo>
                    <a:lnTo>
                      <a:pt x="13" y="187"/>
                    </a:lnTo>
                    <a:lnTo>
                      <a:pt x="22" y="205"/>
                    </a:lnTo>
                    <a:lnTo>
                      <a:pt x="23" y="223"/>
                    </a:lnTo>
                    <a:lnTo>
                      <a:pt x="34" y="241"/>
                    </a:lnTo>
                    <a:lnTo>
                      <a:pt x="15" y="241"/>
                    </a:lnTo>
                    <a:lnTo>
                      <a:pt x="8" y="245"/>
                    </a:lnTo>
                    <a:lnTo>
                      <a:pt x="21" y="262"/>
                    </a:lnTo>
                    <a:lnTo>
                      <a:pt x="31" y="286"/>
                    </a:lnTo>
                    <a:lnTo>
                      <a:pt x="46" y="282"/>
                    </a:lnTo>
                    <a:lnTo>
                      <a:pt x="50" y="283"/>
                    </a:lnTo>
                    <a:lnTo>
                      <a:pt x="58" y="282"/>
                    </a:lnTo>
                    <a:lnTo>
                      <a:pt x="80" y="277"/>
                    </a:lnTo>
                    <a:lnTo>
                      <a:pt x="87" y="267"/>
                    </a:lnTo>
                    <a:lnTo>
                      <a:pt x="85" y="262"/>
                    </a:lnTo>
                    <a:lnTo>
                      <a:pt x="107" y="257"/>
                    </a:lnTo>
                    <a:lnTo>
                      <a:pt x="119" y="243"/>
                    </a:lnTo>
                    <a:lnTo>
                      <a:pt x="132" y="229"/>
                    </a:lnTo>
                    <a:lnTo>
                      <a:pt x="146" y="225"/>
                    </a:lnTo>
                    <a:lnTo>
                      <a:pt x="145" y="216"/>
                    </a:lnTo>
                    <a:lnTo>
                      <a:pt x="143" y="206"/>
                    </a:lnTo>
                    <a:lnTo>
                      <a:pt x="137" y="192"/>
                    </a:lnTo>
                    <a:lnTo>
                      <a:pt x="130" y="191"/>
                    </a:lnTo>
                    <a:lnTo>
                      <a:pt x="135" y="178"/>
                    </a:lnTo>
                    <a:lnTo>
                      <a:pt x="138" y="169"/>
                    </a:lnTo>
                    <a:lnTo>
                      <a:pt x="139" y="165"/>
                    </a:lnTo>
                    <a:lnTo>
                      <a:pt x="140" y="158"/>
                    </a:lnTo>
                    <a:lnTo>
                      <a:pt x="146" y="144"/>
                    </a:lnTo>
                    <a:lnTo>
                      <a:pt x="152" y="140"/>
                    </a:lnTo>
                    <a:lnTo>
                      <a:pt x="163" y="140"/>
                    </a:lnTo>
                    <a:lnTo>
                      <a:pt x="162" y="123"/>
                    </a:lnTo>
                    <a:lnTo>
                      <a:pt x="162" y="106"/>
                    </a:lnTo>
                    <a:lnTo>
                      <a:pt x="161" y="89"/>
                    </a:lnTo>
                    <a:lnTo>
                      <a:pt x="161" y="71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25" name="Group 514"/>
            <p:cNvGrpSpPr>
              <a:grpSpLocks/>
            </p:cNvGrpSpPr>
            <p:nvPr/>
          </p:nvGrpSpPr>
          <p:grpSpPr bwMode="auto">
            <a:xfrm>
              <a:off x="5317058" y="3469600"/>
              <a:ext cx="37257" cy="43694"/>
              <a:chOff x="3418" y="2307"/>
              <a:chExt cx="23" cy="27"/>
            </a:xfrm>
            <a:solidFill>
              <a:srgbClr val="FFFFFF"/>
            </a:solidFill>
            <a:effectLst/>
          </p:grpSpPr>
          <p:sp>
            <p:nvSpPr>
              <p:cNvPr id="6727" name="Freeform 515"/>
              <p:cNvSpPr>
                <a:spLocks/>
              </p:cNvSpPr>
              <p:nvPr/>
            </p:nvSpPr>
            <p:spPr bwMode="auto">
              <a:xfrm>
                <a:off x="3418" y="2307"/>
                <a:ext cx="23" cy="27"/>
              </a:xfrm>
              <a:custGeom>
                <a:avLst/>
                <a:gdLst/>
                <a:ahLst/>
                <a:cxnLst>
                  <a:cxn ang="0">
                    <a:pos x="0" y="27"/>
                  </a:cxn>
                  <a:cxn ang="0">
                    <a:pos x="18" y="27"/>
                  </a:cxn>
                  <a:cxn ang="0">
                    <a:pos x="23" y="18"/>
                  </a:cxn>
                  <a:cxn ang="0">
                    <a:pos x="15" y="0"/>
                  </a:cxn>
                  <a:cxn ang="0">
                    <a:pos x="10" y="1"/>
                  </a:cxn>
                  <a:cxn ang="0">
                    <a:pos x="0" y="27"/>
                  </a:cxn>
                </a:cxnLst>
                <a:rect l="0" t="0" r="r" b="b"/>
                <a:pathLst>
                  <a:path w="23" h="27">
                    <a:moveTo>
                      <a:pt x="0" y="27"/>
                    </a:moveTo>
                    <a:lnTo>
                      <a:pt x="18" y="27"/>
                    </a:lnTo>
                    <a:lnTo>
                      <a:pt x="23" y="18"/>
                    </a:lnTo>
                    <a:lnTo>
                      <a:pt x="15" y="0"/>
                    </a:lnTo>
                    <a:lnTo>
                      <a:pt x="10" y="1"/>
                    </a:lnTo>
                    <a:lnTo>
                      <a:pt x="0" y="2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28" name="Freeform 516"/>
              <p:cNvSpPr>
                <a:spLocks/>
              </p:cNvSpPr>
              <p:nvPr/>
            </p:nvSpPr>
            <p:spPr bwMode="auto">
              <a:xfrm>
                <a:off x="3418" y="2307"/>
                <a:ext cx="23" cy="27"/>
              </a:xfrm>
              <a:custGeom>
                <a:avLst/>
                <a:gdLst/>
                <a:ahLst/>
                <a:cxnLst>
                  <a:cxn ang="0">
                    <a:pos x="0" y="27"/>
                  </a:cxn>
                  <a:cxn ang="0">
                    <a:pos x="18" y="27"/>
                  </a:cxn>
                  <a:cxn ang="0">
                    <a:pos x="23" y="18"/>
                  </a:cxn>
                  <a:cxn ang="0">
                    <a:pos x="15" y="0"/>
                  </a:cxn>
                  <a:cxn ang="0">
                    <a:pos x="10" y="1"/>
                  </a:cxn>
                  <a:cxn ang="0">
                    <a:pos x="0" y="27"/>
                  </a:cxn>
                </a:cxnLst>
                <a:rect l="0" t="0" r="r" b="b"/>
                <a:pathLst>
                  <a:path w="23" h="27">
                    <a:moveTo>
                      <a:pt x="0" y="27"/>
                    </a:moveTo>
                    <a:lnTo>
                      <a:pt x="18" y="27"/>
                    </a:lnTo>
                    <a:lnTo>
                      <a:pt x="23" y="18"/>
                    </a:lnTo>
                    <a:lnTo>
                      <a:pt x="15" y="0"/>
                    </a:lnTo>
                    <a:lnTo>
                      <a:pt x="10" y="1"/>
                    </a:lnTo>
                    <a:lnTo>
                      <a:pt x="0" y="2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26" name="Group 517"/>
            <p:cNvGrpSpPr>
              <a:grpSpLocks/>
            </p:cNvGrpSpPr>
            <p:nvPr/>
          </p:nvGrpSpPr>
          <p:grpSpPr bwMode="auto">
            <a:xfrm>
              <a:off x="5172330" y="3308480"/>
              <a:ext cx="170521" cy="169313"/>
              <a:chOff x="3331" y="2210"/>
              <a:chExt cx="103" cy="102"/>
            </a:xfrm>
            <a:solidFill>
              <a:srgbClr val="FFFFFF"/>
            </a:solidFill>
            <a:effectLst/>
          </p:grpSpPr>
          <p:sp>
            <p:nvSpPr>
              <p:cNvPr id="6730" name="Freeform 518"/>
              <p:cNvSpPr>
                <a:spLocks/>
              </p:cNvSpPr>
              <p:nvPr/>
            </p:nvSpPr>
            <p:spPr bwMode="auto">
              <a:xfrm>
                <a:off x="3331" y="2210"/>
                <a:ext cx="103" cy="102"/>
              </a:xfrm>
              <a:custGeom>
                <a:avLst/>
                <a:gdLst/>
                <a:ahLst/>
                <a:cxnLst>
                  <a:cxn ang="0">
                    <a:pos x="0" y="78"/>
                  </a:cxn>
                  <a:cxn ang="0">
                    <a:pos x="2" y="64"/>
                  </a:cxn>
                  <a:cxn ang="0">
                    <a:pos x="3" y="39"/>
                  </a:cxn>
                  <a:cxn ang="0">
                    <a:pos x="10" y="18"/>
                  </a:cxn>
                  <a:cxn ang="0">
                    <a:pos x="20" y="10"/>
                  </a:cxn>
                  <a:cxn ang="0">
                    <a:pos x="30" y="2"/>
                  </a:cxn>
                  <a:cxn ang="0">
                    <a:pos x="32" y="0"/>
                  </a:cxn>
                  <a:cxn ang="0">
                    <a:pos x="37" y="12"/>
                  </a:cxn>
                  <a:cxn ang="0">
                    <a:pos x="42" y="25"/>
                  </a:cxn>
                  <a:cxn ang="0">
                    <a:pos x="46" y="37"/>
                  </a:cxn>
                  <a:cxn ang="0">
                    <a:pos x="51" y="50"/>
                  </a:cxn>
                  <a:cxn ang="0">
                    <a:pos x="53" y="46"/>
                  </a:cxn>
                  <a:cxn ang="0">
                    <a:pos x="56" y="48"/>
                  </a:cxn>
                  <a:cxn ang="0">
                    <a:pos x="69" y="58"/>
                  </a:cxn>
                  <a:cxn ang="0">
                    <a:pos x="85" y="75"/>
                  </a:cxn>
                  <a:cxn ang="0">
                    <a:pos x="103" y="92"/>
                  </a:cxn>
                  <a:cxn ang="0">
                    <a:pos x="103" y="95"/>
                  </a:cxn>
                  <a:cxn ang="0">
                    <a:pos x="102" y="97"/>
                  </a:cxn>
                  <a:cxn ang="0">
                    <a:pos x="96" y="98"/>
                  </a:cxn>
                  <a:cxn ang="0">
                    <a:pos x="89" y="102"/>
                  </a:cxn>
                  <a:cxn ang="0">
                    <a:pos x="88" y="98"/>
                  </a:cxn>
                  <a:cxn ang="0">
                    <a:pos x="75" y="93"/>
                  </a:cxn>
                  <a:cxn ang="0">
                    <a:pos x="66" y="82"/>
                  </a:cxn>
                  <a:cxn ang="0">
                    <a:pos x="60" y="77"/>
                  </a:cxn>
                  <a:cxn ang="0">
                    <a:pos x="50" y="70"/>
                  </a:cxn>
                  <a:cxn ang="0">
                    <a:pos x="42" y="68"/>
                  </a:cxn>
                  <a:cxn ang="0">
                    <a:pos x="33" y="70"/>
                  </a:cxn>
                  <a:cxn ang="0">
                    <a:pos x="25" y="61"/>
                  </a:cxn>
                  <a:cxn ang="0">
                    <a:pos x="21" y="77"/>
                  </a:cxn>
                  <a:cxn ang="0">
                    <a:pos x="14" y="70"/>
                  </a:cxn>
                  <a:cxn ang="0">
                    <a:pos x="8" y="79"/>
                  </a:cxn>
                  <a:cxn ang="0">
                    <a:pos x="0" y="78"/>
                  </a:cxn>
                </a:cxnLst>
                <a:rect l="0" t="0" r="r" b="b"/>
                <a:pathLst>
                  <a:path w="103" h="102">
                    <a:moveTo>
                      <a:pt x="0" y="78"/>
                    </a:moveTo>
                    <a:lnTo>
                      <a:pt x="2" y="64"/>
                    </a:lnTo>
                    <a:lnTo>
                      <a:pt x="3" y="39"/>
                    </a:lnTo>
                    <a:lnTo>
                      <a:pt x="10" y="18"/>
                    </a:lnTo>
                    <a:lnTo>
                      <a:pt x="20" y="10"/>
                    </a:lnTo>
                    <a:lnTo>
                      <a:pt x="30" y="2"/>
                    </a:lnTo>
                    <a:lnTo>
                      <a:pt x="32" y="0"/>
                    </a:lnTo>
                    <a:lnTo>
                      <a:pt x="37" y="12"/>
                    </a:lnTo>
                    <a:lnTo>
                      <a:pt x="42" y="25"/>
                    </a:lnTo>
                    <a:lnTo>
                      <a:pt x="46" y="37"/>
                    </a:lnTo>
                    <a:lnTo>
                      <a:pt x="51" y="50"/>
                    </a:lnTo>
                    <a:lnTo>
                      <a:pt x="53" y="46"/>
                    </a:lnTo>
                    <a:lnTo>
                      <a:pt x="56" y="48"/>
                    </a:lnTo>
                    <a:lnTo>
                      <a:pt x="69" y="58"/>
                    </a:lnTo>
                    <a:lnTo>
                      <a:pt x="85" y="75"/>
                    </a:lnTo>
                    <a:lnTo>
                      <a:pt x="103" y="92"/>
                    </a:lnTo>
                    <a:lnTo>
                      <a:pt x="103" y="95"/>
                    </a:lnTo>
                    <a:lnTo>
                      <a:pt x="102" y="97"/>
                    </a:lnTo>
                    <a:lnTo>
                      <a:pt x="96" y="98"/>
                    </a:lnTo>
                    <a:lnTo>
                      <a:pt x="89" y="102"/>
                    </a:lnTo>
                    <a:lnTo>
                      <a:pt x="88" y="98"/>
                    </a:lnTo>
                    <a:lnTo>
                      <a:pt x="75" y="93"/>
                    </a:lnTo>
                    <a:lnTo>
                      <a:pt x="66" y="82"/>
                    </a:lnTo>
                    <a:lnTo>
                      <a:pt x="60" y="77"/>
                    </a:lnTo>
                    <a:lnTo>
                      <a:pt x="50" y="70"/>
                    </a:lnTo>
                    <a:lnTo>
                      <a:pt x="42" y="68"/>
                    </a:lnTo>
                    <a:lnTo>
                      <a:pt x="33" y="70"/>
                    </a:lnTo>
                    <a:lnTo>
                      <a:pt x="25" y="61"/>
                    </a:lnTo>
                    <a:lnTo>
                      <a:pt x="21" y="77"/>
                    </a:lnTo>
                    <a:lnTo>
                      <a:pt x="14" y="70"/>
                    </a:lnTo>
                    <a:lnTo>
                      <a:pt x="8" y="79"/>
                    </a:lnTo>
                    <a:lnTo>
                      <a:pt x="0" y="78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31" name="Freeform 519"/>
              <p:cNvSpPr>
                <a:spLocks/>
              </p:cNvSpPr>
              <p:nvPr/>
            </p:nvSpPr>
            <p:spPr bwMode="auto">
              <a:xfrm>
                <a:off x="3331" y="2210"/>
                <a:ext cx="103" cy="102"/>
              </a:xfrm>
              <a:custGeom>
                <a:avLst/>
                <a:gdLst/>
                <a:ahLst/>
                <a:cxnLst>
                  <a:cxn ang="0">
                    <a:pos x="0" y="78"/>
                  </a:cxn>
                  <a:cxn ang="0">
                    <a:pos x="2" y="64"/>
                  </a:cxn>
                  <a:cxn ang="0">
                    <a:pos x="3" y="39"/>
                  </a:cxn>
                  <a:cxn ang="0">
                    <a:pos x="10" y="18"/>
                  </a:cxn>
                  <a:cxn ang="0">
                    <a:pos x="20" y="10"/>
                  </a:cxn>
                  <a:cxn ang="0">
                    <a:pos x="30" y="2"/>
                  </a:cxn>
                  <a:cxn ang="0">
                    <a:pos x="32" y="0"/>
                  </a:cxn>
                  <a:cxn ang="0">
                    <a:pos x="37" y="12"/>
                  </a:cxn>
                  <a:cxn ang="0">
                    <a:pos x="42" y="25"/>
                  </a:cxn>
                  <a:cxn ang="0">
                    <a:pos x="46" y="37"/>
                  </a:cxn>
                  <a:cxn ang="0">
                    <a:pos x="51" y="50"/>
                  </a:cxn>
                  <a:cxn ang="0">
                    <a:pos x="53" y="46"/>
                  </a:cxn>
                  <a:cxn ang="0">
                    <a:pos x="56" y="48"/>
                  </a:cxn>
                  <a:cxn ang="0">
                    <a:pos x="69" y="58"/>
                  </a:cxn>
                  <a:cxn ang="0">
                    <a:pos x="85" y="75"/>
                  </a:cxn>
                  <a:cxn ang="0">
                    <a:pos x="103" y="92"/>
                  </a:cxn>
                  <a:cxn ang="0">
                    <a:pos x="103" y="95"/>
                  </a:cxn>
                  <a:cxn ang="0">
                    <a:pos x="102" y="97"/>
                  </a:cxn>
                  <a:cxn ang="0">
                    <a:pos x="96" y="98"/>
                  </a:cxn>
                  <a:cxn ang="0">
                    <a:pos x="89" y="102"/>
                  </a:cxn>
                  <a:cxn ang="0">
                    <a:pos x="88" y="98"/>
                  </a:cxn>
                  <a:cxn ang="0">
                    <a:pos x="75" y="93"/>
                  </a:cxn>
                  <a:cxn ang="0">
                    <a:pos x="66" y="82"/>
                  </a:cxn>
                  <a:cxn ang="0">
                    <a:pos x="60" y="77"/>
                  </a:cxn>
                  <a:cxn ang="0">
                    <a:pos x="50" y="70"/>
                  </a:cxn>
                  <a:cxn ang="0">
                    <a:pos x="42" y="68"/>
                  </a:cxn>
                  <a:cxn ang="0">
                    <a:pos x="33" y="70"/>
                  </a:cxn>
                  <a:cxn ang="0">
                    <a:pos x="25" y="61"/>
                  </a:cxn>
                  <a:cxn ang="0">
                    <a:pos x="21" y="77"/>
                  </a:cxn>
                  <a:cxn ang="0">
                    <a:pos x="14" y="70"/>
                  </a:cxn>
                  <a:cxn ang="0">
                    <a:pos x="8" y="79"/>
                  </a:cxn>
                  <a:cxn ang="0">
                    <a:pos x="0" y="78"/>
                  </a:cxn>
                </a:cxnLst>
                <a:rect l="0" t="0" r="r" b="b"/>
                <a:pathLst>
                  <a:path w="103" h="102">
                    <a:moveTo>
                      <a:pt x="0" y="78"/>
                    </a:moveTo>
                    <a:lnTo>
                      <a:pt x="2" y="64"/>
                    </a:lnTo>
                    <a:lnTo>
                      <a:pt x="3" y="39"/>
                    </a:lnTo>
                    <a:lnTo>
                      <a:pt x="10" y="18"/>
                    </a:lnTo>
                    <a:lnTo>
                      <a:pt x="20" y="10"/>
                    </a:lnTo>
                    <a:lnTo>
                      <a:pt x="30" y="2"/>
                    </a:lnTo>
                    <a:lnTo>
                      <a:pt x="32" y="0"/>
                    </a:lnTo>
                    <a:lnTo>
                      <a:pt x="37" y="12"/>
                    </a:lnTo>
                    <a:lnTo>
                      <a:pt x="42" y="25"/>
                    </a:lnTo>
                    <a:lnTo>
                      <a:pt x="46" y="37"/>
                    </a:lnTo>
                    <a:lnTo>
                      <a:pt x="51" y="50"/>
                    </a:lnTo>
                    <a:lnTo>
                      <a:pt x="53" y="46"/>
                    </a:lnTo>
                    <a:lnTo>
                      <a:pt x="56" y="48"/>
                    </a:lnTo>
                    <a:lnTo>
                      <a:pt x="69" y="58"/>
                    </a:lnTo>
                    <a:lnTo>
                      <a:pt x="85" y="75"/>
                    </a:lnTo>
                    <a:lnTo>
                      <a:pt x="103" y="92"/>
                    </a:lnTo>
                    <a:lnTo>
                      <a:pt x="103" y="95"/>
                    </a:lnTo>
                    <a:lnTo>
                      <a:pt x="102" y="97"/>
                    </a:lnTo>
                    <a:lnTo>
                      <a:pt x="96" y="98"/>
                    </a:lnTo>
                    <a:lnTo>
                      <a:pt x="89" y="102"/>
                    </a:lnTo>
                    <a:lnTo>
                      <a:pt x="88" y="98"/>
                    </a:lnTo>
                    <a:lnTo>
                      <a:pt x="75" y="93"/>
                    </a:lnTo>
                    <a:lnTo>
                      <a:pt x="66" y="82"/>
                    </a:lnTo>
                    <a:lnTo>
                      <a:pt x="60" y="77"/>
                    </a:lnTo>
                    <a:lnTo>
                      <a:pt x="50" y="70"/>
                    </a:lnTo>
                    <a:lnTo>
                      <a:pt x="42" y="68"/>
                    </a:lnTo>
                    <a:lnTo>
                      <a:pt x="33" y="70"/>
                    </a:lnTo>
                    <a:lnTo>
                      <a:pt x="25" y="61"/>
                    </a:lnTo>
                    <a:lnTo>
                      <a:pt x="21" y="77"/>
                    </a:lnTo>
                    <a:lnTo>
                      <a:pt x="14" y="70"/>
                    </a:lnTo>
                    <a:lnTo>
                      <a:pt x="8" y="79"/>
                    </a:lnTo>
                    <a:lnTo>
                      <a:pt x="0" y="78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27" name="Group 520"/>
            <p:cNvGrpSpPr>
              <a:grpSpLocks/>
            </p:cNvGrpSpPr>
            <p:nvPr/>
          </p:nvGrpSpPr>
          <p:grpSpPr bwMode="auto">
            <a:xfrm>
              <a:off x="5090652" y="3412252"/>
              <a:ext cx="391195" cy="322240"/>
              <a:chOff x="3282" y="2272"/>
              <a:chExt cx="235" cy="195"/>
            </a:xfrm>
            <a:solidFill>
              <a:srgbClr val="FFFFFF"/>
            </a:solidFill>
            <a:effectLst/>
          </p:grpSpPr>
          <p:sp>
            <p:nvSpPr>
              <p:cNvPr id="6733" name="Freeform 521"/>
              <p:cNvSpPr>
                <a:spLocks/>
              </p:cNvSpPr>
              <p:nvPr/>
            </p:nvSpPr>
            <p:spPr bwMode="auto">
              <a:xfrm>
                <a:off x="3282" y="2272"/>
                <a:ext cx="235" cy="195"/>
              </a:xfrm>
              <a:custGeom>
                <a:avLst/>
                <a:gdLst/>
                <a:ahLst/>
                <a:cxnLst>
                  <a:cxn ang="0">
                    <a:pos x="79" y="192"/>
                  </a:cxn>
                  <a:cxn ang="0">
                    <a:pos x="60" y="179"/>
                  </a:cxn>
                  <a:cxn ang="0">
                    <a:pos x="46" y="176"/>
                  </a:cxn>
                  <a:cxn ang="0">
                    <a:pos x="42" y="162"/>
                  </a:cxn>
                  <a:cxn ang="0">
                    <a:pos x="33" y="158"/>
                  </a:cxn>
                  <a:cxn ang="0">
                    <a:pos x="26" y="147"/>
                  </a:cxn>
                  <a:cxn ang="0">
                    <a:pos x="21" y="135"/>
                  </a:cxn>
                  <a:cxn ang="0">
                    <a:pos x="6" y="122"/>
                  </a:cxn>
                  <a:cxn ang="0">
                    <a:pos x="0" y="116"/>
                  </a:cxn>
                  <a:cxn ang="0">
                    <a:pos x="6" y="107"/>
                  </a:cxn>
                  <a:cxn ang="0">
                    <a:pos x="17" y="105"/>
                  </a:cxn>
                  <a:cxn ang="0">
                    <a:pos x="19" y="85"/>
                  </a:cxn>
                  <a:cxn ang="0">
                    <a:pos x="20" y="67"/>
                  </a:cxn>
                  <a:cxn ang="0">
                    <a:pos x="29" y="65"/>
                  </a:cxn>
                  <a:cxn ang="0">
                    <a:pos x="33" y="45"/>
                  </a:cxn>
                  <a:cxn ang="0">
                    <a:pos x="49" y="16"/>
                  </a:cxn>
                  <a:cxn ang="0">
                    <a:pos x="56" y="18"/>
                  </a:cxn>
                  <a:cxn ang="0">
                    <a:pos x="63" y="9"/>
                  </a:cxn>
                  <a:cxn ang="0">
                    <a:pos x="70" y="15"/>
                  </a:cxn>
                  <a:cxn ang="0">
                    <a:pos x="74" y="0"/>
                  </a:cxn>
                  <a:cxn ang="0">
                    <a:pos x="82" y="9"/>
                  </a:cxn>
                  <a:cxn ang="0">
                    <a:pos x="90" y="7"/>
                  </a:cxn>
                  <a:cxn ang="0">
                    <a:pos x="99" y="9"/>
                  </a:cxn>
                  <a:cxn ang="0">
                    <a:pos x="109" y="15"/>
                  </a:cxn>
                  <a:cxn ang="0">
                    <a:pos x="115" y="21"/>
                  </a:cxn>
                  <a:cxn ang="0">
                    <a:pos x="124" y="32"/>
                  </a:cxn>
                  <a:cxn ang="0">
                    <a:pos x="137" y="36"/>
                  </a:cxn>
                  <a:cxn ang="0">
                    <a:pos x="138" y="41"/>
                  </a:cxn>
                  <a:cxn ang="0">
                    <a:pos x="146" y="36"/>
                  </a:cxn>
                  <a:cxn ang="0">
                    <a:pos x="136" y="62"/>
                  </a:cxn>
                  <a:cxn ang="0">
                    <a:pos x="153" y="62"/>
                  </a:cxn>
                  <a:cxn ang="0">
                    <a:pos x="151" y="72"/>
                  </a:cxn>
                  <a:cxn ang="0">
                    <a:pos x="162" y="85"/>
                  </a:cxn>
                  <a:cxn ang="0">
                    <a:pos x="172" y="97"/>
                  </a:cxn>
                  <a:cxn ang="0">
                    <a:pos x="184" y="102"/>
                  </a:cxn>
                  <a:cxn ang="0">
                    <a:pos x="196" y="106"/>
                  </a:cxn>
                  <a:cxn ang="0">
                    <a:pos x="207" y="112"/>
                  </a:cxn>
                  <a:cxn ang="0">
                    <a:pos x="220" y="116"/>
                  </a:cxn>
                  <a:cxn ang="0">
                    <a:pos x="235" y="116"/>
                  </a:cxn>
                  <a:cxn ang="0">
                    <a:pos x="223" y="130"/>
                  </a:cxn>
                  <a:cxn ang="0">
                    <a:pos x="212" y="144"/>
                  </a:cxn>
                  <a:cxn ang="0">
                    <a:pos x="201" y="158"/>
                  </a:cxn>
                  <a:cxn ang="0">
                    <a:pos x="189" y="171"/>
                  </a:cxn>
                  <a:cxn ang="0">
                    <a:pos x="177" y="172"/>
                  </a:cxn>
                  <a:cxn ang="0">
                    <a:pos x="164" y="173"/>
                  </a:cxn>
                  <a:cxn ang="0">
                    <a:pos x="148" y="183"/>
                  </a:cxn>
                  <a:cxn ang="0">
                    <a:pos x="140" y="187"/>
                  </a:cxn>
                  <a:cxn ang="0">
                    <a:pos x="125" y="184"/>
                  </a:cxn>
                  <a:cxn ang="0">
                    <a:pos x="108" y="190"/>
                  </a:cxn>
                  <a:cxn ang="0">
                    <a:pos x="102" y="195"/>
                  </a:cxn>
                  <a:cxn ang="0">
                    <a:pos x="79" y="192"/>
                  </a:cxn>
                </a:cxnLst>
                <a:rect l="0" t="0" r="r" b="b"/>
                <a:pathLst>
                  <a:path w="235" h="195">
                    <a:moveTo>
                      <a:pt x="79" y="192"/>
                    </a:moveTo>
                    <a:lnTo>
                      <a:pt x="60" y="179"/>
                    </a:lnTo>
                    <a:lnTo>
                      <a:pt x="46" y="176"/>
                    </a:lnTo>
                    <a:lnTo>
                      <a:pt x="42" y="162"/>
                    </a:lnTo>
                    <a:lnTo>
                      <a:pt x="33" y="158"/>
                    </a:lnTo>
                    <a:lnTo>
                      <a:pt x="26" y="147"/>
                    </a:lnTo>
                    <a:lnTo>
                      <a:pt x="21" y="135"/>
                    </a:lnTo>
                    <a:lnTo>
                      <a:pt x="6" y="122"/>
                    </a:lnTo>
                    <a:lnTo>
                      <a:pt x="0" y="116"/>
                    </a:lnTo>
                    <a:lnTo>
                      <a:pt x="6" y="107"/>
                    </a:lnTo>
                    <a:lnTo>
                      <a:pt x="17" y="105"/>
                    </a:lnTo>
                    <a:lnTo>
                      <a:pt x="19" y="85"/>
                    </a:lnTo>
                    <a:lnTo>
                      <a:pt x="20" y="67"/>
                    </a:lnTo>
                    <a:lnTo>
                      <a:pt x="29" y="65"/>
                    </a:lnTo>
                    <a:lnTo>
                      <a:pt x="33" y="45"/>
                    </a:lnTo>
                    <a:lnTo>
                      <a:pt x="49" y="16"/>
                    </a:lnTo>
                    <a:lnTo>
                      <a:pt x="56" y="18"/>
                    </a:lnTo>
                    <a:lnTo>
                      <a:pt x="63" y="9"/>
                    </a:lnTo>
                    <a:lnTo>
                      <a:pt x="70" y="15"/>
                    </a:lnTo>
                    <a:lnTo>
                      <a:pt x="74" y="0"/>
                    </a:lnTo>
                    <a:lnTo>
                      <a:pt x="82" y="9"/>
                    </a:lnTo>
                    <a:lnTo>
                      <a:pt x="90" y="7"/>
                    </a:lnTo>
                    <a:lnTo>
                      <a:pt x="99" y="9"/>
                    </a:lnTo>
                    <a:lnTo>
                      <a:pt x="109" y="15"/>
                    </a:lnTo>
                    <a:lnTo>
                      <a:pt x="115" y="21"/>
                    </a:lnTo>
                    <a:lnTo>
                      <a:pt x="124" y="32"/>
                    </a:lnTo>
                    <a:lnTo>
                      <a:pt x="137" y="36"/>
                    </a:lnTo>
                    <a:lnTo>
                      <a:pt x="138" y="41"/>
                    </a:lnTo>
                    <a:lnTo>
                      <a:pt x="146" y="36"/>
                    </a:lnTo>
                    <a:lnTo>
                      <a:pt x="136" y="62"/>
                    </a:lnTo>
                    <a:lnTo>
                      <a:pt x="153" y="62"/>
                    </a:lnTo>
                    <a:lnTo>
                      <a:pt x="151" y="72"/>
                    </a:lnTo>
                    <a:lnTo>
                      <a:pt x="162" y="85"/>
                    </a:lnTo>
                    <a:lnTo>
                      <a:pt x="172" y="97"/>
                    </a:lnTo>
                    <a:lnTo>
                      <a:pt x="184" y="102"/>
                    </a:lnTo>
                    <a:lnTo>
                      <a:pt x="196" y="106"/>
                    </a:lnTo>
                    <a:lnTo>
                      <a:pt x="207" y="112"/>
                    </a:lnTo>
                    <a:lnTo>
                      <a:pt x="220" y="116"/>
                    </a:lnTo>
                    <a:lnTo>
                      <a:pt x="235" y="116"/>
                    </a:lnTo>
                    <a:lnTo>
                      <a:pt x="223" y="130"/>
                    </a:lnTo>
                    <a:lnTo>
                      <a:pt x="212" y="144"/>
                    </a:lnTo>
                    <a:lnTo>
                      <a:pt x="201" y="158"/>
                    </a:lnTo>
                    <a:lnTo>
                      <a:pt x="189" y="171"/>
                    </a:lnTo>
                    <a:lnTo>
                      <a:pt x="177" y="172"/>
                    </a:lnTo>
                    <a:lnTo>
                      <a:pt x="164" y="173"/>
                    </a:lnTo>
                    <a:lnTo>
                      <a:pt x="148" y="183"/>
                    </a:lnTo>
                    <a:lnTo>
                      <a:pt x="140" y="187"/>
                    </a:lnTo>
                    <a:lnTo>
                      <a:pt x="125" y="184"/>
                    </a:lnTo>
                    <a:lnTo>
                      <a:pt x="108" y="190"/>
                    </a:lnTo>
                    <a:lnTo>
                      <a:pt x="102" y="195"/>
                    </a:lnTo>
                    <a:lnTo>
                      <a:pt x="79" y="192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34" name="Freeform 522"/>
              <p:cNvSpPr>
                <a:spLocks/>
              </p:cNvSpPr>
              <p:nvPr/>
            </p:nvSpPr>
            <p:spPr bwMode="auto">
              <a:xfrm>
                <a:off x="3282" y="2272"/>
                <a:ext cx="235" cy="195"/>
              </a:xfrm>
              <a:custGeom>
                <a:avLst/>
                <a:gdLst/>
                <a:ahLst/>
                <a:cxnLst>
                  <a:cxn ang="0">
                    <a:pos x="79" y="192"/>
                  </a:cxn>
                  <a:cxn ang="0">
                    <a:pos x="60" y="179"/>
                  </a:cxn>
                  <a:cxn ang="0">
                    <a:pos x="46" y="176"/>
                  </a:cxn>
                  <a:cxn ang="0">
                    <a:pos x="42" y="162"/>
                  </a:cxn>
                  <a:cxn ang="0">
                    <a:pos x="33" y="158"/>
                  </a:cxn>
                  <a:cxn ang="0">
                    <a:pos x="26" y="147"/>
                  </a:cxn>
                  <a:cxn ang="0">
                    <a:pos x="21" y="135"/>
                  </a:cxn>
                  <a:cxn ang="0">
                    <a:pos x="6" y="122"/>
                  </a:cxn>
                  <a:cxn ang="0">
                    <a:pos x="0" y="116"/>
                  </a:cxn>
                  <a:cxn ang="0">
                    <a:pos x="6" y="107"/>
                  </a:cxn>
                  <a:cxn ang="0">
                    <a:pos x="17" y="105"/>
                  </a:cxn>
                  <a:cxn ang="0">
                    <a:pos x="19" y="85"/>
                  </a:cxn>
                  <a:cxn ang="0">
                    <a:pos x="20" y="67"/>
                  </a:cxn>
                  <a:cxn ang="0">
                    <a:pos x="29" y="65"/>
                  </a:cxn>
                  <a:cxn ang="0">
                    <a:pos x="33" y="45"/>
                  </a:cxn>
                  <a:cxn ang="0">
                    <a:pos x="49" y="16"/>
                  </a:cxn>
                  <a:cxn ang="0">
                    <a:pos x="56" y="18"/>
                  </a:cxn>
                  <a:cxn ang="0">
                    <a:pos x="63" y="9"/>
                  </a:cxn>
                  <a:cxn ang="0">
                    <a:pos x="70" y="15"/>
                  </a:cxn>
                  <a:cxn ang="0">
                    <a:pos x="74" y="0"/>
                  </a:cxn>
                  <a:cxn ang="0">
                    <a:pos x="82" y="9"/>
                  </a:cxn>
                  <a:cxn ang="0">
                    <a:pos x="90" y="7"/>
                  </a:cxn>
                  <a:cxn ang="0">
                    <a:pos x="99" y="9"/>
                  </a:cxn>
                  <a:cxn ang="0">
                    <a:pos x="109" y="15"/>
                  </a:cxn>
                  <a:cxn ang="0">
                    <a:pos x="115" y="21"/>
                  </a:cxn>
                  <a:cxn ang="0">
                    <a:pos x="124" y="32"/>
                  </a:cxn>
                  <a:cxn ang="0">
                    <a:pos x="137" y="36"/>
                  </a:cxn>
                  <a:cxn ang="0">
                    <a:pos x="138" y="41"/>
                  </a:cxn>
                  <a:cxn ang="0">
                    <a:pos x="146" y="36"/>
                  </a:cxn>
                  <a:cxn ang="0">
                    <a:pos x="136" y="62"/>
                  </a:cxn>
                  <a:cxn ang="0">
                    <a:pos x="153" y="62"/>
                  </a:cxn>
                  <a:cxn ang="0">
                    <a:pos x="151" y="72"/>
                  </a:cxn>
                  <a:cxn ang="0">
                    <a:pos x="162" y="85"/>
                  </a:cxn>
                  <a:cxn ang="0">
                    <a:pos x="172" y="97"/>
                  </a:cxn>
                  <a:cxn ang="0">
                    <a:pos x="184" y="102"/>
                  </a:cxn>
                  <a:cxn ang="0">
                    <a:pos x="196" y="106"/>
                  </a:cxn>
                  <a:cxn ang="0">
                    <a:pos x="207" y="112"/>
                  </a:cxn>
                  <a:cxn ang="0">
                    <a:pos x="220" y="116"/>
                  </a:cxn>
                  <a:cxn ang="0">
                    <a:pos x="235" y="116"/>
                  </a:cxn>
                  <a:cxn ang="0">
                    <a:pos x="223" y="130"/>
                  </a:cxn>
                  <a:cxn ang="0">
                    <a:pos x="212" y="144"/>
                  </a:cxn>
                  <a:cxn ang="0">
                    <a:pos x="201" y="158"/>
                  </a:cxn>
                  <a:cxn ang="0">
                    <a:pos x="189" y="171"/>
                  </a:cxn>
                  <a:cxn ang="0">
                    <a:pos x="177" y="172"/>
                  </a:cxn>
                  <a:cxn ang="0">
                    <a:pos x="164" y="173"/>
                  </a:cxn>
                  <a:cxn ang="0">
                    <a:pos x="148" y="183"/>
                  </a:cxn>
                  <a:cxn ang="0">
                    <a:pos x="140" y="187"/>
                  </a:cxn>
                  <a:cxn ang="0">
                    <a:pos x="125" y="184"/>
                  </a:cxn>
                  <a:cxn ang="0">
                    <a:pos x="108" y="190"/>
                  </a:cxn>
                  <a:cxn ang="0">
                    <a:pos x="102" y="195"/>
                  </a:cxn>
                  <a:cxn ang="0">
                    <a:pos x="79" y="192"/>
                  </a:cxn>
                </a:cxnLst>
                <a:rect l="0" t="0" r="r" b="b"/>
                <a:pathLst>
                  <a:path w="235" h="195">
                    <a:moveTo>
                      <a:pt x="79" y="192"/>
                    </a:moveTo>
                    <a:lnTo>
                      <a:pt x="60" y="179"/>
                    </a:lnTo>
                    <a:lnTo>
                      <a:pt x="46" y="176"/>
                    </a:lnTo>
                    <a:lnTo>
                      <a:pt x="42" y="162"/>
                    </a:lnTo>
                    <a:lnTo>
                      <a:pt x="33" y="158"/>
                    </a:lnTo>
                    <a:lnTo>
                      <a:pt x="26" y="147"/>
                    </a:lnTo>
                    <a:lnTo>
                      <a:pt x="21" y="135"/>
                    </a:lnTo>
                    <a:lnTo>
                      <a:pt x="6" y="122"/>
                    </a:lnTo>
                    <a:lnTo>
                      <a:pt x="0" y="116"/>
                    </a:lnTo>
                    <a:lnTo>
                      <a:pt x="6" y="107"/>
                    </a:lnTo>
                    <a:lnTo>
                      <a:pt x="17" y="105"/>
                    </a:lnTo>
                    <a:lnTo>
                      <a:pt x="19" y="85"/>
                    </a:lnTo>
                    <a:lnTo>
                      <a:pt x="20" y="67"/>
                    </a:lnTo>
                    <a:lnTo>
                      <a:pt x="29" y="65"/>
                    </a:lnTo>
                    <a:lnTo>
                      <a:pt x="33" y="45"/>
                    </a:lnTo>
                    <a:lnTo>
                      <a:pt x="49" y="16"/>
                    </a:lnTo>
                    <a:lnTo>
                      <a:pt x="56" y="18"/>
                    </a:lnTo>
                    <a:lnTo>
                      <a:pt x="63" y="9"/>
                    </a:lnTo>
                    <a:lnTo>
                      <a:pt x="70" y="15"/>
                    </a:lnTo>
                    <a:lnTo>
                      <a:pt x="74" y="0"/>
                    </a:lnTo>
                    <a:lnTo>
                      <a:pt x="82" y="9"/>
                    </a:lnTo>
                    <a:lnTo>
                      <a:pt x="90" y="7"/>
                    </a:lnTo>
                    <a:lnTo>
                      <a:pt x="99" y="9"/>
                    </a:lnTo>
                    <a:lnTo>
                      <a:pt x="109" y="15"/>
                    </a:lnTo>
                    <a:lnTo>
                      <a:pt x="115" y="21"/>
                    </a:lnTo>
                    <a:lnTo>
                      <a:pt x="124" y="32"/>
                    </a:lnTo>
                    <a:lnTo>
                      <a:pt x="137" y="36"/>
                    </a:lnTo>
                    <a:lnTo>
                      <a:pt x="138" y="41"/>
                    </a:lnTo>
                    <a:lnTo>
                      <a:pt x="146" y="36"/>
                    </a:lnTo>
                    <a:lnTo>
                      <a:pt x="136" y="62"/>
                    </a:lnTo>
                    <a:lnTo>
                      <a:pt x="153" y="62"/>
                    </a:lnTo>
                    <a:lnTo>
                      <a:pt x="151" y="72"/>
                    </a:lnTo>
                    <a:lnTo>
                      <a:pt x="162" y="85"/>
                    </a:lnTo>
                    <a:lnTo>
                      <a:pt x="172" y="97"/>
                    </a:lnTo>
                    <a:lnTo>
                      <a:pt x="184" y="102"/>
                    </a:lnTo>
                    <a:lnTo>
                      <a:pt x="196" y="106"/>
                    </a:lnTo>
                    <a:lnTo>
                      <a:pt x="207" y="112"/>
                    </a:lnTo>
                    <a:lnTo>
                      <a:pt x="220" y="116"/>
                    </a:lnTo>
                    <a:lnTo>
                      <a:pt x="235" y="116"/>
                    </a:lnTo>
                    <a:lnTo>
                      <a:pt x="223" y="130"/>
                    </a:lnTo>
                    <a:lnTo>
                      <a:pt x="212" y="144"/>
                    </a:lnTo>
                    <a:lnTo>
                      <a:pt x="201" y="158"/>
                    </a:lnTo>
                    <a:lnTo>
                      <a:pt x="189" y="171"/>
                    </a:lnTo>
                    <a:lnTo>
                      <a:pt x="177" y="172"/>
                    </a:lnTo>
                    <a:lnTo>
                      <a:pt x="164" y="173"/>
                    </a:lnTo>
                    <a:lnTo>
                      <a:pt x="148" y="183"/>
                    </a:lnTo>
                    <a:lnTo>
                      <a:pt x="140" y="187"/>
                    </a:lnTo>
                    <a:lnTo>
                      <a:pt x="125" y="184"/>
                    </a:lnTo>
                    <a:lnTo>
                      <a:pt x="108" y="190"/>
                    </a:lnTo>
                    <a:lnTo>
                      <a:pt x="102" y="195"/>
                    </a:lnTo>
                    <a:lnTo>
                      <a:pt x="79" y="192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28" name="Group 523"/>
            <p:cNvGrpSpPr>
              <a:grpSpLocks/>
            </p:cNvGrpSpPr>
            <p:nvPr/>
          </p:nvGrpSpPr>
          <p:grpSpPr bwMode="auto">
            <a:xfrm>
              <a:off x="5301296" y="3487350"/>
              <a:ext cx="265095" cy="400069"/>
              <a:chOff x="3408" y="2318"/>
              <a:chExt cx="160" cy="242"/>
            </a:xfrm>
            <a:solidFill>
              <a:srgbClr val="FFFFFF"/>
            </a:solidFill>
            <a:effectLst/>
          </p:grpSpPr>
          <p:sp>
            <p:nvSpPr>
              <p:cNvPr id="6736" name="Freeform 524"/>
              <p:cNvSpPr>
                <a:spLocks/>
              </p:cNvSpPr>
              <p:nvPr/>
            </p:nvSpPr>
            <p:spPr bwMode="auto">
              <a:xfrm>
                <a:off x="3408" y="2318"/>
                <a:ext cx="160" cy="242"/>
              </a:xfrm>
              <a:custGeom>
                <a:avLst/>
                <a:gdLst/>
                <a:ahLst/>
                <a:cxnLst>
                  <a:cxn ang="0">
                    <a:pos x="154" y="33"/>
                  </a:cxn>
                  <a:cxn ang="0">
                    <a:pos x="150" y="53"/>
                  </a:cxn>
                  <a:cxn ang="0">
                    <a:pos x="139" y="75"/>
                  </a:cxn>
                  <a:cxn ang="0">
                    <a:pos x="128" y="96"/>
                  </a:cxn>
                  <a:cxn ang="0">
                    <a:pos x="118" y="117"/>
                  </a:cxn>
                  <a:cxn ang="0">
                    <a:pos x="106" y="137"/>
                  </a:cxn>
                  <a:cxn ang="0">
                    <a:pos x="97" y="147"/>
                  </a:cxn>
                  <a:cxn ang="0">
                    <a:pos x="87" y="158"/>
                  </a:cxn>
                  <a:cxn ang="0">
                    <a:pos x="78" y="168"/>
                  </a:cxn>
                  <a:cxn ang="0">
                    <a:pos x="68" y="178"/>
                  </a:cxn>
                  <a:cxn ang="0">
                    <a:pos x="58" y="188"/>
                  </a:cxn>
                  <a:cxn ang="0">
                    <a:pos x="47" y="199"/>
                  </a:cxn>
                  <a:cxn ang="0">
                    <a:pos x="36" y="210"/>
                  </a:cxn>
                  <a:cxn ang="0">
                    <a:pos x="24" y="221"/>
                  </a:cxn>
                  <a:cxn ang="0">
                    <a:pos x="17" y="231"/>
                  </a:cxn>
                  <a:cxn ang="0">
                    <a:pos x="10" y="242"/>
                  </a:cxn>
                  <a:cxn ang="0">
                    <a:pos x="1" y="228"/>
                  </a:cxn>
                  <a:cxn ang="0">
                    <a:pos x="1" y="212"/>
                  </a:cxn>
                  <a:cxn ang="0">
                    <a:pos x="1" y="196"/>
                  </a:cxn>
                  <a:cxn ang="0">
                    <a:pos x="1" y="179"/>
                  </a:cxn>
                  <a:cxn ang="0">
                    <a:pos x="0" y="163"/>
                  </a:cxn>
                  <a:cxn ang="0">
                    <a:pos x="8" y="152"/>
                  </a:cxn>
                  <a:cxn ang="0">
                    <a:pos x="14" y="142"/>
                  </a:cxn>
                  <a:cxn ang="0">
                    <a:pos x="22" y="137"/>
                  </a:cxn>
                  <a:cxn ang="0">
                    <a:pos x="39" y="128"/>
                  </a:cxn>
                  <a:cxn ang="0">
                    <a:pos x="51" y="126"/>
                  </a:cxn>
                  <a:cxn ang="0">
                    <a:pos x="63" y="125"/>
                  </a:cxn>
                  <a:cxn ang="0">
                    <a:pos x="75" y="112"/>
                  </a:cxn>
                  <a:cxn ang="0">
                    <a:pos x="86" y="98"/>
                  </a:cxn>
                  <a:cxn ang="0">
                    <a:pos x="97" y="85"/>
                  </a:cxn>
                  <a:cxn ang="0">
                    <a:pos x="109" y="70"/>
                  </a:cxn>
                  <a:cxn ang="0">
                    <a:pos x="94" y="70"/>
                  </a:cxn>
                  <a:cxn ang="0">
                    <a:pos x="82" y="66"/>
                  </a:cxn>
                  <a:cxn ang="0">
                    <a:pos x="71" y="60"/>
                  </a:cxn>
                  <a:cxn ang="0">
                    <a:pos x="58" y="56"/>
                  </a:cxn>
                  <a:cxn ang="0">
                    <a:pos x="46" y="52"/>
                  </a:cxn>
                  <a:cxn ang="0">
                    <a:pos x="36" y="40"/>
                  </a:cxn>
                  <a:cxn ang="0">
                    <a:pos x="25" y="26"/>
                  </a:cxn>
                  <a:cxn ang="0">
                    <a:pos x="28" y="16"/>
                  </a:cxn>
                  <a:cxn ang="0">
                    <a:pos x="33" y="8"/>
                  </a:cxn>
                  <a:cxn ang="0">
                    <a:pos x="43" y="18"/>
                  </a:cxn>
                  <a:cxn ang="0">
                    <a:pos x="53" y="26"/>
                  </a:cxn>
                  <a:cxn ang="0">
                    <a:pos x="73" y="20"/>
                  </a:cxn>
                  <a:cxn ang="0">
                    <a:pos x="87" y="21"/>
                  </a:cxn>
                  <a:cxn ang="0">
                    <a:pos x="102" y="14"/>
                  </a:cxn>
                  <a:cxn ang="0">
                    <a:pos x="125" y="10"/>
                  </a:cxn>
                  <a:cxn ang="0">
                    <a:pos x="146" y="4"/>
                  </a:cxn>
                  <a:cxn ang="0">
                    <a:pos x="153" y="0"/>
                  </a:cxn>
                  <a:cxn ang="0">
                    <a:pos x="159" y="5"/>
                  </a:cxn>
                  <a:cxn ang="0">
                    <a:pos x="157" y="26"/>
                  </a:cxn>
                  <a:cxn ang="0">
                    <a:pos x="160" y="27"/>
                  </a:cxn>
                  <a:cxn ang="0">
                    <a:pos x="154" y="33"/>
                  </a:cxn>
                </a:cxnLst>
                <a:rect l="0" t="0" r="r" b="b"/>
                <a:pathLst>
                  <a:path w="160" h="242">
                    <a:moveTo>
                      <a:pt x="154" y="33"/>
                    </a:moveTo>
                    <a:lnTo>
                      <a:pt x="150" y="53"/>
                    </a:lnTo>
                    <a:lnTo>
                      <a:pt x="139" y="75"/>
                    </a:lnTo>
                    <a:lnTo>
                      <a:pt x="128" y="96"/>
                    </a:lnTo>
                    <a:lnTo>
                      <a:pt x="118" y="117"/>
                    </a:lnTo>
                    <a:lnTo>
                      <a:pt x="106" y="137"/>
                    </a:lnTo>
                    <a:lnTo>
                      <a:pt x="97" y="147"/>
                    </a:lnTo>
                    <a:lnTo>
                      <a:pt x="87" y="158"/>
                    </a:lnTo>
                    <a:lnTo>
                      <a:pt x="78" y="168"/>
                    </a:lnTo>
                    <a:lnTo>
                      <a:pt x="68" y="178"/>
                    </a:lnTo>
                    <a:lnTo>
                      <a:pt x="58" y="188"/>
                    </a:lnTo>
                    <a:lnTo>
                      <a:pt x="47" y="199"/>
                    </a:lnTo>
                    <a:lnTo>
                      <a:pt x="36" y="210"/>
                    </a:lnTo>
                    <a:lnTo>
                      <a:pt x="24" y="221"/>
                    </a:lnTo>
                    <a:lnTo>
                      <a:pt x="17" y="231"/>
                    </a:lnTo>
                    <a:lnTo>
                      <a:pt x="10" y="242"/>
                    </a:lnTo>
                    <a:lnTo>
                      <a:pt x="1" y="228"/>
                    </a:lnTo>
                    <a:lnTo>
                      <a:pt x="1" y="212"/>
                    </a:lnTo>
                    <a:lnTo>
                      <a:pt x="1" y="196"/>
                    </a:lnTo>
                    <a:lnTo>
                      <a:pt x="1" y="179"/>
                    </a:lnTo>
                    <a:lnTo>
                      <a:pt x="0" y="163"/>
                    </a:lnTo>
                    <a:lnTo>
                      <a:pt x="8" y="152"/>
                    </a:lnTo>
                    <a:lnTo>
                      <a:pt x="14" y="142"/>
                    </a:lnTo>
                    <a:lnTo>
                      <a:pt x="22" y="137"/>
                    </a:lnTo>
                    <a:lnTo>
                      <a:pt x="39" y="128"/>
                    </a:lnTo>
                    <a:lnTo>
                      <a:pt x="51" y="126"/>
                    </a:lnTo>
                    <a:lnTo>
                      <a:pt x="63" y="125"/>
                    </a:lnTo>
                    <a:lnTo>
                      <a:pt x="75" y="112"/>
                    </a:lnTo>
                    <a:lnTo>
                      <a:pt x="86" y="98"/>
                    </a:lnTo>
                    <a:lnTo>
                      <a:pt x="97" y="85"/>
                    </a:lnTo>
                    <a:lnTo>
                      <a:pt x="109" y="70"/>
                    </a:lnTo>
                    <a:lnTo>
                      <a:pt x="94" y="70"/>
                    </a:lnTo>
                    <a:lnTo>
                      <a:pt x="82" y="66"/>
                    </a:lnTo>
                    <a:lnTo>
                      <a:pt x="71" y="60"/>
                    </a:lnTo>
                    <a:lnTo>
                      <a:pt x="58" y="56"/>
                    </a:lnTo>
                    <a:lnTo>
                      <a:pt x="46" y="52"/>
                    </a:lnTo>
                    <a:lnTo>
                      <a:pt x="36" y="40"/>
                    </a:lnTo>
                    <a:lnTo>
                      <a:pt x="25" y="26"/>
                    </a:lnTo>
                    <a:lnTo>
                      <a:pt x="28" y="16"/>
                    </a:lnTo>
                    <a:lnTo>
                      <a:pt x="33" y="8"/>
                    </a:lnTo>
                    <a:lnTo>
                      <a:pt x="43" y="18"/>
                    </a:lnTo>
                    <a:lnTo>
                      <a:pt x="53" y="26"/>
                    </a:lnTo>
                    <a:lnTo>
                      <a:pt x="73" y="20"/>
                    </a:lnTo>
                    <a:lnTo>
                      <a:pt x="87" y="21"/>
                    </a:lnTo>
                    <a:lnTo>
                      <a:pt x="102" y="14"/>
                    </a:lnTo>
                    <a:lnTo>
                      <a:pt x="125" y="10"/>
                    </a:lnTo>
                    <a:lnTo>
                      <a:pt x="146" y="4"/>
                    </a:lnTo>
                    <a:lnTo>
                      <a:pt x="153" y="0"/>
                    </a:lnTo>
                    <a:lnTo>
                      <a:pt x="159" y="5"/>
                    </a:lnTo>
                    <a:lnTo>
                      <a:pt x="157" y="26"/>
                    </a:lnTo>
                    <a:lnTo>
                      <a:pt x="160" y="27"/>
                    </a:lnTo>
                    <a:lnTo>
                      <a:pt x="154" y="33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37" name="Freeform 525"/>
              <p:cNvSpPr>
                <a:spLocks/>
              </p:cNvSpPr>
              <p:nvPr/>
            </p:nvSpPr>
            <p:spPr bwMode="auto">
              <a:xfrm>
                <a:off x="3408" y="2318"/>
                <a:ext cx="160" cy="242"/>
              </a:xfrm>
              <a:custGeom>
                <a:avLst/>
                <a:gdLst/>
                <a:ahLst/>
                <a:cxnLst>
                  <a:cxn ang="0">
                    <a:pos x="154" y="33"/>
                  </a:cxn>
                  <a:cxn ang="0">
                    <a:pos x="150" y="53"/>
                  </a:cxn>
                  <a:cxn ang="0">
                    <a:pos x="139" y="75"/>
                  </a:cxn>
                  <a:cxn ang="0">
                    <a:pos x="128" y="96"/>
                  </a:cxn>
                  <a:cxn ang="0">
                    <a:pos x="118" y="117"/>
                  </a:cxn>
                  <a:cxn ang="0">
                    <a:pos x="106" y="137"/>
                  </a:cxn>
                  <a:cxn ang="0">
                    <a:pos x="97" y="147"/>
                  </a:cxn>
                  <a:cxn ang="0">
                    <a:pos x="87" y="158"/>
                  </a:cxn>
                  <a:cxn ang="0">
                    <a:pos x="78" y="168"/>
                  </a:cxn>
                  <a:cxn ang="0">
                    <a:pos x="68" y="178"/>
                  </a:cxn>
                  <a:cxn ang="0">
                    <a:pos x="58" y="188"/>
                  </a:cxn>
                  <a:cxn ang="0">
                    <a:pos x="47" y="199"/>
                  </a:cxn>
                  <a:cxn ang="0">
                    <a:pos x="36" y="210"/>
                  </a:cxn>
                  <a:cxn ang="0">
                    <a:pos x="24" y="221"/>
                  </a:cxn>
                  <a:cxn ang="0">
                    <a:pos x="17" y="231"/>
                  </a:cxn>
                  <a:cxn ang="0">
                    <a:pos x="10" y="242"/>
                  </a:cxn>
                  <a:cxn ang="0">
                    <a:pos x="1" y="228"/>
                  </a:cxn>
                  <a:cxn ang="0">
                    <a:pos x="1" y="212"/>
                  </a:cxn>
                  <a:cxn ang="0">
                    <a:pos x="1" y="196"/>
                  </a:cxn>
                  <a:cxn ang="0">
                    <a:pos x="1" y="179"/>
                  </a:cxn>
                  <a:cxn ang="0">
                    <a:pos x="0" y="163"/>
                  </a:cxn>
                  <a:cxn ang="0">
                    <a:pos x="8" y="152"/>
                  </a:cxn>
                  <a:cxn ang="0">
                    <a:pos x="14" y="142"/>
                  </a:cxn>
                  <a:cxn ang="0">
                    <a:pos x="22" y="137"/>
                  </a:cxn>
                  <a:cxn ang="0">
                    <a:pos x="39" y="128"/>
                  </a:cxn>
                  <a:cxn ang="0">
                    <a:pos x="51" y="126"/>
                  </a:cxn>
                  <a:cxn ang="0">
                    <a:pos x="63" y="125"/>
                  </a:cxn>
                  <a:cxn ang="0">
                    <a:pos x="75" y="112"/>
                  </a:cxn>
                  <a:cxn ang="0">
                    <a:pos x="86" y="98"/>
                  </a:cxn>
                  <a:cxn ang="0">
                    <a:pos x="97" y="85"/>
                  </a:cxn>
                  <a:cxn ang="0">
                    <a:pos x="109" y="70"/>
                  </a:cxn>
                  <a:cxn ang="0">
                    <a:pos x="94" y="70"/>
                  </a:cxn>
                  <a:cxn ang="0">
                    <a:pos x="82" y="66"/>
                  </a:cxn>
                  <a:cxn ang="0">
                    <a:pos x="71" y="60"/>
                  </a:cxn>
                  <a:cxn ang="0">
                    <a:pos x="58" y="56"/>
                  </a:cxn>
                  <a:cxn ang="0">
                    <a:pos x="46" y="52"/>
                  </a:cxn>
                  <a:cxn ang="0">
                    <a:pos x="36" y="40"/>
                  </a:cxn>
                  <a:cxn ang="0">
                    <a:pos x="25" y="26"/>
                  </a:cxn>
                  <a:cxn ang="0">
                    <a:pos x="28" y="16"/>
                  </a:cxn>
                  <a:cxn ang="0">
                    <a:pos x="33" y="8"/>
                  </a:cxn>
                  <a:cxn ang="0">
                    <a:pos x="43" y="18"/>
                  </a:cxn>
                  <a:cxn ang="0">
                    <a:pos x="53" y="26"/>
                  </a:cxn>
                  <a:cxn ang="0">
                    <a:pos x="73" y="20"/>
                  </a:cxn>
                  <a:cxn ang="0">
                    <a:pos x="87" y="21"/>
                  </a:cxn>
                  <a:cxn ang="0">
                    <a:pos x="102" y="14"/>
                  </a:cxn>
                  <a:cxn ang="0">
                    <a:pos x="125" y="10"/>
                  </a:cxn>
                  <a:cxn ang="0">
                    <a:pos x="146" y="4"/>
                  </a:cxn>
                  <a:cxn ang="0">
                    <a:pos x="153" y="0"/>
                  </a:cxn>
                  <a:cxn ang="0">
                    <a:pos x="159" y="5"/>
                  </a:cxn>
                  <a:cxn ang="0">
                    <a:pos x="157" y="26"/>
                  </a:cxn>
                  <a:cxn ang="0">
                    <a:pos x="160" y="27"/>
                  </a:cxn>
                  <a:cxn ang="0">
                    <a:pos x="154" y="33"/>
                  </a:cxn>
                </a:cxnLst>
                <a:rect l="0" t="0" r="r" b="b"/>
                <a:pathLst>
                  <a:path w="160" h="242">
                    <a:moveTo>
                      <a:pt x="154" y="33"/>
                    </a:moveTo>
                    <a:lnTo>
                      <a:pt x="150" y="53"/>
                    </a:lnTo>
                    <a:lnTo>
                      <a:pt x="139" y="75"/>
                    </a:lnTo>
                    <a:lnTo>
                      <a:pt x="128" y="96"/>
                    </a:lnTo>
                    <a:lnTo>
                      <a:pt x="118" y="117"/>
                    </a:lnTo>
                    <a:lnTo>
                      <a:pt x="106" y="137"/>
                    </a:lnTo>
                    <a:lnTo>
                      <a:pt x="97" y="147"/>
                    </a:lnTo>
                    <a:lnTo>
                      <a:pt x="87" y="158"/>
                    </a:lnTo>
                    <a:lnTo>
                      <a:pt x="78" y="168"/>
                    </a:lnTo>
                    <a:lnTo>
                      <a:pt x="68" y="178"/>
                    </a:lnTo>
                    <a:lnTo>
                      <a:pt x="58" y="188"/>
                    </a:lnTo>
                    <a:lnTo>
                      <a:pt x="47" y="199"/>
                    </a:lnTo>
                    <a:lnTo>
                      <a:pt x="36" y="210"/>
                    </a:lnTo>
                    <a:lnTo>
                      <a:pt x="24" y="221"/>
                    </a:lnTo>
                    <a:lnTo>
                      <a:pt x="17" y="231"/>
                    </a:lnTo>
                    <a:lnTo>
                      <a:pt x="10" y="242"/>
                    </a:lnTo>
                    <a:lnTo>
                      <a:pt x="1" y="228"/>
                    </a:lnTo>
                    <a:lnTo>
                      <a:pt x="1" y="212"/>
                    </a:lnTo>
                    <a:lnTo>
                      <a:pt x="1" y="196"/>
                    </a:lnTo>
                    <a:lnTo>
                      <a:pt x="1" y="179"/>
                    </a:lnTo>
                    <a:lnTo>
                      <a:pt x="0" y="163"/>
                    </a:lnTo>
                    <a:lnTo>
                      <a:pt x="8" y="152"/>
                    </a:lnTo>
                    <a:lnTo>
                      <a:pt x="14" y="142"/>
                    </a:lnTo>
                    <a:lnTo>
                      <a:pt x="22" y="137"/>
                    </a:lnTo>
                    <a:lnTo>
                      <a:pt x="39" y="128"/>
                    </a:lnTo>
                    <a:lnTo>
                      <a:pt x="51" y="126"/>
                    </a:lnTo>
                    <a:lnTo>
                      <a:pt x="63" y="125"/>
                    </a:lnTo>
                    <a:lnTo>
                      <a:pt x="75" y="112"/>
                    </a:lnTo>
                    <a:lnTo>
                      <a:pt x="86" y="98"/>
                    </a:lnTo>
                    <a:lnTo>
                      <a:pt x="97" y="85"/>
                    </a:lnTo>
                    <a:lnTo>
                      <a:pt x="109" y="70"/>
                    </a:lnTo>
                    <a:lnTo>
                      <a:pt x="94" y="70"/>
                    </a:lnTo>
                    <a:lnTo>
                      <a:pt x="82" y="66"/>
                    </a:lnTo>
                    <a:lnTo>
                      <a:pt x="71" y="60"/>
                    </a:lnTo>
                    <a:lnTo>
                      <a:pt x="58" y="56"/>
                    </a:lnTo>
                    <a:lnTo>
                      <a:pt x="46" y="52"/>
                    </a:lnTo>
                    <a:lnTo>
                      <a:pt x="36" y="40"/>
                    </a:lnTo>
                    <a:lnTo>
                      <a:pt x="25" y="26"/>
                    </a:lnTo>
                    <a:lnTo>
                      <a:pt x="28" y="16"/>
                    </a:lnTo>
                    <a:lnTo>
                      <a:pt x="33" y="8"/>
                    </a:lnTo>
                    <a:lnTo>
                      <a:pt x="43" y="18"/>
                    </a:lnTo>
                    <a:lnTo>
                      <a:pt x="53" y="26"/>
                    </a:lnTo>
                    <a:lnTo>
                      <a:pt x="73" y="20"/>
                    </a:lnTo>
                    <a:lnTo>
                      <a:pt x="87" y="21"/>
                    </a:lnTo>
                    <a:lnTo>
                      <a:pt x="102" y="14"/>
                    </a:lnTo>
                    <a:lnTo>
                      <a:pt x="125" y="10"/>
                    </a:lnTo>
                    <a:lnTo>
                      <a:pt x="146" y="4"/>
                    </a:lnTo>
                    <a:lnTo>
                      <a:pt x="153" y="0"/>
                    </a:lnTo>
                    <a:lnTo>
                      <a:pt x="159" y="5"/>
                    </a:lnTo>
                    <a:lnTo>
                      <a:pt x="157" y="26"/>
                    </a:lnTo>
                    <a:lnTo>
                      <a:pt x="160" y="27"/>
                    </a:lnTo>
                    <a:lnTo>
                      <a:pt x="154" y="33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29" name="Group 526"/>
            <p:cNvGrpSpPr>
              <a:grpSpLocks/>
            </p:cNvGrpSpPr>
            <p:nvPr/>
          </p:nvGrpSpPr>
          <p:grpSpPr bwMode="auto">
            <a:xfrm>
              <a:off x="4795465" y="3155552"/>
              <a:ext cx="427019" cy="581671"/>
              <a:chOff x="3104" y="2118"/>
              <a:chExt cx="257" cy="351"/>
            </a:xfrm>
            <a:solidFill>
              <a:srgbClr val="FFFFFF"/>
            </a:solidFill>
            <a:effectLst/>
          </p:grpSpPr>
          <p:sp>
            <p:nvSpPr>
              <p:cNvPr id="6739" name="Freeform 527"/>
              <p:cNvSpPr>
                <a:spLocks/>
              </p:cNvSpPr>
              <p:nvPr/>
            </p:nvSpPr>
            <p:spPr bwMode="auto">
              <a:xfrm>
                <a:off x="3104" y="2118"/>
                <a:ext cx="257" cy="351"/>
              </a:xfrm>
              <a:custGeom>
                <a:avLst/>
                <a:gdLst/>
                <a:ahLst/>
                <a:cxnLst>
                  <a:cxn ang="0">
                    <a:pos x="30" y="56"/>
                  </a:cxn>
                  <a:cxn ang="0">
                    <a:pos x="45" y="37"/>
                  </a:cxn>
                  <a:cxn ang="0">
                    <a:pos x="56" y="20"/>
                  </a:cxn>
                  <a:cxn ang="0">
                    <a:pos x="79" y="20"/>
                  </a:cxn>
                  <a:cxn ang="0">
                    <a:pos x="105" y="20"/>
                  </a:cxn>
                  <a:cxn ang="0">
                    <a:pos x="129" y="20"/>
                  </a:cxn>
                  <a:cxn ang="0">
                    <a:pos x="142" y="15"/>
                  </a:cxn>
                  <a:cxn ang="0">
                    <a:pos x="163" y="22"/>
                  </a:cxn>
                  <a:cxn ang="0">
                    <a:pos x="186" y="17"/>
                  </a:cxn>
                  <a:cxn ang="0">
                    <a:pos x="197" y="4"/>
                  </a:cxn>
                  <a:cxn ang="0">
                    <a:pos x="207" y="0"/>
                  </a:cxn>
                  <a:cxn ang="0">
                    <a:pos x="228" y="22"/>
                  </a:cxn>
                  <a:cxn ang="0">
                    <a:pos x="237" y="57"/>
                  </a:cxn>
                  <a:cxn ang="0">
                    <a:pos x="257" y="95"/>
                  </a:cxn>
                  <a:cxn ang="0">
                    <a:pos x="237" y="110"/>
                  </a:cxn>
                  <a:cxn ang="0">
                    <a:pos x="229" y="156"/>
                  </a:cxn>
                  <a:cxn ang="0">
                    <a:pos x="212" y="199"/>
                  </a:cxn>
                  <a:cxn ang="0">
                    <a:pos x="199" y="221"/>
                  </a:cxn>
                  <a:cxn ang="0">
                    <a:pos x="195" y="260"/>
                  </a:cxn>
                  <a:cxn ang="0">
                    <a:pos x="179" y="271"/>
                  </a:cxn>
                  <a:cxn ang="0">
                    <a:pos x="200" y="289"/>
                  </a:cxn>
                  <a:cxn ang="0">
                    <a:pos x="212" y="312"/>
                  </a:cxn>
                  <a:cxn ang="0">
                    <a:pos x="225" y="331"/>
                  </a:cxn>
                  <a:cxn ang="0">
                    <a:pos x="201" y="331"/>
                  </a:cxn>
                  <a:cxn ang="0">
                    <a:pos x="188" y="345"/>
                  </a:cxn>
                  <a:cxn ang="0">
                    <a:pos x="161" y="349"/>
                  </a:cxn>
                  <a:cxn ang="0">
                    <a:pos x="147" y="348"/>
                  </a:cxn>
                  <a:cxn ang="0">
                    <a:pos x="133" y="340"/>
                  </a:cxn>
                  <a:cxn ang="0">
                    <a:pos x="117" y="333"/>
                  </a:cxn>
                  <a:cxn ang="0">
                    <a:pos x="95" y="328"/>
                  </a:cxn>
                  <a:cxn ang="0">
                    <a:pos x="88" y="318"/>
                  </a:cxn>
                  <a:cxn ang="0">
                    <a:pos x="73" y="297"/>
                  </a:cxn>
                  <a:cxn ang="0">
                    <a:pos x="56" y="276"/>
                  </a:cxn>
                  <a:cxn ang="0">
                    <a:pos x="39" y="260"/>
                  </a:cxn>
                  <a:cxn ang="0">
                    <a:pos x="31" y="241"/>
                  </a:cxn>
                  <a:cxn ang="0">
                    <a:pos x="17" y="219"/>
                  </a:cxn>
                  <a:cxn ang="0">
                    <a:pos x="13" y="199"/>
                  </a:cxn>
                  <a:cxn ang="0">
                    <a:pos x="0" y="185"/>
                  </a:cxn>
                  <a:cxn ang="0">
                    <a:pos x="8" y="163"/>
                  </a:cxn>
                  <a:cxn ang="0">
                    <a:pos x="10" y="152"/>
                  </a:cxn>
                  <a:cxn ang="0">
                    <a:pos x="22" y="133"/>
                  </a:cxn>
                  <a:cxn ang="0">
                    <a:pos x="32" y="117"/>
                  </a:cxn>
                  <a:cxn ang="0">
                    <a:pos x="31" y="82"/>
                  </a:cxn>
                </a:cxnLst>
                <a:rect l="0" t="0" r="r" b="b"/>
                <a:pathLst>
                  <a:path w="257" h="351">
                    <a:moveTo>
                      <a:pt x="31" y="65"/>
                    </a:moveTo>
                    <a:lnTo>
                      <a:pt x="30" y="56"/>
                    </a:lnTo>
                    <a:lnTo>
                      <a:pt x="45" y="56"/>
                    </a:lnTo>
                    <a:lnTo>
                      <a:pt x="45" y="37"/>
                    </a:lnTo>
                    <a:lnTo>
                      <a:pt x="44" y="20"/>
                    </a:lnTo>
                    <a:lnTo>
                      <a:pt x="56" y="20"/>
                    </a:lnTo>
                    <a:lnTo>
                      <a:pt x="68" y="20"/>
                    </a:lnTo>
                    <a:lnTo>
                      <a:pt x="79" y="20"/>
                    </a:lnTo>
                    <a:lnTo>
                      <a:pt x="93" y="20"/>
                    </a:lnTo>
                    <a:lnTo>
                      <a:pt x="105" y="20"/>
                    </a:lnTo>
                    <a:lnTo>
                      <a:pt x="117" y="20"/>
                    </a:lnTo>
                    <a:lnTo>
                      <a:pt x="129" y="20"/>
                    </a:lnTo>
                    <a:lnTo>
                      <a:pt x="141" y="20"/>
                    </a:lnTo>
                    <a:lnTo>
                      <a:pt x="142" y="15"/>
                    </a:lnTo>
                    <a:lnTo>
                      <a:pt x="143" y="20"/>
                    </a:lnTo>
                    <a:lnTo>
                      <a:pt x="163" y="22"/>
                    </a:lnTo>
                    <a:lnTo>
                      <a:pt x="183" y="24"/>
                    </a:lnTo>
                    <a:lnTo>
                      <a:pt x="186" y="17"/>
                    </a:lnTo>
                    <a:lnTo>
                      <a:pt x="194" y="14"/>
                    </a:lnTo>
                    <a:lnTo>
                      <a:pt x="197" y="4"/>
                    </a:lnTo>
                    <a:lnTo>
                      <a:pt x="202" y="7"/>
                    </a:lnTo>
                    <a:lnTo>
                      <a:pt x="207" y="0"/>
                    </a:lnTo>
                    <a:lnTo>
                      <a:pt x="217" y="11"/>
                    </a:lnTo>
                    <a:lnTo>
                      <a:pt x="228" y="22"/>
                    </a:lnTo>
                    <a:lnTo>
                      <a:pt x="233" y="35"/>
                    </a:lnTo>
                    <a:lnTo>
                      <a:pt x="237" y="57"/>
                    </a:lnTo>
                    <a:lnTo>
                      <a:pt x="242" y="79"/>
                    </a:lnTo>
                    <a:lnTo>
                      <a:pt x="257" y="95"/>
                    </a:lnTo>
                    <a:lnTo>
                      <a:pt x="247" y="102"/>
                    </a:lnTo>
                    <a:lnTo>
                      <a:pt x="237" y="110"/>
                    </a:lnTo>
                    <a:lnTo>
                      <a:pt x="231" y="132"/>
                    </a:lnTo>
                    <a:lnTo>
                      <a:pt x="229" y="156"/>
                    </a:lnTo>
                    <a:lnTo>
                      <a:pt x="227" y="170"/>
                    </a:lnTo>
                    <a:lnTo>
                      <a:pt x="212" y="199"/>
                    </a:lnTo>
                    <a:lnTo>
                      <a:pt x="207" y="219"/>
                    </a:lnTo>
                    <a:lnTo>
                      <a:pt x="199" y="221"/>
                    </a:lnTo>
                    <a:lnTo>
                      <a:pt x="197" y="240"/>
                    </a:lnTo>
                    <a:lnTo>
                      <a:pt x="195" y="260"/>
                    </a:lnTo>
                    <a:lnTo>
                      <a:pt x="184" y="262"/>
                    </a:lnTo>
                    <a:lnTo>
                      <a:pt x="179" y="271"/>
                    </a:lnTo>
                    <a:lnTo>
                      <a:pt x="184" y="276"/>
                    </a:lnTo>
                    <a:lnTo>
                      <a:pt x="200" y="289"/>
                    </a:lnTo>
                    <a:lnTo>
                      <a:pt x="205" y="301"/>
                    </a:lnTo>
                    <a:lnTo>
                      <a:pt x="212" y="312"/>
                    </a:lnTo>
                    <a:lnTo>
                      <a:pt x="221" y="317"/>
                    </a:lnTo>
                    <a:lnTo>
                      <a:pt x="225" y="331"/>
                    </a:lnTo>
                    <a:lnTo>
                      <a:pt x="213" y="331"/>
                    </a:lnTo>
                    <a:lnTo>
                      <a:pt x="201" y="331"/>
                    </a:lnTo>
                    <a:lnTo>
                      <a:pt x="194" y="338"/>
                    </a:lnTo>
                    <a:lnTo>
                      <a:pt x="188" y="345"/>
                    </a:lnTo>
                    <a:lnTo>
                      <a:pt x="170" y="345"/>
                    </a:lnTo>
                    <a:lnTo>
                      <a:pt x="161" y="349"/>
                    </a:lnTo>
                    <a:lnTo>
                      <a:pt x="158" y="347"/>
                    </a:lnTo>
                    <a:lnTo>
                      <a:pt x="147" y="348"/>
                    </a:lnTo>
                    <a:lnTo>
                      <a:pt x="144" y="351"/>
                    </a:lnTo>
                    <a:lnTo>
                      <a:pt x="133" y="340"/>
                    </a:lnTo>
                    <a:lnTo>
                      <a:pt x="122" y="330"/>
                    </a:lnTo>
                    <a:lnTo>
                      <a:pt x="117" y="333"/>
                    </a:lnTo>
                    <a:lnTo>
                      <a:pt x="108" y="336"/>
                    </a:lnTo>
                    <a:lnTo>
                      <a:pt x="95" y="328"/>
                    </a:lnTo>
                    <a:lnTo>
                      <a:pt x="92" y="323"/>
                    </a:lnTo>
                    <a:lnTo>
                      <a:pt x="88" y="318"/>
                    </a:lnTo>
                    <a:lnTo>
                      <a:pt x="79" y="306"/>
                    </a:lnTo>
                    <a:lnTo>
                      <a:pt x="73" y="297"/>
                    </a:lnTo>
                    <a:lnTo>
                      <a:pt x="58" y="284"/>
                    </a:lnTo>
                    <a:lnTo>
                      <a:pt x="56" y="276"/>
                    </a:lnTo>
                    <a:lnTo>
                      <a:pt x="42" y="266"/>
                    </a:lnTo>
                    <a:lnTo>
                      <a:pt x="39" y="260"/>
                    </a:lnTo>
                    <a:lnTo>
                      <a:pt x="28" y="257"/>
                    </a:lnTo>
                    <a:lnTo>
                      <a:pt x="31" y="241"/>
                    </a:lnTo>
                    <a:lnTo>
                      <a:pt x="24" y="230"/>
                    </a:lnTo>
                    <a:lnTo>
                      <a:pt x="17" y="219"/>
                    </a:lnTo>
                    <a:lnTo>
                      <a:pt x="15" y="209"/>
                    </a:lnTo>
                    <a:lnTo>
                      <a:pt x="13" y="199"/>
                    </a:lnTo>
                    <a:lnTo>
                      <a:pt x="7" y="186"/>
                    </a:lnTo>
                    <a:lnTo>
                      <a:pt x="0" y="185"/>
                    </a:lnTo>
                    <a:lnTo>
                      <a:pt x="6" y="172"/>
                    </a:lnTo>
                    <a:lnTo>
                      <a:pt x="8" y="163"/>
                    </a:lnTo>
                    <a:lnTo>
                      <a:pt x="9" y="158"/>
                    </a:lnTo>
                    <a:lnTo>
                      <a:pt x="10" y="152"/>
                    </a:lnTo>
                    <a:lnTo>
                      <a:pt x="17" y="137"/>
                    </a:lnTo>
                    <a:lnTo>
                      <a:pt x="22" y="133"/>
                    </a:lnTo>
                    <a:lnTo>
                      <a:pt x="33" y="133"/>
                    </a:lnTo>
                    <a:lnTo>
                      <a:pt x="32" y="117"/>
                    </a:lnTo>
                    <a:lnTo>
                      <a:pt x="32" y="99"/>
                    </a:lnTo>
                    <a:lnTo>
                      <a:pt x="31" y="82"/>
                    </a:lnTo>
                    <a:lnTo>
                      <a:pt x="31" y="65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40" name="Freeform 528"/>
              <p:cNvSpPr>
                <a:spLocks/>
              </p:cNvSpPr>
              <p:nvPr/>
            </p:nvSpPr>
            <p:spPr bwMode="auto">
              <a:xfrm>
                <a:off x="3104" y="2118"/>
                <a:ext cx="257" cy="351"/>
              </a:xfrm>
              <a:custGeom>
                <a:avLst/>
                <a:gdLst/>
                <a:ahLst/>
                <a:cxnLst>
                  <a:cxn ang="0">
                    <a:pos x="30" y="56"/>
                  </a:cxn>
                  <a:cxn ang="0">
                    <a:pos x="45" y="37"/>
                  </a:cxn>
                  <a:cxn ang="0">
                    <a:pos x="56" y="20"/>
                  </a:cxn>
                  <a:cxn ang="0">
                    <a:pos x="79" y="20"/>
                  </a:cxn>
                  <a:cxn ang="0">
                    <a:pos x="105" y="20"/>
                  </a:cxn>
                  <a:cxn ang="0">
                    <a:pos x="129" y="20"/>
                  </a:cxn>
                  <a:cxn ang="0">
                    <a:pos x="142" y="15"/>
                  </a:cxn>
                  <a:cxn ang="0">
                    <a:pos x="163" y="22"/>
                  </a:cxn>
                  <a:cxn ang="0">
                    <a:pos x="186" y="17"/>
                  </a:cxn>
                  <a:cxn ang="0">
                    <a:pos x="197" y="4"/>
                  </a:cxn>
                  <a:cxn ang="0">
                    <a:pos x="207" y="0"/>
                  </a:cxn>
                  <a:cxn ang="0">
                    <a:pos x="228" y="22"/>
                  </a:cxn>
                  <a:cxn ang="0">
                    <a:pos x="237" y="57"/>
                  </a:cxn>
                  <a:cxn ang="0">
                    <a:pos x="257" y="95"/>
                  </a:cxn>
                  <a:cxn ang="0">
                    <a:pos x="237" y="110"/>
                  </a:cxn>
                  <a:cxn ang="0">
                    <a:pos x="229" y="156"/>
                  </a:cxn>
                  <a:cxn ang="0">
                    <a:pos x="212" y="199"/>
                  </a:cxn>
                  <a:cxn ang="0">
                    <a:pos x="199" y="221"/>
                  </a:cxn>
                  <a:cxn ang="0">
                    <a:pos x="195" y="260"/>
                  </a:cxn>
                  <a:cxn ang="0">
                    <a:pos x="179" y="271"/>
                  </a:cxn>
                  <a:cxn ang="0">
                    <a:pos x="200" y="289"/>
                  </a:cxn>
                  <a:cxn ang="0">
                    <a:pos x="212" y="312"/>
                  </a:cxn>
                  <a:cxn ang="0">
                    <a:pos x="225" y="331"/>
                  </a:cxn>
                  <a:cxn ang="0">
                    <a:pos x="201" y="331"/>
                  </a:cxn>
                  <a:cxn ang="0">
                    <a:pos x="188" y="345"/>
                  </a:cxn>
                  <a:cxn ang="0">
                    <a:pos x="161" y="349"/>
                  </a:cxn>
                  <a:cxn ang="0">
                    <a:pos x="147" y="348"/>
                  </a:cxn>
                  <a:cxn ang="0">
                    <a:pos x="133" y="340"/>
                  </a:cxn>
                  <a:cxn ang="0">
                    <a:pos x="117" y="333"/>
                  </a:cxn>
                  <a:cxn ang="0">
                    <a:pos x="95" y="328"/>
                  </a:cxn>
                  <a:cxn ang="0">
                    <a:pos x="88" y="318"/>
                  </a:cxn>
                  <a:cxn ang="0">
                    <a:pos x="73" y="297"/>
                  </a:cxn>
                  <a:cxn ang="0">
                    <a:pos x="56" y="276"/>
                  </a:cxn>
                  <a:cxn ang="0">
                    <a:pos x="39" y="260"/>
                  </a:cxn>
                  <a:cxn ang="0">
                    <a:pos x="31" y="241"/>
                  </a:cxn>
                  <a:cxn ang="0">
                    <a:pos x="17" y="219"/>
                  </a:cxn>
                  <a:cxn ang="0">
                    <a:pos x="13" y="199"/>
                  </a:cxn>
                  <a:cxn ang="0">
                    <a:pos x="0" y="185"/>
                  </a:cxn>
                  <a:cxn ang="0">
                    <a:pos x="8" y="163"/>
                  </a:cxn>
                  <a:cxn ang="0">
                    <a:pos x="10" y="152"/>
                  </a:cxn>
                  <a:cxn ang="0">
                    <a:pos x="22" y="133"/>
                  </a:cxn>
                  <a:cxn ang="0">
                    <a:pos x="32" y="117"/>
                  </a:cxn>
                  <a:cxn ang="0">
                    <a:pos x="31" y="82"/>
                  </a:cxn>
                </a:cxnLst>
                <a:rect l="0" t="0" r="r" b="b"/>
                <a:pathLst>
                  <a:path w="257" h="351">
                    <a:moveTo>
                      <a:pt x="31" y="65"/>
                    </a:moveTo>
                    <a:lnTo>
                      <a:pt x="30" y="56"/>
                    </a:lnTo>
                    <a:lnTo>
                      <a:pt x="45" y="56"/>
                    </a:lnTo>
                    <a:lnTo>
                      <a:pt x="45" y="37"/>
                    </a:lnTo>
                    <a:lnTo>
                      <a:pt x="44" y="20"/>
                    </a:lnTo>
                    <a:lnTo>
                      <a:pt x="56" y="20"/>
                    </a:lnTo>
                    <a:lnTo>
                      <a:pt x="68" y="20"/>
                    </a:lnTo>
                    <a:lnTo>
                      <a:pt x="79" y="20"/>
                    </a:lnTo>
                    <a:lnTo>
                      <a:pt x="93" y="20"/>
                    </a:lnTo>
                    <a:lnTo>
                      <a:pt x="105" y="20"/>
                    </a:lnTo>
                    <a:lnTo>
                      <a:pt x="117" y="20"/>
                    </a:lnTo>
                    <a:lnTo>
                      <a:pt x="129" y="20"/>
                    </a:lnTo>
                    <a:lnTo>
                      <a:pt x="141" y="20"/>
                    </a:lnTo>
                    <a:lnTo>
                      <a:pt x="142" y="15"/>
                    </a:lnTo>
                    <a:lnTo>
                      <a:pt x="143" y="20"/>
                    </a:lnTo>
                    <a:lnTo>
                      <a:pt x="163" y="22"/>
                    </a:lnTo>
                    <a:lnTo>
                      <a:pt x="183" y="24"/>
                    </a:lnTo>
                    <a:lnTo>
                      <a:pt x="186" y="17"/>
                    </a:lnTo>
                    <a:lnTo>
                      <a:pt x="194" y="14"/>
                    </a:lnTo>
                    <a:lnTo>
                      <a:pt x="197" y="4"/>
                    </a:lnTo>
                    <a:lnTo>
                      <a:pt x="202" y="7"/>
                    </a:lnTo>
                    <a:lnTo>
                      <a:pt x="207" y="0"/>
                    </a:lnTo>
                    <a:lnTo>
                      <a:pt x="217" y="11"/>
                    </a:lnTo>
                    <a:lnTo>
                      <a:pt x="228" y="22"/>
                    </a:lnTo>
                    <a:lnTo>
                      <a:pt x="233" y="35"/>
                    </a:lnTo>
                    <a:lnTo>
                      <a:pt x="237" y="57"/>
                    </a:lnTo>
                    <a:lnTo>
                      <a:pt x="242" y="79"/>
                    </a:lnTo>
                    <a:lnTo>
                      <a:pt x="257" y="95"/>
                    </a:lnTo>
                    <a:lnTo>
                      <a:pt x="247" y="102"/>
                    </a:lnTo>
                    <a:lnTo>
                      <a:pt x="237" y="110"/>
                    </a:lnTo>
                    <a:lnTo>
                      <a:pt x="231" y="132"/>
                    </a:lnTo>
                    <a:lnTo>
                      <a:pt x="229" y="156"/>
                    </a:lnTo>
                    <a:lnTo>
                      <a:pt x="227" y="170"/>
                    </a:lnTo>
                    <a:lnTo>
                      <a:pt x="212" y="199"/>
                    </a:lnTo>
                    <a:lnTo>
                      <a:pt x="207" y="219"/>
                    </a:lnTo>
                    <a:lnTo>
                      <a:pt x="199" y="221"/>
                    </a:lnTo>
                    <a:lnTo>
                      <a:pt x="197" y="240"/>
                    </a:lnTo>
                    <a:lnTo>
                      <a:pt x="195" y="260"/>
                    </a:lnTo>
                    <a:lnTo>
                      <a:pt x="184" y="262"/>
                    </a:lnTo>
                    <a:lnTo>
                      <a:pt x="179" y="271"/>
                    </a:lnTo>
                    <a:lnTo>
                      <a:pt x="184" y="276"/>
                    </a:lnTo>
                    <a:lnTo>
                      <a:pt x="200" y="289"/>
                    </a:lnTo>
                    <a:lnTo>
                      <a:pt x="205" y="301"/>
                    </a:lnTo>
                    <a:lnTo>
                      <a:pt x="212" y="312"/>
                    </a:lnTo>
                    <a:lnTo>
                      <a:pt x="221" y="317"/>
                    </a:lnTo>
                    <a:lnTo>
                      <a:pt x="225" y="331"/>
                    </a:lnTo>
                    <a:lnTo>
                      <a:pt x="213" y="331"/>
                    </a:lnTo>
                    <a:lnTo>
                      <a:pt x="201" y="331"/>
                    </a:lnTo>
                    <a:lnTo>
                      <a:pt x="194" y="338"/>
                    </a:lnTo>
                    <a:lnTo>
                      <a:pt x="188" y="345"/>
                    </a:lnTo>
                    <a:lnTo>
                      <a:pt x="170" y="345"/>
                    </a:lnTo>
                    <a:lnTo>
                      <a:pt x="161" y="349"/>
                    </a:lnTo>
                    <a:lnTo>
                      <a:pt x="158" y="347"/>
                    </a:lnTo>
                    <a:lnTo>
                      <a:pt x="147" y="348"/>
                    </a:lnTo>
                    <a:lnTo>
                      <a:pt x="144" y="351"/>
                    </a:lnTo>
                    <a:lnTo>
                      <a:pt x="133" y="340"/>
                    </a:lnTo>
                    <a:lnTo>
                      <a:pt x="122" y="330"/>
                    </a:lnTo>
                    <a:lnTo>
                      <a:pt x="117" y="333"/>
                    </a:lnTo>
                    <a:lnTo>
                      <a:pt x="108" y="336"/>
                    </a:lnTo>
                    <a:lnTo>
                      <a:pt x="95" y="328"/>
                    </a:lnTo>
                    <a:lnTo>
                      <a:pt x="92" y="323"/>
                    </a:lnTo>
                    <a:lnTo>
                      <a:pt x="88" y="318"/>
                    </a:lnTo>
                    <a:lnTo>
                      <a:pt x="79" y="306"/>
                    </a:lnTo>
                    <a:lnTo>
                      <a:pt x="73" y="297"/>
                    </a:lnTo>
                    <a:lnTo>
                      <a:pt x="58" y="284"/>
                    </a:lnTo>
                    <a:lnTo>
                      <a:pt x="56" y="276"/>
                    </a:lnTo>
                    <a:lnTo>
                      <a:pt x="42" y="266"/>
                    </a:lnTo>
                    <a:lnTo>
                      <a:pt x="39" y="260"/>
                    </a:lnTo>
                    <a:lnTo>
                      <a:pt x="28" y="257"/>
                    </a:lnTo>
                    <a:lnTo>
                      <a:pt x="31" y="241"/>
                    </a:lnTo>
                    <a:lnTo>
                      <a:pt x="24" y="230"/>
                    </a:lnTo>
                    <a:lnTo>
                      <a:pt x="17" y="219"/>
                    </a:lnTo>
                    <a:lnTo>
                      <a:pt x="15" y="209"/>
                    </a:lnTo>
                    <a:lnTo>
                      <a:pt x="13" y="199"/>
                    </a:lnTo>
                    <a:lnTo>
                      <a:pt x="7" y="186"/>
                    </a:lnTo>
                    <a:lnTo>
                      <a:pt x="0" y="185"/>
                    </a:lnTo>
                    <a:lnTo>
                      <a:pt x="6" y="172"/>
                    </a:lnTo>
                    <a:lnTo>
                      <a:pt x="8" y="163"/>
                    </a:lnTo>
                    <a:lnTo>
                      <a:pt x="9" y="158"/>
                    </a:lnTo>
                    <a:lnTo>
                      <a:pt x="10" y="152"/>
                    </a:lnTo>
                    <a:lnTo>
                      <a:pt x="17" y="137"/>
                    </a:lnTo>
                    <a:lnTo>
                      <a:pt x="22" y="133"/>
                    </a:lnTo>
                    <a:lnTo>
                      <a:pt x="33" y="133"/>
                    </a:lnTo>
                    <a:lnTo>
                      <a:pt x="32" y="117"/>
                    </a:lnTo>
                    <a:lnTo>
                      <a:pt x="32" y="99"/>
                    </a:lnTo>
                    <a:lnTo>
                      <a:pt x="31" y="82"/>
                    </a:lnTo>
                    <a:lnTo>
                      <a:pt x="31" y="65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30" name="Group 529"/>
            <p:cNvGrpSpPr>
              <a:grpSpLocks/>
            </p:cNvGrpSpPr>
            <p:nvPr/>
          </p:nvGrpSpPr>
          <p:grpSpPr bwMode="auto">
            <a:xfrm>
              <a:off x="4987480" y="3910632"/>
              <a:ext cx="45854" cy="62810"/>
              <a:chOff x="3220" y="2573"/>
              <a:chExt cx="27" cy="38"/>
            </a:xfrm>
            <a:solidFill>
              <a:srgbClr val="FFFFFF"/>
            </a:solidFill>
            <a:effectLst/>
          </p:grpSpPr>
          <p:sp>
            <p:nvSpPr>
              <p:cNvPr id="6742" name="Freeform 530"/>
              <p:cNvSpPr>
                <a:spLocks/>
              </p:cNvSpPr>
              <p:nvPr/>
            </p:nvSpPr>
            <p:spPr bwMode="auto">
              <a:xfrm>
                <a:off x="3220" y="2573"/>
                <a:ext cx="27" cy="38"/>
              </a:xfrm>
              <a:custGeom>
                <a:avLst/>
                <a:gdLst/>
                <a:ahLst/>
                <a:cxnLst>
                  <a:cxn ang="0">
                    <a:pos x="24" y="10"/>
                  </a:cxn>
                  <a:cxn ang="0">
                    <a:pos x="24" y="1"/>
                  </a:cxn>
                  <a:cxn ang="0">
                    <a:pos x="15" y="0"/>
                  </a:cxn>
                  <a:cxn ang="0">
                    <a:pos x="14" y="6"/>
                  </a:cxn>
                  <a:cxn ang="0">
                    <a:pos x="1" y="7"/>
                  </a:cxn>
                  <a:cxn ang="0">
                    <a:pos x="0" y="8"/>
                  </a:cxn>
                  <a:cxn ang="0">
                    <a:pos x="1" y="9"/>
                  </a:cxn>
                  <a:cxn ang="0">
                    <a:pos x="3" y="23"/>
                  </a:cxn>
                  <a:cxn ang="0">
                    <a:pos x="6" y="38"/>
                  </a:cxn>
                  <a:cxn ang="0">
                    <a:pos x="10" y="38"/>
                  </a:cxn>
                  <a:cxn ang="0">
                    <a:pos x="18" y="27"/>
                  </a:cxn>
                  <a:cxn ang="0">
                    <a:pos x="27" y="16"/>
                  </a:cxn>
                  <a:cxn ang="0">
                    <a:pos x="24" y="10"/>
                  </a:cxn>
                </a:cxnLst>
                <a:rect l="0" t="0" r="r" b="b"/>
                <a:pathLst>
                  <a:path w="27" h="38">
                    <a:moveTo>
                      <a:pt x="24" y="10"/>
                    </a:moveTo>
                    <a:lnTo>
                      <a:pt x="24" y="1"/>
                    </a:lnTo>
                    <a:lnTo>
                      <a:pt x="15" y="0"/>
                    </a:lnTo>
                    <a:lnTo>
                      <a:pt x="14" y="6"/>
                    </a:lnTo>
                    <a:lnTo>
                      <a:pt x="1" y="7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3" y="23"/>
                    </a:lnTo>
                    <a:lnTo>
                      <a:pt x="6" y="38"/>
                    </a:lnTo>
                    <a:lnTo>
                      <a:pt x="10" y="38"/>
                    </a:lnTo>
                    <a:lnTo>
                      <a:pt x="18" y="27"/>
                    </a:lnTo>
                    <a:lnTo>
                      <a:pt x="27" y="16"/>
                    </a:lnTo>
                    <a:lnTo>
                      <a:pt x="24" y="1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43" name="Freeform 531"/>
              <p:cNvSpPr>
                <a:spLocks/>
              </p:cNvSpPr>
              <p:nvPr/>
            </p:nvSpPr>
            <p:spPr bwMode="auto">
              <a:xfrm>
                <a:off x="3220" y="2573"/>
                <a:ext cx="27" cy="38"/>
              </a:xfrm>
              <a:custGeom>
                <a:avLst/>
                <a:gdLst/>
                <a:ahLst/>
                <a:cxnLst>
                  <a:cxn ang="0">
                    <a:pos x="24" y="10"/>
                  </a:cxn>
                  <a:cxn ang="0">
                    <a:pos x="24" y="1"/>
                  </a:cxn>
                  <a:cxn ang="0">
                    <a:pos x="15" y="0"/>
                  </a:cxn>
                  <a:cxn ang="0">
                    <a:pos x="14" y="6"/>
                  </a:cxn>
                  <a:cxn ang="0">
                    <a:pos x="1" y="7"/>
                  </a:cxn>
                  <a:cxn ang="0">
                    <a:pos x="0" y="8"/>
                  </a:cxn>
                  <a:cxn ang="0">
                    <a:pos x="1" y="9"/>
                  </a:cxn>
                  <a:cxn ang="0">
                    <a:pos x="3" y="23"/>
                  </a:cxn>
                  <a:cxn ang="0">
                    <a:pos x="6" y="38"/>
                  </a:cxn>
                  <a:cxn ang="0">
                    <a:pos x="10" y="38"/>
                  </a:cxn>
                  <a:cxn ang="0">
                    <a:pos x="18" y="27"/>
                  </a:cxn>
                  <a:cxn ang="0">
                    <a:pos x="27" y="16"/>
                  </a:cxn>
                  <a:cxn ang="0">
                    <a:pos x="24" y="10"/>
                  </a:cxn>
                </a:cxnLst>
                <a:rect l="0" t="0" r="r" b="b"/>
                <a:pathLst>
                  <a:path w="27" h="38">
                    <a:moveTo>
                      <a:pt x="24" y="10"/>
                    </a:moveTo>
                    <a:lnTo>
                      <a:pt x="24" y="1"/>
                    </a:lnTo>
                    <a:lnTo>
                      <a:pt x="15" y="0"/>
                    </a:lnTo>
                    <a:lnTo>
                      <a:pt x="14" y="6"/>
                    </a:lnTo>
                    <a:lnTo>
                      <a:pt x="1" y="7"/>
                    </a:lnTo>
                    <a:lnTo>
                      <a:pt x="0" y="8"/>
                    </a:lnTo>
                    <a:lnTo>
                      <a:pt x="1" y="9"/>
                    </a:lnTo>
                    <a:lnTo>
                      <a:pt x="3" y="23"/>
                    </a:lnTo>
                    <a:lnTo>
                      <a:pt x="6" y="38"/>
                    </a:lnTo>
                    <a:lnTo>
                      <a:pt x="10" y="38"/>
                    </a:lnTo>
                    <a:lnTo>
                      <a:pt x="18" y="27"/>
                    </a:lnTo>
                    <a:lnTo>
                      <a:pt x="27" y="16"/>
                    </a:lnTo>
                    <a:lnTo>
                      <a:pt x="24" y="1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31" name="Group 532"/>
            <p:cNvGrpSpPr>
              <a:grpSpLocks/>
            </p:cNvGrpSpPr>
            <p:nvPr/>
          </p:nvGrpSpPr>
          <p:grpSpPr bwMode="auto">
            <a:xfrm>
              <a:off x="4518906" y="3731761"/>
              <a:ext cx="196314" cy="258065"/>
              <a:chOff x="2938" y="2466"/>
              <a:chExt cx="118" cy="155"/>
            </a:xfrm>
            <a:solidFill>
              <a:srgbClr val="FFFFFF"/>
            </a:solidFill>
            <a:effectLst/>
          </p:grpSpPr>
          <p:sp>
            <p:nvSpPr>
              <p:cNvPr id="6745" name="Freeform 533"/>
              <p:cNvSpPr>
                <a:spLocks/>
              </p:cNvSpPr>
              <p:nvPr/>
            </p:nvSpPr>
            <p:spPr bwMode="auto">
              <a:xfrm>
                <a:off x="2938" y="2466"/>
                <a:ext cx="118" cy="155"/>
              </a:xfrm>
              <a:custGeom>
                <a:avLst/>
                <a:gdLst/>
                <a:ahLst/>
                <a:cxnLst>
                  <a:cxn ang="0">
                    <a:pos x="21" y="110"/>
                  </a:cxn>
                  <a:cxn ang="0">
                    <a:pos x="8" y="111"/>
                  </a:cxn>
                  <a:cxn ang="0">
                    <a:pos x="8" y="115"/>
                  </a:cxn>
                  <a:cxn ang="0">
                    <a:pos x="10" y="120"/>
                  </a:cxn>
                  <a:cxn ang="0">
                    <a:pos x="12" y="127"/>
                  </a:cxn>
                  <a:cxn ang="0">
                    <a:pos x="10" y="131"/>
                  </a:cxn>
                  <a:cxn ang="0">
                    <a:pos x="6" y="128"/>
                  </a:cxn>
                  <a:cxn ang="0">
                    <a:pos x="0" y="136"/>
                  </a:cxn>
                  <a:cxn ang="0">
                    <a:pos x="14" y="155"/>
                  </a:cxn>
                  <a:cxn ang="0">
                    <a:pos x="24" y="145"/>
                  </a:cxn>
                  <a:cxn ang="0">
                    <a:pos x="30" y="148"/>
                  </a:cxn>
                  <a:cxn ang="0">
                    <a:pos x="39" y="151"/>
                  </a:cxn>
                  <a:cxn ang="0">
                    <a:pos x="43" y="145"/>
                  </a:cxn>
                  <a:cxn ang="0">
                    <a:pos x="52" y="145"/>
                  </a:cxn>
                  <a:cxn ang="0">
                    <a:pos x="54" y="153"/>
                  </a:cxn>
                  <a:cxn ang="0">
                    <a:pos x="65" y="141"/>
                  </a:cxn>
                  <a:cxn ang="0">
                    <a:pos x="78" y="130"/>
                  </a:cxn>
                  <a:cxn ang="0">
                    <a:pos x="81" y="115"/>
                  </a:cxn>
                  <a:cxn ang="0">
                    <a:pos x="83" y="101"/>
                  </a:cxn>
                  <a:cxn ang="0">
                    <a:pos x="94" y="86"/>
                  </a:cxn>
                  <a:cxn ang="0">
                    <a:pos x="105" y="72"/>
                  </a:cxn>
                  <a:cxn ang="0">
                    <a:pos x="107" y="59"/>
                  </a:cxn>
                  <a:cxn ang="0">
                    <a:pos x="109" y="45"/>
                  </a:cxn>
                  <a:cxn ang="0">
                    <a:pos x="111" y="32"/>
                  </a:cxn>
                  <a:cxn ang="0">
                    <a:pos x="114" y="19"/>
                  </a:cxn>
                  <a:cxn ang="0">
                    <a:pos x="118" y="2"/>
                  </a:cxn>
                  <a:cxn ang="0">
                    <a:pos x="106" y="1"/>
                  </a:cxn>
                  <a:cxn ang="0">
                    <a:pos x="94" y="0"/>
                  </a:cxn>
                  <a:cxn ang="0">
                    <a:pos x="85" y="6"/>
                  </a:cxn>
                  <a:cxn ang="0">
                    <a:pos x="81" y="25"/>
                  </a:cxn>
                  <a:cxn ang="0">
                    <a:pos x="77" y="33"/>
                  </a:cxn>
                  <a:cxn ang="0">
                    <a:pos x="63" y="30"/>
                  </a:cxn>
                  <a:cxn ang="0">
                    <a:pos x="50" y="27"/>
                  </a:cxn>
                  <a:cxn ang="0">
                    <a:pos x="34" y="27"/>
                  </a:cxn>
                  <a:cxn ang="0">
                    <a:pos x="32" y="43"/>
                  </a:cxn>
                  <a:cxn ang="0">
                    <a:pos x="50" y="42"/>
                  </a:cxn>
                  <a:cxn ang="0">
                    <a:pos x="51" y="53"/>
                  </a:cxn>
                  <a:cxn ang="0">
                    <a:pos x="44" y="63"/>
                  </a:cxn>
                  <a:cxn ang="0">
                    <a:pos x="52" y="80"/>
                  </a:cxn>
                  <a:cxn ang="0">
                    <a:pos x="49" y="105"/>
                  </a:cxn>
                  <a:cxn ang="0">
                    <a:pos x="43" y="110"/>
                  </a:cxn>
                  <a:cxn ang="0">
                    <a:pos x="41" y="105"/>
                  </a:cxn>
                  <a:cxn ang="0">
                    <a:pos x="32" y="108"/>
                  </a:cxn>
                  <a:cxn ang="0">
                    <a:pos x="23" y="97"/>
                  </a:cxn>
                  <a:cxn ang="0">
                    <a:pos x="21" y="110"/>
                  </a:cxn>
                </a:cxnLst>
                <a:rect l="0" t="0" r="r" b="b"/>
                <a:pathLst>
                  <a:path w="118" h="155">
                    <a:moveTo>
                      <a:pt x="21" y="110"/>
                    </a:moveTo>
                    <a:lnTo>
                      <a:pt x="8" y="111"/>
                    </a:lnTo>
                    <a:lnTo>
                      <a:pt x="8" y="115"/>
                    </a:lnTo>
                    <a:lnTo>
                      <a:pt x="10" y="120"/>
                    </a:lnTo>
                    <a:lnTo>
                      <a:pt x="12" y="127"/>
                    </a:lnTo>
                    <a:lnTo>
                      <a:pt x="10" y="131"/>
                    </a:lnTo>
                    <a:lnTo>
                      <a:pt x="6" y="128"/>
                    </a:lnTo>
                    <a:lnTo>
                      <a:pt x="0" y="136"/>
                    </a:lnTo>
                    <a:lnTo>
                      <a:pt x="14" y="155"/>
                    </a:lnTo>
                    <a:lnTo>
                      <a:pt x="24" y="145"/>
                    </a:lnTo>
                    <a:lnTo>
                      <a:pt x="30" y="148"/>
                    </a:lnTo>
                    <a:lnTo>
                      <a:pt x="39" y="151"/>
                    </a:lnTo>
                    <a:lnTo>
                      <a:pt x="43" y="145"/>
                    </a:lnTo>
                    <a:lnTo>
                      <a:pt x="52" y="145"/>
                    </a:lnTo>
                    <a:lnTo>
                      <a:pt x="54" y="153"/>
                    </a:lnTo>
                    <a:lnTo>
                      <a:pt x="65" y="141"/>
                    </a:lnTo>
                    <a:lnTo>
                      <a:pt x="78" y="130"/>
                    </a:lnTo>
                    <a:lnTo>
                      <a:pt x="81" y="115"/>
                    </a:lnTo>
                    <a:lnTo>
                      <a:pt x="83" y="101"/>
                    </a:lnTo>
                    <a:lnTo>
                      <a:pt x="94" y="86"/>
                    </a:lnTo>
                    <a:lnTo>
                      <a:pt x="105" y="72"/>
                    </a:lnTo>
                    <a:lnTo>
                      <a:pt x="107" y="59"/>
                    </a:lnTo>
                    <a:lnTo>
                      <a:pt x="109" y="45"/>
                    </a:lnTo>
                    <a:lnTo>
                      <a:pt x="111" y="32"/>
                    </a:lnTo>
                    <a:lnTo>
                      <a:pt x="114" y="19"/>
                    </a:lnTo>
                    <a:lnTo>
                      <a:pt x="118" y="2"/>
                    </a:lnTo>
                    <a:lnTo>
                      <a:pt x="106" y="1"/>
                    </a:lnTo>
                    <a:lnTo>
                      <a:pt x="94" y="0"/>
                    </a:lnTo>
                    <a:lnTo>
                      <a:pt x="85" y="6"/>
                    </a:lnTo>
                    <a:lnTo>
                      <a:pt x="81" y="25"/>
                    </a:lnTo>
                    <a:lnTo>
                      <a:pt x="77" y="33"/>
                    </a:lnTo>
                    <a:lnTo>
                      <a:pt x="63" y="30"/>
                    </a:lnTo>
                    <a:lnTo>
                      <a:pt x="50" y="27"/>
                    </a:lnTo>
                    <a:lnTo>
                      <a:pt x="34" y="27"/>
                    </a:lnTo>
                    <a:lnTo>
                      <a:pt x="32" y="43"/>
                    </a:lnTo>
                    <a:lnTo>
                      <a:pt x="50" y="42"/>
                    </a:lnTo>
                    <a:lnTo>
                      <a:pt x="51" y="53"/>
                    </a:lnTo>
                    <a:lnTo>
                      <a:pt x="44" y="63"/>
                    </a:lnTo>
                    <a:lnTo>
                      <a:pt x="52" y="80"/>
                    </a:lnTo>
                    <a:lnTo>
                      <a:pt x="49" y="105"/>
                    </a:lnTo>
                    <a:lnTo>
                      <a:pt x="43" y="110"/>
                    </a:lnTo>
                    <a:lnTo>
                      <a:pt x="41" y="105"/>
                    </a:lnTo>
                    <a:lnTo>
                      <a:pt x="32" y="108"/>
                    </a:lnTo>
                    <a:lnTo>
                      <a:pt x="23" y="97"/>
                    </a:lnTo>
                    <a:lnTo>
                      <a:pt x="21" y="11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46" name="Freeform 534"/>
              <p:cNvSpPr>
                <a:spLocks/>
              </p:cNvSpPr>
              <p:nvPr/>
            </p:nvSpPr>
            <p:spPr bwMode="auto">
              <a:xfrm>
                <a:off x="2938" y="2466"/>
                <a:ext cx="118" cy="155"/>
              </a:xfrm>
              <a:custGeom>
                <a:avLst/>
                <a:gdLst/>
                <a:ahLst/>
                <a:cxnLst>
                  <a:cxn ang="0">
                    <a:pos x="21" y="110"/>
                  </a:cxn>
                  <a:cxn ang="0">
                    <a:pos x="8" y="111"/>
                  </a:cxn>
                  <a:cxn ang="0">
                    <a:pos x="8" y="115"/>
                  </a:cxn>
                  <a:cxn ang="0">
                    <a:pos x="10" y="120"/>
                  </a:cxn>
                  <a:cxn ang="0">
                    <a:pos x="12" y="127"/>
                  </a:cxn>
                  <a:cxn ang="0">
                    <a:pos x="10" y="131"/>
                  </a:cxn>
                  <a:cxn ang="0">
                    <a:pos x="6" y="128"/>
                  </a:cxn>
                  <a:cxn ang="0">
                    <a:pos x="0" y="136"/>
                  </a:cxn>
                  <a:cxn ang="0">
                    <a:pos x="14" y="155"/>
                  </a:cxn>
                  <a:cxn ang="0">
                    <a:pos x="24" y="145"/>
                  </a:cxn>
                  <a:cxn ang="0">
                    <a:pos x="30" y="148"/>
                  </a:cxn>
                  <a:cxn ang="0">
                    <a:pos x="39" y="151"/>
                  </a:cxn>
                  <a:cxn ang="0">
                    <a:pos x="43" y="145"/>
                  </a:cxn>
                  <a:cxn ang="0">
                    <a:pos x="52" y="145"/>
                  </a:cxn>
                  <a:cxn ang="0">
                    <a:pos x="54" y="153"/>
                  </a:cxn>
                  <a:cxn ang="0">
                    <a:pos x="65" y="141"/>
                  </a:cxn>
                  <a:cxn ang="0">
                    <a:pos x="78" y="130"/>
                  </a:cxn>
                  <a:cxn ang="0">
                    <a:pos x="81" y="115"/>
                  </a:cxn>
                  <a:cxn ang="0">
                    <a:pos x="83" y="101"/>
                  </a:cxn>
                  <a:cxn ang="0">
                    <a:pos x="94" y="86"/>
                  </a:cxn>
                  <a:cxn ang="0">
                    <a:pos x="105" y="72"/>
                  </a:cxn>
                  <a:cxn ang="0">
                    <a:pos x="107" y="59"/>
                  </a:cxn>
                  <a:cxn ang="0">
                    <a:pos x="109" y="45"/>
                  </a:cxn>
                  <a:cxn ang="0">
                    <a:pos x="111" y="32"/>
                  </a:cxn>
                  <a:cxn ang="0">
                    <a:pos x="114" y="19"/>
                  </a:cxn>
                  <a:cxn ang="0">
                    <a:pos x="118" y="2"/>
                  </a:cxn>
                  <a:cxn ang="0">
                    <a:pos x="106" y="1"/>
                  </a:cxn>
                  <a:cxn ang="0">
                    <a:pos x="94" y="0"/>
                  </a:cxn>
                  <a:cxn ang="0">
                    <a:pos x="85" y="6"/>
                  </a:cxn>
                  <a:cxn ang="0">
                    <a:pos x="81" y="25"/>
                  </a:cxn>
                  <a:cxn ang="0">
                    <a:pos x="77" y="33"/>
                  </a:cxn>
                  <a:cxn ang="0">
                    <a:pos x="63" y="30"/>
                  </a:cxn>
                  <a:cxn ang="0">
                    <a:pos x="50" y="27"/>
                  </a:cxn>
                  <a:cxn ang="0">
                    <a:pos x="34" y="27"/>
                  </a:cxn>
                  <a:cxn ang="0">
                    <a:pos x="32" y="43"/>
                  </a:cxn>
                  <a:cxn ang="0">
                    <a:pos x="50" y="42"/>
                  </a:cxn>
                  <a:cxn ang="0">
                    <a:pos x="51" y="53"/>
                  </a:cxn>
                  <a:cxn ang="0">
                    <a:pos x="44" y="63"/>
                  </a:cxn>
                  <a:cxn ang="0">
                    <a:pos x="52" y="80"/>
                  </a:cxn>
                  <a:cxn ang="0">
                    <a:pos x="49" y="105"/>
                  </a:cxn>
                  <a:cxn ang="0">
                    <a:pos x="43" y="110"/>
                  </a:cxn>
                  <a:cxn ang="0">
                    <a:pos x="41" y="105"/>
                  </a:cxn>
                  <a:cxn ang="0">
                    <a:pos x="32" y="108"/>
                  </a:cxn>
                  <a:cxn ang="0">
                    <a:pos x="23" y="97"/>
                  </a:cxn>
                  <a:cxn ang="0">
                    <a:pos x="21" y="110"/>
                  </a:cxn>
                </a:cxnLst>
                <a:rect l="0" t="0" r="r" b="b"/>
                <a:pathLst>
                  <a:path w="118" h="155">
                    <a:moveTo>
                      <a:pt x="21" y="110"/>
                    </a:moveTo>
                    <a:lnTo>
                      <a:pt x="8" y="111"/>
                    </a:lnTo>
                    <a:lnTo>
                      <a:pt x="8" y="115"/>
                    </a:lnTo>
                    <a:lnTo>
                      <a:pt x="10" y="120"/>
                    </a:lnTo>
                    <a:lnTo>
                      <a:pt x="12" y="127"/>
                    </a:lnTo>
                    <a:lnTo>
                      <a:pt x="10" y="131"/>
                    </a:lnTo>
                    <a:lnTo>
                      <a:pt x="6" y="128"/>
                    </a:lnTo>
                    <a:lnTo>
                      <a:pt x="0" y="136"/>
                    </a:lnTo>
                    <a:lnTo>
                      <a:pt x="14" y="155"/>
                    </a:lnTo>
                    <a:lnTo>
                      <a:pt x="24" y="145"/>
                    </a:lnTo>
                    <a:lnTo>
                      <a:pt x="30" y="148"/>
                    </a:lnTo>
                    <a:lnTo>
                      <a:pt x="39" y="151"/>
                    </a:lnTo>
                    <a:lnTo>
                      <a:pt x="43" y="145"/>
                    </a:lnTo>
                    <a:lnTo>
                      <a:pt x="52" y="145"/>
                    </a:lnTo>
                    <a:lnTo>
                      <a:pt x="54" y="153"/>
                    </a:lnTo>
                    <a:lnTo>
                      <a:pt x="65" y="141"/>
                    </a:lnTo>
                    <a:lnTo>
                      <a:pt x="78" y="130"/>
                    </a:lnTo>
                    <a:lnTo>
                      <a:pt x="81" y="115"/>
                    </a:lnTo>
                    <a:lnTo>
                      <a:pt x="83" y="101"/>
                    </a:lnTo>
                    <a:lnTo>
                      <a:pt x="94" y="86"/>
                    </a:lnTo>
                    <a:lnTo>
                      <a:pt x="105" y="72"/>
                    </a:lnTo>
                    <a:lnTo>
                      <a:pt x="107" y="59"/>
                    </a:lnTo>
                    <a:lnTo>
                      <a:pt x="109" y="45"/>
                    </a:lnTo>
                    <a:lnTo>
                      <a:pt x="111" y="32"/>
                    </a:lnTo>
                    <a:lnTo>
                      <a:pt x="114" y="19"/>
                    </a:lnTo>
                    <a:lnTo>
                      <a:pt x="118" y="2"/>
                    </a:lnTo>
                    <a:lnTo>
                      <a:pt x="106" y="1"/>
                    </a:lnTo>
                    <a:lnTo>
                      <a:pt x="94" y="0"/>
                    </a:lnTo>
                    <a:lnTo>
                      <a:pt x="85" y="6"/>
                    </a:lnTo>
                    <a:lnTo>
                      <a:pt x="81" y="25"/>
                    </a:lnTo>
                    <a:lnTo>
                      <a:pt x="77" y="33"/>
                    </a:lnTo>
                    <a:lnTo>
                      <a:pt x="63" y="30"/>
                    </a:lnTo>
                    <a:lnTo>
                      <a:pt x="50" y="27"/>
                    </a:lnTo>
                    <a:lnTo>
                      <a:pt x="34" y="27"/>
                    </a:lnTo>
                    <a:lnTo>
                      <a:pt x="32" y="43"/>
                    </a:lnTo>
                    <a:lnTo>
                      <a:pt x="50" y="42"/>
                    </a:lnTo>
                    <a:lnTo>
                      <a:pt x="51" y="53"/>
                    </a:lnTo>
                    <a:lnTo>
                      <a:pt x="44" y="63"/>
                    </a:lnTo>
                    <a:lnTo>
                      <a:pt x="52" y="80"/>
                    </a:lnTo>
                    <a:lnTo>
                      <a:pt x="49" y="105"/>
                    </a:lnTo>
                    <a:lnTo>
                      <a:pt x="43" y="110"/>
                    </a:lnTo>
                    <a:lnTo>
                      <a:pt x="41" y="105"/>
                    </a:lnTo>
                    <a:lnTo>
                      <a:pt x="32" y="108"/>
                    </a:lnTo>
                    <a:lnTo>
                      <a:pt x="23" y="97"/>
                    </a:lnTo>
                    <a:lnTo>
                      <a:pt x="21" y="11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32" name="Group 535"/>
            <p:cNvGrpSpPr>
              <a:grpSpLocks/>
            </p:cNvGrpSpPr>
            <p:nvPr/>
          </p:nvGrpSpPr>
          <p:grpSpPr bwMode="auto">
            <a:xfrm>
              <a:off x="5117878" y="3704453"/>
              <a:ext cx="206345" cy="273085"/>
              <a:chOff x="3298" y="2449"/>
              <a:chExt cx="124" cy="165"/>
            </a:xfrm>
            <a:solidFill>
              <a:srgbClr val="FFFFFF"/>
            </a:solidFill>
            <a:effectLst/>
          </p:grpSpPr>
          <p:sp>
            <p:nvSpPr>
              <p:cNvPr id="6748" name="Freeform 536"/>
              <p:cNvSpPr>
                <a:spLocks/>
              </p:cNvSpPr>
              <p:nvPr/>
            </p:nvSpPr>
            <p:spPr bwMode="auto">
              <a:xfrm>
                <a:off x="3298" y="2449"/>
                <a:ext cx="124" cy="165"/>
              </a:xfrm>
              <a:custGeom>
                <a:avLst/>
                <a:gdLst/>
                <a:ahLst/>
                <a:cxnLst>
                  <a:cxn ang="0">
                    <a:pos x="57" y="136"/>
                  </a:cxn>
                  <a:cxn ang="0">
                    <a:pos x="43" y="128"/>
                  </a:cxn>
                  <a:cxn ang="0">
                    <a:pos x="29" y="118"/>
                  </a:cxn>
                  <a:cxn ang="0">
                    <a:pos x="14" y="109"/>
                  </a:cxn>
                  <a:cxn ang="0">
                    <a:pos x="0" y="100"/>
                  </a:cxn>
                  <a:cxn ang="0">
                    <a:pos x="0" y="80"/>
                  </a:cxn>
                  <a:cxn ang="0">
                    <a:pos x="10" y="63"/>
                  </a:cxn>
                  <a:cxn ang="0">
                    <a:pos x="16" y="48"/>
                  </a:cxn>
                  <a:cxn ang="0">
                    <a:pos x="12" y="35"/>
                  </a:cxn>
                  <a:cxn ang="0">
                    <a:pos x="7" y="21"/>
                  </a:cxn>
                  <a:cxn ang="0">
                    <a:pos x="0" y="7"/>
                  </a:cxn>
                  <a:cxn ang="0">
                    <a:pos x="7" y="0"/>
                  </a:cxn>
                  <a:cxn ang="0">
                    <a:pos x="19" y="0"/>
                  </a:cxn>
                  <a:cxn ang="0">
                    <a:pos x="31" y="0"/>
                  </a:cxn>
                  <a:cxn ang="0">
                    <a:pos x="44" y="2"/>
                  </a:cxn>
                  <a:cxn ang="0">
                    <a:pos x="64" y="15"/>
                  </a:cxn>
                  <a:cxn ang="0">
                    <a:pos x="86" y="19"/>
                  </a:cxn>
                  <a:cxn ang="0">
                    <a:pos x="92" y="13"/>
                  </a:cxn>
                  <a:cxn ang="0">
                    <a:pos x="109" y="8"/>
                  </a:cxn>
                  <a:cxn ang="0">
                    <a:pos x="124" y="11"/>
                  </a:cxn>
                  <a:cxn ang="0">
                    <a:pos x="117" y="21"/>
                  </a:cxn>
                  <a:cxn ang="0">
                    <a:pos x="110" y="32"/>
                  </a:cxn>
                  <a:cxn ang="0">
                    <a:pos x="111" y="48"/>
                  </a:cxn>
                  <a:cxn ang="0">
                    <a:pos x="111" y="65"/>
                  </a:cxn>
                  <a:cxn ang="0">
                    <a:pos x="111" y="81"/>
                  </a:cxn>
                  <a:cxn ang="0">
                    <a:pos x="111" y="97"/>
                  </a:cxn>
                  <a:cxn ang="0">
                    <a:pos x="120" y="111"/>
                  </a:cxn>
                  <a:cxn ang="0">
                    <a:pos x="111" y="117"/>
                  </a:cxn>
                  <a:cxn ang="0">
                    <a:pos x="104" y="128"/>
                  </a:cxn>
                  <a:cxn ang="0">
                    <a:pos x="98" y="134"/>
                  </a:cxn>
                  <a:cxn ang="0">
                    <a:pos x="90" y="150"/>
                  </a:cxn>
                  <a:cxn ang="0">
                    <a:pos x="83" y="165"/>
                  </a:cxn>
                  <a:cxn ang="0">
                    <a:pos x="82" y="165"/>
                  </a:cxn>
                  <a:cxn ang="0">
                    <a:pos x="70" y="154"/>
                  </a:cxn>
                  <a:cxn ang="0">
                    <a:pos x="59" y="142"/>
                  </a:cxn>
                  <a:cxn ang="0">
                    <a:pos x="57" y="136"/>
                  </a:cxn>
                </a:cxnLst>
                <a:rect l="0" t="0" r="r" b="b"/>
                <a:pathLst>
                  <a:path w="124" h="165">
                    <a:moveTo>
                      <a:pt x="57" y="136"/>
                    </a:moveTo>
                    <a:lnTo>
                      <a:pt x="43" y="128"/>
                    </a:lnTo>
                    <a:lnTo>
                      <a:pt x="29" y="118"/>
                    </a:lnTo>
                    <a:lnTo>
                      <a:pt x="14" y="109"/>
                    </a:lnTo>
                    <a:lnTo>
                      <a:pt x="0" y="100"/>
                    </a:lnTo>
                    <a:lnTo>
                      <a:pt x="0" y="80"/>
                    </a:lnTo>
                    <a:lnTo>
                      <a:pt x="10" y="63"/>
                    </a:lnTo>
                    <a:lnTo>
                      <a:pt x="16" y="48"/>
                    </a:lnTo>
                    <a:lnTo>
                      <a:pt x="12" y="35"/>
                    </a:lnTo>
                    <a:lnTo>
                      <a:pt x="7" y="21"/>
                    </a:lnTo>
                    <a:lnTo>
                      <a:pt x="0" y="7"/>
                    </a:lnTo>
                    <a:lnTo>
                      <a:pt x="7" y="0"/>
                    </a:lnTo>
                    <a:lnTo>
                      <a:pt x="19" y="0"/>
                    </a:lnTo>
                    <a:lnTo>
                      <a:pt x="31" y="0"/>
                    </a:lnTo>
                    <a:lnTo>
                      <a:pt x="44" y="2"/>
                    </a:lnTo>
                    <a:lnTo>
                      <a:pt x="64" y="15"/>
                    </a:lnTo>
                    <a:lnTo>
                      <a:pt x="86" y="19"/>
                    </a:lnTo>
                    <a:lnTo>
                      <a:pt x="92" y="13"/>
                    </a:lnTo>
                    <a:lnTo>
                      <a:pt x="109" y="8"/>
                    </a:lnTo>
                    <a:lnTo>
                      <a:pt x="124" y="11"/>
                    </a:lnTo>
                    <a:lnTo>
                      <a:pt x="117" y="21"/>
                    </a:lnTo>
                    <a:lnTo>
                      <a:pt x="110" y="32"/>
                    </a:lnTo>
                    <a:lnTo>
                      <a:pt x="111" y="48"/>
                    </a:lnTo>
                    <a:lnTo>
                      <a:pt x="111" y="65"/>
                    </a:lnTo>
                    <a:lnTo>
                      <a:pt x="111" y="81"/>
                    </a:lnTo>
                    <a:lnTo>
                      <a:pt x="111" y="97"/>
                    </a:lnTo>
                    <a:lnTo>
                      <a:pt x="120" y="111"/>
                    </a:lnTo>
                    <a:lnTo>
                      <a:pt x="111" y="117"/>
                    </a:lnTo>
                    <a:lnTo>
                      <a:pt x="104" y="128"/>
                    </a:lnTo>
                    <a:lnTo>
                      <a:pt x="98" y="134"/>
                    </a:lnTo>
                    <a:lnTo>
                      <a:pt x="90" y="150"/>
                    </a:lnTo>
                    <a:lnTo>
                      <a:pt x="83" y="165"/>
                    </a:lnTo>
                    <a:lnTo>
                      <a:pt x="82" y="165"/>
                    </a:lnTo>
                    <a:lnTo>
                      <a:pt x="70" y="154"/>
                    </a:lnTo>
                    <a:lnTo>
                      <a:pt x="59" y="142"/>
                    </a:lnTo>
                    <a:lnTo>
                      <a:pt x="57" y="136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49" name="Freeform 537"/>
              <p:cNvSpPr>
                <a:spLocks/>
              </p:cNvSpPr>
              <p:nvPr/>
            </p:nvSpPr>
            <p:spPr bwMode="auto">
              <a:xfrm>
                <a:off x="3298" y="2449"/>
                <a:ext cx="124" cy="165"/>
              </a:xfrm>
              <a:custGeom>
                <a:avLst/>
                <a:gdLst/>
                <a:ahLst/>
                <a:cxnLst>
                  <a:cxn ang="0">
                    <a:pos x="57" y="136"/>
                  </a:cxn>
                  <a:cxn ang="0">
                    <a:pos x="43" y="128"/>
                  </a:cxn>
                  <a:cxn ang="0">
                    <a:pos x="29" y="118"/>
                  </a:cxn>
                  <a:cxn ang="0">
                    <a:pos x="14" y="109"/>
                  </a:cxn>
                  <a:cxn ang="0">
                    <a:pos x="0" y="100"/>
                  </a:cxn>
                  <a:cxn ang="0">
                    <a:pos x="0" y="80"/>
                  </a:cxn>
                  <a:cxn ang="0">
                    <a:pos x="10" y="63"/>
                  </a:cxn>
                  <a:cxn ang="0">
                    <a:pos x="16" y="48"/>
                  </a:cxn>
                  <a:cxn ang="0">
                    <a:pos x="12" y="35"/>
                  </a:cxn>
                  <a:cxn ang="0">
                    <a:pos x="7" y="21"/>
                  </a:cxn>
                  <a:cxn ang="0">
                    <a:pos x="0" y="7"/>
                  </a:cxn>
                  <a:cxn ang="0">
                    <a:pos x="7" y="0"/>
                  </a:cxn>
                  <a:cxn ang="0">
                    <a:pos x="19" y="0"/>
                  </a:cxn>
                  <a:cxn ang="0">
                    <a:pos x="31" y="0"/>
                  </a:cxn>
                  <a:cxn ang="0">
                    <a:pos x="44" y="2"/>
                  </a:cxn>
                  <a:cxn ang="0">
                    <a:pos x="64" y="15"/>
                  </a:cxn>
                  <a:cxn ang="0">
                    <a:pos x="86" y="19"/>
                  </a:cxn>
                  <a:cxn ang="0">
                    <a:pos x="92" y="13"/>
                  </a:cxn>
                  <a:cxn ang="0">
                    <a:pos x="109" y="8"/>
                  </a:cxn>
                  <a:cxn ang="0">
                    <a:pos x="124" y="11"/>
                  </a:cxn>
                  <a:cxn ang="0">
                    <a:pos x="117" y="21"/>
                  </a:cxn>
                  <a:cxn ang="0">
                    <a:pos x="110" y="32"/>
                  </a:cxn>
                  <a:cxn ang="0">
                    <a:pos x="111" y="48"/>
                  </a:cxn>
                  <a:cxn ang="0">
                    <a:pos x="111" y="65"/>
                  </a:cxn>
                  <a:cxn ang="0">
                    <a:pos x="111" y="81"/>
                  </a:cxn>
                  <a:cxn ang="0">
                    <a:pos x="111" y="97"/>
                  </a:cxn>
                  <a:cxn ang="0">
                    <a:pos x="120" y="111"/>
                  </a:cxn>
                  <a:cxn ang="0">
                    <a:pos x="111" y="117"/>
                  </a:cxn>
                  <a:cxn ang="0">
                    <a:pos x="104" y="128"/>
                  </a:cxn>
                  <a:cxn ang="0">
                    <a:pos x="98" y="134"/>
                  </a:cxn>
                  <a:cxn ang="0">
                    <a:pos x="90" y="150"/>
                  </a:cxn>
                  <a:cxn ang="0">
                    <a:pos x="83" y="165"/>
                  </a:cxn>
                  <a:cxn ang="0">
                    <a:pos x="82" y="165"/>
                  </a:cxn>
                  <a:cxn ang="0">
                    <a:pos x="70" y="154"/>
                  </a:cxn>
                  <a:cxn ang="0">
                    <a:pos x="59" y="142"/>
                  </a:cxn>
                  <a:cxn ang="0">
                    <a:pos x="57" y="136"/>
                  </a:cxn>
                </a:cxnLst>
                <a:rect l="0" t="0" r="r" b="b"/>
                <a:pathLst>
                  <a:path w="124" h="165">
                    <a:moveTo>
                      <a:pt x="57" y="136"/>
                    </a:moveTo>
                    <a:lnTo>
                      <a:pt x="43" y="128"/>
                    </a:lnTo>
                    <a:lnTo>
                      <a:pt x="29" y="118"/>
                    </a:lnTo>
                    <a:lnTo>
                      <a:pt x="14" y="109"/>
                    </a:lnTo>
                    <a:lnTo>
                      <a:pt x="0" y="100"/>
                    </a:lnTo>
                    <a:lnTo>
                      <a:pt x="0" y="80"/>
                    </a:lnTo>
                    <a:lnTo>
                      <a:pt x="10" y="63"/>
                    </a:lnTo>
                    <a:lnTo>
                      <a:pt x="16" y="48"/>
                    </a:lnTo>
                    <a:lnTo>
                      <a:pt x="12" y="35"/>
                    </a:lnTo>
                    <a:lnTo>
                      <a:pt x="7" y="21"/>
                    </a:lnTo>
                    <a:lnTo>
                      <a:pt x="0" y="7"/>
                    </a:lnTo>
                    <a:lnTo>
                      <a:pt x="7" y="0"/>
                    </a:lnTo>
                    <a:lnTo>
                      <a:pt x="19" y="0"/>
                    </a:lnTo>
                    <a:lnTo>
                      <a:pt x="31" y="0"/>
                    </a:lnTo>
                    <a:lnTo>
                      <a:pt x="44" y="2"/>
                    </a:lnTo>
                    <a:lnTo>
                      <a:pt x="64" y="15"/>
                    </a:lnTo>
                    <a:lnTo>
                      <a:pt x="86" y="19"/>
                    </a:lnTo>
                    <a:lnTo>
                      <a:pt x="92" y="13"/>
                    </a:lnTo>
                    <a:lnTo>
                      <a:pt x="109" y="8"/>
                    </a:lnTo>
                    <a:lnTo>
                      <a:pt x="124" y="11"/>
                    </a:lnTo>
                    <a:lnTo>
                      <a:pt x="117" y="21"/>
                    </a:lnTo>
                    <a:lnTo>
                      <a:pt x="110" y="32"/>
                    </a:lnTo>
                    <a:lnTo>
                      <a:pt x="111" y="48"/>
                    </a:lnTo>
                    <a:lnTo>
                      <a:pt x="111" y="65"/>
                    </a:lnTo>
                    <a:lnTo>
                      <a:pt x="111" y="81"/>
                    </a:lnTo>
                    <a:lnTo>
                      <a:pt x="111" y="97"/>
                    </a:lnTo>
                    <a:lnTo>
                      <a:pt x="120" y="111"/>
                    </a:lnTo>
                    <a:lnTo>
                      <a:pt x="111" y="117"/>
                    </a:lnTo>
                    <a:lnTo>
                      <a:pt x="104" y="128"/>
                    </a:lnTo>
                    <a:lnTo>
                      <a:pt x="98" y="134"/>
                    </a:lnTo>
                    <a:lnTo>
                      <a:pt x="90" y="150"/>
                    </a:lnTo>
                    <a:lnTo>
                      <a:pt x="83" y="165"/>
                    </a:lnTo>
                    <a:lnTo>
                      <a:pt x="82" y="165"/>
                    </a:lnTo>
                    <a:lnTo>
                      <a:pt x="70" y="154"/>
                    </a:lnTo>
                    <a:lnTo>
                      <a:pt x="59" y="142"/>
                    </a:lnTo>
                    <a:lnTo>
                      <a:pt x="57" y="136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33" name="Group 538"/>
            <p:cNvGrpSpPr>
              <a:grpSpLocks/>
            </p:cNvGrpSpPr>
            <p:nvPr/>
          </p:nvGrpSpPr>
          <p:grpSpPr bwMode="auto">
            <a:xfrm>
              <a:off x="4296799" y="3432733"/>
              <a:ext cx="310950" cy="278547"/>
              <a:chOff x="2804" y="2285"/>
              <a:chExt cx="188" cy="168"/>
            </a:xfrm>
            <a:solidFill>
              <a:srgbClr val="FFFFFF"/>
            </a:solidFill>
            <a:effectLst/>
          </p:grpSpPr>
          <p:sp>
            <p:nvSpPr>
              <p:cNvPr id="6751" name="Freeform 539"/>
              <p:cNvSpPr>
                <a:spLocks/>
              </p:cNvSpPr>
              <p:nvPr/>
            </p:nvSpPr>
            <p:spPr bwMode="auto">
              <a:xfrm>
                <a:off x="2804" y="2285"/>
                <a:ext cx="188" cy="168"/>
              </a:xfrm>
              <a:custGeom>
                <a:avLst/>
                <a:gdLst/>
                <a:ahLst/>
                <a:cxnLst>
                  <a:cxn ang="0">
                    <a:pos x="125" y="121"/>
                  </a:cxn>
                  <a:cxn ang="0">
                    <a:pos x="112" y="125"/>
                  </a:cxn>
                  <a:cxn ang="0">
                    <a:pos x="105" y="135"/>
                  </a:cxn>
                  <a:cxn ang="0">
                    <a:pos x="98" y="145"/>
                  </a:cxn>
                  <a:cxn ang="0">
                    <a:pos x="93" y="159"/>
                  </a:cxn>
                  <a:cxn ang="0">
                    <a:pos x="88" y="159"/>
                  </a:cxn>
                  <a:cxn ang="0">
                    <a:pos x="89" y="165"/>
                  </a:cxn>
                  <a:cxn ang="0">
                    <a:pos x="74" y="165"/>
                  </a:cxn>
                  <a:cxn ang="0">
                    <a:pos x="70" y="163"/>
                  </a:cxn>
                  <a:cxn ang="0">
                    <a:pos x="68" y="164"/>
                  </a:cxn>
                  <a:cxn ang="0">
                    <a:pos x="65" y="166"/>
                  </a:cxn>
                  <a:cxn ang="0">
                    <a:pos x="64" y="160"/>
                  </a:cxn>
                  <a:cxn ang="0">
                    <a:pos x="63" y="168"/>
                  </a:cxn>
                  <a:cxn ang="0">
                    <a:pos x="63" y="165"/>
                  </a:cxn>
                  <a:cxn ang="0">
                    <a:pos x="62" y="166"/>
                  </a:cxn>
                  <a:cxn ang="0">
                    <a:pos x="56" y="166"/>
                  </a:cxn>
                  <a:cxn ang="0">
                    <a:pos x="49" y="167"/>
                  </a:cxn>
                  <a:cxn ang="0">
                    <a:pos x="43" y="150"/>
                  </a:cxn>
                  <a:cxn ang="0">
                    <a:pos x="44" y="148"/>
                  </a:cxn>
                  <a:cxn ang="0">
                    <a:pos x="41" y="146"/>
                  </a:cxn>
                  <a:cxn ang="0">
                    <a:pos x="43" y="146"/>
                  </a:cxn>
                  <a:cxn ang="0">
                    <a:pos x="37" y="142"/>
                  </a:cxn>
                  <a:cxn ang="0">
                    <a:pos x="21" y="132"/>
                  </a:cxn>
                  <a:cxn ang="0">
                    <a:pos x="12" y="131"/>
                  </a:cxn>
                  <a:cxn ang="0">
                    <a:pos x="15" y="128"/>
                  </a:cxn>
                  <a:cxn ang="0">
                    <a:pos x="0" y="132"/>
                  </a:cxn>
                  <a:cxn ang="0">
                    <a:pos x="1" y="109"/>
                  </a:cxn>
                  <a:cxn ang="0">
                    <a:pos x="2" y="83"/>
                  </a:cxn>
                  <a:cxn ang="0">
                    <a:pos x="14" y="64"/>
                  </a:cxn>
                  <a:cxn ang="0">
                    <a:pos x="15" y="47"/>
                  </a:cxn>
                  <a:cxn ang="0">
                    <a:pos x="13" y="38"/>
                  </a:cxn>
                  <a:cxn ang="0">
                    <a:pos x="13" y="37"/>
                  </a:cxn>
                  <a:cxn ang="0">
                    <a:pos x="14" y="31"/>
                  </a:cxn>
                  <a:cxn ang="0">
                    <a:pos x="19" y="19"/>
                  </a:cxn>
                  <a:cxn ang="0">
                    <a:pos x="22" y="5"/>
                  </a:cxn>
                  <a:cxn ang="0">
                    <a:pos x="36" y="0"/>
                  </a:cxn>
                  <a:cxn ang="0">
                    <a:pos x="53" y="2"/>
                  </a:cxn>
                  <a:cxn ang="0">
                    <a:pos x="64" y="13"/>
                  </a:cxn>
                  <a:cxn ang="0">
                    <a:pos x="80" y="9"/>
                  </a:cxn>
                  <a:cxn ang="0">
                    <a:pos x="92" y="13"/>
                  </a:cxn>
                  <a:cxn ang="0">
                    <a:pos x="103" y="18"/>
                  </a:cxn>
                  <a:cxn ang="0">
                    <a:pos x="121" y="9"/>
                  </a:cxn>
                  <a:cxn ang="0">
                    <a:pos x="138" y="11"/>
                  </a:cxn>
                  <a:cxn ang="0">
                    <a:pos x="154" y="12"/>
                  </a:cxn>
                  <a:cxn ang="0">
                    <a:pos x="171" y="2"/>
                  </a:cxn>
                  <a:cxn ang="0">
                    <a:pos x="178" y="13"/>
                  </a:cxn>
                  <a:cxn ang="0">
                    <a:pos x="180" y="26"/>
                  </a:cxn>
                  <a:cxn ang="0">
                    <a:pos x="188" y="33"/>
                  </a:cxn>
                  <a:cxn ang="0">
                    <a:pos x="184" y="43"/>
                  </a:cxn>
                  <a:cxn ang="0">
                    <a:pos x="173" y="53"/>
                  </a:cxn>
                  <a:cxn ang="0">
                    <a:pos x="167" y="65"/>
                  </a:cxn>
                  <a:cxn ang="0">
                    <a:pos x="162" y="78"/>
                  </a:cxn>
                  <a:cxn ang="0">
                    <a:pos x="156" y="92"/>
                  </a:cxn>
                  <a:cxn ang="0">
                    <a:pos x="151" y="102"/>
                  </a:cxn>
                  <a:cxn ang="0">
                    <a:pos x="144" y="117"/>
                  </a:cxn>
                  <a:cxn ang="0">
                    <a:pos x="134" y="131"/>
                  </a:cxn>
                  <a:cxn ang="0">
                    <a:pos x="125" y="121"/>
                  </a:cxn>
                </a:cxnLst>
                <a:rect l="0" t="0" r="r" b="b"/>
                <a:pathLst>
                  <a:path w="188" h="168">
                    <a:moveTo>
                      <a:pt x="125" y="121"/>
                    </a:moveTo>
                    <a:lnTo>
                      <a:pt x="112" y="125"/>
                    </a:lnTo>
                    <a:lnTo>
                      <a:pt x="105" y="135"/>
                    </a:lnTo>
                    <a:lnTo>
                      <a:pt x="98" y="145"/>
                    </a:lnTo>
                    <a:lnTo>
                      <a:pt x="93" y="159"/>
                    </a:lnTo>
                    <a:lnTo>
                      <a:pt x="88" y="159"/>
                    </a:lnTo>
                    <a:lnTo>
                      <a:pt x="89" y="165"/>
                    </a:lnTo>
                    <a:lnTo>
                      <a:pt x="74" y="165"/>
                    </a:lnTo>
                    <a:lnTo>
                      <a:pt x="70" y="163"/>
                    </a:lnTo>
                    <a:lnTo>
                      <a:pt x="68" y="164"/>
                    </a:lnTo>
                    <a:lnTo>
                      <a:pt x="65" y="166"/>
                    </a:lnTo>
                    <a:lnTo>
                      <a:pt x="64" y="160"/>
                    </a:lnTo>
                    <a:lnTo>
                      <a:pt x="63" y="168"/>
                    </a:lnTo>
                    <a:lnTo>
                      <a:pt x="63" y="165"/>
                    </a:lnTo>
                    <a:lnTo>
                      <a:pt x="62" y="166"/>
                    </a:lnTo>
                    <a:lnTo>
                      <a:pt x="56" y="166"/>
                    </a:lnTo>
                    <a:lnTo>
                      <a:pt x="49" y="167"/>
                    </a:lnTo>
                    <a:lnTo>
                      <a:pt x="43" y="150"/>
                    </a:lnTo>
                    <a:lnTo>
                      <a:pt x="44" y="148"/>
                    </a:lnTo>
                    <a:lnTo>
                      <a:pt x="41" y="146"/>
                    </a:lnTo>
                    <a:lnTo>
                      <a:pt x="43" y="146"/>
                    </a:lnTo>
                    <a:lnTo>
                      <a:pt x="37" y="142"/>
                    </a:lnTo>
                    <a:lnTo>
                      <a:pt x="21" y="132"/>
                    </a:lnTo>
                    <a:lnTo>
                      <a:pt x="12" y="131"/>
                    </a:lnTo>
                    <a:lnTo>
                      <a:pt x="15" y="128"/>
                    </a:lnTo>
                    <a:lnTo>
                      <a:pt x="0" y="132"/>
                    </a:lnTo>
                    <a:lnTo>
                      <a:pt x="1" y="109"/>
                    </a:lnTo>
                    <a:lnTo>
                      <a:pt x="2" y="83"/>
                    </a:lnTo>
                    <a:lnTo>
                      <a:pt x="14" y="64"/>
                    </a:lnTo>
                    <a:lnTo>
                      <a:pt x="15" y="47"/>
                    </a:lnTo>
                    <a:lnTo>
                      <a:pt x="13" y="38"/>
                    </a:lnTo>
                    <a:lnTo>
                      <a:pt x="13" y="37"/>
                    </a:lnTo>
                    <a:lnTo>
                      <a:pt x="14" y="31"/>
                    </a:lnTo>
                    <a:lnTo>
                      <a:pt x="19" y="19"/>
                    </a:lnTo>
                    <a:lnTo>
                      <a:pt x="22" y="5"/>
                    </a:lnTo>
                    <a:lnTo>
                      <a:pt x="36" y="0"/>
                    </a:lnTo>
                    <a:lnTo>
                      <a:pt x="53" y="2"/>
                    </a:lnTo>
                    <a:lnTo>
                      <a:pt x="64" y="13"/>
                    </a:lnTo>
                    <a:lnTo>
                      <a:pt x="80" y="9"/>
                    </a:lnTo>
                    <a:lnTo>
                      <a:pt x="92" y="13"/>
                    </a:lnTo>
                    <a:lnTo>
                      <a:pt x="103" y="18"/>
                    </a:lnTo>
                    <a:lnTo>
                      <a:pt x="121" y="9"/>
                    </a:lnTo>
                    <a:lnTo>
                      <a:pt x="138" y="11"/>
                    </a:lnTo>
                    <a:lnTo>
                      <a:pt x="154" y="12"/>
                    </a:lnTo>
                    <a:lnTo>
                      <a:pt x="171" y="2"/>
                    </a:lnTo>
                    <a:lnTo>
                      <a:pt x="178" y="13"/>
                    </a:lnTo>
                    <a:lnTo>
                      <a:pt x="180" y="26"/>
                    </a:lnTo>
                    <a:lnTo>
                      <a:pt x="188" y="33"/>
                    </a:lnTo>
                    <a:lnTo>
                      <a:pt x="184" y="43"/>
                    </a:lnTo>
                    <a:lnTo>
                      <a:pt x="173" y="53"/>
                    </a:lnTo>
                    <a:lnTo>
                      <a:pt x="167" y="65"/>
                    </a:lnTo>
                    <a:lnTo>
                      <a:pt x="162" y="78"/>
                    </a:lnTo>
                    <a:lnTo>
                      <a:pt x="156" y="92"/>
                    </a:lnTo>
                    <a:lnTo>
                      <a:pt x="151" y="102"/>
                    </a:lnTo>
                    <a:lnTo>
                      <a:pt x="144" y="117"/>
                    </a:lnTo>
                    <a:lnTo>
                      <a:pt x="134" y="131"/>
                    </a:lnTo>
                    <a:lnTo>
                      <a:pt x="125" y="121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52" name="Freeform 540"/>
              <p:cNvSpPr>
                <a:spLocks/>
              </p:cNvSpPr>
              <p:nvPr/>
            </p:nvSpPr>
            <p:spPr bwMode="auto">
              <a:xfrm>
                <a:off x="2804" y="2285"/>
                <a:ext cx="188" cy="168"/>
              </a:xfrm>
              <a:custGeom>
                <a:avLst/>
                <a:gdLst/>
                <a:ahLst/>
                <a:cxnLst>
                  <a:cxn ang="0">
                    <a:pos x="125" y="121"/>
                  </a:cxn>
                  <a:cxn ang="0">
                    <a:pos x="112" y="125"/>
                  </a:cxn>
                  <a:cxn ang="0">
                    <a:pos x="105" y="135"/>
                  </a:cxn>
                  <a:cxn ang="0">
                    <a:pos x="98" y="145"/>
                  </a:cxn>
                  <a:cxn ang="0">
                    <a:pos x="93" y="159"/>
                  </a:cxn>
                  <a:cxn ang="0">
                    <a:pos x="88" y="159"/>
                  </a:cxn>
                  <a:cxn ang="0">
                    <a:pos x="89" y="165"/>
                  </a:cxn>
                  <a:cxn ang="0">
                    <a:pos x="74" y="165"/>
                  </a:cxn>
                  <a:cxn ang="0">
                    <a:pos x="70" y="163"/>
                  </a:cxn>
                  <a:cxn ang="0">
                    <a:pos x="68" y="164"/>
                  </a:cxn>
                  <a:cxn ang="0">
                    <a:pos x="65" y="166"/>
                  </a:cxn>
                  <a:cxn ang="0">
                    <a:pos x="64" y="160"/>
                  </a:cxn>
                  <a:cxn ang="0">
                    <a:pos x="63" y="168"/>
                  </a:cxn>
                  <a:cxn ang="0">
                    <a:pos x="63" y="165"/>
                  </a:cxn>
                  <a:cxn ang="0">
                    <a:pos x="62" y="166"/>
                  </a:cxn>
                  <a:cxn ang="0">
                    <a:pos x="56" y="166"/>
                  </a:cxn>
                  <a:cxn ang="0">
                    <a:pos x="49" y="167"/>
                  </a:cxn>
                  <a:cxn ang="0">
                    <a:pos x="43" y="150"/>
                  </a:cxn>
                  <a:cxn ang="0">
                    <a:pos x="44" y="148"/>
                  </a:cxn>
                  <a:cxn ang="0">
                    <a:pos x="41" y="146"/>
                  </a:cxn>
                  <a:cxn ang="0">
                    <a:pos x="43" y="146"/>
                  </a:cxn>
                  <a:cxn ang="0">
                    <a:pos x="37" y="142"/>
                  </a:cxn>
                  <a:cxn ang="0">
                    <a:pos x="21" y="132"/>
                  </a:cxn>
                  <a:cxn ang="0">
                    <a:pos x="12" y="131"/>
                  </a:cxn>
                  <a:cxn ang="0">
                    <a:pos x="15" y="128"/>
                  </a:cxn>
                  <a:cxn ang="0">
                    <a:pos x="0" y="132"/>
                  </a:cxn>
                  <a:cxn ang="0">
                    <a:pos x="1" y="109"/>
                  </a:cxn>
                  <a:cxn ang="0">
                    <a:pos x="2" y="83"/>
                  </a:cxn>
                  <a:cxn ang="0">
                    <a:pos x="14" y="64"/>
                  </a:cxn>
                  <a:cxn ang="0">
                    <a:pos x="15" y="47"/>
                  </a:cxn>
                  <a:cxn ang="0">
                    <a:pos x="13" y="38"/>
                  </a:cxn>
                  <a:cxn ang="0">
                    <a:pos x="13" y="37"/>
                  </a:cxn>
                  <a:cxn ang="0">
                    <a:pos x="14" y="31"/>
                  </a:cxn>
                  <a:cxn ang="0">
                    <a:pos x="19" y="19"/>
                  </a:cxn>
                  <a:cxn ang="0">
                    <a:pos x="22" y="5"/>
                  </a:cxn>
                  <a:cxn ang="0">
                    <a:pos x="36" y="0"/>
                  </a:cxn>
                  <a:cxn ang="0">
                    <a:pos x="53" y="2"/>
                  </a:cxn>
                  <a:cxn ang="0">
                    <a:pos x="64" y="13"/>
                  </a:cxn>
                  <a:cxn ang="0">
                    <a:pos x="80" y="9"/>
                  </a:cxn>
                  <a:cxn ang="0">
                    <a:pos x="92" y="13"/>
                  </a:cxn>
                  <a:cxn ang="0">
                    <a:pos x="103" y="18"/>
                  </a:cxn>
                  <a:cxn ang="0">
                    <a:pos x="121" y="9"/>
                  </a:cxn>
                  <a:cxn ang="0">
                    <a:pos x="138" y="11"/>
                  </a:cxn>
                  <a:cxn ang="0">
                    <a:pos x="154" y="12"/>
                  </a:cxn>
                  <a:cxn ang="0">
                    <a:pos x="171" y="2"/>
                  </a:cxn>
                  <a:cxn ang="0">
                    <a:pos x="178" y="13"/>
                  </a:cxn>
                  <a:cxn ang="0">
                    <a:pos x="180" y="26"/>
                  </a:cxn>
                  <a:cxn ang="0">
                    <a:pos x="188" y="33"/>
                  </a:cxn>
                  <a:cxn ang="0">
                    <a:pos x="184" y="43"/>
                  </a:cxn>
                  <a:cxn ang="0">
                    <a:pos x="173" y="53"/>
                  </a:cxn>
                  <a:cxn ang="0">
                    <a:pos x="167" y="65"/>
                  </a:cxn>
                  <a:cxn ang="0">
                    <a:pos x="162" y="78"/>
                  </a:cxn>
                  <a:cxn ang="0">
                    <a:pos x="156" y="92"/>
                  </a:cxn>
                  <a:cxn ang="0">
                    <a:pos x="151" y="102"/>
                  </a:cxn>
                  <a:cxn ang="0">
                    <a:pos x="144" y="117"/>
                  </a:cxn>
                  <a:cxn ang="0">
                    <a:pos x="134" y="131"/>
                  </a:cxn>
                  <a:cxn ang="0">
                    <a:pos x="125" y="121"/>
                  </a:cxn>
                </a:cxnLst>
                <a:rect l="0" t="0" r="r" b="b"/>
                <a:pathLst>
                  <a:path w="188" h="168">
                    <a:moveTo>
                      <a:pt x="125" y="121"/>
                    </a:moveTo>
                    <a:lnTo>
                      <a:pt x="112" y="125"/>
                    </a:lnTo>
                    <a:lnTo>
                      <a:pt x="105" y="135"/>
                    </a:lnTo>
                    <a:lnTo>
                      <a:pt x="98" y="145"/>
                    </a:lnTo>
                    <a:lnTo>
                      <a:pt x="93" y="159"/>
                    </a:lnTo>
                    <a:lnTo>
                      <a:pt x="88" y="159"/>
                    </a:lnTo>
                    <a:lnTo>
                      <a:pt x="89" y="165"/>
                    </a:lnTo>
                    <a:lnTo>
                      <a:pt x="74" y="165"/>
                    </a:lnTo>
                    <a:lnTo>
                      <a:pt x="70" y="163"/>
                    </a:lnTo>
                    <a:lnTo>
                      <a:pt x="68" y="164"/>
                    </a:lnTo>
                    <a:lnTo>
                      <a:pt x="65" y="166"/>
                    </a:lnTo>
                    <a:lnTo>
                      <a:pt x="64" y="160"/>
                    </a:lnTo>
                    <a:lnTo>
                      <a:pt x="63" y="168"/>
                    </a:lnTo>
                    <a:lnTo>
                      <a:pt x="63" y="165"/>
                    </a:lnTo>
                    <a:lnTo>
                      <a:pt x="62" y="166"/>
                    </a:lnTo>
                    <a:lnTo>
                      <a:pt x="56" y="166"/>
                    </a:lnTo>
                    <a:lnTo>
                      <a:pt x="49" y="167"/>
                    </a:lnTo>
                    <a:lnTo>
                      <a:pt x="43" y="150"/>
                    </a:lnTo>
                    <a:lnTo>
                      <a:pt x="44" y="148"/>
                    </a:lnTo>
                    <a:lnTo>
                      <a:pt x="41" y="146"/>
                    </a:lnTo>
                    <a:lnTo>
                      <a:pt x="43" y="146"/>
                    </a:lnTo>
                    <a:lnTo>
                      <a:pt x="37" y="142"/>
                    </a:lnTo>
                    <a:lnTo>
                      <a:pt x="21" y="132"/>
                    </a:lnTo>
                    <a:lnTo>
                      <a:pt x="12" y="131"/>
                    </a:lnTo>
                    <a:lnTo>
                      <a:pt x="15" y="128"/>
                    </a:lnTo>
                    <a:lnTo>
                      <a:pt x="0" y="132"/>
                    </a:lnTo>
                    <a:lnTo>
                      <a:pt x="1" y="109"/>
                    </a:lnTo>
                    <a:lnTo>
                      <a:pt x="2" y="83"/>
                    </a:lnTo>
                    <a:lnTo>
                      <a:pt x="14" y="64"/>
                    </a:lnTo>
                    <a:lnTo>
                      <a:pt x="15" y="47"/>
                    </a:lnTo>
                    <a:lnTo>
                      <a:pt x="13" y="38"/>
                    </a:lnTo>
                    <a:lnTo>
                      <a:pt x="13" y="37"/>
                    </a:lnTo>
                    <a:lnTo>
                      <a:pt x="14" y="31"/>
                    </a:lnTo>
                    <a:lnTo>
                      <a:pt x="19" y="19"/>
                    </a:lnTo>
                    <a:lnTo>
                      <a:pt x="22" y="5"/>
                    </a:lnTo>
                    <a:lnTo>
                      <a:pt x="36" y="0"/>
                    </a:lnTo>
                    <a:lnTo>
                      <a:pt x="53" y="2"/>
                    </a:lnTo>
                    <a:lnTo>
                      <a:pt x="64" y="13"/>
                    </a:lnTo>
                    <a:lnTo>
                      <a:pt x="80" y="9"/>
                    </a:lnTo>
                    <a:lnTo>
                      <a:pt x="92" y="13"/>
                    </a:lnTo>
                    <a:lnTo>
                      <a:pt x="103" y="18"/>
                    </a:lnTo>
                    <a:lnTo>
                      <a:pt x="121" y="9"/>
                    </a:lnTo>
                    <a:lnTo>
                      <a:pt x="138" y="11"/>
                    </a:lnTo>
                    <a:lnTo>
                      <a:pt x="154" y="12"/>
                    </a:lnTo>
                    <a:lnTo>
                      <a:pt x="171" y="2"/>
                    </a:lnTo>
                    <a:lnTo>
                      <a:pt x="178" y="13"/>
                    </a:lnTo>
                    <a:lnTo>
                      <a:pt x="180" y="26"/>
                    </a:lnTo>
                    <a:lnTo>
                      <a:pt x="188" y="33"/>
                    </a:lnTo>
                    <a:lnTo>
                      <a:pt x="184" y="43"/>
                    </a:lnTo>
                    <a:lnTo>
                      <a:pt x="173" y="53"/>
                    </a:lnTo>
                    <a:lnTo>
                      <a:pt x="167" y="65"/>
                    </a:lnTo>
                    <a:lnTo>
                      <a:pt x="162" y="78"/>
                    </a:lnTo>
                    <a:lnTo>
                      <a:pt x="156" y="92"/>
                    </a:lnTo>
                    <a:lnTo>
                      <a:pt x="151" y="102"/>
                    </a:lnTo>
                    <a:lnTo>
                      <a:pt x="144" y="117"/>
                    </a:lnTo>
                    <a:lnTo>
                      <a:pt x="134" y="131"/>
                    </a:lnTo>
                    <a:lnTo>
                      <a:pt x="125" y="121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34" name="Group 541"/>
            <p:cNvGrpSpPr>
              <a:grpSpLocks/>
            </p:cNvGrpSpPr>
            <p:nvPr/>
          </p:nvGrpSpPr>
          <p:grpSpPr bwMode="auto">
            <a:xfrm>
              <a:off x="4245213" y="3476427"/>
              <a:ext cx="75946" cy="180236"/>
              <a:chOff x="2774" y="2311"/>
              <a:chExt cx="45" cy="109"/>
            </a:xfrm>
            <a:solidFill>
              <a:srgbClr val="FFFFFF"/>
            </a:solidFill>
            <a:effectLst/>
          </p:grpSpPr>
          <p:sp>
            <p:nvSpPr>
              <p:cNvPr id="6754" name="Freeform 542"/>
              <p:cNvSpPr>
                <a:spLocks/>
              </p:cNvSpPr>
              <p:nvPr/>
            </p:nvSpPr>
            <p:spPr bwMode="auto">
              <a:xfrm>
                <a:off x="2774" y="2311"/>
                <a:ext cx="45" cy="109"/>
              </a:xfrm>
              <a:custGeom>
                <a:avLst/>
                <a:gdLst/>
                <a:ahLst/>
                <a:cxnLst>
                  <a:cxn ang="0">
                    <a:pos x="2" y="23"/>
                  </a:cxn>
                  <a:cxn ang="0">
                    <a:pos x="1" y="23"/>
                  </a:cxn>
                  <a:cxn ang="0">
                    <a:pos x="0" y="31"/>
                  </a:cxn>
                  <a:cxn ang="0">
                    <a:pos x="8" y="41"/>
                  </a:cxn>
                  <a:cxn ang="0">
                    <a:pos x="11" y="55"/>
                  </a:cxn>
                  <a:cxn ang="0">
                    <a:pos x="11" y="68"/>
                  </a:cxn>
                  <a:cxn ang="0">
                    <a:pos x="12" y="83"/>
                  </a:cxn>
                  <a:cxn ang="0">
                    <a:pos x="12" y="96"/>
                  </a:cxn>
                  <a:cxn ang="0">
                    <a:pos x="12" y="109"/>
                  </a:cxn>
                  <a:cxn ang="0">
                    <a:pos x="30" y="106"/>
                  </a:cxn>
                  <a:cxn ang="0">
                    <a:pos x="31" y="83"/>
                  </a:cxn>
                  <a:cxn ang="0">
                    <a:pos x="32" y="57"/>
                  </a:cxn>
                  <a:cxn ang="0">
                    <a:pos x="44" y="37"/>
                  </a:cxn>
                  <a:cxn ang="0">
                    <a:pos x="45" y="21"/>
                  </a:cxn>
                  <a:cxn ang="0">
                    <a:pos x="43" y="12"/>
                  </a:cxn>
                  <a:cxn ang="0">
                    <a:pos x="43" y="11"/>
                  </a:cxn>
                  <a:cxn ang="0">
                    <a:pos x="30" y="0"/>
                  </a:cxn>
                  <a:cxn ang="0">
                    <a:pos x="25" y="6"/>
                  </a:cxn>
                  <a:cxn ang="0">
                    <a:pos x="24" y="8"/>
                  </a:cxn>
                  <a:cxn ang="0">
                    <a:pos x="24" y="10"/>
                  </a:cxn>
                  <a:cxn ang="0">
                    <a:pos x="12" y="17"/>
                  </a:cxn>
                  <a:cxn ang="0">
                    <a:pos x="2" y="23"/>
                  </a:cxn>
                </a:cxnLst>
                <a:rect l="0" t="0" r="r" b="b"/>
                <a:pathLst>
                  <a:path w="45" h="109">
                    <a:moveTo>
                      <a:pt x="2" y="23"/>
                    </a:moveTo>
                    <a:lnTo>
                      <a:pt x="1" y="23"/>
                    </a:lnTo>
                    <a:lnTo>
                      <a:pt x="0" y="31"/>
                    </a:lnTo>
                    <a:lnTo>
                      <a:pt x="8" y="41"/>
                    </a:lnTo>
                    <a:lnTo>
                      <a:pt x="11" y="55"/>
                    </a:lnTo>
                    <a:lnTo>
                      <a:pt x="11" y="68"/>
                    </a:lnTo>
                    <a:lnTo>
                      <a:pt x="12" y="83"/>
                    </a:lnTo>
                    <a:lnTo>
                      <a:pt x="12" y="96"/>
                    </a:lnTo>
                    <a:lnTo>
                      <a:pt x="12" y="109"/>
                    </a:lnTo>
                    <a:lnTo>
                      <a:pt x="30" y="106"/>
                    </a:lnTo>
                    <a:lnTo>
                      <a:pt x="31" y="83"/>
                    </a:lnTo>
                    <a:lnTo>
                      <a:pt x="32" y="57"/>
                    </a:lnTo>
                    <a:lnTo>
                      <a:pt x="44" y="37"/>
                    </a:lnTo>
                    <a:lnTo>
                      <a:pt x="45" y="21"/>
                    </a:lnTo>
                    <a:lnTo>
                      <a:pt x="43" y="12"/>
                    </a:lnTo>
                    <a:lnTo>
                      <a:pt x="43" y="11"/>
                    </a:lnTo>
                    <a:lnTo>
                      <a:pt x="30" y="0"/>
                    </a:lnTo>
                    <a:lnTo>
                      <a:pt x="25" y="6"/>
                    </a:lnTo>
                    <a:lnTo>
                      <a:pt x="24" y="8"/>
                    </a:lnTo>
                    <a:lnTo>
                      <a:pt x="24" y="10"/>
                    </a:lnTo>
                    <a:lnTo>
                      <a:pt x="12" y="17"/>
                    </a:lnTo>
                    <a:lnTo>
                      <a:pt x="2" y="23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55" name="Freeform 543"/>
              <p:cNvSpPr>
                <a:spLocks/>
              </p:cNvSpPr>
              <p:nvPr/>
            </p:nvSpPr>
            <p:spPr bwMode="auto">
              <a:xfrm>
                <a:off x="2774" y="2311"/>
                <a:ext cx="45" cy="109"/>
              </a:xfrm>
              <a:custGeom>
                <a:avLst/>
                <a:gdLst/>
                <a:ahLst/>
                <a:cxnLst>
                  <a:cxn ang="0">
                    <a:pos x="2" y="23"/>
                  </a:cxn>
                  <a:cxn ang="0">
                    <a:pos x="1" y="23"/>
                  </a:cxn>
                  <a:cxn ang="0">
                    <a:pos x="0" y="31"/>
                  </a:cxn>
                  <a:cxn ang="0">
                    <a:pos x="8" y="41"/>
                  </a:cxn>
                  <a:cxn ang="0">
                    <a:pos x="11" y="55"/>
                  </a:cxn>
                  <a:cxn ang="0">
                    <a:pos x="11" y="68"/>
                  </a:cxn>
                  <a:cxn ang="0">
                    <a:pos x="12" y="83"/>
                  </a:cxn>
                  <a:cxn ang="0">
                    <a:pos x="12" y="96"/>
                  </a:cxn>
                  <a:cxn ang="0">
                    <a:pos x="12" y="109"/>
                  </a:cxn>
                  <a:cxn ang="0">
                    <a:pos x="30" y="106"/>
                  </a:cxn>
                  <a:cxn ang="0">
                    <a:pos x="31" y="83"/>
                  </a:cxn>
                  <a:cxn ang="0">
                    <a:pos x="32" y="57"/>
                  </a:cxn>
                  <a:cxn ang="0">
                    <a:pos x="44" y="37"/>
                  </a:cxn>
                  <a:cxn ang="0">
                    <a:pos x="45" y="21"/>
                  </a:cxn>
                  <a:cxn ang="0">
                    <a:pos x="43" y="12"/>
                  </a:cxn>
                  <a:cxn ang="0">
                    <a:pos x="43" y="11"/>
                  </a:cxn>
                  <a:cxn ang="0">
                    <a:pos x="30" y="0"/>
                  </a:cxn>
                  <a:cxn ang="0">
                    <a:pos x="25" y="6"/>
                  </a:cxn>
                  <a:cxn ang="0">
                    <a:pos x="24" y="8"/>
                  </a:cxn>
                  <a:cxn ang="0">
                    <a:pos x="24" y="10"/>
                  </a:cxn>
                  <a:cxn ang="0">
                    <a:pos x="12" y="17"/>
                  </a:cxn>
                  <a:cxn ang="0">
                    <a:pos x="2" y="23"/>
                  </a:cxn>
                </a:cxnLst>
                <a:rect l="0" t="0" r="r" b="b"/>
                <a:pathLst>
                  <a:path w="45" h="109">
                    <a:moveTo>
                      <a:pt x="2" y="23"/>
                    </a:moveTo>
                    <a:lnTo>
                      <a:pt x="1" y="23"/>
                    </a:lnTo>
                    <a:lnTo>
                      <a:pt x="0" y="31"/>
                    </a:lnTo>
                    <a:lnTo>
                      <a:pt x="8" y="41"/>
                    </a:lnTo>
                    <a:lnTo>
                      <a:pt x="11" y="55"/>
                    </a:lnTo>
                    <a:lnTo>
                      <a:pt x="11" y="68"/>
                    </a:lnTo>
                    <a:lnTo>
                      <a:pt x="12" y="83"/>
                    </a:lnTo>
                    <a:lnTo>
                      <a:pt x="12" y="96"/>
                    </a:lnTo>
                    <a:lnTo>
                      <a:pt x="12" y="109"/>
                    </a:lnTo>
                    <a:lnTo>
                      <a:pt x="30" y="106"/>
                    </a:lnTo>
                    <a:lnTo>
                      <a:pt x="31" y="83"/>
                    </a:lnTo>
                    <a:lnTo>
                      <a:pt x="32" y="57"/>
                    </a:lnTo>
                    <a:lnTo>
                      <a:pt x="44" y="37"/>
                    </a:lnTo>
                    <a:lnTo>
                      <a:pt x="45" y="21"/>
                    </a:lnTo>
                    <a:lnTo>
                      <a:pt x="43" y="12"/>
                    </a:lnTo>
                    <a:lnTo>
                      <a:pt x="43" y="11"/>
                    </a:lnTo>
                    <a:lnTo>
                      <a:pt x="30" y="0"/>
                    </a:lnTo>
                    <a:lnTo>
                      <a:pt x="25" y="6"/>
                    </a:lnTo>
                    <a:lnTo>
                      <a:pt x="24" y="8"/>
                    </a:lnTo>
                    <a:lnTo>
                      <a:pt x="24" y="10"/>
                    </a:lnTo>
                    <a:lnTo>
                      <a:pt x="12" y="17"/>
                    </a:lnTo>
                    <a:lnTo>
                      <a:pt x="2" y="23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35" name="Group 544"/>
            <p:cNvGrpSpPr>
              <a:grpSpLocks/>
            </p:cNvGrpSpPr>
            <p:nvPr/>
          </p:nvGrpSpPr>
          <p:grpSpPr bwMode="auto">
            <a:xfrm>
              <a:off x="4081857" y="3394502"/>
              <a:ext cx="204912" cy="166582"/>
              <a:chOff x="2675" y="2262"/>
              <a:chExt cx="123" cy="100"/>
            </a:xfrm>
            <a:solidFill>
              <a:srgbClr val="FFFFFF"/>
            </a:solidFill>
            <a:effectLst/>
          </p:grpSpPr>
          <p:sp>
            <p:nvSpPr>
              <p:cNvPr id="6757" name="Freeform 545"/>
              <p:cNvSpPr>
                <a:spLocks/>
              </p:cNvSpPr>
              <p:nvPr/>
            </p:nvSpPr>
            <p:spPr bwMode="auto">
              <a:xfrm>
                <a:off x="2675" y="2262"/>
                <a:ext cx="123" cy="100"/>
              </a:xfrm>
              <a:custGeom>
                <a:avLst/>
                <a:gdLst/>
                <a:ahLst/>
                <a:cxnLst>
                  <a:cxn ang="0">
                    <a:pos x="101" y="73"/>
                  </a:cxn>
                  <a:cxn ang="0">
                    <a:pos x="97" y="73"/>
                  </a:cxn>
                  <a:cxn ang="0">
                    <a:pos x="83" y="70"/>
                  </a:cxn>
                  <a:cxn ang="0">
                    <a:pos x="78" y="71"/>
                  </a:cxn>
                  <a:cxn ang="0">
                    <a:pos x="59" y="73"/>
                  </a:cxn>
                  <a:cxn ang="0">
                    <a:pos x="42" y="73"/>
                  </a:cxn>
                  <a:cxn ang="0">
                    <a:pos x="43" y="86"/>
                  </a:cxn>
                  <a:cxn ang="0">
                    <a:pos x="44" y="100"/>
                  </a:cxn>
                  <a:cxn ang="0">
                    <a:pos x="30" y="91"/>
                  </a:cxn>
                  <a:cxn ang="0">
                    <a:pos x="15" y="96"/>
                  </a:cxn>
                  <a:cxn ang="0">
                    <a:pos x="7" y="86"/>
                  </a:cxn>
                  <a:cxn ang="0">
                    <a:pos x="0" y="82"/>
                  </a:cxn>
                  <a:cxn ang="0">
                    <a:pos x="3" y="59"/>
                  </a:cxn>
                  <a:cxn ang="0">
                    <a:pos x="8" y="55"/>
                  </a:cxn>
                  <a:cxn ang="0">
                    <a:pos x="16" y="47"/>
                  </a:cxn>
                  <a:cxn ang="0">
                    <a:pos x="20" y="41"/>
                  </a:cxn>
                  <a:cxn ang="0">
                    <a:pos x="22" y="31"/>
                  </a:cxn>
                  <a:cxn ang="0">
                    <a:pos x="32" y="34"/>
                  </a:cxn>
                  <a:cxn ang="0">
                    <a:pos x="35" y="27"/>
                  </a:cxn>
                  <a:cxn ang="0">
                    <a:pos x="37" y="26"/>
                  </a:cxn>
                  <a:cxn ang="0">
                    <a:pos x="44" y="16"/>
                  </a:cxn>
                  <a:cxn ang="0">
                    <a:pos x="53" y="16"/>
                  </a:cxn>
                  <a:cxn ang="0">
                    <a:pos x="55" y="10"/>
                  </a:cxn>
                  <a:cxn ang="0">
                    <a:pos x="74" y="0"/>
                  </a:cxn>
                  <a:cxn ang="0">
                    <a:pos x="90" y="1"/>
                  </a:cxn>
                  <a:cxn ang="0">
                    <a:pos x="91" y="16"/>
                  </a:cxn>
                  <a:cxn ang="0">
                    <a:pos x="104" y="31"/>
                  </a:cxn>
                  <a:cxn ang="0">
                    <a:pos x="102" y="31"/>
                  </a:cxn>
                  <a:cxn ang="0">
                    <a:pos x="101" y="36"/>
                  </a:cxn>
                  <a:cxn ang="0">
                    <a:pos x="111" y="44"/>
                  </a:cxn>
                  <a:cxn ang="0">
                    <a:pos x="116" y="43"/>
                  </a:cxn>
                  <a:cxn ang="0">
                    <a:pos x="120" y="48"/>
                  </a:cxn>
                  <a:cxn ang="0">
                    <a:pos x="123" y="57"/>
                  </a:cxn>
                  <a:cxn ang="0">
                    <a:pos x="123" y="59"/>
                  </a:cxn>
                  <a:cxn ang="0">
                    <a:pos x="111" y="66"/>
                  </a:cxn>
                  <a:cxn ang="0">
                    <a:pos x="101" y="73"/>
                  </a:cxn>
                </a:cxnLst>
                <a:rect l="0" t="0" r="r" b="b"/>
                <a:pathLst>
                  <a:path w="123" h="100">
                    <a:moveTo>
                      <a:pt x="101" y="73"/>
                    </a:moveTo>
                    <a:lnTo>
                      <a:pt x="97" y="73"/>
                    </a:lnTo>
                    <a:lnTo>
                      <a:pt x="83" y="70"/>
                    </a:lnTo>
                    <a:lnTo>
                      <a:pt x="78" y="71"/>
                    </a:lnTo>
                    <a:lnTo>
                      <a:pt x="59" y="73"/>
                    </a:lnTo>
                    <a:lnTo>
                      <a:pt x="42" y="73"/>
                    </a:lnTo>
                    <a:lnTo>
                      <a:pt x="43" y="86"/>
                    </a:lnTo>
                    <a:lnTo>
                      <a:pt x="44" y="100"/>
                    </a:lnTo>
                    <a:lnTo>
                      <a:pt x="30" y="91"/>
                    </a:lnTo>
                    <a:lnTo>
                      <a:pt x="15" y="96"/>
                    </a:lnTo>
                    <a:lnTo>
                      <a:pt x="7" y="86"/>
                    </a:lnTo>
                    <a:lnTo>
                      <a:pt x="0" y="82"/>
                    </a:lnTo>
                    <a:lnTo>
                      <a:pt x="3" y="59"/>
                    </a:lnTo>
                    <a:lnTo>
                      <a:pt x="8" y="55"/>
                    </a:lnTo>
                    <a:lnTo>
                      <a:pt x="16" y="47"/>
                    </a:lnTo>
                    <a:lnTo>
                      <a:pt x="20" y="41"/>
                    </a:lnTo>
                    <a:lnTo>
                      <a:pt x="22" y="31"/>
                    </a:lnTo>
                    <a:lnTo>
                      <a:pt x="32" y="34"/>
                    </a:lnTo>
                    <a:lnTo>
                      <a:pt x="35" y="27"/>
                    </a:lnTo>
                    <a:lnTo>
                      <a:pt x="37" y="26"/>
                    </a:lnTo>
                    <a:lnTo>
                      <a:pt x="44" y="16"/>
                    </a:lnTo>
                    <a:lnTo>
                      <a:pt x="53" y="16"/>
                    </a:lnTo>
                    <a:lnTo>
                      <a:pt x="55" y="10"/>
                    </a:lnTo>
                    <a:lnTo>
                      <a:pt x="74" y="0"/>
                    </a:lnTo>
                    <a:lnTo>
                      <a:pt x="90" y="1"/>
                    </a:lnTo>
                    <a:lnTo>
                      <a:pt x="91" y="16"/>
                    </a:lnTo>
                    <a:lnTo>
                      <a:pt x="104" y="31"/>
                    </a:lnTo>
                    <a:lnTo>
                      <a:pt x="102" y="31"/>
                    </a:lnTo>
                    <a:lnTo>
                      <a:pt x="101" y="36"/>
                    </a:lnTo>
                    <a:lnTo>
                      <a:pt x="111" y="44"/>
                    </a:lnTo>
                    <a:lnTo>
                      <a:pt x="116" y="43"/>
                    </a:lnTo>
                    <a:lnTo>
                      <a:pt x="120" y="48"/>
                    </a:lnTo>
                    <a:lnTo>
                      <a:pt x="123" y="57"/>
                    </a:lnTo>
                    <a:lnTo>
                      <a:pt x="123" y="59"/>
                    </a:lnTo>
                    <a:lnTo>
                      <a:pt x="111" y="66"/>
                    </a:lnTo>
                    <a:lnTo>
                      <a:pt x="101" y="73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58" name="Freeform 546"/>
              <p:cNvSpPr>
                <a:spLocks/>
              </p:cNvSpPr>
              <p:nvPr/>
            </p:nvSpPr>
            <p:spPr bwMode="auto">
              <a:xfrm>
                <a:off x="2675" y="2262"/>
                <a:ext cx="123" cy="100"/>
              </a:xfrm>
              <a:custGeom>
                <a:avLst/>
                <a:gdLst/>
                <a:ahLst/>
                <a:cxnLst>
                  <a:cxn ang="0">
                    <a:pos x="101" y="73"/>
                  </a:cxn>
                  <a:cxn ang="0">
                    <a:pos x="97" y="73"/>
                  </a:cxn>
                  <a:cxn ang="0">
                    <a:pos x="83" y="70"/>
                  </a:cxn>
                  <a:cxn ang="0">
                    <a:pos x="78" y="71"/>
                  </a:cxn>
                  <a:cxn ang="0">
                    <a:pos x="59" y="73"/>
                  </a:cxn>
                  <a:cxn ang="0">
                    <a:pos x="42" y="73"/>
                  </a:cxn>
                  <a:cxn ang="0">
                    <a:pos x="43" y="86"/>
                  </a:cxn>
                  <a:cxn ang="0">
                    <a:pos x="44" y="100"/>
                  </a:cxn>
                  <a:cxn ang="0">
                    <a:pos x="30" y="91"/>
                  </a:cxn>
                  <a:cxn ang="0">
                    <a:pos x="15" y="96"/>
                  </a:cxn>
                  <a:cxn ang="0">
                    <a:pos x="7" y="86"/>
                  </a:cxn>
                  <a:cxn ang="0">
                    <a:pos x="0" y="82"/>
                  </a:cxn>
                  <a:cxn ang="0">
                    <a:pos x="3" y="59"/>
                  </a:cxn>
                  <a:cxn ang="0">
                    <a:pos x="8" y="55"/>
                  </a:cxn>
                  <a:cxn ang="0">
                    <a:pos x="16" y="47"/>
                  </a:cxn>
                  <a:cxn ang="0">
                    <a:pos x="20" y="41"/>
                  </a:cxn>
                  <a:cxn ang="0">
                    <a:pos x="22" y="31"/>
                  </a:cxn>
                  <a:cxn ang="0">
                    <a:pos x="32" y="34"/>
                  </a:cxn>
                  <a:cxn ang="0">
                    <a:pos x="35" y="27"/>
                  </a:cxn>
                  <a:cxn ang="0">
                    <a:pos x="37" y="26"/>
                  </a:cxn>
                  <a:cxn ang="0">
                    <a:pos x="44" y="16"/>
                  </a:cxn>
                  <a:cxn ang="0">
                    <a:pos x="53" y="16"/>
                  </a:cxn>
                  <a:cxn ang="0">
                    <a:pos x="55" y="10"/>
                  </a:cxn>
                  <a:cxn ang="0">
                    <a:pos x="74" y="0"/>
                  </a:cxn>
                  <a:cxn ang="0">
                    <a:pos x="90" y="1"/>
                  </a:cxn>
                  <a:cxn ang="0">
                    <a:pos x="91" y="16"/>
                  </a:cxn>
                  <a:cxn ang="0">
                    <a:pos x="104" y="31"/>
                  </a:cxn>
                  <a:cxn ang="0">
                    <a:pos x="102" y="31"/>
                  </a:cxn>
                  <a:cxn ang="0">
                    <a:pos x="101" y="36"/>
                  </a:cxn>
                  <a:cxn ang="0">
                    <a:pos x="111" y="44"/>
                  </a:cxn>
                  <a:cxn ang="0">
                    <a:pos x="116" y="43"/>
                  </a:cxn>
                  <a:cxn ang="0">
                    <a:pos x="120" y="48"/>
                  </a:cxn>
                  <a:cxn ang="0">
                    <a:pos x="123" y="57"/>
                  </a:cxn>
                  <a:cxn ang="0">
                    <a:pos x="123" y="59"/>
                  </a:cxn>
                  <a:cxn ang="0">
                    <a:pos x="111" y="66"/>
                  </a:cxn>
                  <a:cxn ang="0">
                    <a:pos x="101" y="73"/>
                  </a:cxn>
                </a:cxnLst>
                <a:rect l="0" t="0" r="r" b="b"/>
                <a:pathLst>
                  <a:path w="123" h="100">
                    <a:moveTo>
                      <a:pt x="101" y="73"/>
                    </a:moveTo>
                    <a:lnTo>
                      <a:pt x="97" y="73"/>
                    </a:lnTo>
                    <a:lnTo>
                      <a:pt x="83" y="70"/>
                    </a:lnTo>
                    <a:lnTo>
                      <a:pt x="78" y="71"/>
                    </a:lnTo>
                    <a:lnTo>
                      <a:pt x="59" y="73"/>
                    </a:lnTo>
                    <a:lnTo>
                      <a:pt x="42" y="73"/>
                    </a:lnTo>
                    <a:lnTo>
                      <a:pt x="43" y="86"/>
                    </a:lnTo>
                    <a:lnTo>
                      <a:pt x="44" y="100"/>
                    </a:lnTo>
                    <a:lnTo>
                      <a:pt x="30" y="91"/>
                    </a:lnTo>
                    <a:lnTo>
                      <a:pt x="15" y="96"/>
                    </a:lnTo>
                    <a:lnTo>
                      <a:pt x="7" y="86"/>
                    </a:lnTo>
                    <a:lnTo>
                      <a:pt x="0" y="82"/>
                    </a:lnTo>
                    <a:lnTo>
                      <a:pt x="3" y="59"/>
                    </a:lnTo>
                    <a:lnTo>
                      <a:pt x="8" y="55"/>
                    </a:lnTo>
                    <a:lnTo>
                      <a:pt x="16" y="47"/>
                    </a:lnTo>
                    <a:lnTo>
                      <a:pt x="20" y="41"/>
                    </a:lnTo>
                    <a:lnTo>
                      <a:pt x="22" y="31"/>
                    </a:lnTo>
                    <a:lnTo>
                      <a:pt x="32" y="34"/>
                    </a:lnTo>
                    <a:lnTo>
                      <a:pt x="35" y="27"/>
                    </a:lnTo>
                    <a:lnTo>
                      <a:pt x="37" y="26"/>
                    </a:lnTo>
                    <a:lnTo>
                      <a:pt x="44" y="16"/>
                    </a:lnTo>
                    <a:lnTo>
                      <a:pt x="53" y="16"/>
                    </a:lnTo>
                    <a:lnTo>
                      <a:pt x="55" y="10"/>
                    </a:lnTo>
                    <a:lnTo>
                      <a:pt x="74" y="0"/>
                    </a:lnTo>
                    <a:lnTo>
                      <a:pt x="90" y="1"/>
                    </a:lnTo>
                    <a:lnTo>
                      <a:pt x="91" y="16"/>
                    </a:lnTo>
                    <a:lnTo>
                      <a:pt x="104" y="31"/>
                    </a:lnTo>
                    <a:lnTo>
                      <a:pt x="102" y="31"/>
                    </a:lnTo>
                    <a:lnTo>
                      <a:pt x="101" y="36"/>
                    </a:lnTo>
                    <a:lnTo>
                      <a:pt x="111" y="44"/>
                    </a:lnTo>
                    <a:lnTo>
                      <a:pt x="116" y="43"/>
                    </a:lnTo>
                    <a:lnTo>
                      <a:pt x="120" y="48"/>
                    </a:lnTo>
                    <a:lnTo>
                      <a:pt x="123" y="57"/>
                    </a:lnTo>
                    <a:lnTo>
                      <a:pt x="123" y="59"/>
                    </a:lnTo>
                    <a:lnTo>
                      <a:pt x="111" y="66"/>
                    </a:lnTo>
                    <a:lnTo>
                      <a:pt x="101" y="73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36" name="Group 547"/>
            <p:cNvGrpSpPr>
              <a:grpSpLocks/>
            </p:cNvGrpSpPr>
            <p:nvPr/>
          </p:nvGrpSpPr>
          <p:grpSpPr bwMode="auto">
            <a:xfrm>
              <a:off x="4448691" y="3454580"/>
              <a:ext cx="203479" cy="333164"/>
              <a:chOff x="2896" y="2298"/>
              <a:chExt cx="122" cy="201"/>
            </a:xfrm>
            <a:solidFill>
              <a:srgbClr val="FFFFFF"/>
            </a:solidFill>
            <a:effectLst/>
          </p:grpSpPr>
          <p:sp>
            <p:nvSpPr>
              <p:cNvPr id="6760" name="Freeform 548"/>
              <p:cNvSpPr>
                <a:spLocks/>
              </p:cNvSpPr>
              <p:nvPr/>
            </p:nvSpPr>
            <p:spPr bwMode="auto">
              <a:xfrm>
                <a:off x="2896" y="2298"/>
                <a:ext cx="122" cy="201"/>
              </a:xfrm>
              <a:custGeom>
                <a:avLst/>
                <a:gdLst/>
                <a:ahLst/>
                <a:cxnLst>
                  <a:cxn ang="0">
                    <a:pos x="112" y="54"/>
                  </a:cxn>
                  <a:cxn ang="0">
                    <a:pos x="93" y="54"/>
                  </a:cxn>
                  <a:cxn ang="0">
                    <a:pos x="86" y="58"/>
                  </a:cxn>
                  <a:cxn ang="0">
                    <a:pos x="99" y="75"/>
                  </a:cxn>
                  <a:cxn ang="0">
                    <a:pos x="109" y="99"/>
                  </a:cxn>
                  <a:cxn ang="0">
                    <a:pos x="101" y="113"/>
                  </a:cxn>
                  <a:cxn ang="0">
                    <a:pos x="93" y="127"/>
                  </a:cxn>
                  <a:cxn ang="0">
                    <a:pos x="99" y="152"/>
                  </a:cxn>
                  <a:cxn ang="0">
                    <a:pos x="108" y="164"/>
                  </a:cxn>
                  <a:cxn ang="0">
                    <a:pos x="115" y="178"/>
                  </a:cxn>
                  <a:cxn ang="0">
                    <a:pos x="122" y="193"/>
                  </a:cxn>
                  <a:cxn ang="0">
                    <a:pos x="119" y="201"/>
                  </a:cxn>
                  <a:cxn ang="0">
                    <a:pos x="104" y="198"/>
                  </a:cxn>
                  <a:cxn ang="0">
                    <a:pos x="91" y="194"/>
                  </a:cxn>
                  <a:cxn ang="0">
                    <a:pos x="76" y="194"/>
                  </a:cxn>
                  <a:cxn ang="0">
                    <a:pos x="60" y="194"/>
                  </a:cxn>
                  <a:cxn ang="0">
                    <a:pos x="45" y="194"/>
                  </a:cxn>
                  <a:cxn ang="0">
                    <a:pos x="33" y="192"/>
                  </a:cxn>
                  <a:cxn ang="0">
                    <a:pos x="20" y="191"/>
                  </a:cxn>
                  <a:cxn ang="0">
                    <a:pos x="20" y="171"/>
                  </a:cxn>
                  <a:cxn ang="0">
                    <a:pos x="19" y="164"/>
                  </a:cxn>
                  <a:cxn ang="0">
                    <a:pos x="18" y="160"/>
                  </a:cxn>
                  <a:cxn ang="0">
                    <a:pos x="7" y="159"/>
                  </a:cxn>
                  <a:cxn ang="0">
                    <a:pos x="2" y="149"/>
                  </a:cxn>
                  <a:cxn ang="0">
                    <a:pos x="0" y="149"/>
                  </a:cxn>
                  <a:cxn ang="0">
                    <a:pos x="1" y="146"/>
                  </a:cxn>
                  <a:cxn ang="0">
                    <a:pos x="5" y="132"/>
                  </a:cxn>
                  <a:cxn ang="0">
                    <a:pos x="13" y="122"/>
                  </a:cxn>
                  <a:cxn ang="0">
                    <a:pos x="20" y="112"/>
                  </a:cxn>
                  <a:cxn ang="0">
                    <a:pos x="33" y="108"/>
                  </a:cxn>
                  <a:cxn ang="0">
                    <a:pos x="42" y="118"/>
                  </a:cxn>
                  <a:cxn ang="0">
                    <a:pos x="52" y="104"/>
                  </a:cxn>
                  <a:cxn ang="0">
                    <a:pos x="58" y="89"/>
                  </a:cxn>
                  <a:cxn ang="0">
                    <a:pos x="64" y="79"/>
                  </a:cxn>
                  <a:cxn ang="0">
                    <a:pos x="69" y="65"/>
                  </a:cxn>
                  <a:cxn ang="0">
                    <a:pos x="75" y="52"/>
                  </a:cxn>
                  <a:cxn ang="0">
                    <a:pos x="80" y="40"/>
                  </a:cxn>
                  <a:cxn ang="0">
                    <a:pos x="91" y="30"/>
                  </a:cxn>
                  <a:cxn ang="0">
                    <a:pos x="96" y="20"/>
                  </a:cxn>
                  <a:cxn ang="0">
                    <a:pos x="88" y="13"/>
                  </a:cxn>
                  <a:cxn ang="0">
                    <a:pos x="86" y="0"/>
                  </a:cxn>
                  <a:cxn ang="0">
                    <a:pos x="91" y="0"/>
                  </a:cxn>
                  <a:cxn ang="0">
                    <a:pos x="100" y="18"/>
                  </a:cxn>
                  <a:cxn ang="0">
                    <a:pos x="101" y="36"/>
                  </a:cxn>
                  <a:cxn ang="0">
                    <a:pos x="112" y="54"/>
                  </a:cxn>
                </a:cxnLst>
                <a:rect l="0" t="0" r="r" b="b"/>
                <a:pathLst>
                  <a:path w="122" h="201">
                    <a:moveTo>
                      <a:pt x="112" y="54"/>
                    </a:moveTo>
                    <a:lnTo>
                      <a:pt x="93" y="54"/>
                    </a:lnTo>
                    <a:lnTo>
                      <a:pt x="86" y="58"/>
                    </a:lnTo>
                    <a:lnTo>
                      <a:pt x="99" y="75"/>
                    </a:lnTo>
                    <a:lnTo>
                      <a:pt x="109" y="99"/>
                    </a:lnTo>
                    <a:lnTo>
                      <a:pt x="101" y="113"/>
                    </a:lnTo>
                    <a:lnTo>
                      <a:pt x="93" y="127"/>
                    </a:lnTo>
                    <a:lnTo>
                      <a:pt x="99" y="152"/>
                    </a:lnTo>
                    <a:lnTo>
                      <a:pt x="108" y="164"/>
                    </a:lnTo>
                    <a:lnTo>
                      <a:pt x="115" y="178"/>
                    </a:lnTo>
                    <a:lnTo>
                      <a:pt x="122" y="193"/>
                    </a:lnTo>
                    <a:lnTo>
                      <a:pt x="119" y="201"/>
                    </a:lnTo>
                    <a:lnTo>
                      <a:pt x="104" y="198"/>
                    </a:lnTo>
                    <a:lnTo>
                      <a:pt x="91" y="194"/>
                    </a:lnTo>
                    <a:lnTo>
                      <a:pt x="76" y="194"/>
                    </a:lnTo>
                    <a:lnTo>
                      <a:pt x="60" y="194"/>
                    </a:lnTo>
                    <a:lnTo>
                      <a:pt x="45" y="194"/>
                    </a:lnTo>
                    <a:lnTo>
                      <a:pt x="33" y="192"/>
                    </a:lnTo>
                    <a:lnTo>
                      <a:pt x="20" y="191"/>
                    </a:lnTo>
                    <a:lnTo>
                      <a:pt x="20" y="171"/>
                    </a:lnTo>
                    <a:lnTo>
                      <a:pt x="19" y="164"/>
                    </a:lnTo>
                    <a:lnTo>
                      <a:pt x="18" y="160"/>
                    </a:lnTo>
                    <a:lnTo>
                      <a:pt x="7" y="159"/>
                    </a:lnTo>
                    <a:lnTo>
                      <a:pt x="2" y="149"/>
                    </a:lnTo>
                    <a:lnTo>
                      <a:pt x="0" y="149"/>
                    </a:lnTo>
                    <a:lnTo>
                      <a:pt x="1" y="146"/>
                    </a:lnTo>
                    <a:lnTo>
                      <a:pt x="5" y="132"/>
                    </a:lnTo>
                    <a:lnTo>
                      <a:pt x="13" y="122"/>
                    </a:lnTo>
                    <a:lnTo>
                      <a:pt x="20" y="112"/>
                    </a:lnTo>
                    <a:lnTo>
                      <a:pt x="33" y="108"/>
                    </a:lnTo>
                    <a:lnTo>
                      <a:pt x="42" y="118"/>
                    </a:lnTo>
                    <a:lnTo>
                      <a:pt x="52" y="104"/>
                    </a:lnTo>
                    <a:lnTo>
                      <a:pt x="58" y="89"/>
                    </a:lnTo>
                    <a:lnTo>
                      <a:pt x="64" y="79"/>
                    </a:lnTo>
                    <a:lnTo>
                      <a:pt x="69" y="65"/>
                    </a:lnTo>
                    <a:lnTo>
                      <a:pt x="75" y="52"/>
                    </a:lnTo>
                    <a:lnTo>
                      <a:pt x="80" y="40"/>
                    </a:lnTo>
                    <a:lnTo>
                      <a:pt x="91" y="30"/>
                    </a:lnTo>
                    <a:lnTo>
                      <a:pt x="96" y="20"/>
                    </a:lnTo>
                    <a:lnTo>
                      <a:pt x="88" y="13"/>
                    </a:lnTo>
                    <a:lnTo>
                      <a:pt x="86" y="0"/>
                    </a:lnTo>
                    <a:lnTo>
                      <a:pt x="91" y="0"/>
                    </a:lnTo>
                    <a:lnTo>
                      <a:pt x="100" y="18"/>
                    </a:lnTo>
                    <a:lnTo>
                      <a:pt x="101" y="36"/>
                    </a:lnTo>
                    <a:lnTo>
                      <a:pt x="112" y="54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61" name="Freeform 549"/>
              <p:cNvSpPr>
                <a:spLocks/>
              </p:cNvSpPr>
              <p:nvPr/>
            </p:nvSpPr>
            <p:spPr bwMode="auto">
              <a:xfrm>
                <a:off x="2896" y="2298"/>
                <a:ext cx="122" cy="201"/>
              </a:xfrm>
              <a:custGeom>
                <a:avLst/>
                <a:gdLst/>
                <a:ahLst/>
                <a:cxnLst>
                  <a:cxn ang="0">
                    <a:pos x="112" y="54"/>
                  </a:cxn>
                  <a:cxn ang="0">
                    <a:pos x="93" y="54"/>
                  </a:cxn>
                  <a:cxn ang="0">
                    <a:pos x="86" y="58"/>
                  </a:cxn>
                  <a:cxn ang="0">
                    <a:pos x="99" y="75"/>
                  </a:cxn>
                  <a:cxn ang="0">
                    <a:pos x="109" y="99"/>
                  </a:cxn>
                  <a:cxn ang="0">
                    <a:pos x="101" y="113"/>
                  </a:cxn>
                  <a:cxn ang="0">
                    <a:pos x="93" y="127"/>
                  </a:cxn>
                  <a:cxn ang="0">
                    <a:pos x="99" y="152"/>
                  </a:cxn>
                  <a:cxn ang="0">
                    <a:pos x="108" y="164"/>
                  </a:cxn>
                  <a:cxn ang="0">
                    <a:pos x="115" y="178"/>
                  </a:cxn>
                  <a:cxn ang="0">
                    <a:pos x="122" y="193"/>
                  </a:cxn>
                  <a:cxn ang="0">
                    <a:pos x="119" y="201"/>
                  </a:cxn>
                  <a:cxn ang="0">
                    <a:pos x="104" y="198"/>
                  </a:cxn>
                  <a:cxn ang="0">
                    <a:pos x="91" y="194"/>
                  </a:cxn>
                  <a:cxn ang="0">
                    <a:pos x="76" y="194"/>
                  </a:cxn>
                  <a:cxn ang="0">
                    <a:pos x="60" y="194"/>
                  </a:cxn>
                  <a:cxn ang="0">
                    <a:pos x="45" y="194"/>
                  </a:cxn>
                  <a:cxn ang="0">
                    <a:pos x="33" y="192"/>
                  </a:cxn>
                  <a:cxn ang="0">
                    <a:pos x="20" y="191"/>
                  </a:cxn>
                  <a:cxn ang="0">
                    <a:pos x="20" y="171"/>
                  </a:cxn>
                  <a:cxn ang="0">
                    <a:pos x="19" y="164"/>
                  </a:cxn>
                  <a:cxn ang="0">
                    <a:pos x="18" y="160"/>
                  </a:cxn>
                  <a:cxn ang="0">
                    <a:pos x="7" y="159"/>
                  </a:cxn>
                  <a:cxn ang="0">
                    <a:pos x="2" y="149"/>
                  </a:cxn>
                  <a:cxn ang="0">
                    <a:pos x="0" y="149"/>
                  </a:cxn>
                  <a:cxn ang="0">
                    <a:pos x="1" y="146"/>
                  </a:cxn>
                  <a:cxn ang="0">
                    <a:pos x="5" y="132"/>
                  </a:cxn>
                  <a:cxn ang="0">
                    <a:pos x="13" y="122"/>
                  </a:cxn>
                  <a:cxn ang="0">
                    <a:pos x="20" y="112"/>
                  </a:cxn>
                  <a:cxn ang="0">
                    <a:pos x="33" y="108"/>
                  </a:cxn>
                  <a:cxn ang="0">
                    <a:pos x="42" y="118"/>
                  </a:cxn>
                  <a:cxn ang="0">
                    <a:pos x="52" y="104"/>
                  </a:cxn>
                  <a:cxn ang="0">
                    <a:pos x="58" y="89"/>
                  </a:cxn>
                  <a:cxn ang="0">
                    <a:pos x="64" y="79"/>
                  </a:cxn>
                  <a:cxn ang="0">
                    <a:pos x="69" y="65"/>
                  </a:cxn>
                  <a:cxn ang="0">
                    <a:pos x="75" y="52"/>
                  </a:cxn>
                  <a:cxn ang="0">
                    <a:pos x="80" y="40"/>
                  </a:cxn>
                  <a:cxn ang="0">
                    <a:pos x="91" y="30"/>
                  </a:cxn>
                  <a:cxn ang="0">
                    <a:pos x="96" y="20"/>
                  </a:cxn>
                  <a:cxn ang="0">
                    <a:pos x="88" y="13"/>
                  </a:cxn>
                  <a:cxn ang="0">
                    <a:pos x="86" y="0"/>
                  </a:cxn>
                  <a:cxn ang="0">
                    <a:pos x="91" y="0"/>
                  </a:cxn>
                  <a:cxn ang="0">
                    <a:pos x="100" y="18"/>
                  </a:cxn>
                  <a:cxn ang="0">
                    <a:pos x="101" y="36"/>
                  </a:cxn>
                  <a:cxn ang="0">
                    <a:pos x="112" y="54"/>
                  </a:cxn>
                </a:cxnLst>
                <a:rect l="0" t="0" r="r" b="b"/>
                <a:pathLst>
                  <a:path w="122" h="201">
                    <a:moveTo>
                      <a:pt x="112" y="54"/>
                    </a:moveTo>
                    <a:lnTo>
                      <a:pt x="93" y="54"/>
                    </a:lnTo>
                    <a:lnTo>
                      <a:pt x="86" y="58"/>
                    </a:lnTo>
                    <a:lnTo>
                      <a:pt x="99" y="75"/>
                    </a:lnTo>
                    <a:lnTo>
                      <a:pt x="109" y="99"/>
                    </a:lnTo>
                    <a:lnTo>
                      <a:pt x="101" y="113"/>
                    </a:lnTo>
                    <a:lnTo>
                      <a:pt x="93" y="127"/>
                    </a:lnTo>
                    <a:lnTo>
                      <a:pt x="99" y="152"/>
                    </a:lnTo>
                    <a:lnTo>
                      <a:pt x="108" y="164"/>
                    </a:lnTo>
                    <a:lnTo>
                      <a:pt x="115" y="178"/>
                    </a:lnTo>
                    <a:lnTo>
                      <a:pt x="122" y="193"/>
                    </a:lnTo>
                    <a:lnTo>
                      <a:pt x="119" y="201"/>
                    </a:lnTo>
                    <a:lnTo>
                      <a:pt x="104" y="198"/>
                    </a:lnTo>
                    <a:lnTo>
                      <a:pt x="91" y="194"/>
                    </a:lnTo>
                    <a:lnTo>
                      <a:pt x="76" y="194"/>
                    </a:lnTo>
                    <a:lnTo>
                      <a:pt x="60" y="194"/>
                    </a:lnTo>
                    <a:lnTo>
                      <a:pt x="45" y="194"/>
                    </a:lnTo>
                    <a:lnTo>
                      <a:pt x="33" y="192"/>
                    </a:lnTo>
                    <a:lnTo>
                      <a:pt x="20" y="191"/>
                    </a:lnTo>
                    <a:lnTo>
                      <a:pt x="20" y="171"/>
                    </a:lnTo>
                    <a:lnTo>
                      <a:pt x="19" y="164"/>
                    </a:lnTo>
                    <a:lnTo>
                      <a:pt x="18" y="160"/>
                    </a:lnTo>
                    <a:lnTo>
                      <a:pt x="7" y="159"/>
                    </a:lnTo>
                    <a:lnTo>
                      <a:pt x="2" y="149"/>
                    </a:lnTo>
                    <a:lnTo>
                      <a:pt x="0" y="149"/>
                    </a:lnTo>
                    <a:lnTo>
                      <a:pt x="1" y="146"/>
                    </a:lnTo>
                    <a:lnTo>
                      <a:pt x="5" y="132"/>
                    </a:lnTo>
                    <a:lnTo>
                      <a:pt x="13" y="122"/>
                    </a:lnTo>
                    <a:lnTo>
                      <a:pt x="20" y="112"/>
                    </a:lnTo>
                    <a:lnTo>
                      <a:pt x="33" y="108"/>
                    </a:lnTo>
                    <a:lnTo>
                      <a:pt x="42" y="118"/>
                    </a:lnTo>
                    <a:lnTo>
                      <a:pt x="52" y="104"/>
                    </a:lnTo>
                    <a:lnTo>
                      <a:pt x="58" y="89"/>
                    </a:lnTo>
                    <a:lnTo>
                      <a:pt x="64" y="79"/>
                    </a:lnTo>
                    <a:lnTo>
                      <a:pt x="69" y="65"/>
                    </a:lnTo>
                    <a:lnTo>
                      <a:pt x="75" y="52"/>
                    </a:lnTo>
                    <a:lnTo>
                      <a:pt x="80" y="40"/>
                    </a:lnTo>
                    <a:lnTo>
                      <a:pt x="91" y="30"/>
                    </a:lnTo>
                    <a:lnTo>
                      <a:pt x="96" y="20"/>
                    </a:lnTo>
                    <a:lnTo>
                      <a:pt x="88" y="13"/>
                    </a:lnTo>
                    <a:lnTo>
                      <a:pt x="86" y="0"/>
                    </a:lnTo>
                    <a:lnTo>
                      <a:pt x="91" y="0"/>
                    </a:lnTo>
                    <a:lnTo>
                      <a:pt x="100" y="18"/>
                    </a:lnTo>
                    <a:lnTo>
                      <a:pt x="101" y="36"/>
                    </a:lnTo>
                    <a:lnTo>
                      <a:pt x="112" y="54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37" name="Group 550"/>
            <p:cNvGrpSpPr>
              <a:grpSpLocks/>
            </p:cNvGrpSpPr>
            <p:nvPr/>
          </p:nvGrpSpPr>
          <p:grpSpPr bwMode="auto">
            <a:xfrm>
              <a:off x="4604883" y="3518755"/>
              <a:ext cx="342475" cy="256700"/>
              <a:chOff x="2990" y="2337"/>
              <a:chExt cx="206" cy="155"/>
            </a:xfrm>
            <a:solidFill>
              <a:srgbClr val="FFFFFF"/>
            </a:solidFill>
            <a:effectLst/>
          </p:grpSpPr>
          <p:sp>
            <p:nvSpPr>
              <p:cNvPr id="6763" name="Freeform 551"/>
              <p:cNvSpPr>
                <a:spLocks/>
              </p:cNvSpPr>
              <p:nvPr/>
            </p:nvSpPr>
            <p:spPr bwMode="auto">
              <a:xfrm>
                <a:off x="2990" y="2337"/>
                <a:ext cx="206" cy="155"/>
              </a:xfrm>
              <a:custGeom>
                <a:avLst/>
                <a:gdLst/>
                <a:ahLst/>
                <a:cxnLst>
                  <a:cxn ang="0">
                    <a:pos x="72" y="42"/>
                  </a:cxn>
                  <a:cxn ang="0">
                    <a:pos x="69" y="36"/>
                  </a:cxn>
                  <a:cxn ang="0">
                    <a:pos x="91" y="32"/>
                  </a:cxn>
                  <a:cxn ang="0">
                    <a:pos x="104" y="18"/>
                  </a:cxn>
                  <a:cxn ang="0">
                    <a:pos x="117" y="3"/>
                  </a:cxn>
                  <a:cxn ang="0">
                    <a:pos x="131" y="0"/>
                  </a:cxn>
                  <a:cxn ang="0">
                    <a:pos x="139" y="11"/>
                  </a:cxn>
                  <a:cxn ang="0">
                    <a:pos x="145" y="22"/>
                  </a:cxn>
                  <a:cxn ang="0">
                    <a:pos x="142" y="38"/>
                  </a:cxn>
                  <a:cxn ang="0">
                    <a:pos x="153" y="41"/>
                  </a:cxn>
                  <a:cxn ang="0">
                    <a:pos x="156" y="47"/>
                  </a:cxn>
                  <a:cxn ang="0">
                    <a:pos x="171" y="57"/>
                  </a:cxn>
                  <a:cxn ang="0">
                    <a:pos x="173" y="65"/>
                  </a:cxn>
                  <a:cxn ang="0">
                    <a:pos x="187" y="78"/>
                  </a:cxn>
                  <a:cxn ang="0">
                    <a:pos x="194" y="87"/>
                  </a:cxn>
                  <a:cxn ang="0">
                    <a:pos x="203" y="99"/>
                  </a:cxn>
                  <a:cxn ang="0">
                    <a:pos x="206" y="104"/>
                  </a:cxn>
                  <a:cxn ang="0">
                    <a:pos x="197" y="102"/>
                  </a:cxn>
                  <a:cxn ang="0">
                    <a:pos x="184" y="101"/>
                  </a:cxn>
                  <a:cxn ang="0">
                    <a:pos x="172" y="100"/>
                  </a:cxn>
                  <a:cxn ang="0">
                    <a:pos x="166" y="106"/>
                  </a:cxn>
                  <a:cxn ang="0">
                    <a:pos x="155" y="106"/>
                  </a:cxn>
                  <a:cxn ang="0">
                    <a:pos x="139" y="111"/>
                  </a:cxn>
                  <a:cxn ang="0">
                    <a:pos x="132" y="110"/>
                  </a:cxn>
                  <a:cxn ang="0">
                    <a:pos x="124" y="120"/>
                  </a:cxn>
                  <a:cxn ang="0">
                    <a:pos x="110" y="115"/>
                  </a:cxn>
                  <a:cxn ang="0">
                    <a:pos x="95" y="112"/>
                  </a:cxn>
                  <a:cxn ang="0">
                    <a:pos x="78" y="102"/>
                  </a:cxn>
                  <a:cxn ang="0">
                    <a:pos x="65" y="119"/>
                  </a:cxn>
                  <a:cxn ang="0">
                    <a:pos x="66" y="132"/>
                  </a:cxn>
                  <a:cxn ang="0">
                    <a:pos x="54" y="131"/>
                  </a:cxn>
                  <a:cxn ang="0">
                    <a:pos x="42" y="130"/>
                  </a:cxn>
                  <a:cxn ang="0">
                    <a:pos x="33" y="135"/>
                  </a:cxn>
                  <a:cxn ang="0">
                    <a:pos x="29" y="155"/>
                  </a:cxn>
                  <a:cxn ang="0">
                    <a:pos x="22" y="140"/>
                  </a:cxn>
                  <a:cxn ang="0">
                    <a:pos x="14" y="125"/>
                  </a:cxn>
                  <a:cxn ang="0">
                    <a:pos x="6" y="113"/>
                  </a:cxn>
                  <a:cxn ang="0">
                    <a:pos x="0" y="89"/>
                  </a:cxn>
                  <a:cxn ang="0">
                    <a:pos x="8" y="75"/>
                  </a:cxn>
                  <a:cxn ang="0">
                    <a:pos x="15" y="60"/>
                  </a:cxn>
                  <a:cxn ang="0">
                    <a:pos x="31" y="56"/>
                  </a:cxn>
                  <a:cxn ang="0">
                    <a:pos x="34" y="57"/>
                  </a:cxn>
                  <a:cxn ang="0">
                    <a:pos x="43" y="56"/>
                  </a:cxn>
                  <a:cxn ang="0">
                    <a:pos x="65" y="52"/>
                  </a:cxn>
                  <a:cxn ang="0">
                    <a:pos x="72" y="42"/>
                  </a:cxn>
                </a:cxnLst>
                <a:rect l="0" t="0" r="r" b="b"/>
                <a:pathLst>
                  <a:path w="206" h="155">
                    <a:moveTo>
                      <a:pt x="72" y="42"/>
                    </a:moveTo>
                    <a:lnTo>
                      <a:pt x="69" y="36"/>
                    </a:lnTo>
                    <a:lnTo>
                      <a:pt x="91" y="32"/>
                    </a:lnTo>
                    <a:lnTo>
                      <a:pt x="104" y="18"/>
                    </a:lnTo>
                    <a:lnTo>
                      <a:pt x="117" y="3"/>
                    </a:lnTo>
                    <a:lnTo>
                      <a:pt x="131" y="0"/>
                    </a:lnTo>
                    <a:lnTo>
                      <a:pt x="139" y="11"/>
                    </a:lnTo>
                    <a:lnTo>
                      <a:pt x="145" y="22"/>
                    </a:lnTo>
                    <a:lnTo>
                      <a:pt x="142" y="38"/>
                    </a:lnTo>
                    <a:lnTo>
                      <a:pt x="153" y="41"/>
                    </a:lnTo>
                    <a:lnTo>
                      <a:pt x="156" y="47"/>
                    </a:lnTo>
                    <a:lnTo>
                      <a:pt x="171" y="57"/>
                    </a:lnTo>
                    <a:lnTo>
                      <a:pt x="173" y="65"/>
                    </a:lnTo>
                    <a:lnTo>
                      <a:pt x="187" y="78"/>
                    </a:lnTo>
                    <a:lnTo>
                      <a:pt x="194" y="87"/>
                    </a:lnTo>
                    <a:lnTo>
                      <a:pt x="203" y="99"/>
                    </a:lnTo>
                    <a:lnTo>
                      <a:pt x="206" y="104"/>
                    </a:lnTo>
                    <a:lnTo>
                      <a:pt x="197" y="102"/>
                    </a:lnTo>
                    <a:lnTo>
                      <a:pt x="184" y="101"/>
                    </a:lnTo>
                    <a:lnTo>
                      <a:pt x="172" y="100"/>
                    </a:lnTo>
                    <a:lnTo>
                      <a:pt x="166" y="106"/>
                    </a:lnTo>
                    <a:lnTo>
                      <a:pt x="155" y="106"/>
                    </a:lnTo>
                    <a:lnTo>
                      <a:pt x="139" y="111"/>
                    </a:lnTo>
                    <a:lnTo>
                      <a:pt x="132" y="110"/>
                    </a:lnTo>
                    <a:lnTo>
                      <a:pt x="124" y="120"/>
                    </a:lnTo>
                    <a:lnTo>
                      <a:pt x="110" y="115"/>
                    </a:lnTo>
                    <a:lnTo>
                      <a:pt x="95" y="112"/>
                    </a:lnTo>
                    <a:lnTo>
                      <a:pt x="78" y="102"/>
                    </a:lnTo>
                    <a:lnTo>
                      <a:pt x="65" y="119"/>
                    </a:lnTo>
                    <a:lnTo>
                      <a:pt x="66" y="132"/>
                    </a:lnTo>
                    <a:lnTo>
                      <a:pt x="54" y="131"/>
                    </a:lnTo>
                    <a:lnTo>
                      <a:pt x="42" y="130"/>
                    </a:lnTo>
                    <a:lnTo>
                      <a:pt x="33" y="135"/>
                    </a:lnTo>
                    <a:lnTo>
                      <a:pt x="29" y="155"/>
                    </a:lnTo>
                    <a:lnTo>
                      <a:pt x="22" y="140"/>
                    </a:lnTo>
                    <a:lnTo>
                      <a:pt x="14" y="125"/>
                    </a:lnTo>
                    <a:lnTo>
                      <a:pt x="6" y="113"/>
                    </a:lnTo>
                    <a:lnTo>
                      <a:pt x="0" y="89"/>
                    </a:lnTo>
                    <a:lnTo>
                      <a:pt x="8" y="75"/>
                    </a:lnTo>
                    <a:lnTo>
                      <a:pt x="15" y="60"/>
                    </a:lnTo>
                    <a:lnTo>
                      <a:pt x="31" y="56"/>
                    </a:lnTo>
                    <a:lnTo>
                      <a:pt x="34" y="57"/>
                    </a:lnTo>
                    <a:lnTo>
                      <a:pt x="43" y="56"/>
                    </a:lnTo>
                    <a:lnTo>
                      <a:pt x="65" y="52"/>
                    </a:lnTo>
                    <a:lnTo>
                      <a:pt x="72" y="42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64" name="Freeform 552"/>
              <p:cNvSpPr>
                <a:spLocks/>
              </p:cNvSpPr>
              <p:nvPr/>
            </p:nvSpPr>
            <p:spPr bwMode="auto">
              <a:xfrm>
                <a:off x="2990" y="2337"/>
                <a:ext cx="206" cy="155"/>
              </a:xfrm>
              <a:custGeom>
                <a:avLst/>
                <a:gdLst/>
                <a:ahLst/>
                <a:cxnLst>
                  <a:cxn ang="0">
                    <a:pos x="72" y="42"/>
                  </a:cxn>
                  <a:cxn ang="0">
                    <a:pos x="69" y="36"/>
                  </a:cxn>
                  <a:cxn ang="0">
                    <a:pos x="91" y="32"/>
                  </a:cxn>
                  <a:cxn ang="0">
                    <a:pos x="104" y="18"/>
                  </a:cxn>
                  <a:cxn ang="0">
                    <a:pos x="117" y="3"/>
                  </a:cxn>
                  <a:cxn ang="0">
                    <a:pos x="131" y="0"/>
                  </a:cxn>
                  <a:cxn ang="0">
                    <a:pos x="139" y="11"/>
                  </a:cxn>
                  <a:cxn ang="0">
                    <a:pos x="145" y="22"/>
                  </a:cxn>
                  <a:cxn ang="0">
                    <a:pos x="142" y="38"/>
                  </a:cxn>
                  <a:cxn ang="0">
                    <a:pos x="153" y="41"/>
                  </a:cxn>
                  <a:cxn ang="0">
                    <a:pos x="156" y="47"/>
                  </a:cxn>
                  <a:cxn ang="0">
                    <a:pos x="171" y="57"/>
                  </a:cxn>
                  <a:cxn ang="0">
                    <a:pos x="173" y="65"/>
                  </a:cxn>
                  <a:cxn ang="0">
                    <a:pos x="187" y="78"/>
                  </a:cxn>
                  <a:cxn ang="0">
                    <a:pos x="194" y="87"/>
                  </a:cxn>
                  <a:cxn ang="0">
                    <a:pos x="203" y="99"/>
                  </a:cxn>
                  <a:cxn ang="0">
                    <a:pos x="206" y="104"/>
                  </a:cxn>
                  <a:cxn ang="0">
                    <a:pos x="197" y="102"/>
                  </a:cxn>
                  <a:cxn ang="0">
                    <a:pos x="184" y="101"/>
                  </a:cxn>
                  <a:cxn ang="0">
                    <a:pos x="172" y="100"/>
                  </a:cxn>
                  <a:cxn ang="0">
                    <a:pos x="166" y="106"/>
                  </a:cxn>
                  <a:cxn ang="0">
                    <a:pos x="155" y="106"/>
                  </a:cxn>
                  <a:cxn ang="0">
                    <a:pos x="139" y="111"/>
                  </a:cxn>
                  <a:cxn ang="0">
                    <a:pos x="132" y="110"/>
                  </a:cxn>
                  <a:cxn ang="0">
                    <a:pos x="124" y="120"/>
                  </a:cxn>
                  <a:cxn ang="0">
                    <a:pos x="110" y="115"/>
                  </a:cxn>
                  <a:cxn ang="0">
                    <a:pos x="95" y="112"/>
                  </a:cxn>
                  <a:cxn ang="0">
                    <a:pos x="78" y="102"/>
                  </a:cxn>
                  <a:cxn ang="0">
                    <a:pos x="65" y="119"/>
                  </a:cxn>
                  <a:cxn ang="0">
                    <a:pos x="66" y="132"/>
                  </a:cxn>
                  <a:cxn ang="0">
                    <a:pos x="54" y="131"/>
                  </a:cxn>
                  <a:cxn ang="0">
                    <a:pos x="42" y="130"/>
                  </a:cxn>
                  <a:cxn ang="0">
                    <a:pos x="33" y="135"/>
                  </a:cxn>
                  <a:cxn ang="0">
                    <a:pos x="29" y="155"/>
                  </a:cxn>
                  <a:cxn ang="0">
                    <a:pos x="22" y="140"/>
                  </a:cxn>
                  <a:cxn ang="0">
                    <a:pos x="14" y="125"/>
                  </a:cxn>
                  <a:cxn ang="0">
                    <a:pos x="6" y="113"/>
                  </a:cxn>
                  <a:cxn ang="0">
                    <a:pos x="0" y="89"/>
                  </a:cxn>
                  <a:cxn ang="0">
                    <a:pos x="8" y="75"/>
                  </a:cxn>
                  <a:cxn ang="0">
                    <a:pos x="15" y="60"/>
                  </a:cxn>
                  <a:cxn ang="0">
                    <a:pos x="31" y="56"/>
                  </a:cxn>
                  <a:cxn ang="0">
                    <a:pos x="34" y="57"/>
                  </a:cxn>
                  <a:cxn ang="0">
                    <a:pos x="43" y="56"/>
                  </a:cxn>
                  <a:cxn ang="0">
                    <a:pos x="65" y="52"/>
                  </a:cxn>
                  <a:cxn ang="0">
                    <a:pos x="72" y="42"/>
                  </a:cxn>
                </a:cxnLst>
                <a:rect l="0" t="0" r="r" b="b"/>
                <a:pathLst>
                  <a:path w="206" h="155">
                    <a:moveTo>
                      <a:pt x="72" y="42"/>
                    </a:moveTo>
                    <a:lnTo>
                      <a:pt x="69" y="36"/>
                    </a:lnTo>
                    <a:lnTo>
                      <a:pt x="91" y="32"/>
                    </a:lnTo>
                    <a:lnTo>
                      <a:pt x="104" y="18"/>
                    </a:lnTo>
                    <a:lnTo>
                      <a:pt x="117" y="3"/>
                    </a:lnTo>
                    <a:lnTo>
                      <a:pt x="131" y="0"/>
                    </a:lnTo>
                    <a:lnTo>
                      <a:pt x="139" y="11"/>
                    </a:lnTo>
                    <a:lnTo>
                      <a:pt x="145" y="22"/>
                    </a:lnTo>
                    <a:lnTo>
                      <a:pt x="142" y="38"/>
                    </a:lnTo>
                    <a:lnTo>
                      <a:pt x="153" y="41"/>
                    </a:lnTo>
                    <a:lnTo>
                      <a:pt x="156" y="47"/>
                    </a:lnTo>
                    <a:lnTo>
                      <a:pt x="171" y="57"/>
                    </a:lnTo>
                    <a:lnTo>
                      <a:pt x="173" y="65"/>
                    </a:lnTo>
                    <a:lnTo>
                      <a:pt x="187" y="78"/>
                    </a:lnTo>
                    <a:lnTo>
                      <a:pt x="194" y="87"/>
                    </a:lnTo>
                    <a:lnTo>
                      <a:pt x="203" y="99"/>
                    </a:lnTo>
                    <a:lnTo>
                      <a:pt x="206" y="104"/>
                    </a:lnTo>
                    <a:lnTo>
                      <a:pt x="197" y="102"/>
                    </a:lnTo>
                    <a:lnTo>
                      <a:pt x="184" y="101"/>
                    </a:lnTo>
                    <a:lnTo>
                      <a:pt x="172" y="100"/>
                    </a:lnTo>
                    <a:lnTo>
                      <a:pt x="166" y="106"/>
                    </a:lnTo>
                    <a:lnTo>
                      <a:pt x="155" y="106"/>
                    </a:lnTo>
                    <a:lnTo>
                      <a:pt x="139" y="111"/>
                    </a:lnTo>
                    <a:lnTo>
                      <a:pt x="132" y="110"/>
                    </a:lnTo>
                    <a:lnTo>
                      <a:pt x="124" y="120"/>
                    </a:lnTo>
                    <a:lnTo>
                      <a:pt x="110" y="115"/>
                    </a:lnTo>
                    <a:lnTo>
                      <a:pt x="95" y="112"/>
                    </a:lnTo>
                    <a:lnTo>
                      <a:pt x="78" y="102"/>
                    </a:lnTo>
                    <a:lnTo>
                      <a:pt x="65" y="119"/>
                    </a:lnTo>
                    <a:lnTo>
                      <a:pt x="66" y="132"/>
                    </a:lnTo>
                    <a:lnTo>
                      <a:pt x="54" y="131"/>
                    </a:lnTo>
                    <a:lnTo>
                      <a:pt x="42" y="130"/>
                    </a:lnTo>
                    <a:lnTo>
                      <a:pt x="33" y="135"/>
                    </a:lnTo>
                    <a:lnTo>
                      <a:pt x="29" y="155"/>
                    </a:lnTo>
                    <a:lnTo>
                      <a:pt x="22" y="140"/>
                    </a:lnTo>
                    <a:lnTo>
                      <a:pt x="14" y="125"/>
                    </a:lnTo>
                    <a:lnTo>
                      <a:pt x="6" y="113"/>
                    </a:lnTo>
                    <a:lnTo>
                      <a:pt x="0" y="89"/>
                    </a:lnTo>
                    <a:lnTo>
                      <a:pt x="8" y="75"/>
                    </a:lnTo>
                    <a:lnTo>
                      <a:pt x="15" y="60"/>
                    </a:lnTo>
                    <a:lnTo>
                      <a:pt x="31" y="56"/>
                    </a:lnTo>
                    <a:lnTo>
                      <a:pt x="34" y="57"/>
                    </a:lnTo>
                    <a:lnTo>
                      <a:pt x="43" y="56"/>
                    </a:lnTo>
                    <a:lnTo>
                      <a:pt x="65" y="52"/>
                    </a:lnTo>
                    <a:lnTo>
                      <a:pt x="72" y="42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38" name="Group 553"/>
            <p:cNvGrpSpPr>
              <a:grpSpLocks/>
            </p:cNvGrpSpPr>
            <p:nvPr/>
          </p:nvGrpSpPr>
          <p:grpSpPr bwMode="auto">
            <a:xfrm>
              <a:off x="3786669" y="3432733"/>
              <a:ext cx="77379" cy="21847"/>
              <a:chOff x="2498" y="2285"/>
              <a:chExt cx="46" cy="13"/>
            </a:xfrm>
            <a:solidFill>
              <a:srgbClr val="FFFFFF"/>
            </a:solidFill>
            <a:effectLst/>
          </p:grpSpPr>
          <p:sp>
            <p:nvSpPr>
              <p:cNvPr id="6766" name="Freeform 554"/>
              <p:cNvSpPr>
                <a:spLocks/>
              </p:cNvSpPr>
              <p:nvPr/>
            </p:nvSpPr>
            <p:spPr bwMode="auto">
              <a:xfrm>
                <a:off x="2498" y="2285"/>
                <a:ext cx="46" cy="13"/>
              </a:xfrm>
              <a:custGeom>
                <a:avLst/>
                <a:gdLst/>
                <a:ahLst/>
                <a:cxnLst>
                  <a:cxn ang="0">
                    <a:pos x="2" y="5"/>
                  </a:cxn>
                  <a:cxn ang="0">
                    <a:pos x="0" y="13"/>
                  </a:cxn>
                  <a:cxn ang="0">
                    <a:pos x="13" y="9"/>
                  </a:cxn>
                  <a:cxn ang="0">
                    <a:pos x="25" y="5"/>
                  </a:cxn>
                  <a:cxn ang="0">
                    <a:pos x="46" y="9"/>
                  </a:cxn>
                  <a:cxn ang="0">
                    <a:pos x="42" y="5"/>
                  </a:cxn>
                  <a:cxn ang="0">
                    <a:pos x="23" y="0"/>
                  </a:cxn>
                  <a:cxn ang="0">
                    <a:pos x="21" y="4"/>
                  </a:cxn>
                  <a:cxn ang="0">
                    <a:pos x="4" y="4"/>
                  </a:cxn>
                  <a:cxn ang="0">
                    <a:pos x="4" y="5"/>
                  </a:cxn>
                  <a:cxn ang="0">
                    <a:pos x="19" y="5"/>
                  </a:cxn>
                  <a:cxn ang="0">
                    <a:pos x="10" y="10"/>
                  </a:cxn>
                  <a:cxn ang="0">
                    <a:pos x="2" y="5"/>
                  </a:cxn>
                </a:cxnLst>
                <a:rect l="0" t="0" r="r" b="b"/>
                <a:pathLst>
                  <a:path w="46" h="13">
                    <a:moveTo>
                      <a:pt x="2" y="5"/>
                    </a:moveTo>
                    <a:lnTo>
                      <a:pt x="0" y="13"/>
                    </a:lnTo>
                    <a:lnTo>
                      <a:pt x="13" y="9"/>
                    </a:lnTo>
                    <a:lnTo>
                      <a:pt x="25" y="5"/>
                    </a:lnTo>
                    <a:lnTo>
                      <a:pt x="46" y="9"/>
                    </a:lnTo>
                    <a:lnTo>
                      <a:pt x="42" y="5"/>
                    </a:lnTo>
                    <a:lnTo>
                      <a:pt x="23" y="0"/>
                    </a:lnTo>
                    <a:lnTo>
                      <a:pt x="21" y="4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19" y="5"/>
                    </a:lnTo>
                    <a:lnTo>
                      <a:pt x="10" y="10"/>
                    </a:lnTo>
                    <a:lnTo>
                      <a:pt x="2" y="5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67" name="Freeform 555"/>
              <p:cNvSpPr>
                <a:spLocks/>
              </p:cNvSpPr>
              <p:nvPr/>
            </p:nvSpPr>
            <p:spPr bwMode="auto">
              <a:xfrm>
                <a:off x="2498" y="2285"/>
                <a:ext cx="46" cy="13"/>
              </a:xfrm>
              <a:custGeom>
                <a:avLst/>
                <a:gdLst/>
                <a:ahLst/>
                <a:cxnLst>
                  <a:cxn ang="0">
                    <a:pos x="2" y="5"/>
                  </a:cxn>
                  <a:cxn ang="0">
                    <a:pos x="0" y="13"/>
                  </a:cxn>
                  <a:cxn ang="0">
                    <a:pos x="13" y="9"/>
                  </a:cxn>
                  <a:cxn ang="0">
                    <a:pos x="25" y="5"/>
                  </a:cxn>
                  <a:cxn ang="0">
                    <a:pos x="46" y="9"/>
                  </a:cxn>
                  <a:cxn ang="0">
                    <a:pos x="42" y="5"/>
                  </a:cxn>
                  <a:cxn ang="0">
                    <a:pos x="23" y="0"/>
                  </a:cxn>
                  <a:cxn ang="0">
                    <a:pos x="21" y="4"/>
                  </a:cxn>
                  <a:cxn ang="0">
                    <a:pos x="4" y="4"/>
                  </a:cxn>
                  <a:cxn ang="0">
                    <a:pos x="4" y="5"/>
                  </a:cxn>
                  <a:cxn ang="0">
                    <a:pos x="19" y="5"/>
                  </a:cxn>
                  <a:cxn ang="0">
                    <a:pos x="10" y="10"/>
                  </a:cxn>
                  <a:cxn ang="0">
                    <a:pos x="2" y="5"/>
                  </a:cxn>
                </a:cxnLst>
                <a:rect l="0" t="0" r="r" b="b"/>
                <a:pathLst>
                  <a:path w="46" h="13">
                    <a:moveTo>
                      <a:pt x="2" y="5"/>
                    </a:moveTo>
                    <a:lnTo>
                      <a:pt x="0" y="13"/>
                    </a:lnTo>
                    <a:lnTo>
                      <a:pt x="13" y="9"/>
                    </a:lnTo>
                    <a:lnTo>
                      <a:pt x="25" y="5"/>
                    </a:lnTo>
                    <a:lnTo>
                      <a:pt x="46" y="9"/>
                    </a:lnTo>
                    <a:lnTo>
                      <a:pt x="42" y="5"/>
                    </a:lnTo>
                    <a:lnTo>
                      <a:pt x="23" y="0"/>
                    </a:lnTo>
                    <a:lnTo>
                      <a:pt x="21" y="4"/>
                    </a:lnTo>
                    <a:lnTo>
                      <a:pt x="4" y="4"/>
                    </a:lnTo>
                    <a:lnTo>
                      <a:pt x="4" y="5"/>
                    </a:lnTo>
                    <a:lnTo>
                      <a:pt x="19" y="5"/>
                    </a:lnTo>
                    <a:lnTo>
                      <a:pt x="10" y="10"/>
                    </a:lnTo>
                    <a:lnTo>
                      <a:pt x="2" y="5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39" name="Group 556"/>
            <p:cNvGrpSpPr>
              <a:grpSpLocks/>
            </p:cNvGrpSpPr>
            <p:nvPr/>
          </p:nvGrpSpPr>
          <p:grpSpPr bwMode="auto">
            <a:xfrm>
              <a:off x="4140608" y="3510563"/>
              <a:ext cx="114636" cy="187063"/>
              <a:chOff x="2710" y="2332"/>
              <a:chExt cx="70" cy="113"/>
            </a:xfrm>
            <a:solidFill>
              <a:srgbClr val="FFFFFF"/>
            </a:solidFill>
            <a:effectLst/>
          </p:grpSpPr>
          <p:sp>
            <p:nvSpPr>
              <p:cNvPr id="6769" name="Freeform 557"/>
              <p:cNvSpPr>
                <a:spLocks/>
              </p:cNvSpPr>
              <p:nvPr/>
            </p:nvSpPr>
            <p:spPr bwMode="auto">
              <a:xfrm>
                <a:off x="2710" y="2332"/>
                <a:ext cx="70" cy="113"/>
              </a:xfrm>
              <a:custGeom>
                <a:avLst/>
                <a:gdLst/>
                <a:ahLst/>
                <a:cxnLst>
                  <a:cxn ang="0">
                    <a:pos x="62" y="95"/>
                  </a:cxn>
                  <a:cxn ang="0">
                    <a:pos x="51" y="100"/>
                  </a:cxn>
                  <a:cxn ang="0">
                    <a:pos x="39" y="104"/>
                  </a:cxn>
                  <a:cxn ang="0">
                    <a:pos x="28" y="109"/>
                  </a:cxn>
                  <a:cxn ang="0">
                    <a:pos x="17" y="113"/>
                  </a:cxn>
                  <a:cxn ang="0">
                    <a:pos x="2" y="108"/>
                  </a:cxn>
                  <a:cxn ang="0">
                    <a:pos x="7" y="104"/>
                  </a:cxn>
                  <a:cxn ang="0">
                    <a:pos x="3" y="91"/>
                  </a:cxn>
                  <a:cxn ang="0">
                    <a:pos x="0" y="77"/>
                  </a:cxn>
                  <a:cxn ang="0">
                    <a:pos x="6" y="65"/>
                  </a:cxn>
                  <a:cxn ang="0">
                    <a:pos x="11" y="53"/>
                  </a:cxn>
                  <a:cxn ang="0">
                    <a:pos x="9" y="30"/>
                  </a:cxn>
                  <a:cxn ang="0">
                    <a:pos x="8" y="15"/>
                  </a:cxn>
                  <a:cxn ang="0">
                    <a:pos x="7" y="2"/>
                  </a:cxn>
                  <a:cxn ang="0">
                    <a:pos x="24" y="2"/>
                  </a:cxn>
                  <a:cxn ang="0">
                    <a:pos x="43" y="1"/>
                  </a:cxn>
                  <a:cxn ang="0">
                    <a:pos x="49" y="0"/>
                  </a:cxn>
                  <a:cxn ang="0">
                    <a:pos x="51" y="5"/>
                  </a:cxn>
                  <a:cxn ang="0">
                    <a:pos x="58" y="21"/>
                  </a:cxn>
                  <a:cxn ang="0">
                    <a:pos x="58" y="30"/>
                  </a:cxn>
                  <a:cxn ang="0">
                    <a:pos x="59" y="41"/>
                  </a:cxn>
                  <a:cxn ang="0">
                    <a:pos x="61" y="54"/>
                  </a:cxn>
                  <a:cxn ang="0">
                    <a:pos x="61" y="67"/>
                  </a:cxn>
                  <a:cxn ang="0">
                    <a:pos x="62" y="81"/>
                  </a:cxn>
                  <a:cxn ang="0">
                    <a:pos x="70" y="90"/>
                  </a:cxn>
                  <a:cxn ang="0">
                    <a:pos x="62" y="95"/>
                  </a:cxn>
                  <a:cxn ang="0">
                    <a:pos x="57" y="91"/>
                  </a:cxn>
                  <a:cxn ang="0">
                    <a:pos x="62" y="95"/>
                  </a:cxn>
                </a:cxnLst>
                <a:rect l="0" t="0" r="r" b="b"/>
                <a:pathLst>
                  <a:path w="70" h="113">
                    <a:moveTo>
                      <a:pt x="62" y="95"/>
                    </a:moveTo>
                    <a:lnTo>
                      <a:pt x="51" y="100"/>
                    </a:lnTo>
                    <a:lnTo>
                      <a:pt x="39" y="104"/>
                    </a:lnTo>
                    <a:lnTo>
                      <a:pt x="28" y="109"/>
                    </a:lnTo>
                    <a:lnTo>
                      <a:pt x="17" y="113"/>
                    </a:lnTo>
                    <a:lnTo>
                      <a:pt x="2" y="108"/>
                    </a:lnTo>
                    <a:lnTo>
                      <a:pt x="7" y="104"/>
                    </a:lnTo>
                    <a:lnTo>
                      <a:pt x="3" y="91"/>
                    </a:lnTo>
                    <a:lnTo>
                      <a:pt x="0" y="77"/>
                    </a:lnTo>
                    <a:lnTo>
                      <a:pt x="6" y="65"/>
                    </a:lnTo>
                    <a:lnTo>
                      <a:pt x="11" y="53"/>
                    </a:lnTo>
                    <a:lnTo>
                      <a:pt x="9" y="30"/>
                    </a:lnTo>
                    <a:lnTo>
                      <a:pt x="8" y="15"/>
                    </a:lnTo>
                    <a:lnTo>
                      <a:pt x="7" y="2"/>
                    </a:lnTo>
                    <a:lnTo>
                      <a:pt x="24" y="2"/>
                    </a:lnTo>
                    <a:lnTo>
                      <a:pt x="43" y="1"/>
                    </a:lnTo>
                    <a:lnTo>
                      <a:pt x="49" y="0"/>
                    </a:lnTo>
                    <a:lnTo>
                      <a:pt x="51" y="5"/>
                    </a:lnTo>
                    <a:lnTo>
                      <a:pt x="58" y="21"/>
                    </a:lnTo>
                    <a:lnTo>
                      <a:pt x="58" y="30"/>
                    </a:lnTo>
                    <a:lnTo>
                      <a:pt x="59" y="41"/>
                    </a:lnTo>
                    <a:lnTo>
                      <a:pt x="61" y="54"/>
                    </a:lnTo>
                    <a:lnTo>
                      <a:pt x="61" y="67"/>
                    </a:lnTo>
                    <a:lnTo>
                      <a:pt x="62" y="81"/>
                    </a:lnTo>
                    <a:lnTo>
                      <a:pt x="70" y="90"/>
                    </a:lnTo>
                    <a:lnTo>
                      <a:pt x="62" y="95"/>
                    </a:lnTo>
                    <a:lnTo>
                      <a:pt x="57" y="91"/>
                    </a:lnTo>
                    <a:lnTo>
                      <a:pt x="62" y="95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70" name="Freeform 558"/>
              <p:cNvSpPr>
                <a:spLocks/>
              </p:cNvSpPr>
              <p:nvPr/>
            </p:nvSpPr>
            <p:spPr bwMode="auto">
              <a:xfrm>
                <a:off x="2710" y="2332"/>
                <a:ext cx="70" cy="113"/>
              </a:xfrm>
              <a:custGeom>
                <a:avLst/>
                <a:gdLst/>
                <a:ahLst/>
                <a:cxnLst>
                  <a:cxn ang="0">
                    <a:pos x="62" y="95"/>
                  </a:cxn>
                  <a:cxn ang="0">
                    <a:pos x="51" y="100"/>
                  </a:cxn>
                  <a:cxn ang="0">
                    <a:pos x="39" y="104"/>
                  </a:cxn>
                  <a:cxn ang="0">
                    <a:pos x="28" y="109"/>
                  </a:cxn>
                  <a:cxn ang="0">
                    <a:pos x="17" y="113"/>
                  </a:cxn>
                  <a:cxn ang="0">
                    <a:pos x="2" y="108"/>
                  </a:cxn>
                  <a:cxn ang="0">
                    <a:pos x="7" y="104"/>
                  </a:cxn>
                  <a:cxn ang="0">
                    <a:pos x="3" y="91"/>
                  </a:cxn>
                  <a:cxn ang="0">
                    <a:pos x="0" y="77"/>
                  </a:cxn>
                  <a:cxn ang="0">
                    <a:pos x="6" y="65"/>
                  </a:cxn>
                  <a:cxn ang="0">
                    <a:pos x="11" y="53"/>
                  </a:cxn>
                  <a:cxn ang="0">
                    <a:pos x="9" y="30"/>
                  </a:cxn>
                  <a:cxn ang="0">
                    <a:pos x="8" y="15"/>
                  </a:cxn>
                  <a:cxn ang="0">
                    <a:pos x="7" y="2"/>
                  </a:cxn>
                  <a:cxn ang="0">
                    <a:pos x="24" y="2"/>
                  </a:cxn>
                  <a:cxn ang="0">
                    <a:pos x="43" y="1"/>
                  </a:cxn>
                  <a:cxn ang="0">
                    <a:pos x="49" y="0"/>
                  </a:cxn>
                  <a:cxn ang="0">
                    <a:pos x="51" y="5"/>
                  </a:cxn>
                  <a:cxn ang="0">
                    <a:pos x="58" y="21"/>
                  </a:cxn>
                  <a:cxn ang="0">
                    <a:pos x="58" y="30"/>
                  </a:cxn>
                  <a:cxn ang="0">
                    <a:pos x="59" y="41"/>
                  </a:cxn>
                  <a:cxn ang="0">
                    <a:pos x="61" y="54"/>
                  </a:cxn>
                  <a:cxn ang="0">
                    <a:pos x="61" y="67"/>
                  </a:cxn>
                  <a:cxn ang="0">
                    <a:pos x="62" y="81"/>
                  </a:cxn>
                  <a:cxn ang="0">
                    <a:pos x="70" y="90"/>
                  </a:cxn>
                  <a:cxn ang="0">
                    <a:pos x="62" y="95"/>
                  </a:cxn>
                  <a:cxn ang="0">
                    <a:pos x="57" y="91"/>
                  </a:cxn>
                  <a:cxn ang="0">
                    <a:pos x="62" y="95"/>
                  </a:cxn>
                </a:cxnLst>
                <a:rect l="0" t="0" r="r" b="b"/>
                <a:pathLst>
                  <a:path w="70" h="113">
                    <a:moveTo>
                      <a:pt x="62" y="95"/>
                    </a:moveTo>
                    <a:lnTo>
                      <a:pt x="51" y="100"/>
                    </a:lnTo>
                    <a:lnTo>
                      <a:pt x="39" y="104"/>
                    </a:lnTo>
                    <a:lnTo>
                      <a:pt x="28" y="109"/>
                    </a:lnTo>
                    <a:lnTo>
                      <a:pt x="17" y="113"/>
                    </a:lnTo>
                    <a:lnTo>
                      <a:pt x="2" y="108"/>
                    </a:lnTo>
                    <a:lnTo>
                      <a:pt x="7" y="104"/>
                    </a:lnTo>
                    <a:lnTo>
                      <a:pt x="3" y="91"/>
                    </a:lnTo>
                    <a:lnTo>
                      <a:pt x="0" y="77"/>
                    </a:lnTo>
                    <a:lnTo>
                      <a:pt x="6" y="65"/>
                    </a:lnTo>
                    <a:lnTo>
                      <a:pt x="11" y="53"/>
                    </a:lnTo>
                    <a:lnTo>
                      <a:pt x="9" y="30"/>
                    </a:lnTo>
                    <a:lnTo>
                      <a:pt x="8" y="15"/>
                    </a:lnTo>
                    <a:lnTo>
                      <a:pt x="7" y="2"/>
                    </a:lnTo>
                    <a:lnTo>
                      <a:pt x="24" y="2"/>
                    </a:lnTo>
                    <a:lnTo>
                      <a:pt x="43" y="1"/>
                    </a:lnTo>
                    <a:lnTo>
                      <a:pt x="49" y="0"/>
                    </a:lnTo>
                    <a:lnTo>
                      <a:pt x="51" y="5"/>
                    </a:lnTo>
                    <a:lnTo>
                      <a:pt x="58" y="21"/>
                    </a:lnTo>
                    <a:lnTo>
                      <a:pt x="58" y="30"/>
                    </a:lnTo>
                    <a:lnTo>
                      <a:pt x="59" y="41"/>
                    </a:lnTo>
                    <a:lnTo>
                      <a:pt x="61" y="54"/>
                    </a:lnTo>
                    <a:lnTo>
                      <a:pt x="61" y="67"/>
                    </a:lnTo>
                    <a:lnTo>
                      <a:pt x="62" y="81"/>
                    </a:lnTo>
                    <a:lnTo>
                      <a:pt x="70" y="90"/>
                    </a:lnTo>
                    <a:lnTo>
                      <a:pt x="62" y="95"/>
                    </a:lnTo>
                    <a:lnTo>
                      <a:pt x="57" y="91"/>
                    </a:lnTo>
                    <a:lnTo>
                      <a:pt x="62" y="95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40" name="Group 559"/>
            <p:cNvGrpSpPr>
              <a:grpSpLocks/>
            </p:cNvGrpSpPr>
            <p:nvPr/>
          </p:nvGrpSpPr>
          <p:grpSpPr bwMode="auto">
            <a:xfrm>
              <a:off x="3832524" y="3466869"/>
              <a:ext cx="189149" cy="158389"/>
              <a:chOff x="2525" y="2305"/>
              <a:chExt cx="114" cy="96"/>
            </a:xfrm>
            <a:solidFill>
              <a:srgbClr val="FFFFFF"/>
            </a:solidFill>
            <a:effectLst/>
          </p:grpSpPr>
          <p:sp>
            <p:nvSpPr>
              <p:cNvPr id="6772" name="Freeform 560"/>
              <p:cNvSpPr>
                <a:spLocks/>
              </p:cNvSpPr>
              <p:nvPr/>
            </p:nvSpPr>
            <p:spPr bwMode="auto">
              <a:xfrm>
                <a:off x="2525" y="2305"/>
                <a:ext cx="114" cy="96"/>
              </a:xfrm>
              <a:custGeom>
                <a:avLst/>
                <a:gdLst/>
                <a:ahLst/>
                <a:cxnLst>
                  <a:cxn ang="0">
                    <a:pos x="103" y="23"/>
                  </a:cxn>
                  <a:cxn ang="0">
                    <a:pos x="101" y="28"/>
                  </a:cxn>
                  <a:cxn ang="0">
                    <a:pos x="103" y="28"/>
                  </a:cxn>
                  <a:cxn ang="0">
                    <a:pos x="111" y="45"/>
                  </a:cxn>
                  <a:cxn ang="0">
                    <a:pos x="110" y="58"/>
                  </a:cxn>
                  <a:cxn ang="0">
                    <a:pos x="112" y="61"/>
                  </a:cxn>
                  <a:cxn ang="0">
                    <a:pos x="113" y="64"/>
                  </a:cxn>
                  <a:cxn ang="0">
                    <a:pos x="114" y="71"/>
                  </a:cxn>
                  <a:cxn ang="0">
                    <a:pos x="114" y="74"/>
                  </a:cxn>
                  <a:cxn ang="0">
                    <a:pos x="106" y="76"/>
                  </a:cxn>
                  <a:cxn ang="0">
                    <a:pos x="110" y="84"/>
                  </a:cxn>
                  <a:cxn ang="0">
                    <a:pos x="104" y="91"/>
                  </a:cxn>
                  <a:cxn ang="0">
                    <a:pos x="103" y="91"/>
                  </a:cxn>
                  <a:cxn ang="0">
                    <a:pos x="99" y="92"/>
                  </a:cxn>
                  <a:cxn ang="0">
                    <a:pos x="92" y="96"/>
                  </a:cxn>
                  <a:cxn ang="0">
                    <a:pos x="87" y="93"/>
                  </a:cxn>
                  <a:cxn ang="0">
                    <a:pos x="84" y="74"/>
                  </a:cxn>
                  <a:cxn ang="0">
                    <a:pos x="75" y="74"/>
                  </a:cxn>
                  <a:cxn ang="0">
                    <a:pos x="69" y="76"/>
                  </a:cxn>
                  <a:cxn ang="0">
                    <a:pos x="70" y="63"/>
                  </a:cxn>
                  <a:cxn ang="0">
                    <a:pos x="59" y="47"/>
                  </a:cxn>
                  <a:cxn ang="0">
                    <a:pos x="38" y="52"/>
                  </a:cxn>
                  <a:cxn ang="0">
                    <a:pos x="27" y="64"/>
                  </a:cxn>
                  <a:cxn ang="0">
                    <a:pos x="25" y="59"/>
                  </a:cxn>
                  <a:cxn ang="0">
                    <a:pos x="21" y="53"/>
                  </a:cxn>
                  <a:cxn ang="0">
                    <a:pos x="19" y="50"/>
                  </a:cxn>
                  <a:cxn ang="0">
                    <a:pos x="14" y="46"/>
                  </a:cxn>
                  <a:cxn ang="0">
                    <a:pos x="6" y="36"/>
                  </a:cxn>
                  <a:cxn ang="0">
                    <a:pos x="7" y="33"/>
                  </a:cxn>
                  <a:cxn ang="0">
                    <a:pos x="4" y="34"/>
                  </a:cxn>
                  <a:cxn ang="0">
                    <a:pos x="3" y="29"/>
                  </a:cxn>
                  <a:cxn ang="0">
                    <a:pos x="0" y="32"/>
                  </a:cxn>
                  <a:cxn ang="0">
                    <a:pos x="0" y="31"/>
                  </a:cxn>
                  <a:cxn ang="0">
                    <a:pos x="3" y="24"/>
                  </a:cxn>
                  <a:cxn ang="0">
                    <a:pos x="18" y="19"/>
                  </a:cxn>
                  <a:cxn ang="0">
                    <a:pos x="19" y="8"/>
                  </a:cxn>
                  <a:cxn ang="0">
                    <a:pos x="21" y="0"/>
                  </a:cxn>
                  <a:cxn ang="0">
                    <a:pos x="34" y="3"/>
                  </a:cxn>
                  <a:cxn ang="0">
                    <a:pos x="56" y="5"/>
                  </a:cxn>
                  <a:cxn ang="0">
                    <a:pos x="55" y="9"/>
                  </a:cxn>
                  <a:cxn ang="0">
                    <a:pos x="66" y="10"/>
                  </a:cxn>
                  <a:cxn ang="0">
                    <a:pos x="71" y="12"/>
                  </a:cxn>
                  <a:cxn ang="0">
                    <a:pos x="80" y="11"/>
                  </a:cxn>
                  <a:cxn ang="0">
                    <a:pos x="90" y="7"/>
                  </a:cxn>
                  <a:cxn ang="0">
                    <a:pos x="93" y="3"/>
                  </a:cxn>
                  <a:cxn ang="0">
                    <a:pos x="97" y="19"/>
                  </a:cxn>
                  <a:cxn ang="0">
                    <a:pos x="103" y="23"/>
                  </a:cxn>
                </a:cxnLst>
                <a:rect l="0" t="0" r="r" b="b"/>
                <a:pathLst>
                  <a:path w="114" h="96">
                    <a:moveTo>
                      <a:pt x="103" y="23"/>
                    </a:moveTo>
                    <a:lnTo>
                      <a:pt x="101" y="28"/>
                    </a:lnTo>
                    <a:lnTo>
                      <a:pt x="103" y="28"/>
                    </a:lnTo>
                    <a:lnTo>
                      <a:pt x="111" y="45"/>
                    </a:lnTo>
                    <a:lnTo>
                      <a:pt x="110" y="58"/>
                    </a:lnTo>
                    <a:lnTo>
                      <a:pt x="112" y="61"/>
                    </a:lnTo>
                    <a:lnTo>
                      <a:pt x="113" y="64"/>
                    </a:lnTo>
                    <a:lnTo>
                      <a:pt x="114" y="71"/>
                    </a:lnTo>
                    <a:lnTo>
                      <a:pt x="114" y="74"/>
                    </a:lnTo>
                    <a:lnTo>
                      <a:pt x="106" y="76"/>
                    </a:lnTo>
                    <a:lnTo>
                      <a:pt x="110" y="84"/>
                    </a:lnTo>
                    <a:lnTo>
                      <a:pt x="104" y="91"/>
                    </a:lnTo>
                    <a:lnTo>
                      <a:pt x="103" y="91"/>
                    </a:lnTo>
                    <a:lnTo>
                      <a:pt x="99" y="92"/>
                    </a:lnTo>
                    <a:lnTo>
                      <a:pt x="92" y="96"/>
                    </a:lnTo>
                    <a:lnTo>
                      <a:pt x="87" y="93"/>
                    </a:lnTo>
                    <a:lnTo>
                      <a:pt x="84" y="74"/>
                    </a:lnTo>
                    <a:lnTo>
                      <a:pt x="75" y="74"/>
                    </a:lnTo>
                    <a:lnTo>
                      <a:pt x="69" y="76"/>
                    </a:lnTo>
                    <a:lnTo>
                      <a:pt x="70" y="63"/>
                    </a:lnTo>
                    <a:lnTo>
                      <a:pt x="59" y="47"/>
                    </a:lnTo>
                    <a:lnTo>
                      <a:pt x="38" y="52"/>
                    </a:lnTo>
                    <a:lnTo>
                      <a:pt x="27" y="64"/>
                    </a:lnTo>
                    <a:lnTo>
                      <a:pt x="25" y="59"/>
                    </a:lnTo>
                    <a:lnTo>
                      <a:pt x="21" y="53"/>
                    </a:lnTo>
                    <a:lnTo>
                      <a:pt x="19" y="50"/>
                    </a:lnTo>
                    <a:lnTo>
                      <a:pt x="14" y="46"/>
                    </a:lnTo>
                    <a:lnTo>
                      <a:pt x="6" y="36"/>
                    </a:lnTo>
                    <a:lnTo>
                      <a:pt x="7" y="33"/>
                    </a:lnTo>
                    <a:lnTo>
                      <a:pt x="4" y="34"/>
                    </a:lnTo>
                    <a:lnTo>
                      <a:pt x="3" y="29"/>
                    </a:lnTo>
                    <a:lnTo>
                      <a:pt x="0" y="32"/>
                    </a:lnTo>
                    <a:lnTo>
                      <a:pt x="0" y="31"/>
                    </a:lnTo>
                    <a:lnTo>
                      <a:pt x="3" y="24"/>
                    </a:lnTo>
                    <a:lnTo>
                      <a:pt x="18" y="19"/>
                    </a:lnTo>
                    <a:lnTo>
                      <a:pt x="19" y="8"/>
                    </a:lnTo>
                    <a:lnTo>
                      <a:pt x="21" y="0"/>
                    </a:lnTo>
                    <a:lnTo>
                      <a:pt x="34" y="3"/>
                    </a:lnTo>
                    <a:lnTo>
                      <a:pt x="56" y="5"/>
                    </a:lnTo>
                    <a:lnTo>
                      <a:pt x="55" y="9"/>
                    </a:lnTo>
                    <a:lnTo>
                      <a:pt x="66" y="10"/>
                    </a:lnTo>
                    <a:lnTo>
                      <a:pt x="71" y="12"/>
                    </a:lnTo>
                    <a:lnTo>
                      <a:pt x="80" y="11"/>
                    </a:lnTo>
                    <a:lnTo>
                      <a:pt x="90" y="7"/>
                    </a:lnTo>
                    <a:lnTo>
                      <a:pt x="93" y="3"/>
                    </a:lnTo>
                    <a:lnTo>
                      <a:pt x="97" y="19"/>
                    </a:lnTo>
                    <a:lnTo>
                      <a:pt x="103" y="23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73" name="Freeform 561"/>
              <p:cNvSpPr>
                <a:spLocks/>
              </p:cNvSpPr>
              <p:nvPr/>
            </p:nvSpPr>
            <p:spPr bwMode="auto">
              <a:xfrm>
                <a:off x="2525" y="2305"/>
                <a:ext cx="114" cy="96"/>
              </a:xfrm>
              <a:custGeom>
                <a:avLst/>
                <a:gdLst/>
                <a:ahLst/>
                <a:cxnLst>
                  <a:cxn ang="0">
                    <a:pos x="103" y="23"/>
                  </a:cxn>
                  <a:cxn ang="0">
                    <a:pos x="101" y="28"/>
                  </a:cxn>
                  <a:cxn ang="0">
                    <a:pos x="103" y="28"/>
                  </a:cxn>
                  <a:cxn ang="0">
                    <a:pos x="111" y="45"/>
                  </a:cxn>
                  <a:cxn ang="0">
                    <a:pos x="110" y="58"/>
                  </a:cxn>
                  <a:cxn ang="0">
                    <a:pos x="112" y="61"/>
                  </a:cxn>
                  <a:cxn ang="0">
                    <a:pos x="113" y="64"/>
                  </a:cxn>
                  <a:cxn ang="0">
                    <a:pos x="114" y="71"/>
                  </a:cxn>
                  <a:cxn ang="0">
                    <a:pos x="114" y="74"/>
                  </a:cxn>
                  <a:cxn ang="0">
                    <a:pos x="106" y="76"/>
                  </a:cxn>
                  <a:cxn ang="0">
                    <a:pos x="110" y="84"/>
                  </a:cxn>
                  <a:cxn ang="0">
                    <a:pos x="104" y="91"/>
                  </a:cxn>
                  <a:cxn ang="0">
                    <a:pos x="103" y="91"/>
                  </a:cxn>
                  <a:cxn ang="0">
                    <a:pos x="99" y="92"/>
                  </a:cxn>
                  <a:cxn ang="0">
                    <a:pos x="92" y="96"/>
                  </a:cxn>
                  <a:cxn ang="0">
                    <a:pos x="87" y="93"/>
                  </a:cxn>
                  <a:cxn ang="0">
                    <a:pos x="84" y="74"/>
                  </a:cxn>
                  <a:cxn ang="0">
                    <a:pos x="75" y="74"/>
                  </a:cxn>
                  <a:cxn ang="0">
                    <a:pos x="69" y="76"/>
                  </a:cxn>
                  <a:cxn ang="0">
                    <a:pos x="70" y="63"/>
                  </a:cxn>
                  <a:cxn ang="0">
                    <a:pos x="59" y="47"/>
                  </a:cxn>
                  <a:cxn ang="0">
                    <a:pos x="38" y="52"/>
                  </a:cxn>
                  <a:cxn ang="0">
                    <a:pos x="27" y="64"/>
                  </a:cxn>
                  <a:cxn ang="0">
                    <a:pos x="25" y="59"/>
                  </a:cxn>
                  <a:cxn ang="0">
                    <a:pos x="21" y="53"/>
                  </a:cxn>
                  <a:cxn ang="0">
                    <a:pos x="19" y="50"/>
                  </a:cxn>
                  <a:cxn ang="0">
                    <a:pos x="14" y="46"/>
                  </a:cxn>
                  <a:cxn ang="0">
                    <a:pos x="6" y="36"/>
                  </a:cxn>
                  <a:cxn ang="0">
                    <a:pos x="7" y="33"/>
                  </a:cxn>
                  <a:cxn ang="0">
                    <a:pos x="4" y="34"/>
                  </a:cxn>
                  <a:cxn ang="0">
                    <a:pos x="3" y="29"/>
                  </a:cxn>
                  <a:cxn ang="0">
                    <a:pos x="0" y="32"/>
                  </a:cxn>
                  <a:cxn ang="0">
                    <a:pos x="0" y="31"/>
                  </a:cxn>
                  <a:cxn ang="0">
                    <a:pos x="3" y="24"/>
                  </a:cxn>
                  <a:cxn ang="0">
                    <a:pos x="18" y="19"/>
                  </a:cxn>
                  <a:cxn ang="0">
                    <a:pos x="19" y="8"/>
                  </a:cxn>
                  <a:cxn ang="0">
                    <a:pos x="21" y="0"/>
                  </a:cxn>
                  <a:cxn ang="0">
                    <a:pos x="34" y="3"/>
                  </a:cxn>
                  <a:cxn ang="0">
                    <a:pos x="56" y="5"/>
                  </a:cxn>
                  <a:cxn ang="0">
                    <a:pos x="55" y="9"/>
                  </a:cxn>
                  <a:cxn ang="0">
                    <a:pos x="66" y="10"/>
                  </a:cxn>
                  <a:cxn ang="0">
                    <a:pos x="71" y="12"/>
                  </a:cxn>
                  <a:cxn ang="0">
                    <a:pos x="80" y="11"/>
                  </a:cxn>
                  <a:cxn ang="0">
                    <a:pos x="90" y="7"/>
                  </a:cxn>
                  <a:cxn ang="0">
                    <a:pos x="93" y="3"/>
                  </a:cxn>
                  <a:cxn ang="0">
                    <a:pos x="97" y="19"/>
                  </a:cxn>
                  <a:cxn ang="0">
                    <a:pos x="103" y="23"/>
                  </a:cxn>
                </a:cxnLst>
                <a:rect l="0" t="0" r="r" b="b"/>
                <a:pathLst>
                  <a:path w="114" h="96">
                    <a:moveTo>
                      <a:pt x="103" y="23"/>
                    </a:moveTo>
                    <a:lnTo>
                      <a:pt x="101" y="28"/>
                    </a:lnTo>
                    <a:lnTo>
                      <a:pt x="103" y="28"/>
                    </a:lnTo>
                    <a:lnTo>
                      <a:pt x="111" y="45"/>
                    </a:lnTo>
                    <a:lnTo>
                      <a:pt x="110" y="58"/>
                    </a:lnTo>
                    <a:lnTo>
                      <a:pt x="112" y="61"/>
                    </a:lnTo>
                    <a:lnTo>
                      <a:pt x="113" y="64"/>
                    </a:lnTo>
                    <a:lnTo>
                      <a:pt x="114" y="71"/>
                    </a:lnTo>
                    <a:lnTo>
                      <a:pt x="114" y="74"/>
                    </a:lnTo>
                    <a:lnTo>
                      <a:pt x="106" y="76"/>
                    </a:lnTo>
                    <a:lnTo>
                      <a:pt x="110" y="84"/>
                    </a:lnTo>
                    <a:lnTo>
                      <a:pt x="104" y="91"/>
                    </a:lnTo>
                    <a:lnTo>
                      <a:pt x="103" y="91"/>
                    </a:lnTo>
                    <a:lnTo>
                      <a:pt x="99" y="92"/>
                    </a:lnTo>
                    <a:lnTo>
                      <a:pt x="92" y="96"/>
                    </a:lnTo>
                    <a:lnTo>
                      <a:pt x="87" y="93"/>
                    </a:lnTo>
                    <a:lnTo>
                      <a:pt x="84" y="74"/>
                    </a:lnTo>
                    <a:lnTo>
                      <a:pt x="75" y="74"/>
                    </a:lnTo>
                    <a:lnTo>
                      <a:pt x="69" y="76"/>
                    </a:lnTo>
                    <a:lnTo>
                      <a:pt x="70" y="63"/>
                    </a:lnTo>
                    <a:lnTo>
                      <a:pt x="59" y="47"/>
                    </a:lnTo>
                    <a:lnTo>
                      <a:pt x="38" y="52"/>
                    </a:lnTo>
                    <a:lnTo>
                      <a:pt x="27" y="64"/>
                    </a:lnTo>
                    <a:lnTo>
                      <a:pt x="25" y="59"/>
                    </a:lnTo>
                    <a:lnTo>
                      <a:pt x="21" y="53"/>
                    </a:lnTo>
                    <a:lnTo>
                      <a:pt x="19" y="50"/>
                    </a:lnTo>
                    <a:lnTo>
                      <a:pt x="14" y="46"/>
                    </a:lnTo>
                    <a:lnTo>
                      <a:pt x="6" y="36"/>
                    </a:lnTo>
                    <a:lnTo>
                      <a:pt x="7" y="33"/>
                    </a:lnTo>
                    <a:lnTo>
                      <a:pt x="4" y="34"/>
                    </a:lnTo>
                    <a:lnTo>
                      <a:pt x="3" y="29"/>
                    </a:lnTo>
                    <a:lnTo>
                      <a:pt x="0" y="32"/>
                    </a:lnTo>
                    <a:lnTo>
                      <a:pt x="0" y="31"/>
                    </a:lnTo>
                    <a:lnTo>
                      <a:pt x="3" y="24"/>
                    </a:lnTo>
                    <a:lnTo>
                      <a:pt x="18" y="19"/>
                    </a:lnTo>
                    <a:lnTo>
                      <a:pt x="19" y="8"/>
                    </a:lnTo>
                    <a:lnTo>
                      <a:pt x="21" y="0"/>
                    </a:lnTo>
                    <a:lnTo>
                      <a:pt x="34" y="3"/>
                    </a:lnTo>
                    <a:lnTo>
                      <a:pt x="56" y="5"/>
                    </a:lnTo>
                    <a:lnTo>
                      <a:pt x="55" y="9"/>
                    </a:lnTo>
                    <a:lnTo>
                      <a:pt x="66" y="10"/>
                    </a:lnTo>
                    <a:lnTo>
                      <a:pt x="71" y="12"/>
                    </a:lnTo>
                    <a:lnTo>
                      <a:pt x="80" y="11"/>
                    </a:lnTo>
                    <a:lnTo>
                      <a:pt x="90" y="7"/>
                    </a:lnTo>
                    <a:lnTo>
                      <a:pt x="93" y="3"/>
                    </a:lnTo>
                    <a:lnTo>
                      <a:pt x="97" y="19"/>
                    </a:lnTo>
                    <a:lnTo>
                      <a:pt x="103" y="23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41" name="Group 562"/>
            <p:cNvGrpSpPr>
              <a:grpSpLocks/>
            </p:cNvGrpSpPr>
            <p:nvPr/>
          </p:nvGrpSpPr>
          <p:grpSpPr bwMode="auto">
            <a:xfrm>
              <a:off x="3786669" y="3466869"/>
              <a:ext cx="80245" cy="49155"/>
              <a:chOff x="2498" y="2305"/>
              <a:chExt cx="48" cy="30"/>
            </a:xfrm>
            <a:solidFill>
              <a:srgbClr val="FFFFFF"/>
            </a:solidFill>
            <a:effectLst/>
          </p:grpSpPr>
          <p:sp>
            <p:nvSpPr>
              <p:cNvPr id="6775" name="Freeform 563"/>
              <p:cNvSpPr>
                <a:spLocks/>
              </p:cNvSpPr>
              <p:nvPr/>
            </p:nvSpPr>
            <p:spPr bwMode="auto">
              <a:xfrm>
                <a:off x="2498" y="2305"/>
                <a:ext cx="48" cy="30"/>
              </a:xfrm>
              <a:custGeom>
                <a:avLst/>
                <a:gdLst/>
                <a:ahLst/>
                <a:cxnLst>
                  <a:cxn ang="0">
                    <a:pos x="25" y="18"/>
                  </a:cxn>
                  <a:cxn ang="0">
                    <a:pos x="23" y="22"/>
                  </a:cxn>
                  <a:cxn ang="0">
                    <a:pos x="26" y="27"/>
                  </a:cxn>
                  <a:cxn ang="0">
                    <a:pos x="27" y="30"/>
                  </a:cxn>
                  <a:cxn ang="0">
                    <a:pos x="31" y="24"/>
                  </a:cxn>
                  <a:cxn ang="0">
                    <a:pos x="45" y="18"/>
                  </a:cxn>
                  <a:cxn ang="0">
                    <a:pos x="46" y="7"/>
                  </a:cxn>
                  <a:cxn ang="0">
                    <a:pos x="48" y="0"/>
                  </a:cxn>
                  <a:cxn ang="0">
                    <a:pos x="35" y="1"/>
                  </a:cxn>
                  <a:cxn ang="0">
                    <a:pos x="22" y="2"/>
                  </a:cxn>
                  <a:cxn ang="0">
                    <a:pos x="0" y="6"/>
                  </a:cxn>
                  <a:cxn ang="0">
                    <a:pos x="9" y="7"/>
                  </a:cxn>
                  <a:cxn ang="0">
                    <a:pos x="7" y="11"/>
                  </a:cxn>
                  <a:cxn ang="0">
                    <a:pos x="14" y="12"/>
                  </a:cxn>
                  <a:cxn ang="0">
                    <a:pos x="13" y="14"/>
                  </a:cxn>
                  <a:cxn ang="0">
                    <a:pos x="25" y="14"/>
                  </a:cxn>
                  <a:cxn ang="0">
                    <a:pos x="27" y="16"/>
                  </a:cxn>
                  <a:cxn ang="0">
                    <a:pos x="20" y="17"/>
                  </a:cxn>
                  <a:cxn ang="0">
                    <a:pos x="25" y="18"/>
                  </a:cxn>
                </a:cxnLst>
                <a:rect l="0" t="0" r="r" b="b"/>
                <a:pathLst>
                  <a:path w="48" h="30">
                    <a:moveTo>
                      <a:pt x="25" y="18"/>
                    </a:moveTo>
                    <a:lnTo>
                      <a:pt x="23" y="22"/>
                    </a:lnTo>
                    <a:lnTo>
                      <a:pt x="26" y="27"/>
                    </a:lnTo>
                    <a:lnTo>
                      <a:pt x="27" y="30"/>
                    </a:lnTo>
                    <a:lnTo>
                      <a:pt x="31" y="24"/>
                    </a:lnTo>
                    <a:lnTo>
                      <a:pt x="45" y="18"/>
                    </a:lnTo>
                    <a:lnTo>
                      <a:pt x="46" y="7"/>
                    </a:lnTo>
                    <a:lnTo>
                      <a:pt x="48" y="0"/>
                    </a:lnTo>
                    <a:lnTo>
                      <a:pt x="35" y="1"/>
                    </a:lnTo>
                    <a:lnTo>
                      <a:pt x="22" y="2"/>
                    </a:lnTo>
                    <a:lnTo>
                      <a:pt x="0" y="6"/>
                    </a:lnTo>
                    <a:lnTo>
                      <a:pt x="9" y="7"/>
                    </a:lnTo>
                    <a:lnTo>
                      <a:pt x="7" y="11"/>
                    </a:lnTo>
                    <a:lnTo>
                      <a:pt x="14" y="12"/>
                    </a:lnTo>
                    <a:lnTo>
                      <a:pt x="13" y="14"/>
                    </a:lnTo>
                    <a:lnTo>
                      <a:pt x="25" y="14"/>
                    </a:lnTo>
                    <a:lnTo>
                      <a:pt x="27" y="16"/>
                    </a:lnTo>
                    <a:lnTo>
                      <a:pt x="20" y="17"/>
                    </a:lnTo>
                    <a:lnTo>
                      <a:pt x="25" y="18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76" name="Freeform 564"/>
              <p:cNvSpPr>
                <a:spLocks/>
              </p:cNvSpPr>
              <p:nvPr/>
            </p:nvSpPr>
            <p:spPr bwMode="auto">
              <a:xfrm>
                <a:off x="2498" y="2305"/>
                <a:ext cx="48" cy="30"/>
              </a:xfrm>
              <a:custGeom>
                <a:avLst/>
                <a:gdLst/>
                <a:ahLst/>
                <a:cxnLst>
                  <a:cxn ang="0">
                    <a:pos x="25" y="18"/>
                  </a:cxn>
                  <a:cxn ang="0">
                    <a:pos x="23" y="22"/>
                  </a:cxn>
                  <a:cxn ang="0">
                    <a:pos x="26" y="27"/>
                  </a:cxn>
                  <a:cxn ang="0">
                    <a:pos x="27" y="30"/>
                  </a:cxn>
                  <a:cxn ang="0">
                    <a:pos x="31" y="24"/>
                  </a:cxn>
                  <a:cxn ang="0">
                    <a:pos x="45" y="18"/>
                  </a:cxn>
                  <a:cxn ang="0">
                    <a:pos x="46" y="7"/>
                  </a:cxn>
                  <a:cxn ang="0">
                    <a:pos x="48" y="0"/>
                  </a:cxn>
                  <a:cxn ang="0">
                    <a:pos x="35" y="1"/>
                  </a:cxn>
                  <a:cxn ang="0">
                    <a:pos x="22" y="2"/>
                  </a:cxn>
                  <a:cxn ang="0">
                    <a:pos x="0" y="6"/>
                  </a:cxn>
                  <a:cxn ang="0">
                    <a:pos x="9" y="7"/>
                  </a:cxn>
                  <a:cxn ang="0">
                    <a:pos x="7" y="11"/>
                  </a:cxn>
                  <a:cxn ang="0">
                    <a:pos x="14" y="12"/>
                  </a:cxn>
                  <a:cxn ang="0">
                    <a:pos x="13" y="14"/>
                  </a:cxn>
                  <a:cxn ang="0">
                    <a:pos x="25" y="14"/>
                  </a:cxn>
                  <a:cxn ang="0">
                    <a:pos x="27" y="16"/>
                  </a:cxn>
                  <a:cxn ang="0">
                    <a:pos x="20" y="17"/>
                  </a:cxn>
                  <a:cxn ang="0">
                    <a:pos x="25" y="18"/>
                  </a:cxn>
                </a:cxnLst>
                <a:rect l="0" t="0" r="r" b="b"/>
                <a:pathLst>
                  <a:path w="48" h="30">
                    <a:moveTo>
                      <a:pt x="25" y="18"/>
                    </a:moveTo>
                    <a:lnTo>
                      <a:pt x="23" y="22"/>
                    </a:lnTo>
                    <a:lnTo>
                      <a:pt x="26" y="27"/>
                    </a:lnTo>
                    <a:lnTo>
                      <a:pt x="27" y="30"/>
                    </a:lnTo>
                    <a:lnTo>
                      <a:pt x="31" y="24"/>
                    </a:lnTo>
                    <a:lnTo>
                      <a:pt x="45" y="18"/>
                    </a:lnTo>
                    <a:lnTo>
                      <a:pt x="46" y="7"/>
                    </a:lnTo>
                    <a:lnTo>
                      <a:pt x="48" y="0"/>
                    </a:lnTo>
                    <a:lnTo>
                      <a:pt x="35" y="1"/>
                    </a:lnTo>
                    <a:lnTo>
                      <a:pt x="22" y="2"/>
                    </a:lnTo>
                    <a:lnTo>
                      <a:pt x="0" y="6"/>
                    </a:lnTo>
                    <a:lnTo>
                      <a:pt x="9" y="7"/>
                    </a:lnTo>
                    <a:lnTo>
                      <a:pt x="7" y="11"/>
                    </a:lnTo>
                    <a:lnTo>
                      <a:pt x="14" y="12"/>
                    </a:lnTo>
                    <a:lnTo>
                      <a:pt x="13" y="14"/>
                    </a:lnTo>
                    <a:lnTo>
                      <a:pt x="25" y="14"/>
                    </a:lnTo>
                    <a:lnTo>
                      <a:pt x="27" y="16"/>
                    </a:lnTo>
                    <a:lnTo>
                      <a:pt x="20" y="17"/>
                    </a:lnTo>
                    <a:lnTo>
                      <a:pt x="25" y="18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42" name="Group 565"/>
            <p:cNvGrpSpPr>
              <a:grpSpLocks/>
            </p:cNvGrpSpPr>
            <p:nvPr/>
          </p:nvGrpSpPr>
          <p:grpSpPr bwMode="auto">
            <a:xfrm>
              <a:off x="4003045" y="3524217"/>
              <a:ext cx="154758" cy="187063"/>
              <a:chOff x="2628" y="2340"/>
              <a:chExt cx="93" cy="113"/>
            </a:xfrm>
            <a:solidFill>
              <a:srgbClr val="FFFFFF"/>
            </a:solidFill>
            <a:effectLst/>
          </p:grpSpPr>
          <p:sp>
            <p:nvSpPr>
              <p:cNvPr id="6778" name="Freeform 566"/>
              <p:cNvSpPr>
                <a:spLocks/>
              </p:cNvSpPr>
              <p:nvPr/>
            </p:nvSpPr>
            <p:spPr bwMode="auto">
              <a:xfrm>
                <a:off x="2628" y="2340"/>
                <a:ext cx="93" cy="113"/>
              </a:xfrm>
              <a:custGeom>
                <a:avLst/>
                <a:gdLst/>
                <a:ahLst/>
                <a:cxnLst>
                  <a:cxn ang="0">
                    <a:pos x="54" y="8"/>
                  </a:cxn>
                  <a:cxn ang="0">
                    <a:pos x="47" y="4"/>
                  </a:cxn>
                  <a:cxn ang="0">
                    <a:pos x="35" y="7"/>
                  </a:cxn>
                  <a:cxn ang="0">
                    <a:pos x="33" y="0"/>
                  </a:cxn>
                  <a:cxn ang="0">
                    <a:pos x="27" y="4"/>
                  </a:cxn>
                  <a:cxn ang="0">
                    <a:pos x="21" y="9"/>
                  </a:cxn>
                  <a:cxn ang="0">
                    <a:pos x="11" y="7"/>
                  </a:cxn>
                  <a:cxn ang="0">
                    <a:pos x="8" y="10"/>
                  </a:cxn>
                  <a:cxn ang="0">
                    <a:pos x="7" y="23"/>
                  </a:cxn>
                  <a:cxn ang="0">
                    <a:pos x="9" y="26"/>
                  </a:cxn>
                  <a:cxn ang="0">
                    <a:pos x="10" y="30"/>
                  </a:cxn>
                  <a:cxn ang="0">
                    <a:pos x="11" y="36"/>
                  </a:cxn>
                  <a:cxn ang="0">
                    <a:pos x="11" y="39"/>
                  </a:cxn>
                  <a:cxn ang="0">
                    <a:pos x="3" y="42"/>
                  </a:cxn>
                  <a:cxn ang="0">
                    <a:pos x="7" y="49"/>
                  </a:cxn>
                  <a:cxn ang="0">
                    <a:pos x="1" y="56"/>
                  </a:cxn>
                  <a:cxn ang="0">
                    <a:pos x="0" y="56"/>
                  </a:cxn>
                  <a:cxn ang="0">
                    <a:pos x="0" y="72"/>
                  </a:cxn>
                  <a:cxn ang="0">
                    <a:pos x="0" y="76"/>
                  </a:cxn>
                  <a:cxn ang="0">
                    <a:pos x="10" y="84"/>
                  </a:cxn>
                  <a:cxn ang="0">
                    <a:pos x="16" y="91"/>
                  </a:cxn>
                  <a:cxn ang="0">
                    <a:pos x="14" y="113"/>
                  </a:cxn>
                  <a:cxn ang="0">
                    <a:pos x="34" y="106"/>
                  </a:cxn>
                  <a:cxn ang="0">
                    <a:pos x="55" y="99"/>
                  </a:cxn>
                  <a:cxn ang="0">
                    <a:pos x="50" y="99"/>
                  </a:cxn>
                  <a:cxn ang="0">
                    <a:pos x="70" y="98"/>
                  </a:cxn>
                  <a:cxn ang="0">
                    <a:pos x="59" y="98"/>
                  </a:cxn>
                  <a:cxn ang="0">
                    <a:pos x="72" y="97"/>
                  </a:cxn>
                  <a:cxn ang="0">
                    <a:pos x="81" y="98"/>
                  </a:cxn>
                  <a:cxn ang="0">
                    <a:pos x="84" y="100"/>
                  </a:cxn>
                  <a:cxn ang="0">
                    <a:pos x="89" y="97"/>
                  </a:cxn>
                  <a:cxn ang="0">
                    <a:pos x="85" y="83"/>
                  </a:cxn>
                  <a:cxn ang="0">
                    <a:pos x="82" y="69"/>
                  </a:cxn>
                  <a:cxn ang="0">
                    <a:pos x="88" y="57"/>
                  </a:cxn>
                  <a:cxn ang="0">
                    <a:pos x="93" y="45"/>
                  </a:cxn>
                  <a:cxn ang="0">
                    <a:pos x="91" y="22"/>
                  </a:cxn>
                  <a:cxn ang="0">
                    <a:pos x="77" y="13"/>
                  </a:cxn>
                  <a:cxn ang="0">
                    <a:pos x="62" y="18"/>
                  </a:cxn>
                  <a:cxn ang="0">
                    <a:pos x="54" y="8"/>
                  </a:cxn>
                </a:cxnLst>
                <a:rect l="0" t="0" r="r" b="b"/>
                <a:pathLst>
                  <a:path w="93" h="113">
                    <a:moveTo>
                      <a:pt x="54" y="8"/>
                    </a:moveTo>
                    <a:lnTo>
                      <a:pt x="47" y="4"/>
                    </a:lnTo>
                    <a:lnTo>
                      <a:pt x="35" y="7"/>
                    </a:lnTo>
                    <a:lnTo>
                      <a:pt x="33" y="0"/>
                    </a:lnTo>
                    <a:lnTo>
                      <a:pt x="27" y="4"/>
                    </a:lnTo>
                    <a:lnTo>
                      <a:pt x="21" y="9"/>
                    </a:lnTo>
                    <a:lnTo>
                      <a:pt x="11" y="7"/>
                    </a:lnTo>
                    <a:lnTo>
                      <a:pt x="8" y="10"/>
                    </a:lnTo>
                    <a:lnTo>
                      <a:pt x="7" y="23"/>
                    </a:lnTo>
                    <a:lnTo>
                      <a:pt x="9" y="26"/>
                    </a:lnTo>
                    <a:lnTo>
                      <a:pt x="10" y="30"/>
                    </a:lnTo>
                    <a:lnTo>
                      <a:pt x="11" y="36"/>
                    </a:lnTo>
                    <a:lnTo>
                      <a:pt x="11" y="39"/>
                    </a:lnTo>
                    <a:lnTo>
                      <a:pt x="3" y="42"/>
                    </a:lnTo>
                    <a:lnTo>
                      <a:pt x="7" y="49"/>
                    </a:lnTo>
                    <a:lnTo>
                      <a:pt x="1" y="56"/>
                    </a:lnTo>
                    <a:lnTo>
                      <a:pt x="0" y="56"/>
                    </a:lnTo>
                    <a:lnTo>
                      <a:pt x="0" y="72"/>
                    </a:lnTo>
                    <a:lnTo>
                      <a:pt x="0" y="76"/>
                    </a:lnTo>
                    <a:lnTo>
                      <a:pt x="10" y="84"/>
                    </a:lnTo>
                    <a:lnTo>
                      <a:pt x="16" y="91"/>
                    </a:lnTo>
                    <a:lnTo>
                      <a:pt x="14" y="113"/>
                    </a:lnTo>
                    <a:lnTo>
                      <a:pt x="34" y="106"/>
                    </a:lnTo>
                    <a:lnTo>
                      <a:pt x="55" y="99"/>
                    </a:lnTo>
                    <a:lnTo>
                      <a:pt x="50" y="99"/>
                    </a:lnTo>
                    <a:lnTo>
                      <a:pt x="70" y="98"/>
                    </a:lnTo>
                    <a:lnTo>
                      <a:pt x="59" y="98"/>
                    </a:lnTo>
                    <a:lnTo>
                      <a:pt x="72" y="97"/>
                    </a:lnTo>
                    <a:lnTo>
                      <a:pt x="81" y="98"/>
                    </a:lnTo>
                    <a:lnTo>
                      <a:pt x="84" y="100"/>
                    </a:lnTo>
                    <a:lnTo>
                      <a:pt x="89" y="97"/>
                    </a:lnTo>
                    <a:lnTo>
                      <a:pt x="85" y="83"/>
                    </a:lnTo>
                    <a:lnTo>
                      <a:pt x="82" y="69"/>
                    </a:lnTo>
                    <a:lnTo>
                      <a:pt x="88" y="57"/>
                    </a:lnTo>
                    <a:lnTo>
                      <a:pt x="93" y="45"/>
                    </a:lnTo>
                    <a:lnTo>
                      <a:pt x="91" y="22"/>
                    </a:lnTo>
                    <a:lnTo>
                      <a:pt x="77" y="13"/>
                    </a:lnTo>
                    <a:lnTo>
                      <a:pt x="62" y="18"/>
                    </a:lnTo>
                    <a:lnTo>
                      <a:pt x="54" y="8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79" name="Freeform 567"/>
              <p:cNvSpPr>
                <a:spLocks/>
              </p:cNvSpPr>
              <p:nvPr/>
            </p:nvSpPr>
            <p:spPr bwMode="auto">
              <a:xfrm>
                <a:off x="2628" y="2340"/>
                <a:ext cx="93" cy="113"/>
              </a:xfrm>
              <a:custGeom>
                <a:avLst/>
                <a:gdLst/>
                <a:ahLst/>
                <a:cxnLst>
                  <a:cxn ang="0">
                    <a:pos x="54" y="8"/>
                  </a:cxn>
                  <a:cxn ang="0">
                    <a:pos x="47" y="4"/>
                  </a:cxn>
                  <a:cxn ang="0">
                    <a:pos x="35" y="7"/>
                  </a:cxn>
                  <a:cxn ang="0">
                    <a:pos x="33" y="0"/>
                  </a:cxn>
                  <a:cxn ang="0">
                    <a:pos x="27" y="4"/>
                  </a:cxn>
                  <a:cxn ang="0">
                    <a:pos x="21" y="9"/>
                  </a:cxn>
                  <a:cxn ang="0">
                    <a:pos x="11" y="7"/>
                  </a:cxn>
                  <a:cxn ang="0">
                    <a:pos x="8" y="10"/>
                  </a:cxn>
                  <a:cxn ang="0">
                    <a:pos x="7" y="23"/>
                  </a:cxn>
                  <a:cxn ang="0">
                    <a:pos x="9" y="26"/>
                  </a:cxn>
                  <a:cxn ang="0">
                    <a:pos x="10" y="30"/>
                  </a:cxn>
                  <a:cxn ang="0">
                    <a:pos x="11" y="36"/>
                  </a:cxn>
                  <a:cxn ang="0">
                    <a:pos x="11" y="39"/>
                  </a:cxn>
                  <a:cxn ang="0">
                    <a:pos x="3" y="42"/>
                  </a:cxn>
                  <a:cxn ang="0">
                    <a:pos x="7" y="49"/>
                  </a:cxn>
                  <a:cxn ang="0">
                    <a:pos x="1" y="56"/>
                  </a:cxn>
                  <a:cxn ang="0">
                    <a:pos x="0" y="56"/>
                  </a:cxn>
                  <a:cxn ang="0">
                    <a:pos x="0" y="72"/>
                  </a:cxn>
                  <a:cxn ang="0">
                    <a:pos x="0" y="76"/>
                  </a:cxn>
                  <a:cxn ang="0">
                    <a:pos x="10" y="84"/>
                  </a:cxn>
                  <a:cxn ang="0">
                    <a:pos x="16" y="91"/>
                  </a:cxn>
                  <a:cxn ang="0">
                    <a:pos x="14" y="113"/>
                  </a:cxn>
                  <a:cxn ang="0">
                    <a:pos x="34" y="106"/>
                  </a:cxn>
                  <a:cxn ang="0">
                    <a:pos x="55" y="99"/>
                  </a:cxn>
                  <a:cxn ang="0">
                    <a:pos x="50" y="99"/>
                  </a:cxn>
                  <a:cxn ang="0">
                    <a:pos x="70" y="98"/>
                  </a:cxn>
                  <a:cxn ang="0">
                    <a:pos x="59" y="98"/>
                  </a:cxn>
                  <a:cxn ang="0">
                    <a:pos x="72" y="97"/>
                  </a:cxn>
                  <a:cxn ang="0">
                    <a:pos x="81" y="98"/>
                  </a:cxn>
                  <a:cxn ang="0">
                    <a:pos x="84" y="100"/>
                  </a:cxn>
                  <a:cxn ang="0">
                    <a:pos x="89" y="97"/>
                  </a:cxn>
                  <a:cxn ang="0">
                    <a:pos x="85" y="83"/>
                  </a:cxn>
                  <a:cxn ang="0">
                    <a:pos x="82" y="69"/>
                  </a:cxn>
                  <a:cxn ang="0">
                    <a:pos x="88" y="57"/>
                  </a:cxn>
                  <a:cxn ang="0">
                    <a:pos x="93" y="45"/>
                  </a:cxn>
                  <a:cxn ang="0">
                    <a:pos x="91" y="22"/>
                  </a:cxn>
                  <a:cxn ang="0">
                    <a:pos x="77" y="13"/>
                  </a:cxn>
                  <a:cxn ang="0">
                    <a:pos x="62" y="18"/>
                  </a:cxn>
                  <a:cxn ang="0">
                    <a:pos x="54" y="8"/>
                  </a:cxn>
                </a:cxnLst>
                <a:rect l="0" t="0" r="r" b="b"/>
                <a:pathLst>
                  <a:path w="93" h="113">
                    <a:moveTo>
                      <a:pt x="54" y="8"/>
                    </a:moveTo>
                    <a:lnTo>
                      <a:pt x="47" y="4"/>
                    </a:lnTo>
                    <a:lnTo>
                      <a:pt x="35" y="7"/>
                    </a:lnTo>
                    <a:lnTo>
                      <a:pt x="33" y="0"/>
                    </a:lnTo>
                    <a:lnTo>
                      <a:pt x="27" y="4"/>
                    </a:lnTo>
                    <a:lnTo>
                      <a:pt x="21" y="9"/>
                    </a:lnTo>
                    <a:lnTo>
                      <a:pt x="11" y="7"/>
                    </a:lnTo>
                    <a:lnTo>
                      <a:pt x="8" y="10"/>
                    </a:lnTo>
                    <a:lnTo>
                      <a:pt x="7" y="23"/>
                    </a:lnTo>
                    <a:lnTo>
                      <a:pt x="9" y="26"/>
                    </a:lnTo>
                    <a:lnTo>
                      <a:pt x="10" y="30"/>
                    </a:lnTo>
                    <a:lnTo>
                      <a:pt x="11" y="36"/>
                    </a:lnTo>
                    <a:lnTo>
                      <a:pt x="11" y="39"/>
                    </a:lnTo>
                    <a:lnTo>
                      <a:pt x="3" y="42"/>
                    </a:lnTo>
                    <a:lnTo>
                      <a:pt x="7" y="49"/>
                    </a:lnTo>
                    <a:lnTo>
                      <a:pt x="1" y="56"/>
                    </a:lnTo>
                    <a:lnTo>
                      <a:pt x="0" y="56"/>
                    </a:lnTo>
                    <a:lnTo>
                      <a:pt x="0" y="72"/>
                    </a:lnTo>
                    <a:lnTo>
                      <a:pt x="0" y="76"/>
                    </a:lnTo>
                    <a:lnTo>
                      <a:pt x="10" y="84"/>
                    </a:lnTo>
                    <a:lnTo>
                      <a:pt x="16" y="91"/>
                    </a:lnTo>
                    <a:lnTo>
                      <a:pt x="14" y="113"/>
                    </a:lnTo>
                    <a:lnTo>
                      <a:pt x="34" y="106"/>
                    </a:lnTo>
                    <a:lnTo>
                      <a:pt x="55" y="99"/>
                    </a:lnTo>
                    <a:lnTo>
                      <a:pt x="50" y="99"/>
                    </a:lnTo>
                    <a:lnTo>
                      <a:pt x="70" y="98"/>
                    </a:lnTo>
                    <a:lnTo>
                      <a:pt x="59" y="98"/>
                    </a:lnTo>
                    <a:lnTo>
                      <a:pt x="72" y="97"/>
                    </a:lnTo>
                    <a:lnTo>
                      <a:pt x="81" y="98"/>
                    </a:lnTo>
                    <a:lnTo>
                      <a:pt x="84" y="100"/>
                    </a:lnTo>
                    <a:lnTo>
                      <a:pt x="89" y="97"/>
                    </a:lnTo>
                    <a:lnTo>
                      <a:pt x="85" y="83"/>
                    </a:lnTo>
                    <a:lnTo>
                      <a:pt x="82" y="69"/>
                    </a:lnTo>
                    <a:lnTo>
                      <a:pt x="88" y="57"/>
                    </a:lnTo>
                    <a:lnTo>
                      <a:pt x="93" y="45"/>
                    </a:lnTo>
                    <a:lnTo>
                      <a:pt x="91" y="22"/>
                    </a:lnTo>
                    <a:lnTo>
                      <a:pt x="77" y="13"/>
                    </a:lnTo>
                    <a:lnTo>
                      <a:pt x="62" y="18"/>
                    </a:lnTo>
                    <a:lnTo>
                      <a:pt x="54" y="8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43" name="Group 568"/>
            <p:cNvGrpSpPr>
              <a:grpSpLocks/>
            </p:cNvGrpSpPr>
            <p:nvPr/>
          </p:nvGrpSpPr>
          <p:grpSpPr bwMode="auto">
            <a:xfrm>
              <a:off x="3876945" y="3544698"/>
              <a:ext cx="78812" cy="90118"/>
              <a:chOff x="2552" y="2352"/>
              <a:chExt cx="48" cy="55"/>
            </a:xfrm>
            <a:solidFill>
              <a:srgbClr val="FFFFFF"/>
            </a:solidFill>
            <a:effectLst/>
          </p:grpSpPr>
          <p:sp>
            <p:nvSpPr>
              <p:cNvPr id="6781" name="Freeform 569"/>
              <p:cNvSpPr>
                <a:spLocks/>
              </p:cNvSpPr>
              <p:nvPr/>
            </p:nvSpPr>
            <p:spPr bwMode="auto">
              <a:xfrm>
                <a:off x="2552" y="2352"/>
                <a:ext cx="48" cy="55"/>
              </a:xfrm>
              <a:custGeom>
                <a:avLst/>
                <a:gdLst/>
                <a:ahLst/>
                <a:cxnLst>
                  <a:cxn ang="0">
                    <a:pos x="48" y="27"/>
                  </a:cxn>
                  <a:cxn ang="0">
                    <a:pos x="40" y="38"/>
                  </a:cxn>
                  <a:cxn ang="0">
                    <a:pos x="32" y="49"/>
                  </a:cxn>
                  <a:cxn ang="0">
                    <a:pos x="27" y="55"/>
                  </a:cxn>
                  <a:cxn ang="0">
                    <a:pos x="12" y="47"/>
                  </a:cxn>
                  <a:cxn ang="0">
                    <a:pos x="14" y="45"/>
                  </a:cxn>
                  <a:cxn ang="0">
                    <a:pos x="11" y="42"/>
                  </a:cxn>
                  <a:cxn ang="0">
                    <a:pos x="1" y="31"/>
                  </a:cxn>
                  <a:cxn ang="0">
                    <a:pos x="5" y="25"/>
                  </a:cxn>
                  <a:cxn ang="0">
                    <a:pos x="1" y="24"/>
                  </a:cxn>
                  <a:cxn ang="0">
                    <a:pos x="4" y="21"/>
                  </a:cxn>
                  <a:cxn ang="0">
                    <a:pos x="0" y="18"/>
                  </a:cxn>
                  <a:cxn ang="0">
                    <a:pos x="11" y="5"/>
                  </a:cxn>
                  <a:cxn ang="0">
                    <a:pos x="32" y="0"/>
                  </a:cxn>
                  <a:cxn ang="0">
                    <a:pos x="43" y="16"/>
                  </a:cxn>
                  <a:cxn ang="0">
                    <a:pos x="41" y="30"/>
                  </a:cxn>
                  <a:cxn ang="0">
                    <a:pos x="48" y="27"/>
                  </a:cxn>
                </a:cxnLst>
                <a:rect l="0" t="0" r="r" b="b"/>
                <a:pathLst>
                  <a:path w="48" h="55">
                    <a:moveTo>
                      <a:pt x="48" y="27"/>
                    </a:moveTo>
                    <a:lnTo>
                      <a:pt x="40" y="38"/>
                    </a:lnTo>
                    <a:lnTo>
                      <a:pt x="32" y="49"/>
                    </a:lnTo>
                    <a:lnTo>
                      <a:pt x="27" y="55"/>
                    </a:lnTo>
                    <a:lnTo>
                      <a:pt x="12" y="47"/>
                    </a:lnTo>
                    <a:lnTo>
                      <a:pt x="14" y="45"/>
                    </a:lnTo>
                    <a:lnTo>
                      <a:pt x="11" y="42"/>
                    </a:lnTo>
                    <a:lnTo>
                      <a:pt x="1" y="31"/>
                    </a:lnTo>
                    <a:lnTo>
                      <a:pt x="5" y="25"/>
                    </a:lnTo>
                    <a:lnTo>
                      <a:pt x="1" y="24"/>
                    </a:lnTo>
                    <a:lnTo>
                      <a:pt x="4" y="21"/>
                    </a:lnTo>
                    <a:lnTo>
                      <a:pt x="0" y="18"/>
                    </a:lnTo>
                    <a:lnTo>
                      <a:pt x="11" y="5"/>
                    </a:lnTo>
                    <a:lnTo>
                      <a:pt x="32" y="0"/>
                    </a:lnTo>
                    <a:lnTo>
                      <a:pt x="43" y="16"/>
                    </a:lnTo>
                    <a:lnTo>
                      <a:pt x="41" y="30"/>
                    </a:lnTo>
                    <a:lnTo>
                      <a:pt x="48" y="2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82" name="Freeform 570"/>
              <p:cNvSpPr>
                <a:spLocks/>
              </p:cNvSpPr>
              <p:nvPr/>
            </p:nvSpPr>
            <p:spPr bwMode="auto">
              <a:xfrm>
                <a:off x="2552" y="2352"/>
                <a:ext cx="48" cy="55"/>
              </a:xfrm>
              <a:custGeom>
                <a:avLst/>
                <a:gdLst/>
                <a:ahLst/>
                <a:cxnLst>
                  <a:cxn ang="0">
                    <a:pos x="48" y="27"/>
                  </a:cxn>
                  <a:cxn ang="0">
                    <a:pos x="40" y="38"/>
                  </a:cxn>
                  <a:cxn ang="0">
                    <a:pos x="32" y="49"/>
                  </a:cxn>
                  <a:cxn ang="0">
                    <a:pos x="27" y="55"/>
                  </a:cxn>
                  <a:cxn ang="0">
                    <a:pos x="12" y="47"/>
                  </a:cxn>
                  <a:cxn ang="0">
                    <a:pos x="14" y="45"/>
                  </a:cxn>
                  <a:cxn ang="0">
                    <a:pos x="11" y="42"/>
                  </a:cxn>
                  <a:cxn ang="0">
                    <a:pos x="1" y="31"/>
                  </a:cxn>
                  <a:cxn ang="0">
                    <a:pos x="5" y="25"/>
                  </a:cxn>
                  <a:cxn ang="0">
                    <a:pos x="1" y="24"/>
                  </a:cxn>
                  <a:cxn ang="0">
                    <a:pos x="4" y="21"/>
                  </a:cxn>
                  <a:cxn ang="0">
                    <a:pos x="0" y="18"/>
                  </a:cxn>
                  <a:cxn ang="0">
                    <a:pos x="11" y="5"/>
                  </a:cxn>
                  <a:cxn ang="0">
                    <a:pos x="32" y="0"/>
                  </a:cxn>
                  <a:cxn ang="0">
                    <a:pos x="43" y="16"/>
                  </a:cxn>
                  <a:cxn ang="0">
                    <a:pos x="41" y="30"/>
                  </a:cxn>
                  <a:cxn ang="0">
                    <a:pos x="48" y="27"/>
                  </a:cxn>
                </a:cxnLst>
                <a:rect l="0" t="0" r="r" b="b"/>
                <a:pathLst>
                  <a:path w="48" h="55">
                    <a:moveTo>
                      <a:pt x="48" y="27"/>
                    </a:moveTo>
                    <a:lnTo>
                      <a:pt x="40" y="38"/>
                    </a:lnTo>
                    <a:lnTo>
                      <a:pt x="32" y="49"/>
                    </a:lnTo>
                    <a:lnTo>
                      <a:pt x="27" y="55"/>
                    </a:lnTo>
                    <a:lnTo>
                      <a:pt x="12" y="47"/>
                    </a:lnTo>
                    <a:lnTo>
                      <a:pt x="14" y="45"/>
                    </a:lnTo>
                    <a:lnTo>
                      <a:pt x="11" y="42"/>
                    </a:lnTo>
                    <a:lnTo>
                      <a:pt x="1" y="31"/>
                    </a:lnTo>
                    <a:lnTo>
                      <a:pt x="5" y="25"/>
                    </a:lnTo>
                    <a:lnTo>
                      <a:pt x="1" y="24"/>
                    </a:lnTo>
                    <a:lnTo>
                      <a:pt x="4" y="21"/>
                    </a:lnTo>
                    <a:lnTo>
                      <a:pt x="0" y="18"/>
                    </a:lnTo>
                    <a:lnTo>
                      <a:pt x="11" y="5"/>
                    </a:lnTo>
                    <a:lnTo>
                      <a:pt x="32" y="0"/>
                    </a:lnTo>
                    <a:lnTo>
                      <a:pt x="43" y="16"/>
                    </a:lnTo>
                    <a:lnTo>
                      <a:pt x="41" y="30"/>
                    </a:lnTo>
                    <a:lnTo>
                      <a:pt x="48" y="2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44" name="Group 571"/>
            <p:cNvGrpSpPr>
              <a:grpSpLocks/>
            </p:cNvGrpSpPr>
            <p:nvPr/>
          </p:nvGrpSpPr>
          <p:grpSpPr bwMode="auto">
            <a:xfrm>
              <a:off x="4220853" y="3510563"/>
              <a:ext cx="45854" cy="148831"/>
              <a:chOff x="2759" y="2332"/>
              <a:chExt cx="27" cy="90"/>
            </a:xfrm>
            <a:solidFill>
              <a:srgbClr val="FFFFFF"/>
            </a:solidFill>
            <a:effectLst/>
          </p:grpSpPr>
          <p:sp>
            <p:nvSpPr>
              <p:cNvPr id="6784" name="Freeform 572"/>
              <p:cNvSpPr>
                <a:spLocks/>
              </p:cNvSpPr>
              <p:nvPr/>
            </p:nvSpPr>
            <p:spPr bwMode="auto">
              <a:xfrm>
                <a:off x="2759" y="2332"/>
                <a:ext cx="27" cy="90"/>
              </a:xfrm>
              <a:custGeom>
                <a:avLst/>
                <a:gdLst/>
                <a:ahLst/>
                <a:cxnLst>
                  <a:cxn ang="0">
                    <a:pos x="13" y="2"/>
                  </a:cxn>
                  <a:cxn ang="0">
                    <a:pos x="0" y="0"/>
                  </a:cxn>
                  <a:cxn ang="0">
                    <a:pos x="2" y="5"/>
                  </a:cxn>
                  <a:cxn ang="0">
                    <a:pos x="9" y="21"/>
                  </a:cxn>
                  <a:cxn ang="0">
                    <a:pos x="9" y="30"/>
                  </a:cxn>
                  <a:cxn ang="0">
                    <a:pos x="10" y="41"/>
                  </a:cxn>
                  <a:cxn ang="0">
                    <a:pos x="12" y="54"/>
                  </a:cxn>
                  <a:cxn ang="0">
                    <a:pos x="12" y="67"/>
                  </a:cxn>
                  <a:cxn ang="0">
                    <a:pos x="13" y="81"/>
                  </a:cxn>
                  <a:cxn ang="0">
                    <a:pos x="21" y="90"/>
                  </a:cxn>
                  <a:cxn ang="0">
                    <a:pos x="27" y="88"/>
                  </a:cxn>
                  <a:cxn ang="0">
                    <a:pos x="27" y="75"/>
                  </a:cxn>
                  <a:cxn ang="0">
                    <a:pos x="27" y="61"/>
                  </a:cxn>
                  <a:cxn ang="0">
                    <a:pos x="26" y="47"/>
                  </a:cxn>
                  <a:cxn ang="0">
                    <a:pos x="26" y="34"/>
                  </a:cxn>
                  <a:cxn ang="0">
                    <a:pos x="23" y="20"/>
                  </a:cxn>
                  <a:cxn ang="0">
                    <a:pos x="15" y="10"/>
                  </a:cxn>
                  <a:cxn ang="0">
                    <a:pos x="16" y="2"/>
                  </a:cxn>
                  <a:cxn ang="0">
                    <a:pos x="13" y="2"/>
                  </a:cxn>
                </a:cxnLst>
                <a:rect l="0" t="0" r="r" b="b"/>
                <a:pathLst>
                  <a:path w="27" h="90">
                    <a:moveTo>
                      <a:pt x="13" y="2"/>
                    </a:moveTo>
                    <a:lnTo>
                      <a:pt x="0" y="0"/>
                    </a:lnTo>
                    <a:lnTo>
                      <a:pt x="2" y="5"/>
                    </a:lnTo>
                    <a:lnTo>
                      <a:pt x="9" y="21"/>
                    </a:lnTo>
                    <a:lnTo>
                      <a:pt x="9" y="30"/>
                    </a:lnTo>
                    <a:lnTo>
                      <a:pt x="10" y="41"/>
                    </a:lnTo>
                    <a:lnTo>
                      <a:pt x="12" y="54"/>
                    </a:lnTo>
                    <a:lnTo>
                      <a:pt x="12" y="67"/>
                    </a:lnTo>
                    <a:lnTo>
                      <a:pt x="13" y="81"/>
                    </a:lnTo>
                    <a:lnTo>
                      <a:pt x="21" y="90"/>
                    </a:lnTo>
                    <a:lnTo>
                      <a:pt x="27" y="88"/>
                    </a:lnTo>
                    <a:lnTo>
                      <a:pt x="27" y="75"/>
                    </a:lnTo>
                    <a:lnTo>
                      <a:pt x="27" y="61"/>
                    </a:lnTo>
                    <a:lnTo>
                      <a:pt x="26" y="47"/>
                    </a:lnTo>
                    <a:lnTo>
                      <a:pt x="26" y="34"/>
                    </a:lnTo>
                    <a:lnTo>
                      <a:pt x="23" y="20"/>
                    </a:lnTo>
                    <a:lnTo>
                      <a:pt x="15" y="10"/>
                    </a:lnTo>
                    <a:lnTo>
                      <a:pt x="16" y="2"/>
                    </a:lnTo>
                    <a:lnTo>
                      <a:pt x="13" y="2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85" name="Freeform 573"/>
              <p:cNvSpPr>
                <a:spLocks/>
              </p:cNvSpPr>
              <p:nvPr/>
            </p:nvSpPr>
            <p:spPr bwMode="auto">
              <a:xfrm>
                <a:off x="2759" y="2332"/>
                <a:ext cx="27" cy="90"/>
              </a:xfrm>
              <a:custGeom>
                <a:avLst/>
                <a:gdLst/>
                <a:ahLst/>
                <a:cxnLst>
                  <a:cxn ang="0">
                    <a:pos x="13" y="2"/>
                  </a:cxn>
                  <a:cxn ang="0">
                    <a:pos x="0" y="0"/>
                  </a:cxn>
                  <a:cxn ang="0">
                    <a:pos x="2" y="5"/>
                  </a:cxn>
                  <a:cxn ang="0">
                    <a:pos x="9" y="21"/>
                  </a:cxn>
                  <a:cxn ang="0">
                    <a:pos x="9" y="30"/>
                  </a:cxn>
                  <a:cxn ang="0">
                    <a:pos x="10" y="41"/>
                  </a:cxn>
                  <a:cxn ang="0">
                    <a:pos x="12" y="54"/>
                  </a:cxn>
                  <a:cxn ang="0">
                    <a:pos x="12" y="67"/>
                  </a:cxn>
                  <a:cxn ang="0">
                    <a:pos x="13" y="81"/>
                  </a:cxn>
                  <a:cxn ang="0">
                    <a:pos x="21" y="90"/>
                  </a:cxn>
                  <a:cxn ang="0">
                    <a:pos x="27" y="88"/>
                  </a:cxn>
                  <a:cxn ang="0">
                    <a:pos x="27" y="75"/>
                  </a:cxn>
                  <a:cxn ang="0">
                    <a:pos x="27" y="61"/>
                  </a:cxn>
                  <a:cxn ang="0">
                    <a:pos x="26" y="47"/>
                  </a:cxn>
                  <a:cxn ang="0">
                    <a:pos x="26" y="34"/>
                  </a:cxn>
                  <a:cxn ang="0">
                    <a:pos x="23" y="20"/>
                  </a:cxn>
                  <a:cxn ang="0">
                    <a:pos x="15" y="10"/>
                  </a:cxn>
                  <a:cxn ang="0">
                    <a:pos x="16" y="2"/>
                  </a:cxn>
                  <a:cxn ang="0">
                    <a:pos x="13" y="2"/>
                  </a:cxn>
                </a:cxnLst>
                <a:rect l="0" t="0" r="r" b="b"/>
                <a:pathLst>
                  <a:path w="27" h="90">
                    <a:moveTo>
                      <a:pt x="13" y="2"/>
                    </a:moveTo>
                    <a:lnTo>
                      <a:pt x="0" y="0"/>
                    </a:lnTo>
                    <a:lnTo>
                      <a:pt x="2" y="5"/>
                    </a:lnTo>
                    <a:lnTo>
                      <a:pt x="9" y="21"/>
                    </a:lnTo>
                    <a:lnTo>
                      <a:pt x="9" y="30"/>
                    </a:lnTo>
                    <a:lnTo>
                      <a:pt x="10" y="41"/>
                    </a:lnTo>
                    <a:lnTo>
                      <a:pt x="12" y="54"/>
                    </a:lnTo>
                    <a:lnTo>
                      <a:pt x="12" y="67"/>
                    </a:lnTo>
                    <a:lnTo>
                      <a:pt x="13" y="81"/>
                    </a:lnTo>
                    <a:lnTo>
                      <a:pt x="21" y="90"/>
                    </a:lnTo>
                    <a:lnTo>
                      <a:pt x="27" y="88"/>
                    </a:lnTo>
                    <a:lnTo>
                      <a:pt x="27" y="75"/>
                    </a:lnTo>
                    <a:lnTo>
                      <a:pt x="27" y="61"/>
                    </a:lnTo>
                    <a:lnTo>
                      <a:pt x="26" y="47"/>
                    </a:lnTo>
                    <a:lnTo>
                      <a:pt x="26" y="34"/>
                    </a:lnTo>
                    <a:lnTo>
                      <a:pt x="23" y="20"/>
                    </a:lnTo>
                    <a:lnTo>
                      <a:pt x="15" y="10"/>
                    </a:lnTo>
                    <a:lnTo>
                      <a:pt x="16" y="2"/>
                    </a:lnTo>
                    <a:lnTo>
                      <a:pt x="13" y="2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45" name="Group 574"/>
            <p:cNvGrpSpPr>
              <a:grpSpLocks/>
            </p:cNvGrpSpPr>
            <p:nvPr/>
          </p:nvGrpSpPr>
          <p:grpSpPr bwMode="auto">
            <a:xfrm>
              <a:off x="4004478" y="2747290"/>
              <a:ext cx="528758" cy="527054"/>
              <a:chOff x="2629" y="1871"/>
              <a:chExt cx="318" cy="318"/>
            </a:xfrm>
            <a:solidFill>
              <a:srgbClr val="FFFFFF"/>
            </a:solidFill>
            <a:effectLst/>
          </p:grpSpPr>
          <p:sp>
            <p:nvSpPr>
              <p:cNvPr id="6787" name="Freeform 575"/>
              <p:cNvSpPr>
                <a:spLocks/>
              </p:cNvSpPr>
              <p:nvPr/>
            </p:nvSpPr>
            <p:spPr bwMode="auto">
              <a:xfrm>
                <a:off x="2629" y="1871"/>
                <a:ext cx="318" cy="318"/>
              </a:xfrm>
              <a:custGeom>
                <a:avLst/>
                <a:gdLst/>
                <a:ahLst/>
                <a:cxnLst>
                  <a:cxn ang="0">
                    <a:pos x="0" y="165"/>
                  </a:cxn>
                  <a:cxn ang="0">
                    <a:pos x="14" y="182"/>
                  </a:cxn>
                  <a:cxn ang="0">
                    <a:pos x="44" y="203"/>
                  </a:cxn>
                  <a:cxn ang="0">
                    <a:pos x="70" y="221"/>
                  </a:cxn>
                  <a:cxn ang="0">
                    <a:pos x="92" y="239"/>
                  </a:cxn>
                  <a:cxn ang="0">
                    <a:pos x="116" y="256"/>
                  </a:cxn>
                  <a:cxn ang="0">
                    <a:pos x="139" y="273"/>
                  </a:cxn>
                  <a:cxn ang="0">
                    <a:pos x="151" y="288"/>
                  </a:cxn>
                  <a:cxn ang="0">
                    <a:pos x="179" y="305"/>
                  </a:cxn>
                  <a:cxn ang="0">
                    <a:pos x="198" y="318"/>
                  </a:cxn>
                  <a:cxn ang="0">
                    <a:pos x="222" y="312"/>
                  </a:cxn>
                  <a:cxn ang="0">
                    <a:pos x="249" y="287"/>
                  </a:cxn>
                  <a:cxn ang="0">
                    <a:pos x="283" y="263"/>
                  </a:cxn>
                  <a:cxn ang="0">
                    <a:pos x="318" y="240"/>
                  </a:cxn>
                  <a:cxn ang="0">
                    <a:pos x="293" y="221"/>
                  </a:cxn>
                  <a:cxn ang="0">
                    <a:pos x="277" y="192"/>
                  </a:cxn>
                  <a:cxn ang="0">
                    <a:pos x="283" y="165"/>
                  </a:cxn>
                  <a:cxn ang="0">
                    <a:pos x="276" y="123"/>
                  </a:cxn>
                  <a:cxn ang="0">
                    <a:pos x="273" y="102"/>
                  </a:cxn>
                  <a:cxn ang="0">
                    <a:pos x="257" y="73"/>
                  </a:cxn>
                  <a:cxn ang="0">
                    <a:pos x="252" y="43"/>
                  </a:cxn>
                  <a:cxn ang="0">
                    <a:pos x="257" y="4"/>
                  </a:cxn>
                  <a:cxn ang="0">
                    <a:pos x="237" y="0"/>
                  </a:cxn>
                  <a:cxn ang="0">
                    <a:pos x="207" y="2"/>
                  </a:cxn>
                  <a:cxn ang="0">
                    <a:pos x="174" y="2"/>
                  </a:cxn>
                  <a:cxn ang="0">
                    <a:pos x="135" y="14"/>
                  </a:cxn>
                  <a:cxn ang="0">
                    <a:pos x="113" y="25"/>
                  </a:cxn>
                  <a:cxn ang="0">
                    <a:pos x="102" y="37"/>
                  </a:cxn>
                  <a:cxn ang="0">
                    <a:pos x="107" y="63"/>
                  </a:cxn>
                  <a:cxn ang="0">
                    <a:pos x="113" y="84"/>
                  </a:cxn>
                  <a:cxn ang="0">
                    <a:pos x="77" y="92"/>
                  </a:cxn>
                  <a:cxn ang="0">
                    <a:pos x="66" y="111"/>
                  </a:cxn>
                  <a:cxn ang="0">
                    <a:pos x="41" y="124"/>
                  </a:cxn>
                  <a:cxn ang="0">
                    <a:pos x="15" y="138"/>
                  </a:cxn>
                </a:cxnLst>
                <a:rect l="0" t="0" r="r" b="b"/>
                <a:pathLst>
                  <a:path w="318" h="318">
                    <a:moveTo>
                      <a:pt x="3" y="144"/>
                    </a:moveTo>
                    <a:lnTo>
                      <a:pt x="0" y="165"/>
                    </a:lnTo>
                    <a:lnTo>
                      <a:pt x="0" y="172"/>
                    </a:lnTo>
                    <a:lnTo>
                      <a:pt x="14" y="182"/>
                    </a:lnTo>
                    <a:lnTo>
                      <a:pt x="29" y="192"/>
                    </a:lnTo>
                    <a:lnTo>
                      <a:pt x="44" y="203"/>
                    </a:lnTo>
                    <a:lnTo>
                      <a:pt x="58" y="212"/>
                    </a:lnTo>
                    <a:lnTo>
                      <a:pt x="70" y="221"/>
                    </a:lnTo>
                    <a:lnTo>
                      <a:pt x="81" y="230"/>
                    </a:lnTo>
                    <a:lnTo>
                      <a:pt x="92" y="239"/>
                    </a:lnTo>
                    <a:lnTo>
                      <a:pt x="103" y="248"/>
                    </a:lnTo>
                    <a:lnTo>
                      <a:pt x="116" y="256"/>
                    </a:lnTo>
                    <a:lnTo>
                      <a:pt x="127" y="265"/>
                    </a:lnTo>
                    <a:lnTo>
                      <a:pt x="139" y="273"/>
                    </a:lnTo>
                    <a:lnTo>
                      <a:pt x="151" y="282"/>
                    </a:lnTo>
                    <a:lnTo>
                      <a:pt x="151" y="288"/>
                    </a:lnTo>
                    <a:lnTo>
                      <a:pt x="158" y="295"/>
                    </a:lnTo>
                    <a:lnTo>
                      <a:pt x="179" y="305"/>
                    </a:lnTo>
                    <a:lnTo>
                      <a:pt x="181" y="318"/>
                    </a:lnTo>
                    <a:lnTo>
                      <a:pt x="198" y="318"/>
                    </a:lnTo>
                    <a:lnTo>
                      <a:pt x="210" y="315"/>
                    </a:lnTo>
                    <a:lnTo>
                      <a:pt x="222" y="312"/>
                    </a:lnTo>
                    <a:lnTo>
                      <a:pt x="236" y="299"/>
                    </a:lnTo>
                    <a:lnTo>
                      <a:pt x="249" y="287"/>
                    </a:lnTo>
                    <a:lnTo>
                      <a:pt x="265" y="275"/>
                    </a:lnTo>
                    <a:lnTo>
                      <a:pt x="283" y="263"/>
                    </a:lnTo>
                    <a:lnTo>
                      <a:pt x="301" y="251"/>
                    </a:lnTo>
                    <a:lnTo>
                      <a:pt x="318" y="240"/>
                    </a:lnTo>
                    <a:lnTo>
                      <a:pt x="311" y="226"/>
                    </a:lnTo>
                    <a:lnTo>
                      <a:pt x="293" y="221"/>
                    </a:lnTo>
                    <a:lnTo>
                      <a:pt x="287" y="207"/>
                    </a:lnTo>
                    <a:lnTo>
                      <a:pt x="277" y="192"/>
                    </a:lnTo>
                    <a:lnTo>
                      <a:pt x="284" y="185"/>
                    </a:lnTo>
                    <a:lnTo>
                      <a:pt x="283" y="165"/>
                    </a:lnTo>
                    <a:lnTo>
                      <a:pt x="283" y="145"/>
                    </a:lnTo>
                    <a:lnTo>
                      <a:pt x="276" y="123"/>
                    </a:lnTo>
                    <a:lnTo>
                      <a:pt x="277" y="119"/>
                    </a:lnTo>
                    <a:lnTo>
                      <a:pt x="273" y="102"/>
                    </a:lnTo>
                    <a:lnTo>
                      <a:pt x="270" y="86"/>
                    </a:lnTo>
                    <a:lnTo>
                      <a:pt x="257" y="73"/>
                    </a:lnTo>
                    <a:lnTo>
                      <a:pt x="244" y="56"/>
                    </a:lnTo>
                    <a:lnTo>
                      <a:pt x="252" y="43"/>
                    </a:lnTo>
                    <a:lnTo>
                      <a:pt x="259" y="29"/>
                    </a:lnTo>
                    <a:lnTo>
                      <a:pt x="257" y="4"/>
                    </a:lnTo>
                    <a:lnTo>
                      <a:pt x="260" y="0"/>
                    </a:lnTo>
                    <a:lnTo>
                      <a:pt x="237" y="0"/>
                    </a:lnTo>
                    <a:lnTo>
                      <a:pt x="225" y="0"/>
                    </a:lnTo>
                    <a:lnTo>
                      <a:pt x="207" y="2"/>
                    </a:lnTo>
                    <a:lnTo>
                      <a:pt x="190" y="2"/>
                    </a:lnTo>
                    <a:lnTo>
                      <a:pt x="174" y="2"/>
                    </a:lnTo>
                    <a:lnTo>
                      <a:pt x="155" y="8"/>
                    </a:lnTo>
                    <a:lnTo>
                      <a:pt x="135" y="14"/>
                    </a:lnTo>
                    <a:lnTo>
                      <a:pt x="127" y="19"/>
                    </a:lnTo>
                    <a:lnTo>
                      <a:pt x="113" y="25"/>
                    </a:lnTo>
                    <a:lnTo>
                      <a:pt x="99" y="32"/>
                    </a:lnTo>
                    <a:lnTo>
                      <a:pt x="102" y="37"/>
                    </a:lnTo>
                    <a:lnTo>
                      <a:pt x="105" y="50"/>
                    </a:lnTo>
                    <a:lnTo>
                      <a:pt x="107" y="63"/>
                    </a:lnTo>
                    <a:lnTo>
                      <a:pt x="117" y="78"/>
                    </a:lnTo>
                    <a:lnTo>
                      <a:pt x="113" y="84"/>
                    </a:lnTo>
                    <a:lnTo>
                      <a:pt x="97" y="85"/>
                    </a:lnTo>
                    <a:lnTo>
                      <a:pt x="77" y="92"/>
                    </a:lnTo>
                    <a:lnTo>
                      <a:pt x="77" y="103"/>
                    </a:lnTo>
                    <a:lnTo>
                      <a:pt x="66" y="111"/>
                    </a:lnTo>
                    <a:lnTo>
                      <a:pt x="55" y="119"/>
                    </a:lnTo>
                    <a:lnTo>
                      <a:pt x="41" y="124"/>
                    </a:lnTo>
                    <a:lnTo>
                      <a:pt x="28" y="131"/>
                    </a:lnTo>
                    <a:lnTo>
                      <a:pt x="15" y="138"/>
                    </a:lnTo>
                    <a:lnTo>
                      <a:pt x="3" y="144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88" name="Freeform 576"/>
              <p:cNvSpPr>
                <a:spLocks/>
              </p:cNvSpPr>
              <p:nvPr/>
            </p:nvSpPr>
            <p:spPr bwMode="auto">
              <a:xfrm>
                <a:off x="2629" y="1871"/>
                <a:ext cx="318" cy="318"/>
              </a:xfrm>
              <a:custGeom>
                <a:avLst/>
                <a:gdLst/>
                <a:ahLst/>
                <a:cxnLst>
                  <a:cxn ang="0">
                    <a:pos x="0" y="165"/>
                  </a:cxn>
                  <a:cxn ang="0">
                    <a:pos x="14" y="182"/>
                  </a:cxn>
                  <a:cxn ang="0">
                    <a:pos x="44" y="203"/>
                  </a:cxn>
                  <a:cxn ang="0">
                    <a:pos x="70" y="221"/>
                  </a:cxn>
                  <a:cxn ang="0">
                    <a:pos x="92" y="239"/>
                  </a:cxn>
                  <a:cxn ang="0">
                    <a:pos x="116" y="256"/>
                  </a:cxn>
                  <a:cxn ang="0">
                    <a:pos x="139" y="273"/>
                  </a:cxn>
                  <a:cxn ang="0">
                    <a:pos x="151" y="288"/>
                  </a:cxn>
                  <a:cxn ang="0">
                    <a:pos x="179" y="305"/>
                  </a:cxn>
                  <a:cxn ang="0">
                    <a:pos x="198" y="318"/>
                  </a:cxn>
                  <a:cxn ang="0">
                    <a:pos x="222" y="312"/>
                  </a:cxn>
                  <a:cxn ang="0">
                    <a:pos x="249" y="287"/>
                  </a:cxn>
                  <a:cxn ang="0">
                    <a:pos x="283" y="263"/>
                  </a:cxn>
                  <a:cxn ang="0">
                    <a:pos x="318" y="240"/>
                  </a:cxn>
                  <a:cxn ang="0">
                    <a:pos x="293" y="221"/>
                  </a:cxn>
                  <a:cxn ang="0">
                    <a:pos x="277" y="192"/>
                  </a:cxn>
                  <a:cxn ang="0">
                    <a:pos x="283" y="165"/>
                  </a:cxn>
                  <a:cxn ang="0">
                    <a:pos x="276" y="123"/>
                  </a:cxn>
                  <a:cxn ang="0">
                    <a:pos x="273" y="102"/>
                  </a:cxn>
                  <a:cxn ang="0">
                    <a:pos x="257" y="73"/>
                  </a:cxn>
                  <a:cxn ang="0">
                    <a:pos x="252" y="43"/>
                  </a:cxn>
                  <a:cxn ang="0">
                    <a:pos x="257" y="4"/>
                  </a:cxn>
                  <a:cxn ang="0">
                    <a:pos x="237" y="0"/>
                  </a:cxn>
                  <a:cxn ang="0">
                    <a:pos x="207" y="2"/>
                  </a:cxn>
                  <a:cxn ang="0">
                    <a:pos x="174" y="2"/>
                  </a:cxn>
                  <a:cxn ang="0">
                    <a:pos x="135" y="14"/>
                  </a:cxn>
                  <a:cxn ang="0">
                    <a:pos x="113" y="25"/>
                  </a:cxn>
                  <a:cxn ang="0">
                    <a:pos x="102" y="37"/>
                  </a:cxn>
                  <a:cxn ang="0">
                    <a:pos x="107" y="63"/>
                  </a:cxn>
                  <a:cxn ang="0">
                    <a:pos x="113" y="84"/>
                  </a:cxn>
                  <a:cxn ang="0">
                    <a:pos x="77" y="92"/>
                  </a:cxn>
                  <a:cxn ang="0">
                    <a:pos x="66" y="111"/>
                  </a:cxn>
                  <a:cxn ang="0">
                    <a:pos x="41" y="124"/>
                  </a:cxn>
                  <a:cxn ang="0">
                    <a:pos x="15" y="138"/>
                  </a:cxn>
                </a:cxnLst>
                <a:rect l="0" t="0" r="r" b="b"/>
                <a:pathLst>
                  <a:path w="318" h="318">
                    <a:moveTo>
                      <a:pt x="3" y="144"/>
                    </a:moveTo>
                    <a:lnTo>
                      <a:pt x="0" y="165"/>
                    </a:lnTo>
                    <a:lnTo>
                      <a:pt x="0" y="172"/>
                    </a:lnTo>
                    <a:lnTo>
                      <a:pt x="14" y="182"/>
                    </a:lnTo>
                    <a:lnTo>
                      <a:pt x="29" y="192"/>
                    </a:lnTo>
                    <a:lnTo>
                      <a:pt x="44" y="203"/>
                    </a:lnTo>
                    <a:lnTo>
                      <a:pt x="58" y="212"/>
                    </a:lnTo>
                    <a:lnTo>
                      <a:pt x="70" y="221"/>
                    </a:lnTo>
                    <a:lnTo>
                      <a:pt x="81" y="230"/>
                    </a:lnTo>
                    <a:lnTo>
                      <a:pt x="92" y="239"/>
                    </a:lnTo>
                    <a:lnTo>
                      <a:pt x="103" y="248"/>
                    </a:lnTo>
                    <a:lnTo>
                      <a:pt x="116" y="256"/>
                    </a:lnTo>
                    <a:lnTo>
                      <a:pt x="127" y="265"/>
                    </a:lnTo>
                    <a:lnTo>
                      <a:pt x="139" y="273"/>
                    </a:lnTo>
                    <a:lnTo>
                      <a:pt x="151" y="282"/>
                    </a:lnTo>
                    <a:lnTo>
                      <a:pt x="151" y="288"/>
                    </a:lnTo>
                    <a:lnTo>
                      <a:pt x="158" y="295"/>
                    </a:lnTo>
                    <a:lnTo>
                      <a:pt x="179" y="305"/>
                    </a:lnTo>
                    <a:lnTo>
                      <a:pt x="181" y="318"/>
                    </a:lnTo>
                    <a:lnTo>
                      <a:pt x="198" y="318"/>
                    </a:lnTo>
                    <a:lnTo>
                      <a:pt x="210" y="315"/>
                    </a:lnTo>
                    <a:lnTo>
                      <a:pt x="222" y="312"/>
                    </a:lnTo>
                    <a:lnTo>
                      <a:pt x="236" y="299"/>
                    </a:lnTo>
                    <a:lnTo>
                      <a:pt x="249" y="287"/>
                    </a:lnTo>
                    <a:lnTo>
                      <a:pt x="265" y="275"/>
                    </a:lnTo>
                    <a:lnTo>
                      <a:pt x="283" y="263"/>
                    </a:lnTo>
                    <a:lnTo>
                      <a:pt x="301" y="251"/>
                    </a:lnTo>
                    <a:lnTo>
                      <a:pt x="318" y="240"/>
                    </a:lnTo>
                    <a:lnTo>
                      <a:pt x="311" y="226"/>
                    </a:lnTo>
                    <a:lnTo>
                      <a:pt x="293" y="221"/>
                    </a:lnTo>
                    <a:lnTo>
                      <a:pt x="287" y="207"/>
                    </a:lnTo>
                    <a:lnTo>
                      <a:pt x="277" y="192"/>
                    </a:lnTo>
                    <a:lnTo>
                      <a:pt x="284" y="185"/>
                    </a:lnTo>
                    <a:lnTo>
                      <a:pt x="283" y="165"/>
                    </a:lnTo>
                    <a:lnTo>
                      <a:pt x="283" y="145"/>
                    </a:lnTo>
                    <a:lnTo>
                      <a:pt x="276" y="123"/>
                    </a:lnTo>
                    <a:lnTo>
                      <a:pt x="277" y="119"/>
                    </a:lnTo>
                    <a:lnTo>
                      <a:pt x="273" y="102"/>
                    </a:lnTo>
                    <a:lnTo>
                      <a:pt x="270" y="86"/>
                    </a:lnTo>
                    <a:lnTo>
                      <a:pt x="257" y="73"/>
                    </a:lnTo>
                    <a:lnTo>
                      <a:pt x="244" y="56"/>
                    </a:lnTo>
                    <a:lnTo>
                      <a:pt x="252" y="43"/>
                    </a:lnTo>
                    <a:lnTo>
                      <a:pt x="259" y="29"/>
                    </a:lnTo>
                    <a:lnTo>
                      <a:pt x="257" y="4"/>
                    </a:lnTo>
                    <a:lnTo>
                      <a:pt x="260" y="0"/>
                    </a:lnTo>
                    <a:lnTo>
                      <a:pt x="237" y="0"/>
                    </a:lnTo>
                    <a:lnTo>
                      <a:pt x="225" y="0"/>
                    </a:lnTo>
                    <a:lnTo>
                      <a:pt x="207" y="2"/>
                    </a:lnTo>
                    <a:lnTo>
                      <a:pt x="190" y="2"/>
                    </a:lnTo>
                    <a:lnTo>
                      <a:pt x="174" y="2"/>
                    </a:lnTo>
                    <a:lnTo>
                      <a:pt x="155" y="8"/>
                    </a:lnTo>
                    <a:lnTo>
                      <a:pt x="135" y="14"/>
                    </a:lnTo>
                    <a:lnTo>
                      <a:pt x="127" y="19"/>
                    </a:lnTo>
                    <a:lnTo>
                      <a:pt x="113" y="25"/>
                    </a:lnTo>
                    <a:lnTo>
                      <a:pt x="99" y="32"/>
                    </a:lnTo>
                    <a:lnTo>
                      <a:pt x="102" y="37"/>
                    </a:lnTo>
                    <a:lnTo>
                      <a:pt x="105" y="50"/>
                    </a:lnTo>
                    <a:lnTo>
                      <a:pt x="107" y="63"/>
                    </a:lnTo>
                    <a:lnTo>
                      <a:pt x="117" y="78"/>
                    </a:lnTo>
                    <a:lnTo>
                      <a:pt x="113" y="84"/>
                    </a:lnTo>
                    <a:lnTo>
                      <a:pt x="97" y="85"/>
                    </a:lnTo>
                    <a:lnTo>
                      <a:pt x="77" y="92"/>
                    </a:lnTo>
                    <a:lnTo>
                      <a:pt x="77" y="103"/>
                    </a:lnTo>
                    <a:lnTo>
                      <a:pt x="66" y="111"/>
                    </a:lnTo>
                    <a:lnTo>
                      <a:pt x="55" y="119"/>
                    </a:lnTo>
                    <a:lnTo>
                      <a:pt x="41" y="124"/>
                    </a:lnTo>
                    <a:lnTo>
                      <a:pt x="28" y="131"/>
                    </a:lnTo>
                    <a:lnTo>
                      <a:pt x="15" y="138"/>
                    </a:lnTo>
                    <a:lnTo>
                      <a:pt x="3" y="144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48" name="Group 577"/>
            <p:cNvGrpSpPr>
              <a:grpSpLocks/>
            </p:cNvGrpSpPr>
            <p:nvPr/>
          </p:nvGrpSpPr>
          <p:grpSpPr bwMode="auto">
            <a:xfrm>
              <a:off x="4093320" y="2769137"/>
              <a:ext cx="1433" cy="1365"/>
              <a:chOff x="2682" y="1884"/>
              <a:chExt cx="1" cy="1"/>
            </a:xfrm>
            <a:solidFill>
              <a:srgbClr val="FFFFFF"/>
            </a:solidFill>
            <a:effectLst/>
          </p:grpSpPr>
          <p:sp>
            <p:nvSpPr>
              <p:cNvPr id="6790" name="Freeform 578"/>
              <p:cNvSpPr>
                <a:spLocks/>
              </p:cNvSpPr>
              <p:nvPr/>
            </p:nvSpPr>
            <p:spPr bwMode="auto">
              <a:xfrm>
                <a:off x="2682" y="1884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91" name="Freeform 579"/>
              <p:cNvSpPr>
                <a:spLocks/>
              </p:cNvSpPr>
              <p:nvPr/>
            </p:nvSpPr>
            <p:spPr bwMode="auto">
              <a:xfrm>
                <a:off x="2682" y="1884"/>
                <a:ext cx="1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lnTo>
                      <a:pt x="0" y="1"/>
                    </a:lnTo>
                    <a:lnTo>
                      <a:pt x="0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51" name="Group 580"/>
            <p:cNvGrpSpPr>
              <a:grpSpLocks/>
            </p:cNvGrpSpPr>
            <p:nvPr/>
          </p:nvGrpSpPr>
          <p:grpSpPr bwMode="auto">
            <a:xfrm>
              <a:off x="4463021" y="2857890"/>
              <a:ext cx="406957" cy="405531"/>
              <a:chOff x="2905" y="1938"/>
              <a:chExt cx="244" cy="244"/>
            </a:xfrm>
            <a:solidFill>
              <a:srgbClr val="FFFFFF"/>
            </a:solidFill>
            <a:effectLst/>
          </p:grpSpPr>
          <p:sp>
            <p:nvSpPr>
              <p:cNvPr id="6793" name="Freeform 581"/>
              <p:cNvSpPr>
                <a:spLocks/>
              </p:cNvSpPr>
              <p:nvPr/>
            </p:nvSpPr>
            <p:spPr bwMode="auto">
              <a:xfrm>
                <a:off x="2905" y="1938"/>
                <a:ext cx="244" cy="244"/>
              </a:xfrm>
              <a:custGeom>
                <a:avLst/>
                <a:gdLst/>
                <a:ahLst/>
                <a:cxnLst>
                  <a:cxn ang="0">
                    <a:pos x="230" y="244"/>
                  </a:cxn>
                  <a:cxn ang="0">
                    <a:pos x="229" y="235"/>
                  </a:cxn>
                  <a:cxn ang="0">
                    <a:pos x="244" y="235"/>
                  </a:cxn>
                  <a:cxn ang="0">
                    <a:pos x="244" y="217"/>
                  </a:cxn>
                  <a:cxn ang="0">
                    <a:pos x="243" y="199"/>
                  </a:cxn>
                  <a:cxn ang="0">
                    <a:pos x="242" y="183"/>
                  </a:cxn>
                  <a:cxn ang="0">
                    <a:pos x="241" y="166"/>
                  </a:cxn>
                  <a:cxn ang="0">
                    <a:pos x="240" y="148"/>
                  </a:cxn>
                  <a:cxn ang="0">
                    <a:pos x="239" y="132"/>
                  </a:cxn>
                  <a:cxn ang="0">
                    <a:pos x="237" y="115"/>
                  </a:cxn>
                  <a:cxn ang="0">
                    <a:pos x="236" y="99"/>
                  </a:cxn>
                  <a:cxn ang="0">
                    <a:pos x="235" y="82"/>
                  </a:cxn>
                  <a:cxn ang="0">
                    <a:pos x="234" y="66"/>
                  </a:cxn>
                  <a:cxn ang="0">
                    <a:pos x="234" y="51"/>
                  </a:cxn>
                  <a:cxn ang="0">
                    <a:pos x="233" y="37"/>
                  </a:cxn>
                  <a:cxn ang="0">
                    <a:pos x="235" y="26"/>
                  </a:cxn>
                  <a:cxn ang="0">
                    <a:pos x="228" y="21"/>
                  </a:cxn>
                  <a:cxn ang="0">
                    <a:pos x="204" y="14"/>
                  </a:cxn>
                  <a:cxn ang="0">
                    <a:pos x="201" y="9"/>
                  </a:cxn>
                  <a:cxn ang="0">
                    <a:pos x="180" y="4"/>
                  </a:cxn>
                  <a:cxn ang="0">
                    <a:pos x="169" y="11"/>
                  </a:cxn>
                  <a:cxn ang="0">
                    <a:pos x="158" y="18"/>
                  </a:cxn>
                  <a:cxn ang="0">
                    <a:pos x="159" y="41"/>
                  </a:cxn>
                  <a:cxn ang="0">
                    <a:pos x="145" y="51"/>
                  </a:cxn>
                  <a:cxn ang="0">
                    <a:pos x="127" y="43"/>
                  </a:cxn>
                  <a:cxn ang="0">
                    <a:pos x="110" y="34"/>
                  </a:cxn>
                  <a:cxn ang="0">
                    <a:pos x="92" y="30"/>
                  </a:cxn>
                  <a:cxn ang="0">
                    <a:pos x="85" y="13"/>
                  </a:cxn>
                  <a:cxn ang="0">
                    <a:pos x="68" y="9"/>
                  </a:cxn>
                  <a:cxn ang="0">
                    <a:pos x="52" y="5"/>
                  </a:cxn>
                  <a:cxn ang="0">
                    <a:pos x="30" y="0"/>
                  </a:cxn>
                  <a:cxn ang="0">
                    <a:pos x="30" y="14"/>
                  </a:cxn>
                  <a:cxn ang="0">
                    <a:pos x="19" y="22"/>
                  </a:cxn>
                  <a:cxn ang="0">
                    <a:pos x="9" y="31"/>
                  </a:cxn>
                  <a:cxn ang="0">
                    <a:pos x="9" y="45"/>
                  </a:cxn>
                  <a:cxn ang="0">
                    <a:pos x="1" y="52"/>
                  </a:cxn>
                  <a:cxn ang="0">
                    <a:pos x="0" y="56"/>
                  </a:cxn>
                  <a:cxn ang="0">
                    <a:pos x="7" y="78"/>
                  </a:cxn>
                  <a:cxn ang="0">
                    <a:pos x="7" y="98"/>
                  </a:cxn>
                  <a:cxn ang="0">
                    <a:pos x="8" y="118"/>
                  </a:cxn>
                  <a:cxn ang="0">
                    <a:pos x="1" y="124"/>
                  </a:cxn>
                  <a:cxn ang="0">
                    <a:pos x="11" y="140"/>
                  </a:cxn>
                  <a:cxn ang="0">
                    <a:pos x="16" y="154"/>
                  </a:cxn>
                  <a:cxn ang="0">
                    <a:pos x="35" y="158"/>
                  </a:cxn>
                  <a:cxn ang="0">
                    <a:pos x="42" y="173"/>
                  </a:cxn>
                  <a:cxn ang="0">
                    <a:pos x="64" y="177"/>
                  </a:cxn>
                  <a:cxn ang="0">
                    <a:pos x="76" y="188"/>
                  </a:cxn>
                  <a:cxn ang="0">
                    <a:pos x="87" y="181"/>
                  </a:cxn>
                  <a:cxn ang="0">
                    <a:pos x="103" y="173"/>
                  </a:cxn>
                  <a:cxn ang="0">
                    <a:pos x="120" y="181"/>
                  </a:cxn>
                  <a:cxn ang="0">
                    <a:pos x="135" y="190"/>
                  </a:cxn>
                  <a:cxn ang="0">
                    <a:pos x="151" y="199"/>
                  </a:cxn>
                  <a:cxn ang="0">
                    <a:pos x="166" y="208"/>
                  </a:cxn>
                  <a:cxn ang="0">
                    <a:pos x="181" y="217"/>
                  </a:cxn>
                  <a:cxn ang="0">
                    <a:pos x="198" y="226"/>
                  </a:cxn>
                  <a:cxn ang="0">
                    <a:pos x="213" y="235"/>
                  </a:cxn>
                  <a:cxn ang="0">
                    <a:pos x="230" y="244"/>
                  </a:cxn>
                </a:cxnLst>
                <a:rect l="0" t="0" r="r" b="b"/>
                <a:pathLst>
                  <a:path w="244" h="244">
                    <a:moveTo>
                      <a:pt x="230" y="244"/>
                    </a:moveTo>
                    <a:lnTo>
                      <a:pt x="229" y="235"/>
                    </a:lnTo>
                    <a:lnTo>
                      <a:pt x="244" y="235"/>
                    </a:lnTo>
                    <a:lnTo>
                      <a:pt x="244" y="217"/>
                    </a:lnTo>
                    <a:lnTo>
                      <a:pt x="243" y="199"/>
                    </a:lnTo>
                    <a:lnTo>
                      <a:pt x="242" y="183"/>
                    </a:lnTo>
                    <a:lnTo>
                      <a:pt x="241" y="166"/>
                    </a:lnTo>
                    <a:lnTo>
                      <a:pt x="240" y="148"/>
                    </a:lnTo>
                    <a:lnTo>
                      <a:pt x="239" y="132"/>
                    </a:lnTo>
                    <a:lnTo>
                      <a:pt x="237" y="115"/>
                    </a:lnTo>
                    <a:lnTo>
                      <a:pt x="236" y="99"/>
                    </a:lnTo>
                    <a:lnTo>
                      <a:pt x="235" y="82"/>
                    </a:lnTo>
                    <a:lnTo>
                      <a:pt x="234" y="66"/>
                    </a:lnTo>
                    <a:lnTo>
                      <a:pt x="234" y="51"/>
                    </a:lnTo>
                    <a:lnTo>
                      <a:pt x="233" y="37"/>
                    </a:lnTo>
                    <a:lnTo>
                      <a:pt x="235" y="26"/>
                    </a:lnTo>
                    <a:lnTo>
                      <a:pt x="228" y="21"/>
                    </a:lnTo>
                    <a:lnTo>
                      <a:pt x="204" y="14"/>
                    </a:lnTo>
                    <a:lnTo>
                      <a:pt x="201" y="9"/>
                    </a:lnTo>
                    <a:lnTo>
                      <a:pt x="180" y="4"/>
                    </a:lnTo>
                    <a:lnTo>
                      <a:pt x="169" y="11"/>
                    </a:lnTo>
                    <a:lnTo>
                      <a:pt x="158" y="18"/>
                    </a:lnTo>
                    <a:lnTo>
                      <a:pt x="159" y="41"/>
                    </a:lnTo>
                    <a:lnTo>
                      <a:pt x="145" y="51"/>
                    </a:lnTo>
                    <a:lnTo>
                      <a:pt x="127" y="43"/>
                    </a:lnTo>
                    <a:lnTo>
                      <a:pt x="110" y="34"/>
                    </a:lnTo>
                    <a:lnTo>
                      <a:pt x="92" y="30"/>
                    </a:lnTo>
                    <a:lnTo>
                      <a:pt x="85" y="13"/>
                    </a:lnTo>
                    <a:lnTo>
                      <a:pt x="68" y="9"/>
                    </a:lnTo>
                    <a:lnTo>
                      <a:pt x="52" y="5"/>
                    </a:lnTo>
                    <a:lnTo>
                      <a:pt x="30" y="0"/>
                    </a:lnTo>
                    <a:lnTo>
                      <a:pt x="30" y="14"/>
                    </a:lnTo>
                    <a:lnTo>
                      <a:pt x="19" y="22"/>
                    </a:lnTo>
                    <a:lnTo>
                      <a:pt x="9" y="31"/>
                    </a:lnTo>
                    <a:lnTo>
                      <a:pt x="9" y="45"/>
                    </a:lnTo>
                    <a:lnTo>
                      <a:pt x="1" y="52"/>
                    </a:lnTo>
                    <a:lnTo>
                      <a:pt x="0" y="56"/>
                    </a:lnTo>
                    <a:lnTo>
                      <a:pt x="7" y="78"/>
                    </a:lnTo>
                    <a:lnTo>
                      <a:pt x="7" y="98"/>
                    </a:lnTo>
                    <a:lnTo>
                      <a:pt x="8" y="118"/>
                    </a:lnTo>
                    <a:lnTo>
                      <a:pt x="1" y="124"/>
                    </a:lnTo>
                    <a:lnTo>
                      <a:pt x="11" y="140"/>
                    </a:lnTo>
                    <a:lnTo>
                      <a:pt x="16" y="154"/>
                    </a:lnTo>
                    <a:lnTo>
                      <a:pt x="35" y="158"/>
                    </a:lnTo>
                    <a:lnTo>
                      <a:pt x="42" y="173"/>
                    </a:lnTo>
                    <a:lnTo>
                      <a:pt x="64" y="177"/>
                    </a:lnTo>
                    <a:lnTo>
                      <a:pt x="76" y="188"/>
                    </a:lnTo>
                    <a:lnTo>
                      <a:pt x="87" y="181"/>
                    </a:lnTo>
                    <a:lnTo>
                      <a:pt x="103" y="173"/>
                    </a:lnTo>
                    <a:lnTo>
                      <a:pt x="120" y="181"/>
                    </a:lnTo>
                    <a:lnTo>
                      <a:pt x="135" y="190"/>
                    </a:lnTo>
                    <a:lnTo>
                      <a:pt x="151" y="199"/>
                    </a:lnTo>
                    <a:lnTo>
                      <a:pt x="166" y="208"/>
                    </a:lnTo>
                    <a:lnTo>
                      <a:pt x="181" y="217"/>
                    </a:lnTo>
                    <a:lnTo>
                      <a:pt x="198" y="226"/>
                    </a:lnTo>
                    <a:lnTo>
                      <a:pt x="213" y="235"/>
                    </a:lnTo>
                    <a:lnTo>
                      <a:pt x="230" y="244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94" name="Freeform 582"/>
              <p:cNvSpPr>
                <a:spLocks/>
              </p:cNvSpPr>
              <p:nvPr/>
            </p:nvSpPr>
            <p:spPr bwMode="auto">
              <a:xfrm>
                <a:off x="2905" y="1938"/>
                <a:ext cx="244" cy="244"/>
              </a:xfrm>
              <a:custGeom>
                <a:avLst/>
                <a:gdLst/>
                <a:ahLst/>
                <a:cxnLst>
                  <a:cxn ang="0">
                    <a:pos x="230" y="244"/>
                  </a:cxn>
                  <a:cxn ang="0">
                    <a:pos x="229" y="235"/>
                  </a:cxn>
                  <a:cxn ang="0">
                    <a:pos x="244" y="235"/>
                  </a:cxn>
                  <a:cxn ang="0">
                    <a:pos x="244" y="217"/>
                  </a:cxn>
                  <a:cxn ang="0">
                    <a:pos x="243" y="199"/>
                  </a:cxn>
                  <a:cxn ang="0">
                    <a:pos x="242" y="183"/>
                  </a:cxn>
                  <a:cxn ang="0">
                    <a:pos x="241" y="166"/>
                  </a:cxn>
                  <a:cxn ang="0">
                    <a:pos x="240" y="148"/>
                  </a:cxn>
                  <a:cxn ang="0">
                    <a:pos x="239" y="132"/>
                  </a:cxn>
                  <a:cxn ang="0">
                    <a:pos x="237" y="115"/>
                  </a:cxn>
                  <a:cxn ang="0">
                    <a:pos x="236" y="99"/>
                  </a:cxn>
                  <a:cxn ang="0">
                    <a:pos x="235" y="82"/>
                  </a:cxn>
                  <a:cxn ang="0">
                    <a:pos x="234" y="66"/>
                  </a:cxn>
                  <a:cxn ang="0">
                    <a:pos x="234" y="51"/>
                  </a:cxn>
                  <a:cxn ang="0">
                    <a:pos x="233" y="37"/>
                  </a:cxn>
                  <a:cxn ang="0">
                    <a:pos x="235" y="26"/>
                  </a:cxn>
                  <a:cxn ang="0">
                    <a:pos x="228" y="21"/>
                  </a:cxn>
                  <a:cxn ang="0">
                    <a:pos x="204" y="14"/>
                  </a:cxn>
                  <a:cxn ang="0">
                    <a:pos x="201" y="9"/>
                  </a:cxn>
                  <a:cxn ang="0">
                    <a:pos x="180" y="4"/>
                  </a:cxn>
                  <a:cxn ang="0">
                    <a:pos x="169" y="11"/>
                  </a:cxn>
                  <a:cxn ang="0">
                    <a:pos x="158" y="18"/>
                  </a:cxn>
                  <a:cxn ang="0">
                    <a:pos x="159" y="41"/>
                  </a:cxn>
                  <a:cxn ang="0">
                    <a:pos x="145" y="51"/>
                  </a:cxn>
                  <a:cxn ang="0">
                    <a:pos x="127" y="43"/>
                  </a:cxn>
                  <a:cxn ang="0">
                    <a:pos x="110" y="34"/>
                  </a:cxn>
                  <a:cxn ang="0">
                    <a:pos x="92" y="30"/>
                  </a:cxn>
                  <a:cxn ang="0">
                    <a:pos x="85" y="13"/>
                  </a:cxn>
                  <a:cxn ang="0">
                    <a:pos x="68" y="9"/>
                  </a:cxn>
                  <a:cxn ang="0">
                    <a:pos x="52" y="5"/>
                  </a:cxn>
                  <a:cxn ang="0">
                    <a:pos x="30" y="0"/>
                  </a:cxn>
                  <a:cxn ang="0">
                    <a:pos x="30" y="14"/>
                  </a:cxn>
                  <a:cxn ang="0">
                    <a:pos x="19" y="22"/>
                  </a:cxn>
                  <a:cxn ang="0">
                    <a:pos x="9" y="31"/>
                  </a:cxn>
                  <a:cxn ang="0">
                    <a:pos x="9" y="45"/>
                  </a:cxn>
                  <a:cxn ang="0">
                    <a:pos x="1" y="52"/>
                  </a:cxn>
                  <a:cxn ang="0">
                    <a:pos x="0" y="56"/>
                  </a:cxn>
                  <a:cxn ang="0">
                    <a:pos x="7" y="78"/>
                  </a:cxn>
                  <a:cxn ang="0">
                    <a:pos x="7" y="98"/>
                  </a:cxn>
                  <a:cxn ang="0">
                    <a:pos x="8" y="118"/>
                  </a:cxn>
                  <a:cxn ang="0">
                    <a:pos x="1" y="124"/>
                  </a:cxn>
                  <a:cxn ang="0">
                    <a:pos x="11" y="140"/>
                  </a:cxn>
                  <a:cxn ang="0">
                    <a:pos x="16" y="154"/>
                  </a:cxn>
                  <a:cxn ang="0">
                    <a:pos x="35" y="158"/>
                  </a:cxn>
                  <a:cxn ang="0">
                    <a:pos x="42" y="173"/>
                  </a:cxn>
                  <a:cxn ang="0">
                    <a:pos x="64" y="177"/>
                  </a:cxn>
                  <a:cxn ang="0">
                    <a:pos x="76" y="188"/>
                  </a:cxn>
                  <a:cxn ang="0">
                    <a:pos x="87" y="181"/>
                  </a:cxn>
                  <a:cxn ang="0">
                    <a:pos x="103" y="173"/>
                  </a:cxn>
                  <a:cxn ang="0">
                    <a:pos x="120" y="181"/>
                  </a:cxn>
                  <a:cxn ang="0">
                    <a:pos x="135" y="190"/>
                  </a:cxn>
                  <a:cxn ang="0">
                    <a:pos x="151" y="199"/>
                  </a:cxn>
                  <a:cxn ang="0">
                    <a:pos x="166" y="208"/>
                  </a:cxn>
                  <a:cxn ang="0">
                    <a:pos x="181" y="217"/>
                  </a:cxn>
                  <a:cxn ang="0">
                    <a:pos x="198" y="226"/>
                  </a:cxn>
                  <a:cxn ang="0">
                    <a:pos x="213" y="235"/>
                  </a:cxn>
                  <a:cxn ang="0">
                    <a:pos x="230" y="244"/>
                  </a:cxn>
                </a:cxnLst>
                <a:rect l="0" t="0" r="r" b="b"/>
                <a:pathLst>
                  <a:path w="244" h="244">
                    <a:moveTo>
                      <a:pt x="230" y="244"/>
                    </a:moveTo>
                    <a:lnTo>
                      <a:pt x="229" y="235"/>
                    </a:lnTo>
                    <a:lnTo>
                      <a:pt x="244" y="235"/>
                    </a:lnTo>
                    <a:lnTo>
                      <a:pt x="244" y="217"/>
                    </a:lnTo>
                    <a:lnTo>
                      <a:pt x="243" y="199"/>
                    </a:lnTo>
                    <a:lnTo>
                      <a:pt x="242" y="183"/>
                    </a:lnTo>
                    <a:lnTo>
                      <a:pt x="241" y="166"/>
                    </a:lnTo>
                    <a:lnTo>
                      <a:pt x="240" y="148"/>
                    </a:lnTo>
                    <a:lnTo>
                      <a:pt x="239" y="132"/>
                    </a:lnTo>
                    <a:lnTo>
                      <a:pt x="237" y="115"/>
                    </a:lnTo>
                    <a:lnTo>
                      <a:pt x="236" y="99"/>
                    </a:lnTo>
                    <a:lnTo>
                      <a:pt x="235" y="82"/>
                    </a:lnTo>
                    <a:lnTo>
                      <a:pt x="234" y="66"/>
                    </a:lnTo>
                    <a:lnTo>
                      <a:pt x="234" y="51"/>
                    </a:lnTo>
                    <a:lnTo>
                      <a:pt x="233" y="37"/>
                    </a:lnTo>
                    <a:lnTo>
                      <a:pt x="235" y="26"/>
                    </a:lnTo>
                    <a:lnTo>
                      <a:pt x="228" y="21"/>
                    </a:lnTo>
                    <a:lnTo>
                      <a:pt x="204" y="14"/>
                    </a:lnTo>
                    <a:lnTo>
                      <a:pt x="201" y="9"/>
                    </a:lnTo>
                    <a:lnTo>
                      <a:pt x="180" y="4"/>
                    </a:lnTo>
                    <a:lnTo>
                      <a:pt x="169" y="11"/>
                    </a:lnTo>
                    <a:lnTo>
                      <a:pt x="158" y="18"/>
                    </a:lnTo>
                    <a:lnTo>
                      <a:pt x="159" y="41"/>
                    </a:lnTo>
                    <a:lnTo>
                      <a:pt x="145" y="51"/>
                    </a:lnTo>
                    <a:lnTo>
                      <a:pt x="127" y="43"/>
                    </a:lnTo>
                    <a:lnTo>
                      <a:pt x="110" y="34"/>
                    </a:lnTo>
                    <a:lnTo>
                      <a:pt x="92" y="30"/>
                    </a:lnTo>
                    <a:lnTo>
                      <a:pt x="85" y="13"/>
                    </a:lnTo>
                    <a:lnTo>
                      <a:pt x="68" y="9"/>
                    </a:lnTo>
                    <a:lnTo>
                      <a:pt x="52" y="5"/>
                    </a:lnTo>
                    <a:lnTo>
                      <a:pt x="30" y="0"/>
                    </a:lnTo>
                    <a:lnTo>
                      <a:pt x="30" y="14"/>
                    </a:lnTo>
                    <a:lnTo>
                      <a:pt x="19" y="22"/>
                    </a:lnTo>
                    <a:lnTo>
                      <a:pt x="9" y="31"/>
                    </a:lnTo>
                    <a:lnTo>
                      <a:pt x="9" y="45"/>
                    </a:lnTo>
                    <a:lnTo>
                      <a:pt x="1" y="52"/>
                    </a:lnTo>
                    <a:lnTo>
                      <a:pt x="0" y="56"/>
                    </a:lnTo>
                    <a:lnTo>
                      <a:pt x="7" y="78"/>
                    </a:lnTo>
                    <a:lnTo>
                      <a:pt x="7" y="98"/>
                    </a:lnTo>
                    <a:lnTo>
                      <a:pt x="8" y="118"/>
                    </a:lnTo>
                    <a:lnTo>
                      <a:pt x="1" y="124"/>
                    </a:lnTo>
                    <a:lnTo>
                      <a:pt x="11" y="140"/>
                    </a:lnTo>
                    <a:lnTo>
                      <a:pt x="16" y="154"/>
                    </a:lnTo>
                    <a:lnTo>
                      <a:pt x="35" y="158"/>
                    </a:lnTo>
                    <a:lnTo>
                      <a:pt x="42" y="173"/>
                    </a:lnTo>
                    <a:lnTo>
                      <a:pt x="64" y="177"/>
                    </a:lnTo>
                    <a:lnTo>
                      <a:pt x="76" y="188"/>
                    </a:lnTo>
                    <a:lnTo>
                      <a:pt x="87" y="181"/>
                    </a:lnTo>
                    <a:lnTo>
                      <a:pt x="103" y="173"/>
                    </a:lnTo>
                    <a:lnTo>
                      <a:pt x="120" y="181"/>
                    </a:lnTo>
                    <a:lnTo>
                      <a:pt x="135" y="190"/>
                    </a:lnTo>
                    <a:lnTo>
                      <a:pt x="151" y="199"/>
                    </a:lnTo>
                    <a:lnTo>
                      <a:pt x="166" y="208"/>
                    </a:lnTo>
                    <a:lnTo>
                      <a:pt x="181" y="217"/>
                    </a:lnTo>
                    <a:lnTo>
                      <a:pt x="198" y="226"/>
                    </a:lnTo>
                    <a:lnTo>
                      <a:pt x="213" y="235"/>
                    </a:lnTo>
                    <a:lnTo>
                      <a:pt x="230" y="244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54" name="Group 583"/>
            <p:cNvGrpSpPr>
              <a:grpSpLocks/>
            </p:cNvGrpSpPr>
            <p:nvPr/>
          </p:nvGrpSpPr>
          <p:grpSpPr bwMode="auto">
            <a:xfrm>
              <a:off x="3905604" y="3098204"/>
              <a:ext cx="429884" cy="442398"/>
              <a:chOff x="2569" y="2083"/>
              <a:chExt cx="258" cy="267"/>
            </a:xfrm>
            <a:solidFill>
              <a:srgbClr val="FFFFFF"/>
            </a:solidFill>
            <a:effectLst/>
          </p:grpSpPr>
          <p:sp>
            <p:nvSpPr>
              <p:cNvPr id="6796" name="Freeform 584"/>
              <p:cNvSpPr>
                <a:spLocks/>
              </p:cNvSpPr>
              <p:nvPr/>
            </p:nvSpPr>
            <p:spPr bwMode="auto">
              <a:xfrm>
                <a:off x="2569" y="2083"/>
                <a:ext cx="258" cy="267"/>
              </a:xfrm>
              <a:custGeom>
                <a:avLst/>
                <a:gdLst/>
                <a:ahLst/>
                <a:cxnLst>
                  <a:cxn ang="0">
                    <a:pos x="56" y="250"/>
                  </a:cxn>
                  <a:cxn ang="0">
                    <a:pos x="66" y="267"/>
                  </a:cxn>
                  <a:cxn ang="0">
                    <a:pos x="79" y="266"/>
                  </a:cxn>
                  <a:cxn ang="0">
                    <a:pos x="92" y="257"/>
                  </a:cxn>
                  <a:cxn ang="0">
                    <a:pos x="106" y="261"/>
                  </a:cxn>
                  <a:cxn ang="0">
                    <a:pos x="114" y="234"/>
                  </a:cxn>
                  <a:cxn ang="0">
                    <a:pos x="126" y="220"/>
                  </a:cxn>
                  <a:cxn ang="0">
                    <a:pos x="138" y="213"/>
                  </a:cxn>
                  <a:cxn ang="0">
                    <a:pos x="143" y="205"/>
                  </a:cxn>
                  <a:cxn ang="0">
                    <a:pos x="159" y="195"/>
                  </a:cxn>
                  <a:cxn ang="0">
                    <a:pos x="180" y="179"/>
                  </a:cxn>
                  <a:cxn ang="0">
                    <a:pos x="198" y="181"/>
                  </a:cxn>
                  <a:cxn ang="0">
                    <a:pos x="229" y="174"/>
                  </a:cxn>
                  <a:cxn ang="0">
                    <a:pos x="255" y="158"/>
                  </a:cxn>
                  <a:cxn ang="0">
                    <a:pos x="256" y="132"/>
                  </a:cxn>
                  <a:cxn ang="0">
                    <a:pos x="258" y="106"/>
                  </a:cxn>
                  <a:cxn ang="0">
                    <a:pos x="239" y="93"/>
                  </a:cxn>
                  <a:cxn ang="0">
                    <a:pos x="211" y="76"/>
                  </a:cxn>
                  <a:cxn ang="0">
                    <a:pos x="198" y="61"/>
                  </a:cxn>
                  <a:cxn ang="0">
                    <a:pos x="175" y="44"/>
                  </a:cxn>
                  <a:cxn ang="0">
                    <a:pos x="152" y="26"/>
                  </a:cxn>
                  <a:cxn ang="0">
                    <a:pos x="130" y="9"/>
                  </a:cxn>
                  <a:cxn ang="0">
                    <a:pos x="105" y="0"/>
                  </a:cxn>
                  <a:cxn ang="0">
                    <a:pos x="92" y="20"/>
                  </a:cxn>
                  <a:cxn ang="0">
                    <a:pos x="95" y="57"/>
                  </a:cxn>
                  <a:cxn ang="0">
                    <a:pos x="98" y="96"/>
                  </a:cxn>
                  <a:cxn ang="0">
                    <a:pos x="101" y="135"/>
                  </a:cxn>
                  <a:cxn ang="0">
                    <a:pos x="109" y="157"/>
                  </a:cxn>
                  <a:cxn ang="0">
                    <a:pos x="90" y="171"/>
                  </a:cxn>
                  <a:cxn ang="0">
                    <a:pos x="61" y="171"/>
                  </a:cxn>
                  <a:cxn ang="0">
                    <a:pos x="44" y="169"/>
                  </a:cxn>
                  <a:cxn ang="0">
                    <a:pos x="20" y="175"/>
                  </a:cxn>
                  <a:cxn ang="0">
                    <a:pos x="2" y="185"/>
                  </a:cxn>
                  <a:cxn ang="0">
                    <a:pos x="3" y="202"/>
                  </a:cxn>
                  <a:cxn ang="0">
                    <a:pos x="12" y="227"/>
                  </a:cxn>
                  <a:cxn ang="0">
                    <a:pos x="22" y="232"/>
                  </a:cxn>
                  <a:cxn ang="0">
                    <a:pos x="35" y="233"/>
                  </a:cxn>
                  <a:cxn ang="0">
                    <a:pos x="49" y="225"/>
                  </a:cxn>
                  <a:cxn ang="0">
                    <a:pos x="58" y="245"/>
                  </a:cxn>
                </a:cxnLst>
                <a:rect l="0" t="0" r="r" b="b"/>
                <a:pathLst>
                  <a:path w="258" h="267">
                    <a:moveTo>
                      <a:pt x="58" y="245"/>
                    </a:moveTo>
                    <a:lnTo>
                      <a:pt x="56" y="250"/>
                    </a:lnTo>
                    <a:lnTo>
                      <a:pt x="58" y="250"/>
                    </a:lnTo>
                    <a:lnTo>
                      <a:pt x="66" y="267"/>
                    </a:lnTo>
                    <a:lnTo>
                      <a:pt x="69" y="264"/>
                    </a:lnTo>
                    <a:lnTo>
                      <a:pt x="79" y="266"/>
                    </a:lnTo>
                    <a:lnTo>
                      <a:pt x="86" y="261"/>
                    </a:lnTo>
                    <a:lnTo>
                      <a:pt x="92" y="257"/>
                    </a:lnTo>
                    <a:lnTo>
                      <a:pt x="94" y="264"/>
                    </a:lnTo>
                    <a:lnTo>
                      <a:pt x="106" y="261"/>
                    </a:lnTo>
                    <a:lnTo>
                      <a:pt x="109" y="238"/>
                    </a:lnTo>
                    <a:lnTo>
                      <a:pt x="114" y="234"/>
                    </a:lnTo>
                    <a:lnTo>
                      <a:pt x="122" y="226"/>
                    </a:lnTo>
                    <a:lnTo>
                      <a:pt x="126" y="220"/>
                    </a:lnTo>
                    <a:lnTo>
                      <a:pt x="128" y="210"/>
                    </a:lnTo>
                    <a:lnTo>
                      <a:pt x="138" y="213"/>
                    </a:lnTo>
                    <a:lnTo>
                      <a:pt x="141" y="206"/>
                    </a:lnTo>
                    <a:lnTo>
                      <a:pt x="143" y="205"/>
                    </a:lnTo>
                    <a:lnTo>
                      <a:pt x="150" y="195"/>
                    </a:lnTo>
                    <a:lnTo>
                      <a:pt x="159" y="195"/>
                    </a:lnTo>
                    <a:lnTo>
                      <a:pt x="161" y="189"/>
                    </a:lnTo>
                    <a:lnTo>
                      <a:pt x="180" y="179"/>
                    </a:lnTo>
                    <a:lnTo>
                      <a:pt x="196" y="180"/>
                    </a:lnTo>
                    <a:lnTo>
                      <a:pt x="198" y="181"/>
                    </a:lnTo>
                    <a:lnTo>
                      <a:pt x="213" y="175"/>
                    </a:lnTo>
                    <a:lnTo>
                      <a:pt x="229" y="174"/>
                    </a:lnTo>
                    <a:lnTo>
                      <a:pt x="247" y="173"/>
                    </a:lnTo>
                    <a:lnTo>
                      <a:pt x="255" y="158"/>
                    </a:lnTo>
                    <a:lnTo>
                      <a:pt x="256" y="146"/>
                    </a:lnTo>
                    <a:lnTo>
                      <a:pt x="256" y="132"/>
                    </a:lnTo>
                    <a:lnTo>
                      <a:pt x="257" y="119"/>
                    </a:lnTo>
                    <a:lnTo>
                      <a:pt x="258" y="106"/>
                    </a:lnTo>
                    <a:lnTo>
                      <a:pt x="240" y="106"/>
                    </a:lnTo>
                    <a:lnTo>
                      <a:pt x="239" y="93"/>
                    </a:lnTo>
                    <a:lnTo>
                      <a:pt x="218" y="83"/>
                    </a:lnTo>
                    <a:lnTo>
                      <a:pt x="211" y="76"/>
                    </a:lnTo>
                    <a:lnTo>
                      <a:pt x="211" y="70"/>
                    </a:lnTo>
                    <a:lnTo>
                      <a:pt x="198" y="61"/>
                    </a:lnTo>
                    <a:lnTo>
                      <a:pt x="186" y="53"/>
                    </a:lnTo>
                    <a:lnTo>
                      <a:pt x="175" y="44"/>
                    </a:lnTo>
                    <a:lnTo>
                      <a:pt x="163" y="35"/>
                    </a:lnTo>
                    <a:lnTo>
                      <a:pt x="152" y="26"/>
                    </a:lnTo>
                    <a:lnTo>
                      <a:pt x="141" y="18"/>
                    </a:lnTo>
                    <a:lnTo>
                      <a:pt x="130" y="9"/>
                    </a:lnTo>
                    <a:lnTo>
                      <a:pt x="118" y="0"/>
                    </a:lnTo>
                    <a:lnTo>
                      <a:pt x="105" y="0"/>
                    </a:lnTo>
                    <a:lnTo>
                      <a:pt x="90" y="0"/>
                    </a:lnTo>
                    <a:lnTo>
                      <a:pt x="92" y="20"/>
                    </a:lnTo>
                    <a:lnTo>
                      <a:pt x="94" y="39"/>
                    </a:lnTo>
                    <a:lnTo>
                      <a:pt x="95" y="57"/>
                    </a:lnTo>
                    <a:lnTo>
                      <a:pt x="97" y="77"/>
                    </a:lnTo>
                    <a:lnTo>
                      <a:pt x="98" y="96"/>
                    </a:lnTo>
                    <a:lnTo>
                      <a:pt x="100" y="116"/>
                    </a:lnTo>
                    <a:lnTo>
                      <a:pt x="101" y="135"/>
                    </a:lnTo>
                    <a:lnTo>
                      <a:pt x="105" y="153"/>
                    </a:lnTo>
                    <a:lnTo>
                      <a:pt x="109" y="157"/>
                    </a:lnTo>
                    <a:lnTo>
                      <a:pt x="106" y="171"/>
                    </a:lnTo>
                    <a:lnTo>
                      <a:pt x="90" y="171"/>
                    </a:lnTo>
                    <a:lnTo>
                      <a:pt x="76" y="171"/>
                    </a:lnTo>
                    <a:lnTo>
                      <a:pt x="61" y="171"/>
                    </a:lnTo>
                    <a:lnTo>
                      <a:pt x="46" y="171"/>
                    </a:lnTo>
                    <a:lnTo>
                      <a:pt x="44" y="169"/>
                    </a:lnTo>
                    <a:lnTo>
                      <a:pt x="23" y="175"/>
                    </a:lnTo>
                    <a:lnTo>
                      <a:pt x="20" y="175"/>
                    </a:lnTo>
                    <a:lnTo>
                      <a:pt x="10" y="170"/>
                    </a:lnTo>
                    <a:lnTo>
                      <a:pt x="2" y="185"/>
                    </a:lnTo>
                    <a:lnTo>
                      <a:pt x="0" y="184"/>
                    </a:lnTo>
                    <a:lnTo>
                      <a:pt x="3" y="202"/>
                    </a:lnTo>
                    <a:lnTo>
                      <a:pt x="8" y="210"/>
                    </a:lnTo>
                    <a:lnTo>
                      <a:pt x="12" y="227"/>
                    </a:lnTo>
                    <a:lnTo>
                      <a:pt x="11" y="231"/>
                    </a:lnTo>
                    <a:lnTo>
                      <a:pt x="22" y="232"/>
                    </a:lnTo>
                    <a:lnTo>
                      <a:pt x="26" y="234"/>
                    </a:lnTo>
                    <a:lnTo>
                      <a:pt x="35" y="233"/>
                    </a:lnTo>
                    <a:lnTo>
                      <a:pt x="45" y="228"/>
                    </a:lnTo>
                    <a:lnTo>
                      <a:pt x="49" y="225"/>
                    </a:lnTo>
                    <a:lnTo>
                      <a:pt x="53" y="241"/>
                    </a:lnTo>
                    <a:lnTo>
                      <a:pt x="58" y="245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797" name="Freeform 585"/>
              <p:cNvSpPr>
                <a:spLocks/>
              </p:cNvSpPr>
              <p:nvPr/>
            </p:nvSpPr>
            <p:spPr bwMode="auto">
              <a:xfrm>
                <a:off x="2569" y="2083"/>
                <a:ext cx="258" cy="267"/>
              </a:xfrm>
              <a:custGeom>
                <a:avLst/>
                <a:gdLst/>
                <a:ahLst/>
                <a:cxnLst>
                  <a:cxn ang="0">
                    <a:pos x="56" y="250"/>
                  </a:cxn>
                  <a:cxn ang="0">
                    <a:pos x="66" y="267"/>
                  </a:cxn>
                  <a:cxn ang="0">
                    <a:pos x="79" y="266"/>
                  </a:cxn>
                  <a:cxn ang="0">
                    <a:pos x="92" y="257"/>
                  </a:cxn>
                  <a:cxn ang="0">
                    <a:pos x="106" y="261"/>
                  </a:cxn>
                  <a:cxn ang="0">
                    <a:pos x="114" y="234"/>
                  </a:cxn>
                  <a:cxn ang="0">
                    <a:pos x="126" y="220"/>
                  </a:cxn>
                  <a:cxn ang="0">
                    <a:pos x="138" y="213"/>
                  </a:cxn>
                  <a:cxn ang="0">
                    <a:pos x="143" y="205"/>
                  </a:cxn>
                  <a:cxn ang="0">
                    <a:pos x="159" y="195"/>
                  </a:cxn>
                  <a:cxn ang="0">
                    <a:pos x="180" y="179"/>
                  </a:cxn>
                  <a:cxn ang="0">
                    <a:pos x="198" y="181"/>
                  </a:cxn>
                  <a:cxn ang="0">
                    <a:pos x="229" y="174"/>
                  </a:cxn>
                  <a:cxn ang="0">
                    <a:pos x="255" y="158"/>
                  </a:cxn>
                  <a:cxn ang="0">
                    <a:pos x="256" y="132"/>
                  </a:cxn>
                  <a:cxn ang="0">
                    <a:pos x="258" y="106"/>
                  </a:cxn>
                  <a:cxn ang="0">
                    <a:pos x="239" y="93"/>
                  </a:cxn>
                  <a:cxn ang="0">
                    <a:pos x="211" y="76"/>
                  </a:cxn>
                  <a:cxn ang="0">
                    <a:pos x="198" y="61"/>
                  </a:cxn>
                  <a:cxn ang="0">
                    <a:pos x="175" y="44"/>
                  </a:cxn>
                  <a:cxn ang="0">
                    <a:pos x="152" y="26"/>
                  </a:cxn>
                  <a:cxn ang="0">
                    <a:pos x="130" y="9"/>
                  </a:cxn>
                  <a:cxn ang="0">
                    <a:pos x="105" y="0"/>
                  </a:cxn>
                  <a:cxn ang="0">
                    <a:pos x="92" y="20"/>
                  </a:cxn>
                  <a:cxn ang="0">
                    <a:pos x="95" y="57"/>
                  </a:cxn>
                  <a:cxn ang="0">
                    <a:pos x="98" y="96"/>
                  </a:cxn>
                  <a:cxn ang="0">
                    <a:pos x="101" y="135"/>
                  </a:cxn>
                  <a:cxn ang="0">
                    <a:pos x="109" y="157"/>
                  </a:cxn>
                  <a:cxn ang="0">
                    <a:pos x="90" y="171"/>
                  </a:cxn>
                  <a:cxn ang="0">
                    <a:pos x="61" y="171"/>
                  </a:cxn>
                  <a:cxn ang="0">
                    <a:pos x="44" y="169"/>
                  </a:cxn>
                  <a:cxn ang="0">
                    <a:pos x="20" y="175"/>
                  </a:cxn>
                  <a:cxn ang="0">
                    <a:pos x="2" y="185"/>
                  </a:cxn>
                  <a:cxn ang="0">
                    <a:pos x="3" y="202"/>
                  </a:cxn>
                  <a:cxn ang="0">
                    <a:pos x="12" y="227"/>
                  </a:cxn>
                  <a:cxn ang="0">
                    <a:pos x="22" y="232"/>
                  </a:cxn>
                  <a:cxn ang="0">
                    <a:pos x="35" y="233"/>
                  </a:cxn>
                  <a:cxn ang="0">
                    <a:pos x="49" y="225"/>
                  </a:cxn>
                  <a:cxn ang="0">
                    <a:pos x="58" y="245"/>
                  </a:cxn>
                </a:cxnLst>
                <a:rect l="0" t="0" r="r" b="b"/>
                <a:pathLst>
                  <a:path w="258" h="267">
                    <a:moveTo>
                      <a:pt x="58" y="245"/>
                    </a:moveTo>
                    <a:lnTo>
                      <a:pt x="56" y="250"/>
                    </a:lnTo>
                    <a:lnTo>
                      <a:pt x="58" y="250"/>
                    </a:lnTo>
                    <a:lnTo>
                      <a:pt x="66" y="267"/>
                    </a:lnTo>
                    <a:lnTo>
                      <a:pt x="69" y="264"/>
                    </a:lnTo>
                    <a:lnTo>
                      <a:pt x="79" y="266"/>
                    </a:lnTo>
                    <a:lnTo>
                      <a:pt x="86" y="261"/>
                    </a:lnTo>
                    <a:lnTo>
                      <a:pt x="92" y="257"/>
                    </a:lnTo>
                    <a:lnTo>
                      <a:pt x="94" y="264"/>
                    </a:lnTo>
                    <a:lnTo>
                      <a:pt x="106" y="261"/>
                    </a:lnTo>
                    <a:lnTo>
                      <a:pt x="109" y="238"/>
                    </a:lnTo>
                    <a:lnTo>
                      <a:pt x="114" y="234"/>
                    </a:lnTo>
                    <a:lnTo>
                      <a:pt x="122" y="226"/>
                    </a:lnTo>
                    <a:lnTo>
                      <a:pt x="126" y="220"/>
                    </a:lnTo>
                    <a:lnTo>
                      <a:pt x="128" y="210"/>
                    </a:lnTo>
                    <a:lnTo>
                      <a:pt x="138" y="213"/>
                    </a:lnTo>
                    <a:lnTo>
                      <a:pt x="141" y="206"/>
                    </a:lnTo>
                    <a:lnTo>
                      <a:pt x="143" y="205"/>
                    </a:lnTo>
                    <a:lnTo>
                      <a:pt x="150" y="195"/>
                    </a:lnTo>
                    <a:lnTo>
                      <a:pt x="159" y="195"/>
                    </a:lnTo>
                    <a:lnTo>
                      <a:pt x="161" y="189"/>
                    </a:lnTo>
                    <a:lnTo>
                      <a:pt x="180" y="179"/>
                    </a:lnTo>
                    <a:lnTo>
                      <a:pt x="196" y="180"/>
                    </a:lnTo>
                    <a:lnTo>
                      <a:pt x="198" y="181"/>
                    </a:lnTo>
                    <a:lnTo>
                      <a:pt x="213" y="175"/>
                    </a:lnTo>
                    <a:lnTo>
                      <a:pt x="229" y="174"/>
                    </a:lnTo>
                    <a:lnTo>
                      <a:pt x="247" y="173"/>
                    </a:lnTo>
                    <a:lnTo>
                      <a:pt x="255" y="158"/>
                    </a:lnTo>
                    <a:lnTo>
                      <a:pt x="256" y="146"/>
                    </a:lnTo>
                    <a:lnTo>
                      <a:pt x="256" y="132"/>
                    </a:lnTo>
                    <a:lnTo>
                      <a:pt x="257" y="119"/>
                    </a:lnTo>
                    <a:lnTo>
                      <a:pt x="258" y="106"/>
                    </a:lnTo>
                    <a:lnTo>
                      <a:pt x="240" y="106"/>
                    </a:lnTo>
                    <a:lnTo>
                      <a:pt x="239" y="93"/>
                    </a:lnTo>
                    <a:lnTo>
                      <a:pt x="218" y="83"/>
                    </a:lnTo>
                    <a:lnTo>
                      <a:pt x="211" y="76"/>
                    </a:lnTo>
                    <a:lnTo>
                      <a:pt x="211" y="70"/>
                    </a:lnTo>
                    <a:lnTo>
                      <a:pt x="198" y="61"/>
                    </a:lnTo>
                    <a:lnTo>
                      <a:pt x="186" y="53"/>
                    </a:lnTo>
                    <a:lnTo>
                      <a:pt x="175" y="44"/>
                    </a:lnTo>
                    <a:lnTo>
                      <a:pt x="163" y="35"/>
                    </a:lnTo>
                    <a:lnTo>
                      <a:pt x="152" y="26"/>
                    </a:lnTo>
                    <a:lnTo>
                      <a:pt x="141" y="18"/>
                    </a:lnTo>
                    <a:lnTo>
                      <a:pt x="130" y="9"/>
                    </a:lnTo>
                    <a:lnTo>
                      <a:pt x="118" y="0"/>
                    </a:lnTo>
                    <a:lnTo>
                      <a:pt x="105" y="0"/>
                    </a:lnTo>
                    <a:lnTo>
                      <a:pt x="90" y="0"/>
                    </a:lnTo>
                    <a:lnTo>
                      <a:pt x="92" y="20"/>
                    </a:lnTo>
                    <a:lnTo>
                      <a:pt x="94" y="39"/>
                    </a:lnTo>
                    <a:lnTo>
                      <a:pt x="95" y="57"/>
                    </a:lnTo>
                    <a:lnTo>
                      <a:pt x="97" y="77"/>
                    </a:lnTo>
                    <a:lnTo>
                      <a:pt x="98" y="96"/>
                    </a:lnTo>
                    <a:lnTo>
                      <a:pt x="100" y="116"/>
                    </a:lnTo>
                    <a:lnTo>
                      <a:pt x="101" y="135"/>
                    </a:lnTo>
                    <a:lnTo>
                      <a:pt x="105" y="153"/>
                    </a:lnTo>
                    <a:lnTo>
                      <a:pt x="109" y="157"/>
                    </a:lnTo>
                    <a:lnTo>
                      <a:pt x="106" y="171"/>
                    </a:lnTo>
                    <a:lnTo>
                      <a:pt x="90" y="171"/>
                    </a:lnTo>
                    <a:lnTo>
                      <a:pt x="76" y="171"/>
                    </a:lnTo>
                    <a:lnTo>
                      <a:pt x="61" y="171"/>
                    </a:lnTo>
                    <a:lnTo>
                      <a:pt x="46" y="171"/>
                    </a:lnTo>
                    <a:lnTo>
                      <a:pt x="44" y="169"/>
                    </a:lnTo>
                    <a:lnTo>
                      <a:pt x="23" y="175"/>
                    </a:lnTo>
                    <a:lnTo>
                      <a:pt x="20" y="175"/>
                    </a:lnTo>
                    <a:lnTo>
                      <a:pt x="10" y="170"/>
                    </a:lnTo>
                    <a:lnTo>
                      <a:pt x="2" y="185"/>
                    </a:lnTo>
                    <a:lnTo>
                      <a:pt x="0" y="184"/>
                    </a:lnTo>
                    <a:lnTo>
                      <a:pt x="3" y="202"/>
                    </a:lnTo>
                    <a:lnTo>
                      <a:pt x="8" y="210"/>
                    </a:lnTo>
                    <a:lnTo>
                      <a:pt x="12" y="227"/>
                    </a:lnTo>
                    <a:lnTo>
                      <a:pt x="11" y="231"/>
                    </a:lnTo>
                    <a:lnTo>
                      <a:pt x="22" y="232"/>
                    </a:lnTo>
                    <a:lnTo>
                      <a:pt x="26" y="234"/>
                    </a:lnTo>
                    <a:lnTo>
                      <a:pt x="35" y="233"/>
                    </a:lnTo>
                    <a:lnTo>
                      <a:pt x="45" y="228"/>
                    </a:lnTo>
                    <a:lnTo>
                      <a:pt x="49" y="225"/>
                    </a:lnTo>
                    <a:lnTo>
                      <a:pt x="53" y="241"/>
                    </a:lnTo>
                    <a:lnTo>
                      <a:pt x="58" y="245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57" name="Group 586"/>
            <p:cNvGrpSpPr>
              <a:grpSpLocks/>
            </p:cNvGrpSpPr>
            <p:nvPr/>
          </p:nvGrpSpPr>
          <p:grpSpPr bwMode="auto">
            <a:xfrm>
              <a:off x="4579090" y="2775964"/>
              <a:ext cx="5732" cy="2731"/>
              <a:chOff x="2974" y="1888"/>
              <a:chExt cx="4" cy="2"/>
            </a:xfrm>
            <a:solidFill>
              <a:srgbClr val="FFFFFF"/>
            </a:solidFill>
            <a:effectLst/>
          </p:grpSpPr>
          <p:sp>
            <p:nvSpPr>
              <p:cNvPr id="6799" name="Freeform 587"/>
              <p:cNvSpPr>
                <a:spLocks/>
              </p:cNvSpPr>
              <p:nvPr/>
            </p:nvSpPr>
            <p:spPr bwMode="auto">
              <a:xfrm>
                <a:off x="2974" y="1888"/>
                <a:ext cx="4" cy="2"/>
              </a:xfrm>
              <a:custGeom>
                <a:avLst/>
                <a:gdLst/>
                <a:ahLst/>
                <a:cxnLst>
                  <a:cxn ang="0">
                    <a:pos x="4" y="2"/>
                  </a:cxn>
                  <a:cxn ang="0">
                    <a:pos x="3" y="2"/>
                  </a:cxn>
                  <a:cxn ang="0">
                    <a:pos x="0" y="0"/>
                  </a:cxn>
                  <a:cxn ang="0">
                    <a:pos x="4" y="2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4" y="2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00" name="Freeform 588"/>
              <p:cNvSpPr>
                <a:spLocks/>
              </p:cNvSpPr>
              <p:nvPr/>
            </p:nvSpPr>
            <p:spPr bwMode="auto">
              <a:xfrm>
                <a:off x="2974" y="1888"/>
                <a:ext cx="4" cy="2"/>
              </a:xfrm>
              <a:custGeom>
                <a:avLst/>
                <a:gdLst/>
                <a:ahLst/>
                <a:cxnLst>
                  <a:cxn ang="0">
                    <a:pos x="4" y="2"/>
                  </a:cxn>
                  <a:cxn ang="0">
                    <a:pos x="3" y="2"/>
                  </a:cxn>
                  <a:cxn ang="0">
                    <a:pos x="0" y="0"/>
                  </a:cxn>
                  <a:cxn ang="0">
                    <a:pos x="4" y="2"/>
                  </a:cxn>
                </a:cxnLst>
                <a:rect l="0" t="0" r="r" b="b"/>
                <a:pathLst>
                  <a:path w="4" h="2">
                    <a:moveTo>
                      <a:pt x="4" y="2"/>
                    </a:moveTo>
                    <a:lnTo>
                      <a:pt x="3" y="2"/>
                    </a:lnTo>
                    <a:lnTo>
                      <a:pt x="0" y="0"/>
                    </a:lnTo>
                    <a:lnTo>
                      <a:pt x="4" y="2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60" name="Group 589"/>
            <p:cNvGrpSpPr>
              <a:grpSpLocks/>
            </p:cNvGrpSpPr>
            <p:nvPr/>
          </p:nvGrpSpPr>
          <p:grpSpPr bwMode="auto">
            <a:xfrm>
              <a:off x="3785236" y="3031299"/>
              <a:ext cx="315249" cy="374126"/>
              <a:chOff x="2497" y="2043"/>
              <a:chExt cx="190" cy="225"/>
            </a:xfrm>
            <a:solidFill>
              <a:srgbClr val="FFFFFF"/>
            </a:solidFill>
            <a:effectLst/>
          </p:grpSpPr>
          <p:sp>
            <p:nvSpPr>
              <p:cNvPr id="6802" name="Freeform 590"/>
              <p:cNvSpPr>
                <a:spLocks/>
              </p:cNvSpPr>
              <p:nvPr/>
            </p:nvSpPr>
            <p:spPr bwMode="auto">
              <a:xfrm>
                <a:off x="2497" y="2043"/>
                <a:ext cx="190" cy="225"/>
              </a:xfrm>
              <a:custGeom>
                <a:avLst/>
                <a:gdLst/>
                <a:ahLst/>
                <a:cxnLst>
                  <a:cxn ang="0">
                    <a:pos x="10" y="194"/>
                  </a:cxn>
                  <a:cxn ang="0">
                    <a:pos x="7" y="201"/>
                  </a:cxn>
                  <a:cxn ang="0">
                    <a:pos x="11" y="180"/>
                  </a:cxn>
                  <a:cxn ang="0">
                    <a:pos x="15" y="159"/>
                  </a:cxn>
                  <a:cxn ang="0">
                    <a:pos x="10" y="142"/>
                  </a:cxn>
                  <a:cxn ang="0">
                    <a:pos x="11" y="123"/>
                  </a:cxn>
                  <a:cxn ang="0">
                    <a:pos x="0" y="112"/>
                  </a:cxn>
                  <a:cxn ang="0">
                    <a:pos x="0" y="117"/>
                  </a:cxn>
                  <a:cxn ang="0">
                    <a:pos x="1" y="107"/>
                  </a:cxn>
                  <a:cxn ang="0">
                    <a:pos x="18" y="107"/>
                  </a:cxn>
                  <a:cxn ang="0">
                    <a:pos x="33" y="107"/>
                  </a:cxn>
                  <a:cxn ang="0">
                    <a:pos x="47" y="107"/>
                  </a:cxn>
                  <a:cxn ang="0">
                    <a:pos x="63" y="107"/>
                  </a:cxn>
                  <a:cxn ang="0">
                    <a:pos x="63" y="91"/>
                  </a:cxn>
                  <a:cxn ang="0">
                    <a:pos x="64" y="77"/>
                  </a:cxn>
                  <a:cxn ang="0">
                    <a:pos x="79" y="69"/>
                  </a:cxn>
                  <a:cxn ang="0">
                    <a:pos x="79" y="45"/>
                  </a:cxn>
                  <a:cxn ang="0">
                    <a:pos x="79" y="23"/>
                  </a:cxn>
                  <a:cxn ang="0">
                    <a:pos x="93" y="23"/>
                  </a:cxn>
                  <a:cxn ang="0">
                    <a:pos x="105" y="23"/>
                  </a:cxn>
                  <a:cxn ang="0">
                    <a:pos x="119" y="23"/>
                  </a:cxn>
                  <a:cxn ang="0">
                    <a:pos x="131" y="23"/>
                  </a:cxn>
                  <a:cxn ang="0">
                    <a:pos x="132" y="0"/>
                  </a:cxn>
                  <a:cxn ang="0">
                    <a:pos x="146" y="10"/>
                  </a:cxn>
                  <a:cxn ang="0">
                    <a:pos x="160" y="20"/>
                  </a:cxn>
                  <a:cxn ang="0">
                    <a:pos x="176" y="31"/>
                  </a:cxn>
                  <a:cxn ang="0">
                    <a:pos x="190" y="41"/>
                  </a:cxn>
                  <a:cxn ang="0">
                    <a:pos x="177" y="41"/>
                  </a:cxn>
                  <a:cxn ang="0">
                    <a:pos x="163" y="41"/>
                  </a:cxn>
                  <a:cxn ang="0">
                    <a:pos x="164" y="60"/>
                  </a:cxn>
                  <a:cxn ang="0">
                    <a:pos x="166" y="79"/>
                  </a:cxn>
                  <a:cxn ang="0">
                    <a:pos x="167" y="98"/>
                  </a:cxn>
                  <a:cxn ang="0">
                    <a:pos x="169" y="117"/>
                  </a:cxn>
                  <a:cxn ang="0">
                    <a:pos x="170" y="136"/>
                  </a:cxn>
                  <a:cxn ang="0">
                    <a:pos x="172" y="156"/>
                  </a:cxn>
                  <a:cxn ang="0">
                    <a:pos x="174" y="174"/>
                  </a:cxn>
                  <a:cxn ang="0">
                    <a:pos x="177" y="193"/>
                  </a:cxn>
                  <a:cxn ang="0">
                    <a:pos x="181" y="196"/>
                  </a:cxn>
                  <a:cxn ang="0">
                    <a:pos x="178" y="211"/>
                  </a:cxn>
                  <a:cxn ang="0">
                    <a:pos x="163" y="211"/>
                  </a:cxn>
                  <a:cxn ang="0">
                    <a:pos x="148" y="211"/>
                  </a:cxn>
                  <a:cxn ang="0">
                    <a:pos x="133" y="211"/>
                  </a:cxn>
                  <a:cxn ang="0">
                    <a:pos x="119" y="211"/>
                  </a:cxn>
                  <a:cxn ang="0">
                    <a:pos x="116" y="209"/>
                  </a:cxn>
                  <a:cxn ang="0">
                    <a:pos x="96" y="215"/>
                  </a:cxn>
                  <a:cxn ang="0">
                    <a:pos x="92" y="215"/>
                  </a:cxn>
                  <a:cxn ang="0">
                    <a:pos x="82" y="210"/>
                  </a:cxn>
                  <a:cxn ang="0">
                    <a:pos x="75" y="225"/>
                  </a:cxn>
                  <a:cxn ang="0">
                    <a:pos x="72" y="224"/>
                  </a:cxn>
                  <a:cxn ang="0">
                    <a:pos x="60" y="212"/>
                  </a:cxn>
                  <a:cxn ang="0">
                    <a:pos x="49" y="200"/>
                  </a:cxn>
                  <a:cxn ang="0">
                    <a:pos x="35" y="191"/>
                  </a:cxn>
                  <a:cxn ang="0">
                    <a:pos x="22" y="192"/>
                  </a:cxn>
                  <a:cxn ang="0">
                    <a:pos x="10" y="194"/>
                  </a:cxn>
                </a:cxnLst>
                <a:rect l="0" t="0" r="r" b="b"/>
                <a:pathLst>
                  <a:path w="190" h="225">
                    <a:moveTo>
                      <a:pt x="10" y="194"/>
                    </a:moveTo>
                    <a:lnTo>
                      <a:pt x="7" y="201"/>
                    </a:lnTo>
                    <a:lnTo>
                      <a:pt x="11" y="180"/>
                    </a:lnTo>
                    <a:lnTo>
                      <a:pt x="15" y="159"/>
                    </a:lnTo>
                    <a:lnTo>
                      <a:pt x="10" y="142"/>
                    </a:lnTo>
                    <a:lnTo>
                      <a:pt x="11" y="123"/>
                    </a:lnTo>
                    <a:lnTo>
                      <a:pt x="0" y="112"/>
                    </a:lnTo>
                    <a:lnTo>
                      <a:pt x="0" y="117"/>
                    </a:lnTo>
                    <a:lnTo>
                      <a:pt x="1" y="107"/>
                    </a:lnTo>
                    <a:lnTo>
                      <a:pt x="18" y="107"/>
                    </a:lnTo>
                    <a:lnTo>
                      <a:pt x="33" y="107"/>
                    </a:lnTo>
                    <a:lnTo>
                      <a:pt x="47" y="107"/>
                    </a:lnTo>
                    <a:lnTo>
                      <a:pt x="63" y="107"/>
                    </a:lnTo>
                    <a:lnTo>
                      <a:pt x="63" y="91"/>
                    </a:lnTo>
                    <a:lnTo>
                      <a:pt x="64" y="77"/>
                    </a:lnTo>
                    <a:lnTo>
                      <a:pt x="79" y="69"/>
                    </a:lnTo>
                    <a:lnTo>
                      <a:pt x="79" y="45"/>
                    </a:lnTo>
                    <a:lnTo>
                      <a:pt x="79" y="23"/>
                    </a:lnTo>
                    <a:lnTo>
                      <a:pt x="93" y="23"/>
                    </a:lnTo>
                    <a:lnTo>
                      <a:pt x="105" y="23"/>
                    </a:lnTo>
                    <a:lnTo>
                      <a:pt x="119" y="23"/>
                    </a:lnTo>
                    <a:lnTo>
                      <a:pt x="131" y="23"/>
                    </a:lnTo>
                    <a:lnTo>
                      <a:pt x="132" y="0"/>
                    </a:lnTo>
                    <a:lnTo>
                      <a:pt x="146" y="10"/>
                    </a:lnTo>
                    <a:lnTo>
                      <a:pt x="160" y="20"/>
                    </a:lnTo>
                    <a:lnTo>
                      <a:pt x="176" y="31"/>
                    </a:lnTo>
                    <a:lnTo>
                      <a:pt x="190" y="41"/>
                    </a:lnTo>
                    <a:lnTo>
                      <a:pt x="177" y="41"/>
                    </a:lnTo>
                    <a:lnTo>
                      <a:pt x="163" y="41"/>
                    </a:lnTo>
                    <a:lnTo>
                      <a:pt x="164" y="60"/>
                    </a:lnTo>
                    <a:lnTo>
                      <a:pt x="166" y="79"/>
                    </a:lnTo>
                    <a:lnTo>
                      <a:pt x="167" y="98"/>
                    </a:lnTo>
                    <a:lnTo>
                      <a:pt x="169" y="117"/>
                    </a:lnTo>
                    <a:lnTo>
                      <a:pt x="170" y="136"/>
                    </a:lnTo>
                    <a:lnTo>
                      <a:pt x="172" y="156"/>
                    </a:lnTo>
                    <a:lnTo>
                      <a:pt x="174" y="174"/>
                    </a:lnTo>
                    <a:lnTo>
                      <a:pt x="177" y="193"/>
                    </a:lnTo>
                    <a:lnTo>
                      <a:pt x="181" y="196"/>
                    </a:lnTo>
                    <a:lnTo>
                      <a:pt x="178" y="211"/>
                    </a:lnTo>
                    <a:lnTo>
                      <a:pt x="163" y="211"/>
                    </a:lnTo>
                    <a:lnTo>
                      <a:pt x="148" y="211"/>
                    </a:lnTo>
                    <a:lnTo>
                      <a:pt x="133" y="211"/>
                    </a:lnTo>
                    <a:lnTo>
                      <a:pt x="119" y="211"/>
                    </a:lnTo>
                    <a:lnTo>
                      <a:pt x="116" y="209"/>
                    </a:lnTo>
                    <a:lnTo>
                      <a:pt x="96" y="215"/>
                    </a:lnTo>
                    <a:lnTo>
                      <a:pt x="92" y="215"/>
                    </a:lnTo>
                    <a:lnTo>
                      <a:pt x="82" y="210"/>
                    </a:lnTo>
                    <a:lnTo>
                      <a:pt x="75" y="225"/>
                    </a:lnTo>
                    <a:lnTo>
                      <a:pt x="72" y="224"/>
                    </a:lnTo>
                    <a:lnTo>
                      <a:pt x="60" y="212"/>
                    </a:lnTo>
                    <a:lnTo>
                      <a:pt x="49" y="200"/>
                    </a:lnTo>
                    <a:lnTo>
                      <a:pt x="35" y="191"/>
                    </a:lnTo>
                    <a:lnTo>
                      <a:pt x="22" y="192"/>
                    </a:lnTo>
                    <a:lnTo>
                      <a:pt x="10" y="194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03" name="Freeform 591"/>
              <p:cNvSpPr>
                <a:spLocks/>
              </p:cNvSpPr>
              <p:nvPr/>
            </p:nvSpPr>
            <p:spPr bwMode="auto">
              <a:xfrm>
                <a:off x="2497" y="2043"/>
                <a:ext cx="190" cy="225"/>
              </a:xfrm>
              <a:custGeom>
                <a:avLst/>
                <a:gdLst/>
                <a:ahLst/>
                <a:cxnLst>
                  <a:cxn ang="0">
                    <a:pos x="10" y="194"/>
                  </a:cxn>
                  <a:cxn ang="0">
                    <a:pos x="7" y="201"/>
                  </a:cxn>
                  <a:cxn ang="0">
                    <a:pos x="11" y="180"/>
                  </a:cxn>
                  <a:cxn ang="0">
                    <a:pos x="15" y="159"/>
                  </a:cxn>
                  <a:cxn ang="0">
                    <a:pos x="10" y="142"/>
                  </a:cxn>
                  <a:cxn ang="0">
                    <a:pos x="11" y="123"/>
                  </a:cxn>
                  <a:cxn ang="0">
                    <a:pos x="0" y="112"/>
                  </a:cxn>
                  <a:cxn ang="0">
                    <a:pos x="0" y="117"/>
                  </a:cxn>
                  <a:cxn ang="0">
                    <a:pos x="1" y="107"/>
                  </a:cxn>
                  <a:cxn ang="0">
                    <a:pos x="18" y="107"/>
                  </a:cxn>
                  <a:cxn ang="0">
                    <a:pos x="33" y="107"/>
                  </a:cxn>
                  <a:cxn ang="0">
                    <a:pos x="47" y="107"/>
                  </a:cxn>
                  <a:cxn ang="0">
                    <a:pos x="63" y="107"/>
                  </a:cxn>
                  <a:cxn ang="0">
                    <a:pos x="63" y="91"/>
                  </a:cxn>
                  <a:cxn ang="0">
                    <a:pos x="64" y="77"/>
                  </a:cxn>
                  <a:cxn ang="0">
                    <a:pos x="79" y="69"/>
                  </a:cxn>
                  <a:cxn ang="0">
                    <a:pos x="79" y="45"/>
                  </a:cxn>
                  <a:cxn ang="0">
                    <a:pos x="79" y="23"/>
                  </a:cxn>
                  <a:cxn ang="0">
                    <a:pos x="93" y="23"/>
                  </a:cxn>
                  <a:cxn ang="0">
                    <a:pos x="105" y="23"/>
                  </a:cxn>
                  <a:cxn ang="0">
                    <a:pos x="119" y="23"/>
                  </a:cxn>
                  <a:cxn ang="0">
                    <a:pos x="131" y="23"/>
                  </a:cxn>
                  <a:cxn ang="0">
                    <a:pos x="132" y="0"/>
                  </a:cxn>
                  <a:cxn ang="0">
                    <a:pos x="146" y="10"/>
                  </a:cxn>
                  <a:cxn ang="0">
                    <a:pos x="160" y="20"/>
                  </a:cxn>
                  <a:cxn ang="0">
                    <a:pos x="176" y="31"/>
                  </a:cxn>
                  <a:cxn ang="0">
                    <a:pos x="190" y="41"/>
                  </a:cxn>
                  <a:cxn ang="0">
                    <a:pos x="177" y="41"/>
                  </a:cxn>
                  <a:cxn ang="0">
                    <a:pos x="163" y="41"/>
                  </a:cxn>
                  <a:cxn ang="0">
                    <a:pos x="164" y="60"/>
                  </a:cxn>
                  <a:cxn ang="0">
                    <a:pos x="166" y="79"/>
                  </a:cxn>
                  <a:cxn ang="0">
                    <a:pos x="167" y="98"/>
                  </a:cxn>
                  <a:cxn ang="0">
                    <a:pos x="169" y="117"/>
                  </a:cxn>
                  <a:cxn ang="0">
                    <a:pos x="170" y="136"/>
                  </a:cxn>
                  <a:cxn ang="0">
                    <a:pos x="172" y="156"/>
                  </a:cxn>
                  <a:cxn ang="0">
                    <a:pos x="174" y="174"/>
                  </a:cxn>
                  <a:cxn ang="0">
                    <a:pos x="177" y="193"/>
                  </a:cxn>
                  <a:cxn ang="0">
                    <a:pos x="181" y="196"/>
                  </a:cxn>
                  <a:cxn ang="0">
                    <a:pos x="178" y="211"/>
                  </a:cxn>
                  <a:cxn ang="0">
                    <a:pos x="163" y="211"/>
                  </a:cxn>
                  <a:cxn ang="0">
                    <a:pos x="148" y="211"/>
                  </a:cxn>
                  <a:cxn ang="0">
                    <a:pos x="133" y="211"/>
                  </a:cxn>
                  <a:cxn ang="0">
                    <a:pos x="119" y="211"/>
                  </a:cxn>
                  <a:cxn ang="0">
                    <a:pos x="116" y="209"/>
                  </a:cxn>
                  <a:cxn ang="0">
                    <a:pos x="96" y="215"/>
                  </a:cxn>
                  <a:cxn ang="0">
                    <a:pos x="92" y="215"/>
                  </a:cxn>
                  <a:cxn ang="0">
                    <a:pos x="82" y="210"/>
                  </a:cxn>
                  <a:cxn ang="0">
                    <a:pos x="75" y="225"/>
                  </a:cxn>
                  <a:cxn ang="0">
                    <a:pos x="72" y="224"/>
                  </a:cxn>
                  <a:cxn ang="0">
                    <a:pos x="60" y="212"/>
                  </a:cxn>
                  <a:cxn ang="0">
                    <a:pos x="49" y="200"/>
                  </a:cxn>
                  <a:cxn ang="0">
                    <a:pos x="35" y="191"/>
                  </a:cxn>
                  <a:cxn ang="0">
                    <a:pos x="22" y="192"/>
                  </a:cxn>
                  <a:cxn ang="0">
                    <a:pos x="10" y="194"/>
                  </a:cxn>
                </a:cxnLst>
                <a:rect l="0" t="0" r="r" b="b"/>
                <a:pathLst>
                  <a:path w="190" h="225">
                    <a:moveTo>
                      <a:pt x="10" y="194"/>
                    </a:moveTo>
                    <a:lnTo>
                      <a:pt x="7" y="201"/>
                    </a:lnTo>
                    <a:lnTo>
                      <a:pt x="11" y="180"/>
                    </a:lnTo>
                    <a:lnTo>
                      <a:pt x="15" y="159"/>
                    </a:lnTo>
                    <a:lnTo>
                      <a:pt x="10" y="142"/>
                    </a:lnTo>
                    <a:lnTo>
                      <a:pt x="11" y="123"/>
                    </a:lnTo>
                    <a:lnTo>
                      <a:pt x="0" y="112"/>
                    </a:lnTo>
                    <a:lnTo>
                      <a:pt x="0" y="117"/>
                    </a:lnTo>
                    <a:lnTo>
                      <a:pt x="1" y="107"/>
                    </a:lnTo>
                    <a:lnTo>
                      <a:pt x="18" y="107"/>
                    </a:lnTo>
                    <a:lnTo>
                      <a:pt x="33" y="107"/>
                    </a:lnTo>
                    <a:lnTo>
                      <a:pt x="47" y="107"/>
                    </a:lnTo>
                    <a:lnTo>
                      <a:pt x="63" y="107"/>
                    </a:lnTo>
                    <a:lnTo>
                      <a:pt x="63" y="91"/>
                    </a:lnTo>
                    <a:lnTo>
                      <a:pt x="64" y="77"/>
                    </a:lnTo>
                    <a:lnTo>
                      <a:pt x="79" y="69"/>
                    </a:lnTo>
                    <a:lnTo>
                      <a:pt x="79" y="45"/>
                    </a:lnTo>
                    <a:lnTo>
                      <a:pt x="79" y="23"/>
                    </a:lnTo>
                    <a:lnTo>
                      <a:pt x="93" y="23"/>
                    </a:lnTo>
                    <a:lnTo>
                      <a:pt x="105" y="23"/>
                    </a:lnTo>
                    <a:lnTo>
                      <a:pt x="119" y="23"/>
                    </a:lnTo>
                    <a:lnTo>
                      <a:pt x="131" y="23"/>
                    </a:lnTo>
                    <a:lnTo>
                      <a:pt x="132" y="0"/>
                    </a:lnTo>
                    <a:lnTo>
                      <a:pt x="146" y="10"/>
                    </a:lnTo>
                    <a:lnTo>
                      <a:pt x="160" y="20"/>
                    </a:lnTo>
                    <a:lnTo>
                      <a:pt x="176" y="31"/>
                    </a:lnTo>
                    <a:lnTo>
                      <a:pt x="190" y="41"/>
                    </a:lnTo>
                    <a:lnTo>
                      <a:pt x="177" y="41"/>
                    </a:lnTo>
                    <a:lnTo>
                      <a:pt x="163" y="41"/>
                    </a:lnTo>
                    <a:lnTo>
                      <a:pt x="164" y="60"/>
                    </a:lnTo>
                    <a:lnTo>
                      <a:pt x="166" y="79"/>
                    </a:lnTo>
                    <a:lnTo>
                      <a:pt x="167" y="98"/>
                    </a:lnTo>
                    <a:lnTo>
                      <a:pt x="169" y="117"/>
                    </a:lnTo>
                    <a:lnTo>
                      <a:pt x="170" y="136"/>
                    </a:lnTo>
                    <a:lnTo>
                      <a:pt x="172" y="156"/>
                    </a:lnTo>
                    <a:lnTo>
                      <a:pt x="174" y="174"/>
                    </a:lnTo>
                    <a:lnTo>
                      <a:pt x="177" y="193"/>
                    </a:lnTo>
                    <a:lnTo>
                      <a:pt x="181" y="196"/>
                    </a:lnTo>
                    <a:lnTo>
                      <a:pt x="178" y="211"/>
                    </a:lnTo>
                    <a:lnTo>
                      <a:pt x="163" y="211"/>
                    </a:lnTo>
                    <a:lnTo>
                      <a:pt x="148" y="211"/>
                    </a:lnTo>
                    <a:lnTo>
                      <a:pt x="133" y="211"/>
                    </a:lnTo>
                    <a:lnTo>
                      <a:pt x="119" y="211"/>
                    </a:lnTo>
                    <a:lnTo>
                      <a:pt x="116" y="209"/>
                    </a:lnTo>
                    <a:lnTo>
                      <a:pt x="96" y="215"/>
                    </a:lnTo>
                    <a:lnTo>
                      <a:pt x="92" y="215"/>
                    </a:lnTo>
                    <a:lnTo>
                      <a:pt x="82" y="210"/>
                    </a:lnTo>
                    <a:lnTo>
                      <a:pt x="75" y="225"/>
                    </a:lnTo>
                    <a:lnTo>
                      <a:pt x="72" y="224"/>
                    </a:lnTo>
                    <a:lnTo>
                      <a:pt x="60" y="212"/>
                    </a:lnTo>
                    <a:lnTo>
                      <a:pt x="49" y="200"/>
                    </a:lnTo>
                    <a:lnTo>
                      <a:pt x="35" y="191"/>
                    </a:lnTo>
                    <a:lnTo>
                      <a:pt x="22" y="192"/>
                    </a:lnTo>
                    <a:lnTo>
                      <a:pt x="10" y="194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63" name="Group 592"/>
            <p:cNvGrpSpPr>
              <a:grpSpLocks/>
            </p:cNvGrpSpPr>
            <p:nvPr/>
          </p:nvGrpSpPr>
          <p:grpSpPr bwMode="auto">
            <a:xfrm>
              <a:off x="3889842" y="2777330"/>
              <a:ext cx="308084" cy="243046"/>
              <a:chOff x="2559" y="1889"/>
              <a:chExt cx="186" cy="147"/>
            </a:xfrm>
            <a:solidFill>
              <a:srgbClr val="00B050"/>
            </a:solidFill>
            <a:effectLst/>
          </p:grpSpPr>
          <p:sp>
            <p:nvSpPr>
              <p:cNvPr id="6805" name="Freeform 593"/>
              <p:cNvSpPr>
                <a:spLocks/>
              </p:cNvSpPr>
              <p:nvPr/>
            </p:nvSpPr>
            <p:spPr bwMode="auto">
              <a:xfrm>
                <a:off x="2559" y="1889"/>
                <a:ext cx="186" cy="147"/>
              </a:xfrm>
              <a:custGeom>
                <a:avLst/>
                <a:gdLst/>
                <a:ahLst/>
                <a:cxnLst>
                  <a:cxn ang="0">
                    <a:pos x="96" y="37"/>
                  </a:cxn>
                  <a:cxn ang="0">
                    <a:pos x="83" y="46"/>
                  </a:cxn>
                  <a:cxn ang="0">
                    <a:pos x="68" y="55"/>
                  </a:cxn>
                  <a:cxn ang="0">
                    <a:pos x="61" y="68"/>
                  </a:cxn>
                  <a:cxn ang="0">
                    <a:pos x="54" y="81"/>
                  </a:cxn>
                  <a:cxn ang="0">
                    <a:pos x="55" y="98"/>
                  </a:cxn>
                  <a:cxn ang="0">
                    <a:pos x="48" y="110"/>
                  </a:cxn>
                  <a:cxn ang="0">
                    <a:pos x="41" y="124"/>
                  </a:cxn>
                  <a:cxn ang="0">
                    <a:pos x="30" y="132"/>
                  </a:cxn>
                  <a:cxn ang="0">
                    <a:pos x="17" y="139"/>
                  </a:cxn>
                  <a:cxn ang="0">
                    <a:pos x="0" y="147"/>
                  </a:cxn>
                  <a:cxn ang="0">
                    <a:pos x="17" y="147"/>
                  </a:cxn>
                  <a:cxn ang="0">
                    <a:pos x="35" y="147"/>
                  </a:cxn>
                  <a:cxn ang="0">
                    <a:pos x="52" y="147"/>
                  </a:cxn>
                  <a:cxn ang="0">
                    <a:pos x="69" y="147"/>
                  </a:cxn>
                  <a:cxn ang="0">
                    <a:pos x="73" y="126"/>
                  </a:cxn>
                  <a:cxn ang="0">
                    <a:pos x="85" y="120"/>
                  </a:cxn>
                  <a:cxn ang="0">
                    <a:pos x="97" y="113"/>
                  </a:cxn>
                  <a:cxn ang="0">
                    <a:pos x="110" y="106"/>
                  </a:cxn>
                  <a:cxn ang="0">
                    <a:pos x="124" y="101"/>
                  </a:cxn>
                  <a:cxn ang="0">
                    <a:pos x="135" y="93"/>
                  </a:cxn>
                  <a:cxn ang="0">
                    <a:pos x="146" y="86"/>
                  </a:cxn>
                  <a:cxn ang="0">
                    <a:pos x="146" y="75"/>
                  </a:cxn>
                  <a:cxn ang="0">
                    <a:pos x="166" y="67"/>
                  </a:cxn>
                  <a:cxn ang="0">
                    <a:pos x="183" y="66"/>
                  </a:cxn>
                  <a:cxn ang="0">
                    <a:pos x="186" y="60"/>
                  </a:cxn>
                  <a:cxn ang="0">
                    <a:pos x="176" y="45"/>
                  </a:cxn>
                  <a:cxn ang="0">
                    <a:pos x="174" y="32"/>
                  </a:cxn>
                  <a:cxn ang="0">
                    <a:pos x="172" y="20"/>
                  </a:cxn>
                  <a:cxn ang="0">
                    <a:pos x="168" y="14"/>
                  </a:cxn>
                  <a:cxn ang="0">
                    <a:pos x="158" y="11"/>
                  </a:cxn>
                  <a:cxn ang="0">
                    <a:pos x="154" y="12"/>
                  </a:cxn>
                  <a:cxn ang="0">
                    <a:pos x="129" y="10"/>
                  </a:cxn>
                  <a:cxn ang="0">
                    <a:pos x="121" y="0"/>
                  </a:cxn>
                  <a:cxn ang="0">
                    <a:pos x="111" y="8"/>
                  </a:cxn>
                  <a:cxn ang="0">
                    <a:pos x="103" y="23"/>
                  </a:cxn>
                  <a:cxn ang="0">
                    <a:pos x="96" y="37"/>
                  </a:cxn>
                </a:cxnLst>
                <a:rect l="0" t="0" r="r" b="b"/>
                <a:pathLst>
                  <a:path w="186" h="147">
                    <a:moveTo>
                      <a:pt x="96" y="37"/>
                    </a:moveTo>
                    <a:lnTo>
                      <a:pt x="83" y="46"/>
                    </a:lnTo>
                    <a:lnTo>
                      <a:pt x="68" y="55"/>
                    </a:lnTo>
                    <a:lnTo>
                      <a:pt x="61" y="68"/>
                    </a:lnTo>
                    <a:lnTo>
                      <a:pt x="54" y="81"/>
                    </a:lnTo>
                    <a:lnTo>
                      <a:pt x="55" y="98"/>
                    </a:lnTo>
                    <a:lnTo>
                      <a:pt x="48" y="110"/>
                    </a:lnTo>
                    <a:lnTo>
                      <a:pt x="41" y="124"/>
                    </a:lnTo>
                    <a:lnTo>
                      <a:pt x="30" y="132"/>
                    </a:lnTo>
                    <a:lnTo>
                      <a:pt x="17" y="139"/>
                    </a:lnTo>
                    <a:lnTo>
                      <a:pt x="0" y="147"/>
                    </a:lnTo>
                    <a:lnTo>
                      <a:pt x="17" y="147"/>
                    </a:lnTo>
                    <a:lnTo>
                      <a:pt x="35" y="147"/>
                    </a:lnTo>
                    <a:lnTo>
                      <a:pt x="52" y="147"/>
                    </a:lnTo>
                    <a:lnTo>
                      <a:pt x="69" y="147"/>
                    </a:lnTo>
                    <a:lnTo>
                      <a:pt x="73" y="126"/>
                    </a:lnTo>
                    <a:lnTo>
                      <a:pt x="85" y="120"/>
                    </a:lnTo>
                    <a:lnTo>
                      <a:pt x="97" y="113"/>
                    </a:lnTo>
                    <a:lnTo>
                      <a:pt x="110" y="106"/>
                    </a:lnTo>
                    <a:lnTo>
                      <a:pt x="124" y="101"/>
                    </a:lnTo>
                    <a:lnTo>
                      <a:pt x="135" y="93"/>
                    </a:lnTo>
                    <a:lnTo>
                      <a:pt x="146" y="86"/>
                    </a:lnTo>
                    <a:lnTo>
                      <a:pt x="146" y="75"/>
                    </a:lnTo>
                    <a:lnTo>
                      <a:pt x="166" y="67"/>
                    </a:lnTo>
                    <a:lnTo>
                      <a:pt x="183" y="66"/>
                    </a:lnTo>
                    <a:lnTo>
                      <a:pt x="186" y="60"/>
                    </a:lnTo>
                    <a:lnTo>
                      <a:pt x="176" y="45"/>
                    </a:lnTo>
                    <a:lnTo>
                      <a:pt x="174" y="32"/>
                    </a:lnTo>
                    <a:lnTo>
                      <a:pt x="172" y="20"/>
                    </a:lnTo>
                    <a:lnTo>
                      <a:pt x="168" y="14"/>
                    </a:lnTo>
                    <a:lnTo>
                      <a:pt x="158" y="11"/>
                    </a:lnTo>
                    <a:lnTo>
                      <a:pt x="154" y="12"/>
                    </a:lnTo>
                    <a:lnTo>
                      <a:pt x="129" y="10"/>
                    </a:lnTo>
                    <a:lnTo>
                      <a:pt x="121" y="0"/>
                    </a:lnTo>
                    <a:lnTo>
                      <a:pt x="111" y="8"/>
                    </a:lnTo>
                    <a:lnTo>
                      <a:pt x="103" y="23"/>
                    </a:lnTo>
                    <a:lnTo>
                      <a:pt x="96" y="37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06" name="Freeform 594"/>
              <p:cNvSpPr>
                <a:spLocks/>
              </p:cNvSpPr>
              <p:nvPr/>
            </p:nvSpPr>
            <p:spPr bwMode="auto">
              <a:xfrm>
                <a:off x="2559" y="1889"/>
                <a:ext cx="186" cy="147"/>
              </a:xfrm>
              <a:custGeom>
                <a:avLst/>
                <a:gdLst/>
                <a:ahLst/>
                <a:cxnLst>
                  <a:cxn ang="0">
                    <a:pos x="96" y="37"/>
                  </a:cxn>
                  <a:cxn ang="0">
                    <a:pos x="83" y="46"/>
                  </a:cxn>
                  <a:cxn ang="0">
                    <a:pos x="68" y="55"/>
                  </a:cxn>
                  <a:cxn ang="0">
                    <a:pos x="61" y="68"/>
                  </a:cxn>
                  <a:cxn ang="0">
                    <a:pos x="54" y="81"/>
                  </a:cxn>
                  <a:cxn ang="0">
                    <a:pos x="55" y="98"/>
                  </a:cxn>
                  <a:cxn ang="0">
                    <a:pos x="48" y="110"/>
                  </a:cxn>
                  <a:cxn ang="0">
                    <a:pos x="41" y="124"/>
                  </a:cxn>
                  <a:cxn ang="0">
                    <a:pos x="30" y="132"/>
                  </a:cxn>
                  <a:cxn ang="0">
                    <a:pos x="17" y="139"/>
                  </a:cxn>
                  <a:cxn ang="0">
                    <a:pos x="0" y="147"/>
                  </a:cxn>
                  <a:cxn ang="0">
                    <a:pos x="17" y="147"/>
                  </a:cxn>
                  <a:cxn ang="0">
                    <a:pos x="35" y="147"/>
                  </a:cxn>
                  <a:cxn ang="0">
                    <a:pos x="52" y="147"/>
                  </a:cxn>
                  <a:cxn ang="0">
                    <a:pos x="69" y="147"/>
                  </a:cxn>
                  <a:cxn ang="0">
                    <a:pos x="73" y="126"/>
                  </a:cxn>
                  <a:cxn ang="0">
                    <a:pos x="85" y="120"/>
                  </a:cxn>
                  <a:cxn ang="0">
                    <a:pos x="97" y="113"/>
                  </a:cxn>
                  <a:cxn ang="0">
                    <a:pos x="110" y="106"/>
                  </a:cxn>
                  <a:cxn ang="0">
                    <a:pos x="124" y="101"/>
                  </a:cxn>
                  <a:cxn ang="0">
                    <a:pos x="135" y="93"/>
                  </a:cxn>
                  <a:cxn ang="0">
                    <a:pos x="146" y="86"/>
                  </a:cxn>
                  <a:cxn ang="0">
                    <a:pos x="146" y="75"/>
                  </a:cxn>
                  <a:cxn ang="0">
                    <a:pos x="166" y="67"/>
                  </a:cxn>
                  <a:cxn ang="0">
                    <a:pos x="183" y="66"/>
                  </a:cxn>
                  <a:cxn ang="0">
                    <a:pos x="186" y="60"/>
                  </a:cxn>
                  <a:cxn ang="0">
                    <a:pos x="176" y="45"/>
                  </a:cxn>
                  <a:cxn ang="0">
                    <a:pos x="174" y="32"/>
                  </a:cxn>
                  <a:cxn ang="0">
                    <a:pos x="172" y="20"/>
                  </a:cxn>
                  <a:cxn ang="0">
                    <a:pos x="168" y="14"/>
                  </a:cxn>
                  <a:cxn ang="0">
                    <a:pos x="158" y="11"/>
                  </a:cxn>
                  <a:cxn ang="0">
                    <a:pos x="154" y="12"/>
                  </a:cxn>
                  <a:cxn ang="0">
                    <a:pos x="129" y="10"/>
                  </a:cxn>
                  <a:cxn ang="0">
                    <a:pos x="121" y="0"/>
                  </a:cxn>
                  <a:cxn ang="0">
                    <a:pos x="111" y="8"/>
                  </a:cxn>
                  <a:cxn ang="0">
                    <a:pos x="103" y="23"/>
                  </a:cxn>
                  <a:cxn ang="0">
                    <a:pos x="96" y="37"/>
                  </a:cxn>
                </a:cxnLst>
                <a:rect l="0" t="0" r="r" b="b"/>
                <a:pathLst>
                  <a:path w="186" h="147">
                    <a:moveTo>
                      <a:pt x="96" y="37"/>
                    </a:moveTo>
                    <a:lnTo>
                      <a:pt x="83" y="46"/>
                    </a:lnTo>
                    <a:lnTo>
                      <a:pt x="68" y="55"/>
                    </a:lnTo>
                    <a:lnTo>
                      <a:pt x="61" y="68"/>
                    </a:lnTo>
                    <a:lnTo>
                      <a:pt x="54" y="81"/>
                    </a:lnTo>
                    <a:lnTo>
                      <a:pt x="55" y="98"/>
                    </a:lnTo>
                    <a:lnTo>
                      <a:pt x="48" y="110"/>
                    </a:lnTo>
                    <a:lnTo>
                      <a:pt x="41" y="124"/>
                    </a:lnTo>
                    <a:lnTo>
                      <a:pt x="30" y="132"/>
                    </a:lnTo>
                    <a:lnTo>
                      <a:pt x="17" y="139"/>
                    </a:lnTo>
                    <a:lnTo>
                      <a:pt x="0" y="147"/>
                    </a:lnTo>
                    <a:lnTo>
                      <a:pt x="17" y="147"/>
                    </a:lnTo>
                    <a:lnTo>
                      <a:pt x="35" y="147"/>
                    </a:lnTo>
                    <a:lnTo>
                      <a:pt x="52" y="147"/>
                    </a:lnTo>
                    <a:lnTo>
                      <a:pt x="69" y="147"/>
                    </a:lnTo>
                    <a:lnTo>
                      <a:pt x="73" y="126"/>
                    </a:lnTo>
                    <a:lnTo>
                      <a:pt x="85" y="120"/>
                    </a:lnTo>
                    <a:lnTo>
                      <a:pt x="97" y="113"/>
                    </a:lnTo>
                    <a:lnTo>
                      <a:pt x="110" y="106"/>
                    </a:lnTo>
                    <a:lnTo>
                      <a:pt x="124" y="101"/>
                    </a:lnTo>
                    <a:lnTo>
                      <a:pt x="135" y="93"/>
                    </a:lnTo>
                    <a:lnTo>
                      <a:pt x="146" y="86"/>
                    </a:lnTo>
                    <a:lnTo>
                      <a:pt x="146" y="75"/>
                    </a:lnTo>
                    <a:lnTo>
                      <a:pt x="166" y="67"/>
                    </a:lnTo>
                    <a:lnTo>
                      <a:pt x="183" y="66"/>
                    </a:lnTo>
                    <a:lnTo>
                      <a:pt x="186" y="60"/>
                    </a:lnTo>
                    <a:lnTo>
                      <a:pt x="176" y="45"/>
                    </a:lnTo>
                    <a:lnTo>
                      <a:pt x="174" y="32"/>
                    </a:lnTo>
                    <a:lnTo>
                      <a:pt x="172" y="20"/>
                    </a:lnTo>
                    <a:lnTo>
                      <a:pt x="168" y="14"/>
                    </a:lnTo>
                    <a:lnTo>
                      <a:pt x="158" y="11"/>
                    </a:lnTo>
                    <a:lnTo>
                      <a:pt x="154" y="12"/>
                    </a:lnTo>
                    <a:lnTo>
                      <a:pt x="129" y="10"/>
                    </a:lnTo>
                    <a:lnTo>
                      <a:pt x="121" y="0"/>
                    </a:lnTo>
                    <a:lnTo>
                      <a:pt x="111" y="8"/>
                    </a:lnTo>
                    <a:lnTo>
                      <a:pt x="103" y="23"/>
                    </a:lnTo>
                    <a:lnTo>
                      <a:pt x="96" y="37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66" name="Group 595"/>
            <p:cNvGrpSpPr>
              <a:grpSpLocks/>
            </p:cNvGrpSpPr>
            <p:nvPr/>
          </p:nvGrpSpPr>
          <p:grpSpPr bwMode="auto">
            <a:xfrm>
              <a:off x="4230883" y="3144629"/>
              <a:ext cx="408390" cy="349549"/>
              <a:chOff x="2765" y="2111"/>
              <a:chExt cx="245" cy="211"/>
            </a:xfrm>
            <a:solidFill>
              <a:srgbClr val="FFFFFF"/>
            </a:solidFill>
            <a:effectLst/>
          </p:grpSpPr>
          <p:sp>
            <p:nvSpPr>
              <p:cNvPr id="6808" name="Freeform 596"/>
              <p:cNvSpPr>
                <a:spLocks/>
              </p:cNvSpPr>
              <p:nvPr/>
            </p:nvSpPr>
            <p:spPr bwMode="auto">
              <a:xfrm>
                <a:off x="2765" y="2111"/>
                <a:ext cx="245" cy="211"/>
              </a:xfrm>
              <a:custGeom>
                <a:avLst/>
                <a:gdLst/>
                <a:ahLst/>
                <a:cxnLst>
                  <a:cxn ang="0">
                    <a:pos x="26" y="193"/>
                  </a:cxn>
                  <a:cxn ang="0">
                    <a:pos x="21" y="195"/>
                  </a:cxn>
                  <a:cxn ang="0">
                    <a:pos x="11" y="187"/>
                  </a:cxn>
                  <a:cxn ang="0">
                    <a:pos x="12" y="181"/>
                  </a:cxn>
                  <a:cxn ang="0">
                    <a:pos x="14" y="181"/>
                  </a:cxn>
                  <a:cxn ang="0">
                    <a:pos x="1" y="167"/>
                  </a:cxn>
                  <a:cxn ang="0">
                    <a:pos x="0" y="152"/>
                  </a:cxn>
                  <a:cxn ang="0">
                    <a:pos x="2" y="153"/>
                  </a:cxn>
                  <a:cxn ang="0">
                    <a:pos x="17" y="147"/>
                  </a:cxn>
                  <a:cxn ang="0">
                    <a:pos x="33" y="146"/>
                  </a:cxn>
                  <a:cxn ang="0">
                    <a:pos x="51" y="145"/>
                  </a:cxn>
                  <a:cxn ang="0">
                    <a:pos x="59" y="130"/>
                  </a:cxn>
                  <a:cxn ang="0">
                    <a:pos x="60" y="118"/>
                  </a:cxn>
                  <a:cxn ang="0">
                    <a:pos x="60" y="104"/>
                  </a:cxn>
                  <a:cxn ang="0">
                    <a:pos x="61" y="91"/>
                  </a:cxn>
                  <a:cxn ang="0">
                    <a:pos x="62" y="78"/>
                  </a:cxn>
                  <a:cxn ang="0">
                    <a:pos x="74" y="75"/>
                  </a:cxn>
                  <a:cxn ang="0">
                    <a:pos x="86" y="72"/>
                  </a:cxn>
                  <a:cxn ang="0">
                    <a:pos x="99" y="59"/>
                  </a:cxn>
                  <a:cxn ang="0">
                    <a:pos x="113" y="47"/>
                  </a:cxn>
                  <a:cxn ang="0">
                    <a:pos x="129" y="35"/>
                  </a:cxn>
                  <a:cxn ang="0">
                    <a:pos x="147" y="23"/>
                  </a:cxn>
                  <a:cxn ang="0">
                    <a:pos x="166" y="11"/>
                  </a:cxn>
                  <a:cxn ang="0">
                    <a:pos x="182" y="0"/>
                  </a:cxn>
                  <a:cxn ang="0">
                    <a:pos x="204" y="4"/>
                  </a:cxn>
                  <a:cxn ang="0">
                    <a:pos x="216" y="15"/>
                  </a:cxn>
                  <a:cxn ang="0">
                    <a:pos x="227" y="9"/>
                  </a:cxn>
                  <a:cxn ang="0">
                    <a:pos x="228" y="9"/>
                  </a:cxn>
                  <a:cxn ang="0">
                    <a:pos x="231" y="22"/>
                  </a:cxn>
                  <a:cxn ang="0">
                    <a:pos x="232" y="35"/>
                  </a:cxn>
                  <a:cxn ang="0">
                    <a:pos x="245" y="56"/>
                  </a:cxn>
                  <a:cxn ang="0">
                    <a:pos x="242" y="64"/>
                  </a:cxn>
                  <a:cxn ang="0">
                    <a:pos x="241" y="77"/>
                  </a:cxn>
                  <a:cxn ang="0">
                    <a:pos x="239" y="91"/>
                  </a:cxn>
                  <a:cxn ang="0">
                    <a:pos x="239" y="104"/>
                  </a:cxn>
                  <a:cxn ang="0">
                    <a:pos x="238" y="119"/>
                  </a:cxn>
                  <a:cxn ang="0">
                    <a:pos x="232" y="129"/>
                  </a:cxn>
                  <a:cxn ang="0">
                    <a:pos x="224" y="140"/>
                  </a:cxn>
                  <a:cxn ang="0">
                    <a:pos x="217" y="149"/>
                  </a:cxn>
                  <a:cxn ang="0">
                    <a:pos x="210" y="160"/>
                  </a:cxn>
                  <a:cxn ang="0">
                    <a:pos x="211" y="176"/>
                  </a:cxn>
                  <a:cxn ang="0">
                    <a:pos x="193" y="186"/>
                  </a:cxn>
                  <a:cxn ang="0">
                    <a:pos x="178" y="185"/>
                  </a:cxn>
                  <a:cxn ang="0">
                    <a:pos x="160" y="182"/>
                  </a:cxn>
                  <a:cxn ang="0">
                    <a:pos x="142" y="191"/>
                  </a:cxn>
                  <a:cxn ang="0">
                    <a:pos x="131" y="187"/>
                  </a:cxn>
                  <a:cxn ang="0">
                    <a:pos x="119" y="182"/>
                  </a:cxn>
                  <a:cxn ang="0">
                    <a:pos x="103" y="187"/>
                  </a:cxn>
                  <a:cxn ang="0">
                    <a:pos x="92" y="176"/>
                  </a:cxn>
                  <a:cxn ang="0">
                    <a:pos x="75" y="174"/>
                  </a:cxn>
                  <a:cxn ang="0">
                    <a:pos x="61" y="179"/>
                  </a:cxn>
                  <a:cxn ang="0">
                    <a:pos x="57" y="192"/>
                  </a:cxn>
                  <a:cxn ang="0">
                    <a:pos x="53" y="204"/>
                  </a:cxn>
                  <a:cxn ang="0">
                    <a:pos x="52" y="211"/>
                  </a:cxn>
                  <a:cxn ang="0">
                    <a:pos x="39" y="200"/>
                  </a:cxn>
                  <a:cxn ang="0">
                    <a:pos x="34" y="206"/>
                  </a:cxn>
                  <a:cxn ang="0">
                    <a:pos x="33" y="208"/>
                  </a:cxn>
                  <a:cxn ang="0">
                    <a:pos x="30" y="199"/>
                  </a:cxn>
                  <a:cxn ang="0">
                    <a:pos x="26" y="193"/>
                  </a:cxn>
                </a:cxnLst>
                <a:rect l="0" t="0" r="r" b="b"/>
                <a:pathLst>
                  <a:path w="245" h="211">
                    <a:moveTo>
                      <a:pt x="26" y="193"/>
                    </a:moveTo>
                    <a:lnTo>
                      <a:pt x="21" y="195"/>
                    </a:lnTo>
                    <a:lnTo>
                      <a:pt x="11" y="187"/>
                    </a:lnTo>
                    <a:lnTo>
                      <a:pt x="12" y="181"/>
                    </a:lnTo>
                    <a:lnTo>
                      <a:pt x="14" y="181"/>
                    </a:lnTo>
                    <a:lnTo>
                      <a:pt x="1" y="167"/>
                    </a:lnTo>
                    <a:lnTo>
                      <a:pt x="0" y="152"/>
                    </a:lnTo>
                    <a:lnTo>
                      <a:pt x="2" y="153"/>
                    </a:lnTo>
                    <a:lnTo>
                      <a:pt x="17" y="147"/>
                    </a:lnTo>
                    <a:lnTo>
                      <a:pt x="33" y="146"/>
                    </a:lnTo>
                    <a:lnTo>
                      <a:pt x="51" y="145"/>
                    </a:lnTo>
                    <a:lnTo>
                      <a:pt x="59" y="130"/>
                    </a:lnTo>
                    <a:lnTo>
                      <a:pt x="60" y="118"/>
                    </a:lnTo>
                    <a:lnTo>
                      <a:pt x="60" y="104"/>
                    </a:lnTo>
                    <a:lnTo>
                      <a:pt x="61" y="91"/>
                    </a:lnTo>
                    <a:lnTo>
                      <a:pt x="62" y="78"/>
                    </a:lnTo>
                    <a:lnTo>
                      <a:pt x="74" y="75"/>
                    </a:lnTo>
                    <a:lnTo>
                      <a:pt x="86" y="72"/>
                    </a:lnTo>
                    <a:lnTo>
                      <a:pt x="99" y="59"/>
                    </a:lnTo>
                    <a:lnTo>
                      <a:pt x="113" y="47"/>
                    </a:lnTo>
                    <a:lnTo>
                      <a:pt x="129" y="35"/>
                    </a:lnTo>
                    <a:lnTo>
                      <a:pt x="147" y="23"/>
                    </a:lnTo>
                    <a:lnTo>
                      <a:pt x="166" y="11"/>
                    </a:lnTo>
                    <a:lnTo>
                      <a:pt x="182" y="0"/>
                    </a:lnTo>
                    <a:lnTo>
                      <a:pt x="204" y="4"/>
                    </a:lnTo>
                    <a:lnTo>
                      <a:pt x="216" y="15"/>
                    </a:lnTo>
                    <a:lnTo>
                      <a:pt x="227" y="9"/>
                    </a:lnTo>
                    <a:lnTo>
                      <a:pt x="228" y="9"/>
                    </a:lnTo>
                    <a:lnTo>
                      <a:pt x="231" y="22"/>
                    </a:lnTo>
                    <a:lnTo>
                      <a:pt x="232" y="35"/>
                    </a:lnTo>
                    <a:lnTo>
                      <a:pt x="245" y="56"/>
                    </a:lnTo>
                    <a:lnTo>
                      <a:pt x="242" y="64"/>
                    </a:lnTo>
                    <a:lnTo>
                      <a:pt x="241" y="77"/>
                    </a:lnTo>
                    <a:lnTo>
                      <a:pt x="239" y="91"/>
                    </a:lnTo>
                    <a:lnTo>
                      <a:pt x="239" y="104"/>
                    </a:lnTo>
                    <a:lnTo>
                      <a:pt x="238" y="119"/>
                    </a:lnTo>
                    <a:lnTo>
                      <a:pt x="232" y="129"/>
                    </a:lnTo>
                    <a:lnTo>
                      <a:pt x="224" y="140"/>
                    </a:lnTo>
                    <a:lnTo>
                      <a:pt x="217" y="149"/>
                    </a:lnTo>
                    <a:lnTo>
                      <a:pt x="210" y="160"/>
                    </a:lnTo>
                    <a:lnTo>
                      <a:pt x="211" y="176"/>
                    </a:lnTo>
                    <a:lnTo>
                      <a:pt x="193" y="186"/>
                    </a:lnTo>
                    <a:lnTo>
                      <a:pt x="178" y="185"/>
                    </a:lnTo>
                    <a:lnTo>
                      <a:pt x="160" y="182"/>
                    </a:lnTo>
                    <a:lnTo>
                      <a:pt x="142" y="191"/>
                    </a:lnTo>
                    <a:lnTo>
                      <a:pt x="131" y="187"/>
                    </a:lnTo>
                    <a:lnTo>
                      <a:pt x="119" y="182"/>
                    </a:lnTo>
                    <a:lnTo>
                      <a:pt x="103" y="187"/>
                    </a:lnTo>
                    <a:lnTo>
                      <a:pt x="92" y="176"/>
                    </a:lnTo>
                    <a:lnTo>
                      <a:pt x="75" y="174"/>
                    </a:lnTo>
                    <a:lnTo>
                      <a:pt x="61" y="179"/>
                    </a:lnTo>
                    <a:lnTo>
                      <a:pt x="57" y="192"/>
                    </a:lnTo>
                    <a:lnTo>
                      <a:pt x="53" y="204"/>
                    </a:lnTo>
                    <a:lnTo>
                      <a:pt x="52" y="211"/>
                    </a:lnTo>
                    <a:lnTo>
                      <a:pt x="39" y="200"/>
                    </a:lnTo>
                    <a:lnTo>
                      <a:pt x="34" y="206"/>
                    </a:lnTo>
                    <a:lnTo>
                      <a:pt x="33" y="208"/>
                    </a:lnTo>
                    <a:lnTo>
                      <a:pt x="30" y="199"/>
                    </a:lnTo>
                    <a:lnTo>
                      <a:pt x="26" y="193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09" name="Freeform 597"/>
              <p:cNvSpPr>
                <a:spLocks/>
              </p:cNvSpPr>
              <p:nvPr/>
            </p:nvSpPr>
            <p:spPr bwMode="auto">
              <a:xfrm>
                <a:off x="2765" y="2111"/>
                <a:ext cx="245" cy="211"/>
              </a:xfrm>
              <a:custGeom>
                <a:avLst/>
                <a:gdLst/>
                <a:ahLst/>
                <a:cxnLst>
                  <a:cxn ang="0">
                    <a:pos x="26" y="193"/>
                  </a:cxn>
                  <a:cxn ang="0">
                    <a:pos x="21" y="195"/>
                  </a:cxn>
                  <a:cxn ang="0">
                    <a:pos x="11" y="187"/>
                  </a:cxn>
                  <a:cxn ang="0">
                    <a:pos x="12" y="181"/>
                  </a:cxn>
                  <a:cxn ang="0">
                    <a:pos x="14" y="181"/>
                  </a:cxn>
                  <a:cxn ang="0">
                    <a:pos x="1" y="167"/>
                  </a:cxn>
                  <a:cxn ang="0">
                    <a:pos x="0" y="152"/>
                  </a:cxn>
                  <a:cxn ang="0">
                    <a:pos x="2" y="153"/>
                  </a:cxn>
                  <a:cxn ang="0">
                    <a:pos x="17" y="147"/>
                  </a:cxn>
                  <a:cxn ang="0">
                    <a:pos x="33" y="146"/>
                  </a:cxn>
                  <a:cxn ang="0">
                    <a:pos x="51" y="145"/>
                  </a:cxn>
                  <a:cxn ang="0">
                    <a:pos x="59" y="130"/>
                  </a:cxn>
                  <a:cxn ang="0">
                    <a:pos x="60" y="118"/>
                  </a:cxn>
                  <a:cxn ang="0">
                    <a:pos x="60" y="104"/>
                  </a:cxn>
                  <a:cxn ang="0">
                    <a:pos x="61" y="91"/>
                  </a:cxn>
                  <a:cxn ang="0">
                    <a:pos x="62" y="78"/>
                  </a:cxn>
                  <a:cxn ang="0">
                    <a:pos x="74" y="75"/>
                  </a:cxn>
                  <a:cxn ang="0">
                    <a:pos x="86" y="72"/>
                  </a:cxn>
                  <a:cxn ang="0">
                    <a:pos x="99" y="59"/>
                  </a:cxn>
                  <a:cxn ang="0">
                    <a:pos x="113" y="47"/>
                  </a:cxn>
                  <a:cxn ang="0">
                    <a:pos x="129" y="35"/>
                  </a:cxn>
                  <a:cxn ang="0">
                    <a:pos x="147" y="23"/>
                  </a:cxn>
                  <a:cxn ang="0">
                    <a:pos x="166" y="11"/>
                  </a:cxn>
                  <a:cxn ang="0">
                    <a:pos x="182" y="0"/>
                  </a:cxn>
                  <a:cxn ang="0">
                    <a:pos x="204" y="4"/>
                  </a:cxn>
                  <a:cxn ang="0">
                    <a:pos x="216" y="15"/>
                  </a:cxn>
                  <a:cxn ang="0">
                    <a:pos x="227" y="9"/>
                  </a:cxn>
                  <a:cxn ang="0">
                    <a:pos x="228" y="9"/>
                  </a:cxn>
                  <a:cxn ang="0">
                    <a:pos x="231" y="22"/>
                  </a:cxn>
                  <a:cxn ang="0">
                    <a:pos x="232" y="35"/>
                  </a:cxn>
                  <a:cxn ang="0">
                    <a:pos x="245" y="56"/>
                  </a:cxn>
                  <a:cxn ang="0">
                    <a:pos x="242" y="64"/>
                  </a:cxn>
                  <a:cxn ang="0">
                    <a:pos x="241" y="77"/>
                  </a:cxn>
                  <a:cxn ang="0">
                    <a:pos x="239" y="91"/>
                  </a:cxn>
                  <a:cxn ang="0">
                    <a:pos x="239" y="104"/>
                  </a:cxn>
                  <a:cxn ang="0">
                    <a:pos x="238" y="119"/>
                  </a:cxn>
                  <a:cxn ang="0">
                    <a:pos x="232" y="129"/>
                  </a:cxn>
                  <a:cxn ang="0">
                    <a:pos x="224" y="140"/>
                  </a:cxn>
                  <a:cxn ang="0">
                    <a:pos x="217" y="149"/>
                  </a:cxn>
                  <a:cxn ang="0">
                    <a:pos x="210" y="160"/>
                  </a:cxn>
                  <a:cxn ang="0">
                    <a:pos x="211" y="176"/>
                  </a:cxn>
                  <a:cxn ang="0">
                    <a:pos x="193" y="186"/>
                  </a:cxn>
                  <a:cxn ang="0">
                    <a:pos x="178" y="185"/>
                  </a:cxn>
                  <a:cxn ang="0">
                    <a:pos x="160" y="182"/>
                  </a:cxn>
                  <a:cxn ang="0">
                    <a:pos x="142" y="191"/>
                  </a:cxn>
                  <a:cxn ang="0">
                    <a:pos x="131" y="187"/>
                  </a:cxn>
                  <a:cxn ang="0">
                    <a:pos x="119" y="182"/>
                  </a:cxn>
                  <a:cxn ang="0">
                    <a:pos x="103" y="187"/>
                  </a:cxn>
                  <a:cxn ang="0">
                    <a:pos x="92" y="176"/>
                  </a:cxn>
                  <a:cxn ang="0">
                    <a:pos x="75" y="174"/>
                  </a:cxn>
                  <a:cxn ang="0">
                    <a:pos x="61" y="179"/>
                  </a:cxn>
                  <a:cxn ang="0">
                    <a:pos x="57" y="192"/>
                  </a:cxn>
                  <a:cxn ang="0">
                    <a:pos x="53" y="204"/>
                  </a:cxn>
                  <a:cxn ang="0">
                    <a:pos x="52" y="211"/>
                  </a:cxn>
                  <a:cxn ang="0">
                    <a:pos x="39" y="200"/>
                  </a:cxn>
                  <a:cxn ang="0">
                    <a:pos x="34" y="206"/>
                  </a:cxn>
                  <a:cxn ang="0">
                    <a:pos x="33" y="208"/>
                  </a:cxn>
                  <a:cxn ang="0">
                    <a:pos x="30" y="199"/>
                  </a:cxn>
                  <a:cxn ang="0">
                    <a:pos x="26" y="193"/>
                  </a:cxn>
                </a:cxnLst>
                <a:rect l="0" t="0" r="r" b="b"/>
                <a:pathLst>
                  <a:path w="245" h="211">
                    <a:moveTo>
                      <a:pt x="26" y="193"/>
                    </a:moveTo>
                    <a:lnTo>
                      <a:pt x="21" y="195"/>
                    </a:lnTo>
                    <a:lnTo>
                      <a:pt x="11" y="187"/>
                    </a:lnTo>
                    <a:lnTo>
                      <a:pt x="12" y="181"/>
                    </a:lnTo>
                    <a:lnTo>
                      <a:pt x="14" y="181"/>
                    </a:lnTo>
                    <a:lnTo>
                      <a:pt x="1" y="167"/>
                    </a:lnTo>
                    <a:lnTo>
                      <a:pt x="0" y="152"/>
                    </a:lnTo>
                    <a:lnTo>
                      <a:pt x="2" y="153"/>
                    </a:lnTo>
                    <a:lnTo>
                      <a:pt x="17" y="147"/>
                    </a:lnTo>
                    <a:lnTo>
                      <a:pt x="33" y="146"/>
                    </a:lnTo>
                    <a:lnTo>
                      <a:pt x="51" y="145"/>
                    </a:lnTo>
                    <a:lnTo>
                      <a:pt x="59" y="130"/>
                    </a:lnTo>
                    <a:lnTo>
                      <a:pt x="60" y="118"/>
                    </a:lnTo>
                    <a:lnTo>
                      <a:pt x="60" y="104"/>
                    </a:lnTo>
                    <a:lnTo>
                      <a:pt x="61" y="91"/>
                    </a:lnTo>
                    <a:lnTo>
                      <a:pt x="62" y="78"/>
                    </a:lnTo>
                    <a:lnTo>
                      <a:pt x="74" y="75"/>
                    </a:lnTo>
                    <a:lnTo>
                      <a:pt x="86" y="72"/>
                    </a:lnTo>
                    <a:lnTo>
                      <a:pt x="99" y="59"/>
                    </a:lnTo>
                    <a:lnTo>
                      <a:pt x="113" y="47"/>
                    </a:lnTo>
                    <a:lnTo>
                      <a:pt x="129" y="35"/>
                    </a:lnTo>
                    <a:lnTo>
                      <a:pt x="147" y="23"/>
                    </a:lnTo>
                    <a:lnTo>
                      <a:pt x="166" y="11"/>
                    </a:lnTo>
                    <a:lnTo>
                      <a:pt x="182" y="0"/>
                    </a:lnTo>
                    <a:lnTo>
                      <a:pt x="204" y="4"/>
                    </a:lnTo>
                    <a:lnTo>
                      <a:pt x="216" y="15"/>
                    </a:lnTo>
                    <a:lnTo>
                      <a:pt x="227" y="9"/>
                    </a:lnTo>
                    <a:lnTo>
                      <a:pt x="228" y="9"/>
                    </a:lnTo>
                    <a:lnTo>
                      <a:pt x="231" y="22"/>
                    </a:lnTo>
                    <a:lnTo>
                      <a:pt x="232" y="35"/>
                    </a:lnTo>
                    <a:lnTo>
                      <a:pt x="245" y="56"/>
                    </a:lnTo>
                    <a:lnTo>
                      <a:pt x="242" y="64"/>
                    </a:lnTo>
                    <a:lnTo>
                      <a:pt x="241" y="77"/>
                    </a:lnTo>
                    <a:lnTo>
                      <a:pt x="239" y="91"/>
                    </a:lnTo>
                    <a:lnTo>
                      <a:pt x="239" y="104"/>
                    </a:lnTo>
                    <a:lnTo>
                      <a:pt x="238" y="119"/>
                    </a:lnTo>
                    <a:lnTo>
                      <a:pt x="232" y="129"/>
                    </a:lnTo>
                    <a:lnTo>
                      <a:pt x="224" y="140"/>
                    </a:lnTo>
                    <a:lnTo>
                      <a:pt x="217" y="149"/>
                    </a:lnTo>
                    <a:lnTo>
                      <a:pt x="210" y="160"/>
                    </a:lnTo>
                    <a:lnTo>
                      <a:pt x="211" y="176"/>
                    </a:lnTo>
                    <a:lnTo>
                      <a:pt x="193" y="186"/>
                    </a:lnTo>
                    <a:lnTo>
                      <a:pt x="178" y="185"/>
                    </a:lnTo>
                    <a:lnTo>
                      <a:pt x="160" y="182"/>
                    </a:lnTo>
                    <a:lnTo>
                      <a:pt x="142" y="191"/>
                    </a:lnTo>
                    <a:lnTo>
                      <a:pt x="131" y="187"/>
                    </a:lnTo>
                    <a:lnTo>
                      <a:pt x="119" y="182"/>
                    </a:lnTo>
                    <a:lnTo>
                      <a:pt x="103" y="187"/>
                    </a:lnTo>
                    <a:lnTo>
                      <a:pt x="92" y="176"/>
                    </a:lnTo>
                    <a:lnTo>
                      <a:pt x="75" y="174"/>
                    </a:lnTo>
                    <a:lnTo>
                      <a:pt x="61" y="179"/>
                    </a:lnTo>
                    <a:lnTo>
                      <a:pt x="57" y="192"/>
                    </a:lnTo>
                    <a:lnTo>
                      <a:pt x="53" y="204"/>
                    </a:lnTo>
                    <a:lnTo>
                      <a:pt x="52" y="211"/>
                    </a:lnTo>
                    <a:lnTo>
                      <a:pt x="39" y="200"/>
                    </a:lnTo>
                    <a:lnTo>
                      <a:pt x="34" y="206"/>
                    </a:lnTo>
                    <a:lnTo>
                      <a:pt x="33" y="208"/>
                    </a:lnTo>
                    <a:lnTo>
                      <a:pt x="30" y="199"/>
                    </a:lnTo>
                    <a:lnTo>
                      <a:pt x="26" y="193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69" name="Group 598"/>
            <p:cNvGrpSpPr>
              <a:grpSpLocks/>
            </p:cNvGrpSpPr>
            <p:nvPr/>
          </p:nvGrpSpPr>
          <p:grpSpPr bwMode="auto">
            <a:xfrm>
              <a:off x="3770907" y="3348077"/>
              <a:ext cx="154758" cy="128350"/>
              <a:chOff x="2488" y="2234"/>
              <a:chExt cx="93" cy="77"/>
            </a:xfrm>
            <a:solidFill>
              <a:srgbClr val="FFFFFF"/>
            </a:solidFill>
            <a:effectLst/>
          </p:grpSpPr>
          <p:sp>
            <p:nvSpPr>
              <p:cNvPr id="6811" name="Freeform 599"/>
              <p:cNvSpPr>
                <a:spLocks/>
              </p:cNvSpPr>
              <p:nvPr/>
            </p:nvSpPr>
            <p:spPr bwMode="auto">
              <a:xfrm>
                <a:off x="2488" y="2234"/>
                <a:ext cx="93" cy="77"/>
              </a:xfrm>
              <a:custGeom>
                <a:avLst/>
                <a:gdLst/>
                <a:ahLst/>
                <a:cxnLst>
                  <a:cxn ang="0">
                    <a:pos x="19" y="3"/>
                  </a:cxn>
                  <a:cxn ang="0">
                    <a:pos x="15" y="10"/>
                  </a:cxn>
                  <a:cxn ang="0">
                    <a:pos x="7" y="22"/>
                  </a:cxn>
                  <a:cxn ang="0">
                    <a:pos x="0" y="34"/>
                  </a:cxn>
                  <a:cxn ang="0">
                    <a:pos x="10" y="47"/>
                  </a:cxn>
                  <a:cxn ang="0">
                    <a:pos x="15" y="44"/>
                  </a:cxn>
                  <a:cxn ang="0">
                    <a:pos x="11" y="46"/>
                  </a:cxn>
                  <a:cxn ang="0">
                    <a:pos x="14" y="48"/>
                  </a:cxn>
                  <a:cxn ang="0">
                    <a:pos x="14" y="55"/>
                  </a:cxn>
                  <a:cxn ang="0">
                    <a:pos x="31" y="55"/>
                  </a:cxn>
                  <a:cxn ang="0">
                    <a:pos x="33" y="51"/>
                  </a:cxn>
                  <a:cxn ang="0">
                    <a:pos x="51" y="56"/>
                  </a:cxn>
                  <a:cxn ang="0">
                    <a:pos x="56" y="59"/>
                  </a:cxn>
                  <a:cxn ang="0">
                    <a:pos x="35" y="56"/>
                  </a:cxn>
                  <a:cxn ang="0">
                    <a:pos x="23" y="59"/>
                  </a:cxn>
                  <a:cxn ang="0">
                    <a:pos x="10" y="64"/>
                  </a:cxn>
                  <a:cxn ang="0">
                    <a:pos x="11" y="71"/>
                  </a:cxn>
                  <a:cxn ang="0">
                    <a:pos x="24" y="70"/>
                  </a:cxn>
                  <a:cxn ang="0">
                    <a:pos x="30" y="68"/>
                  </a:cxn>
                  <a:cxn ang="0">
                    <a:pos x="30" y="70"/>
                  </a:cxn>
                  <a:cxn ang="0">
                    <a:pos x="14" y="73"/>
                  </a:cxn>
                  <a:cxn ang="0">
                    <a:pos x="10" y="77"/>
                  </a:cxn>
                  <a:cxn ang="0">
                    <a:pos x="32" y="73"/>
                  </a:cxn>
                  <a:cxn ang="0">
                    <a:pos x="45" y="71"/>
                  </a:cxn>
                  <a:cxn ang="0">
                    <a:pos x="58" y="70"/>
                  </a:cxn>
                  <a:cxn ang="0">
                    <a:pos x="71" y="74"/>
                  </a:cxn>
                  <a:cxn ang="0">
                    <a:pos x="93" y="76"/>
                  </a:cxn>
                  <a:cxn ang="0">
                    <a:pos x="89" y="58"/>
                  </a:cxn>
                  <a:cxn ang="0">
                    <a:pos x="84" y="51"/>
                  </a:cxn>
                  <a:cxn ang="0">
                    <a:pos x="81" y="33"/>
                  </a:cxn>
                  <a:cxn ang="0">
                    <a:pos x="69" y="21"/>
                  </a:cxn>
                  <a:cxn ang="0">
                    <a:pos x="58" y="9"/>
                  </a:cxn>
                  <a:cxn ang="0">
                    <a:pos x="44" y="0"/>
                  </a:cxn>
                  <a:cxn ang="0">
                    <a:pos x="31" y="1"/>
                  </a:cxn>
                  <a:cxn ang="0">
                    <a:pos x="19" y="3"/>
                  </a:cxn>
                </a:cxnLst>
                <a:rect l="0" t="0" r="r" b="b"/>
                <a:pathLst>
                  <a:path w="93" h="77">
                    <a:moveTo>
                      <a:pt x="19" y="3"/>
                    </a:moveTo>
                    <a:lnTo>
                      <a:pt x="15" y="10"/>
                    </a:lnTo>
                    <a:lnTo>
                      <a:pt x="7" y="22"/>
                    </a:lnTo>
                    <a:lnTo>
                      <a:pt x="0" y="34"/>
                    </a:lnTo>
                    <a:lnTo>
                      <a:pt x="10" y="47"/>
                    </a:lnTo>
                    <a:lnTo>
                      <a:pt x="15" y="44"/>
                    </a:lnTo>
                    <a:lnTo>
                      <a:pt x="11" y="46"/>
                    </a:lnTo>
                    <a:lnTo>
                      <a:pt x="14" y="48"/>
                    </a:lnTo>
                    <a:lnTo>
                      <a:pt x="14" y="55"/>
                    </a:lnTo>
                    <a:lnTo>
                      <a:pt x="31" y="55"/>
                    </a:lnTo>
                    <a:lnTo>
                      <a:pt x="33" y="51"/>
                    </a:lnTo>
                    <a:lnTo>
                      <a:pt x="51" y="56"/>
                    </a:lnTo>
                    <a:lnTo>
                      <a:pt x="56" y="59"/>
                    </a:lnTo>
                    <a:lnTo>
                      <a:pt x="35" y="56"/>
                    </a:lnTo>
                    <a:lnTo>
                      <a:pt x="23" y="59"/>
                    </a:lnTo>
                    <a:lnTo>
                      <a:pt x="10" y="64"/>
                    </a:lnTo>
                    <a:lnTo>
                      <a:pt x="11" y="71"/>
                    </a:lnTo>
                    <a:lnTo>
                      <a:pt x="24" y="70"/>
                    </a:lnTo>
                    <a:lnTo>
                      <a:pt x="30" y="68"/>
                    </a:lnTo>
                    <a:lnTo>
                      <a:pt x="30" y="70"/>
                    </a:lnTo>
                    <a:lnTo>
                      <a:pt x="14" y="73"/>
                    </a:lnTo>
                    <a:lnTo>
                      <a:pt x="10" y="77"/>
                    </a:lnTo>
                    <a:lnTo>
                      <a:pt x="32" y="73"/>
                    </a:lnTo>
                    <a:lnTo>
                      <a:pt x="45" y="71"/>
                    </a:lnTo>
                    <a:lnTo>
                      <a:pt x="58" y="70"/>
                    </a:lnTo>
                    <a:lnTo>
                      <a:pt x="71" y="74"/>
                    </a:lnTo>
                    <a:lnTo>
                      <a:pt x="93" y="76"/>
                    </a:lnTo>
                    <a:lnTo>
                      <a:pt x="89" y="58"/>
                    </a:lnTo>
                    <a:lnTo>
                      <a:pt x="84" y="51"/>
                    </a:lnTo>
                    <a:lnTo>
                      <a:pt x="81" y="33"/>
                    </a:lnTo>
                    <a:lnTo>
                      <a:pt x="69" y="21"/>
                    </a:lnTo>
                    <a:lnTo>
                      <a:pt x="58" y="9"/>
                    </a:lnTo>
                    <a:lnTo>
                      <a:pt x="44" y="0"/>
                    </a:lnTo>
                    <a:lnTo>
                      <a:pt x="31" y="1"/>
                    </a:lnTo>
                    <a:lnTo>
                      <a:pt x="19" y="3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12" name="Freeform 600"/>
              <p:cNvSpPr>
                <a:spLocks/>
              </p:cNvSpPr>
              <p:nvPr/>
            </p:nvSpPr>
            <p:spPr bwMode="auto">
              <a:xfrm>
                <a:off x="2488" y="2234"/>
                <a:ext cx="93" cy="77"/>
              </a:xfrm>
              <a:custGeom>
                <a:avLst/>
                <a:gdLst/>
                <a:ahLst/>
                <a:cxnLst>
                  <a:cxn ang="0">
                    <a:pos x="19" y="3"/>
                  </a:cxn>
                  <a:cxn ang="0">
                    <a:pos x="15" y="10"/>
                  </a:cxn>
                  <a:cxn ang="0">
                    <a:pos x="7" y="22"/>
                  </a:cxn>
                  <a:cxn ang="0">
                    <a:pos x="0" y="34"/>
                  </a:cxn>
                  <a:cxn ang="0">
                    <a:pos x="10" y="47"/>
                  </a:cxn>
                  <a:cxn ang="0">
                    <a:pos x="15" y="44"/>
                  </a:cxn>
                  <a:cxn ang="0">
                    <a:pos x="11" y="46"/>
                  </a:cxn>
                  <a:cxn ang="0">
                    <a:pos x="14" y="48"/>
                  </a:cxn>
                  <a:cxn ang="0">
                    <a:pos x="14" y="55"/>
                  </a:cxn>
                  <a:cxn ang="0">
                    <a:pos x="31" y="55"/>
                  </a:cxn>
                  <a:cxn ang="0">
                    <a:pos x="33" y="51"/>
                  </a:cxn>
                  <a:cxn ang="0">
                    <a:pos x="51" y="56"/>
                  </a:cxn>
                  <a:cxn ang="0">
                    <a:pos x="56" y="59"/>
                  </a:cxn>
                  <a:cxn ang="0">
                    <a:pos x="35" y="56"/>
                  </a:cxn>
                  <a:cxn ang="0">
                    <a:pos x="23" y="59"/>
                  </a:cxn>
                  <a:cxn ang="0">
                    <a:pos x="10" y="64"/>
                  </a:cxn>
                  <a:cxn ang="0">
                    <a:pos x="11" y="71"/>
                  </a:cxn>
                  <a:cxn ang="0">
                    <a:pos x="24" y="70"/>
                  </a:cxn>
                  <a:cxn ang="0">
                    <a:pos x="30" y="68"/>
                  </a:cxn>
                  <a:cxn ang="0">
                    <a:pos x="30" y="70"/>
                  </a:cxn>
                  <a:cxn ang="0">
                    <a:pos x="14" y="73"/>
                  </a:cxn>
                  <a:cxn ang="0">
                    <a:pos x="10" y="77"/>
                  </a:cxn>
                  <a:cxn ang="0">
                    <a:pos x="32" y="73"/>
                  </a:cxn>
                  <a:cxn ang="0">
                    <a:pos x="45" y="71"/>
                  </a:cxn>
                  <a:cxn ang="0">
                    <a:pos x="58" y="70"/>
                  </a:cxn>
                  <a:cxn ang="0">
                    <a:pos x="71" y="74"/>
                  </a:cxn>
                  <a:cxn ang="0">
                    <a:pos x="93" y="76"/>
                  </a:cxn>
                  <a:cxn ang="0">
                    <a:pos x="89" y="58"/>
                  </a:cxn>
                  <a:cxn ang="0">
                    <a:pos x="84" y="51"/>
                  </a:cxn>
                  <a:cxn ang="0">
                    <a:pos x="81" y="33"/>
                  </a:cxn>
                  <a:cxn ang="0">
                    <a:pos x="69" y="21"/>
                  </a:cxn>
                  <a:cxn ang="0">
                    <a:pos x="58" y="9"/>
                  </a:cxn>
                  <a:cxn ang="0">
                    <a:pos x="44" y="0"/>
                  </a:cxn>
                  <a:cxn ang="0">
                    <a:pos x="31" y="1"/>
                  </a:cxn>
                  <a:cxn ang="0">
                    <a:pos x="19" y="3"/>
                  </a:cxn>
                </a:cxnLst>
                <a:rect l="0" t="0" r="r" b="b"/>
                <a:pathLst>
                  <a:path w="93" h="77">
                    <a:moveTo>
                      <a:pt x="19" y="3"/>
                    </a:moveTo>
                    <a:lnTo>
                      <a:pt x="15" y="10"/>
                    </a:lnTo>
                    <a:lnTo>
                      <a:pt x="7" y="22"/>
                    </a:lnTo>
                    <a:lnTo>
                      <a:pt x="0" y="34"/>
                    </a:lnTo>
                    <a:lnTo>
                      <a:pt x="10" y="47"/>
                    </a:lnTo>
                    <a:lnTo>
                      <a:pt x="15" y="44"/>
                    </a:lnTo>
                    <a:lnTo>
                      <a:pt x="11" y="46"/>
                    </a:lnTo>
                    <a:lnTo>
                      <a:pt x="14" y="48"/>
                    </a:lnTo>
                    <a:lnTo>
                      <a:pt x="14" y="55"/>
                    </a:lnTo>
                    <a:lnTo>
                      <a:pt x="31" y="55"/>
                    </a:lnTo>
                    <a:lnTo>
                      <a:pt x="33" y="51"/>
                    </a:lnTo>
                    <a:lnTo>
                      <a:pt x="51" y="56"/>
                    </a:lnTo>
                    <a:lnTo>
                      <a:pt x="56" y="59"/>
                    </a:lnTo>
                    <a:lnTo>
                      <a:pt x="35" y="56"/>
                    </a:lnTo>
                    <a:lnTo>
                      <a:pt x="23" y="59"/>
                    </a:lnTo>
                    <a:lnTo>
                      <a:pt x="10" y="64"/>
                    </a:lnTo>
                    <a:lnTo>
                      <a:pt x="11" y="71"/>
                    </a:lnTo>
                    <a:lnTo>
                      <a:pt x="24" y="70"/>
                    </a:lnTo>
                    <a:lnTo>
                      <a:pt x="30" y="68"/>
                    </a:lnTo>
                    <a:lnTo>
                      <a:pt x="30" y="70"/>
                    </a:lnTo>
                    <a:lnTo>
                      <a:pt x="14" y="73"/>
                    </a:lnTo>
                    <a:lnTo>
                      <a:pt x="10" y="77"/>
                    </a:lnTo>
                    <a:lnTo>
                      <a:pt x="32" y="73"/>
                    </a:lnTo>
                    <a:lnTo>
                      <a:pt x="45" y="71"/>
                    </a:lnTo>
                    <a:lnTo>
                      <a:pt x="58" y="70"/>
                    </a:lnTo>
                    <a:lnTo>
                      <a:pt x="71" y="74"/>
                    </a:lnTo>
                    <a:lnTo>
                      <a:pt x="93" y="76"/>
                    </a:lnTo>
                    <a:lnTo>
                      <a:pt x="89" y="58"/>
                    </a:lnTo>
                    <a:lnTo>
                      <a:pt x="84" y="51"/>
                    </a:lnTo>
                    <a:lnTo>
                      <a:pt x="81" y="33"/>
                    </a:lnTo>
                    <a:lnTo>
                      <a:pt x="69" y="21"/>
                    </a:lnTo>
                    <a:lnTo>
                      <a:pt x="58" y="9"/>
                    </a:lnTo>
                    <a:lnTo>
                      <a:pt x="44" y="0"/>
                    </a:lnTo>
                    <a:lnTo>
                      <a:pt x="31" y="1"/>
                    </a:lnTo>
                    <a:lnTo>
                      <a:pt x="19" y="3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72" name="Group 601"/>
            <p:cNvGrpSpPr>
              <a:grpSpLocks/>
            </p:cNvGrpSpPr>
            <p:nvPr/>
          </p:nvGrpSpPr>
          <p:grpSpPr bwMode="auto">
            <a:xfrm>
              <a:off x="4411435" y="2737732"/>
              <a:ext cx="103172" cy="206179"/>
              <a:chOff x="2873" y="1865"/>
              <a:chExt cx="62" cy="125"/>
            </a:xfrm>
            <a:solidFill>
              <a:srgbClr val="FFFFFF"/>
            </a:solidFill>
            <a:effectLst/>
          </p:grpSpPr>
          <p:sp>
            <p:nvSpPr>
              <p:cNvPr id="6814" name="Freeform 602"/>
              <p:cNvSpPr>
                <a:spLocks/>
              </p:cNvSpPr>
              <p:nvPr/>
            </p:nvSpPr>
            <p:spPr bwMode="auto">
              <a:xfrm>
                <a:off x="2873" y="1865"/>
                <a:ext cx="62" cy="125"/>
              </a:xfrm>
              <a:custGeom>
                <a:avLst/>
                <a:gdLst/>
                <a:ahLst/>
                <a:cxnLst>
                  <a:cxn ang="0">
                    <a:pos x="41" y="118"/>
                  </a:cxn>
                  <a:cxn ang="0">
                    <a:pos x="33" y="125"/>
                  </a:cxn>
                  <a:cxn ang="0">
                    <a:pos x="29" y="108"/>
                  </a:cxn>
                  <a:cxn ang="0">
                    <a:pos x="25" y="92"/>
                  </a:cxn>
                  <a:cxn ang="0">
                    <a:pos x="13" y="79"/>
                  </a:cxn>
                  <a:cxn ang="0">
                    <a:pos x="0" y="62"/>
                  </a:cxn>
                  <a:cxn ang="0">
                    <a:pos x="8" y="49"/>
                  </a:cxn>
                  <a:cxn ang="0">
                    <a:pos x="14" y="34"/>
                  </a:cxn>
                  <a:cxn ang="0">
                    <a:pos x="13" y="10"/>
                  </a:cxn>
                  <a:cxn ang="0">
                    <a:pos x="15" y="6"/>
                  </a:cxn>
                  <a:cxn ang="0">
                    <a:pos x="33" y="0"/>
                  </a:cxn>
                  <a:cxn ang="0">
                    <a:pos x="39" y="3"/>
                  </a:cxn>
                  <a:cxn ang="0">
                    <a:pos x="42" y="9"/>
                  </a:cxn>
                  <a:cxn ang="0">
                    <a:pos x="52" y="3"/>
                  </a:cxn>
                  <a:cxn ang="0">
                    <a:pos x="44" y="22"/>
                  </a:cxn>
                  <a:cxn ang="0">
                    <a:pos x="54" y="35"/>
                  </a:cxn>
                  <a:cxn ang="0">
                    <a:pos x="46" y="46"/>
                  </a:cxn>
                  <a:cxn ang="0">
                    <a:pos x="39" y="58"/>
                  </a:cxn>
                  <a:cxn ang="0">
                    <a:pos x="52" y="66"/>
                  </a:cxn>
                  <a:cxn ang="0">
                    <a:pos x="62" y="73"/>
                  </a:cxn>
                  <a:cxn ang="0">
                    <a:pos x="62" y="87"/>
                  </a:cxn>
                  <a:cxn ang="0">
                    <a:pos x="51" y="95"/>
                  </a:cxn>
                  <a:cxn ang="0">
                    <a:pos x="41" y="104"/>
                  </a:cxn>
                  <a:cxn ang="0">
                    <a:pos x="41" y="118"/>
                  </a:cxn>
                </a:cxnLst>
                <a:rect l="0" t="0" r="r" b="b"/>
                <a:pathLst>
                  <a:path w="62" h="125">
                    <a:moveTo>
                      <a:pt x="41" y="118"/>
                    </a:moveTo>
                    <a:lnTo>
                      <a:pt x="33" y="125"/>
                    </a:lnTo>
                    <a:lnTo>
                      <a:pt x="29" y="108"/>
                    </a:lnTo>
                    <a:lnTo>
                      <a:pt x="25" y="92"/>
                    </a:lnTo>
                    <a:lnTo>
                      <a:pt x="13" y="79"/>
                    </a:lnTo>
                    <a:lnTo>
                      <a:pt x="0" y="62"/>
                    </a:lnTo>
                    <a:lnTo>
                      <a:pt x="8" y="49"/>
                    </a:lnTo>
                    <a:lnTo>
                      <a:pt x="14" y="34"/>
                    </a:lnTo>
                    <a:lnTo>
                      <a:pt x="13" y="10"/>
                    </a:lnTo>
                    <a:lnTo>
                      <a:pt x="15" y="6"/>
                    </a:lnTo>
                    <a:lnTo>
                      <a:pt x="33" y="0"/>
                    </a:lnTo>
                    <a:lnTo>
                      <a:pt x="39" y="3"/>
                    </a:lnTo>
                    <a:lnTo>
                      <a:pt x="42" y="9"/>
                    </a:lnTo>
                    <a:lnTo>
                      <a:pt x="52" y="3"/>
                    </a:lnTo>
                    <a:lnTo>
                      <a:pt x="44" y="22"/>
                    </a:lnTo>
                    <a:lnTo>
                      <a:pt x="54" y="35"/>
                    </a:lnTo>
                    <a:lnTo>
                      <a:pt x="46" y="46"/>
                    </a:lnTo>
                    <a:lnTo>
                      <a:pt x="39" y="58"/>
                    </a:lnTo>
                    <a:lnTo>
                      <a:pt x="52" y="66"/>
                    </a:lnTo>
                    <a:lnTo>
                      <a:pt x="62" y="73"/>
                    </a:lnTo>
                    <a:lnTo>
                      <a:pt x="62" y="87"/>
                    </a:lnTo>
                    <a:lnTo>
                      <a:pt x="51" y="95"/>
                    </a:lnTo>
                    <a:lnTo>
                      <a:pt x="41" y="104"/>
                    </a:lnTo>
                    <a:lnTo>
                      <a:pt x="41" y="118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15" name="Freeform 603"/>
              <p:cNvSpPr>
                <a:spLocks/>
              </p:cNvSpPr>
              <p:nvPr/>
            </p:nvSpPr>
            <p:spPr bwMode="auto">
              <a:xfrm>
                <a:off x="2873" y="1865"/>
                <a:ext cx="62" cy="125"/>
              </a:xfrm>
              <a:custGeom>
                <a:avLst/>
                <a:gdLst/>
                <a:ahLst/>
                <a:cxnLst>
                  <a:cxn ang="0">
                    <a:pos x="41" y="118"/>
                  </a:cxn>
                  <a:cxn ang="0">
                    <a:pos x="33" y="125"/>
                  </a:cxn>
                  <a:cxn ang="0">
                    <a:pos x="29" y="108"/>
                  </a:cxn>
                  <a:cxn ang="0">
                    <a:pos x="25" y="92"/>
                  </a:cxn>
                  <a:cxn ang="0">
                    <a:pos x="13" y="79"/>
                  </a:cxn>
                  <a:cxn ang="0">
                    <a:pos x="0" y="62"/>
                  </a:cxn>
                  <a:cxn ang="0">
                    <a:pos x="8" y="49"/>
                  </a:cxn>
                  <a:cxn ang="0">
                    <a:pos x="14" y="34"/>
                  </a:cxn>
                  <a:cxn ang="0">
                    <a:pos x="13" y="10"/>
                  </a:cxn>
                  <a:cxn ang="0">
                    <a:pos x="15" y="6"/>
                  </a:cxn>
                  <a:cxn ang="0">
                    <a:pos x="33" y="0"/>
                  </a:cxn>
                  <a:cxn ang="0">
                    <a:pos x="39" y="3"/>
                  </a:cxn>
                  <a:cxn ang="0">
                    <a:pos x="42" y="9"/>
                  </a:cxn>
                  <a:cxn ang="0">
                    <a:pos x="52" y="3"/>
                  </a:cxn>
                  <a:cxn ang="0">
                    <a:pos x="44" y="22"/>
                  </a:cxn>
                  <a:cxn ang="0">
                    <a:pos x="54" y="35"/>
                  </a:cxn>
                  <a:cxn ang="0">
                    <a:pos x="46" y="46"/>
                  </a:cxn>
                  <a:cxn ang="0">
                    <a:pos x="39" y="58"/>
                  </a:cxn>
                  <a:cxn ang="0">
                    <a:pos x="52" y="66"/>
                  </a:cxn>
                  <a:cxn ang="0">
                    <a:pos x="62" y="73"/>
                  </a:cxn>
                  <a:cxn ang="0">
                    <a:pos x="62" y="87"/>
                  </a:cxn>
                  <a:cxn ang="0">
                    <a:pos x="51" y="95"/>
                  </a:cxn>
                  <a:cxn ang="0">
                    <a:pos x="41" y="104"/>
                  </a:cxn>
                  <a:cxn ang="0">
                    <a:pos x="41" y="118"/>
                  </a:cxn>
                </a:cxnLst>
                <a:rect l="0" t="0" r="r" b="b"/>
                <a:pathLst>
                  <a:path w="62" h="125">
                    <a:moveTo>
                      <a:pt x="41" y="118"/>
                    </a:moveTo>
                    <a:lnTo>
                      <a:pt x="33" y="125"/>
                    </a:lnTo>
                    <a:lnTo>
                      <a:pt x="29" y="108"/>
                    </a:lnTo>
                    <a:lnTo>
                      <a:pt x="25" y="92"/>
                    </a:lnTo>
                    <a:lnTo>
                      <a:pt x="13" y="79"/>
                    </a:lnTo>
                    <a:lnTo>
                      <a:pt x="0" y="62"/>
                    </a:lnTo>
                    <a:lnTo>
                      <a:pt x="8" y="49"/>
                    </a:lnTo>
                    <a:lnTo>
                      <a:pt x="14" y="34"/>
                    </a:lnTo>
                    <a:lnTo>
                      <a:pt x="13" y="10"/>
                    </a:lnTo>
                    <a:lnTo>
                      <a:pt x="15" y="6"/>
                    </a:lnTo>
                    <a:lnTo>
                      <a:pt x="33" y="0"/>
                    </a:lnTo>
                    <a:lnTo>
                      <a:pt x="39" y="3"/>
                    </a:lnTo>
                    <a:lnTo>
                      <a:pt x="42" y="9"/>
                    </a:lnTo>
                    <a:lnTo>
                      <a:pt x="52" y="3"/>
                    </a:lnTo>
                    <a:lnTo>
                      <a:pt x="44" y="22"/>
                    </a:lnTo>
                    <a:lnTo>
                      <a:pt x="54" y="35"/>
                    </a:lnTo>
                    <a:lnTo>
                      <a:pt x="46" y="46"/>
                    </a:lnTo>
                    <a:lnTo>
                      <a:pt x="39" y="58"/>
                    </a:lnTo>
                    <a:lnTo>
                      <a:pt x="52" y="66"/>
                    </a:lnTo>
                    <a:lnTo>
                      <a:pt x="62" y="73"/>
                    </a:lnTo>
                    <a:lnTo>
                      <a:pt x="62" y="87"/>
                    </a:lnTo>
                    <a:lnTo>
                      <a:pt x="51" y="95"/>
                    </a:lnTo>
                    <a:lnTo>
                      <a:pt x="41" y="104"/>
                    </a:lnTo>
                    <a:lnTo>
                      <a:pt x="41" y="118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75" name="Group 604"/>
            <p:cNvGrpSpPr>
              <a:grpSpLocks/>
            </p:cNvGrpSpPr>
            <p:nvPr/>
          </p:nvGrpSpPr>
          <p:grpSpPr bwMode="auto">
            <a:xfrm>
              <a:off x="3922799" y="3588392"/>
              <a:ext cx="106038" cy="122888"/>
              <a:chOff x="2579" y="2379"/>
              <a:chExt cx="65" cy="74"/>
            </a:xfrm>
            <a:solidFill>
              <a:srgbClr val="FFFFFF"/>
            </a:solidFill>
            <a:effectLst/>
          </p:grpSpPr>
          <p:sp>
            <p:nvSpPr>
              <p:cNvPr id="6817" name="Freeform 605"/>
              <p:cNvSpPr>
                <a:spLocks/>
              </p:cNvSpPr>
              <p:nvPr/>
            </p:nvSpPr>
            <p:spPr bwMode="auto">
              <a:xfrm>
                <a:off x="2579" y="2379"/>
                <a:ext cx="65" cy="74"/>
              </a:xfrm>
              <a:custGeom>
                <a:avLst/>
                <a:gdLst/>
                <a:ahLst/>
                <a:cxnLst>
                  <a:cxn ang="0">
                    <a:pos x="63" y="74"/>
                  </a:cxn>
                  <a:cxn ang="0">
                    <a:pos x="46" y="64"/>
                  </a:cxn>
                  <a:cxn ang="0">
                    <a:pos x="31" y="54"/>
                  </a:cxn>
                  <a:cxn ang="0">
                    <a:pos x="15" y="41"/>
                  </a:cxn>
                  <a:cxn ang="0">
                    <a:pos x="0" y="28"/>
                  </a:cxn>
                  <a:cxn ang="0">
                    <a:pos x="4" y="22"/>
                  </a:cxn>
                  <a:cxn ang="0">
                    <a:pos x="13" y="11"/>
                  </a:cxn>
                  <a:cxn ang="0">
                    <a:pos x="21" y="0"/>
                  </a:cxn>
                  <a:cxn ang="0">
                    <a:pos x="30" y="0"/>
                  </a:cxn>
                  <a:cxn ang="0">
                    <a:pos x="33" y="19"/>
                  </a:cxn>
                  <a:cxn ang="0">
                    <a:pos x="37" y="22"/>
                  </a:cxn>
                  <a:cxn ang="0">
                    <a:pos x="44" y="18"/>
                  </a:cxn>
                  <a:cxn ang="0">
                    <a:pos x="48" y="17"/>
                  </a:cxn>
                  <a:cxn ang="0">
                    <a:pos x="48" y="33"/>
                  </a:cxn>
                  <a:cxn ang="0">
                    <a:pos x="48" y="36"/>
                  </a:cxn>
                  <a:cxn ang="0">
                    <a:pos x="58" y="45"/>
                  </a:cxn>
                  <a:cxn ang="0">
                    <a:pos x="65" y="52"/>
                  </a:cxn>
                  <a:cxn ang="0">
                    <a:pos x="63" y="74"/>
                  </a:cxn>
                </a:cxnLst>
                <a:rect l="0" t="0" r="r" b="b"/>
                <a:pathLst>
                  <a:path w="65" h="74">
                    <a:moveTo>
                      <a:pt x="63" y="74"/>
                    </a:moveTo>
                    <a:lnTo>
                      <a:pt x="46" y="64"/>
                    </a:lnTo>
                    <a:lnTo>
                      <a:pt x="31" y="54"/>
                    </a:lnTo>
                    <a:lnTo>
                      <a:pt x="15" y="41"/>
                    </a:lnTo>
                    <a:lnTo>
                      <a:pt x="0" y="28"/>
                    </a:lnTo>
                    <a:lnTo>
                      <a:pt x="4" y="22"/>
                    </a:lnTo>
                    <a:lnTo>
                      <a:pt x="13" y="11"/>
                    </a:lnTo>
                    <a:lnTo>
                      <a:pt x="21" y="0"/>
                    </a:lnTo>
                    <a:lnTo>
                      <a:pt x="30" y="0"/>
                    </a:lnTo>
                    <a:lnTo>
                      <a:pt x="33" y="19"/>
                    </a:lnTo>
                    <a:lnTo>
                      <a:pt x="37" y="22"/>
                    </a:lnTo>
                    <a:lnTo>
                      <a:pt x="44" y="18"/>
                    </a:lnTo>
                    <a:lnTo>
                      <a:pt x="48" y="17"/>
                    </a:lnTo>
                    <a:lnTo>
                      <a:pt x="48" y="33"/>
                    </a:lnTo>
                    <a:lnTo>
                      <a:pt x="48" y="36"/>
                    </a:lnTo>
                    <a:lnTo>
                      <a:pt x="58" y="45"/>
                    </a:lnTo>
                    <a:lnTo>
                      <a:pt x="65" y="52"/>
                    </a:lnTo>
                    <a:lnTo>
                      <a:pt x="63" y="74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18" name="Freeform 606"/>
              <p:cNvSpPr>
                <a:spLocks/>
              </p:cNvSpPr>
              <p:nvPr/>
            </p:nvSpPr>
            <p:spPr bwMode="auto">
              <a:xfrm>
                <a:off x="2579" y="2379"/>
                <a:ext cx="65" cy="74"/>
              </a:xfrm>
              <a:custGeom>
                <a:avLst/>
                <a:gdLst/>
                <a:ahLst/>
                <a:cxnLst>
                  <a:cxn ang="0">
                    <a:pos x="63" y="74"/>
                  </a:cxn>
                  <a:cxn ang="0">
                    <a:pos x="46" y="64"/>
                  </a:cxn>
                  <a:cxn ang="0">
                    <a:pos x="31" y="54"/>
                  </a:cxn>
                  <a:cxn ang="0">
                    <a:pos x="15" y="41"/>
                  </a:cxn>
                  <a:cxn ang="0">
                    <a:pos x="0" y="28"/>
                  </a:cxn>
                  <a:cxn ang="0">
                    <a:pos x="4" y="22"/>
                  </a:cxn>
                  <a:cxn ang="0">
                    <a:pos x="13" y="11"/>
                  </a:cxn>
                  <a:cxn ang="0">
                    <a:pos x="21" y="0"/>
                  </a:cxn>
                  <a:cxn ang="0">
                    <a:pos x="30" y="0"/>
                  </a:cxn>
                  <a:cxn ang="0">
                    <a:pos x="33" y="19"/>
                  </a:cxn>
                  <a:cxn ang="0">
                    <a:pos x="37" y="22"/>
                  </a:cxn>
                  <a:cxn ang="0">
                    <a:pos x="44" y="18"/>
                  </a:cxn>
                  <a:cxn ang="0">
                    <a:pos x="48" y="17"/>
                  </a:cxn>
                  <a:cxn ang="0">
                    <a:pos x="48" y="33"/>
                  </a:cxn>
                  <a:cxn ang="0">
                    <a:pos x="48" y="36"/>
                  </a:cxn>
                  <a:cxn ang="0">
                    <a:pos x="58" y="45"/>
                  </a:cxn>
                  <a:cxn ang="0">
                    <a:pos x="65" y="52"/>
                  </a:cxn>
                  <a:cxn ang="0">
                    <a:pos x="63" y="74"/>
                  </a:cxn>
                </a:cxnLst>
                <a:rect l="0" t="0" r="r" b="b"/>
                <a:pathLst>
                  <a:path w="65" h="74">
                    <a:moveTo>
                      <a:pt x="63" y="74"/>
                    </a:moveTo>
                    <a:lnTo>
                      <a:pt x="46" y="64"/>
                    </a:lnTo>
                    <a:lnTo>
                      <a:pt x="31" y="54"/>
                    </a:lnTo>
                    <a:lnTo>
                      <a:pt x="15" y="41"/>
                    </a:lnTo>
                    <a:lnTo>
                      <a:pt x="0" y="28"/>
                    </a:lnTo>
                    <a:lnTo>
                      <a:pt x="4" y="22"/>
                    </a:lnTo>
                    <a:lnTo>
                      <a:pt x="13" y="11"/>
                    </a:lnTo>
                    <a:lnTo>
                      <a:pt x="21" y="0"/>
                    </a:lnTo>
                    <a:lnTo>
                      <a:pt x="30" y="0"/>
                    </a:lnTo>
                    <a:lnTo>
                      <a:pt x="33" y="19"/>
                    </a:lnTo>
                    <a:lnTo>
                      <a:pt x="37" y="22"/>
                    </a:lnTo>
                    <a:lnTo>
                      <a:pt x="44" y="18"/>
                    </a:lnTo>
                    <a:lnTo>
                      <a:pt x="48" y="17"/>
                    </a:lnTo>
                    <a:lnTo>
                      <a:pt x="48" y="33"/>
                    </a:lnTo>
                    <a:lnTo>
                      <a:pt x="48" y="36"/>
                    </a:lnTo>
                    <a:lnTo>
                      <a:pt x="58" y="45"/>
                    </a:lnTo>
                    <a:lnTo>
                      <a:pt x="65" y="52"/>
                    </a:lnTo>
                    <a:lnTo>
                      <a:pt x="63" y="74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78" name="Group 613"/>
            <p:cNvGrpSpPr>
              <a:grpSpLocks/>
            </p:cNvGrpSpPr>
            <p:nvPr/>
          </p:nvGrpSpPr>
          <p:grpSpPr bwMode="auto">
            <a:xfrm>
              <a:off x="4530369" y="4342106"/>
              <a:ext cx="349639" cy="350914"/>
              <a:chOff x="2945" y="2834"/>
              <a:chExt cx="210" cy="212"/>
            </a:xfrm>
            <a:solidFill>
              <a:srgbClr val="FFFFFF"/>
            </a:solidFill>
            <a:effectLst/>
          </p:grpSpPr>
          <p:sp>
            <p:nvSpPr>
              <p:cNvPr id="6820" name="Freeform 614"/>
              <p:cNvSpPr>
                <a:spLocks/>
              </p:cNvSpPr>
              <p:nvPr/>
            </p:nvSpPr>
            <p:spPr bwMode="auto">
              <a:xfrm>
                <a:off x="2945" y="2834"/>
                <a:ext cx="210" cy="212"/>
              </a:xfrm>
              <a:custGeom>
                <a:avLst/>
                <a:gdLst/>
                <a:ahLst/>
                <a:cxnLst>
                  <a:cxn ang="0">
                    <a:pos x="124" y="140"/>
                  </a:cxn>
                  <a:cxn ang="0">
                    <a:pos x="125" y="113"/>
                  </a:cxn>
                  <a:cxn ang="0">
                    <a:pos x="126" y="89"/>
                  </a:cxn>
                  <a:cxn ang="0">
                    <a:pos x="141" y="89"/>
                  </a:cxn>
                  <a:cxn ang="0">
                    <a:pos x="142" y="74"/>
                  </a:cxn>
                  <a:cxn ang="0">
                    <a:pos x="142" y="57"/>
                  </a:cxn>
                  <a:cxn ang="0">
                    <a:pos x="143" y="41"/>
                  </a:cxn>
                  <a:cxn ang="0">
                    <a:pos x="143" y="24"/>
                  </a:cxn>
                  <a:cxn ang="0">
                    <a:pos x="163" y="22"/>
                  </a:cxn>
                  <a:cxn ang="0">
                    <a:pos x="180" y="19"/>
                  </a:cxn>
                  <a:cxn ang="0">
                    <a:pos x="186" y="26"/>
                  </a:cxn>
                  <a:cxn ang="0">
                    <a:pos x="198" y="19"/>
                  </a:cxn>
                  <a:cxn ang="0">
                    <a:pos x="210" y="14"/>
                  </a:cxn>
                  <a:cxn ang="0">
                    <a:pos x="194" y="9"/>
                  </a:cxn>
                  <a:cxn ang="0">
                    <a:pos x="183" y="11"/>
                  </a:cxn>
                  <a:cxn ang="0">
                    <a:pos x="159" y="14"/>
                  </a:cxn>
                  <a:cxn ang="0">
                    <a:pos x="135" y="16"/>
                  </a:cxn>
                  <a:cxn ang="0">
                    <a:pos x="121" y="13"/>
                  </a:cxn>
                  <a:cxn ang="0">
                    <a:pos x="107" y="10"/>
                  </a:cxn>
                  <a:cxn ang="0">
                    <a:pos x="103" y="7"/>
                  </a:cxn>
                  <a:cxn ang="0">
                    <a:pos x="86" y="7"/>
                  </a:cxn>
                  <a:cxn ang="0">
                    <a:pos x="67" y="5"/>
                  </a:cxn>
                  <a:cxn ang="0">
                    <a:pos x="49" y="5"/>
                  </a:cxn>
                  <a:cxn ang="0">
                    <a:pos x="32" y="4"/>
                  </a:cxn>
                  <a:cxn ang="0">
                    <a:pos x="20" y="0"/>
                  </a:cxn>
                  <a:cxn ang="0">
                    <a:pos x="1" y="4"/>
                  </a:cxn>
                  <a:cxn ang="0">
                    <a:pos x="0" y="14"/>
                  </a:cxn>
                  <a:cxn ang="0">
                    <a:pos x="11" y="37"/>
                  </a:cxn>
                  <a:cxn ang="0">
                    <a:pos x="21" y="58"/>
                  </a:cxn>
                  <a:cxn ang="0">
                    <a:pos x="31" y="80"/>
                  </a:cxn>
                  <a:cxn ang="0">
                    <a:pos x="42" y="101"/>
                  </a:cxn>
                  <a:cxn ang="0">
                    <a:pos x="43" y="110"/>
                  </a:cxn>
                  <a:cxn ang="0">
                    <a:pos x="40" y="109"/>
                  </a:cxn>
                  <a:cxn ang="0">
                    <a:pos x="43" y="129"/>
                  </a:cxn>
                  <a:cxn ang="0">
                    <a:pos x="45" y="146"/>
                  </a:cxn>
                  <a:cxn ang="0">
                    <a:pos x="47" y="165"/>
                  </a:cxn>
                  <a:cxn ang="0">
                    <a:pos x="51" y="182"/>
                  </a:cxn>
                  <a:cxn ang="0">
                    <a:pos x="58" y="194"/>
                  </a:cxn>
                  <a:cxn ang="0">
                    <a:pos x="67" y="207"/>
                  </a:cxn>
                  <a:cxn ang="0">
                    <a:pos x="77" y="197"/>
                  </a:cxn>
                  <a:cxn ang="0">
                    <a:pos x="82" y="208"/>
                  </a:cxn>
                  <a:cxn ang="0">
                    <a:pos x="106" y="212"/>
                  </a:cxn>
                  <a:cxn ang="0">
                    <a:pos x="119" y="205"/>
                  </a:cxn>
                  <a:cxn ang="0">
                    <a:pos x="120" y="189"/>
                  </a:cxn>
                  <a:cxn ang="0">
                    <a:pos x="121" y="172"/>
                  </a:cxn>
                  <a:cxn ang="0">
                    <a:pos x="123" y="156"/>
                  </a:cxn>
                  <a:cxn ang="0">
                    <a:pos x="124" y="140"/>
                  </a:cxn>
                </a:cxnLst>
                <a:rect l="0" t="0" r="r" b="b"/>
                <a:pathLst>
                  <a:path w="210" h="212">
                    <a:moveTo>
                      <a:pt x="124" y="140"/>
                    </a:moveTo>
                    <a:lnTo>
                      <a:pt x="125" y="113"/>
                    </a:lnTo>
                    <a:lnTo>
                      <a:pt x="126" y="89"/>
                    </a:lnTo>
                    <a:lnTo>
                      <a:pt x="141" y="89"/>
                    </a:lnTo>
                    <a:lnTo>
                      <a:pt x="142" y="74"/>
                    </a:lnTo>
                    <a:lnTo>
                      <a:pt x="142" y="57"/>
                    </a:lnTo>
                    <a:lnTo>
                      <a:pt x="143" y="41"/>
                    </a:lnTo>
                    <a:lnTo>
                      <a:pt x="143" y="24"/>
                    </a:lnTo>
                    <a:lnTo>
                      <a:pt x="163" y="22"/>
                    </a:lnTo>
                    <a:lnTo>
                      <a:pt x="180" y="19"/>
                    </a:lnTo>
                    <a:lnTo>
                      <a:pt x="186" y="26"/>
                    </a:lnTo>
                    <a:lnTo>
                      <a:pt x="198" y="19"/>
                    </a:lnTo>
                    <a:lnTo>
                      <a:pt x="210" y="14"/>
                    </a:lnTo>
                    <a:lnTo>
                      <a:pt x="194" y="9"/>
                    </a:lnTo>
                    <a:lnTo>
                      <a:pt x="183" y="11"/>
                    </a:lnTo>
                    <a:lnTo>
                      <a:pt x="159" y="14"/>
                    </a:lnTo>
                    <a:lnTo>
                      <a:pt x="135" y="16"/>
                    </a:lnTo>
                    <a:lnTo>
                      <a:pt x="121" y="13"/>
                    </a:lnTo>
                    <a:lnTo>
                      <a:pt x="107" y="10"/>
                    </a:lnTo>
                    <a:lnTo>
                      <a:pt x="103" y="7"/>
                    </a:lnTo>
                    <a:lnTo>
                      <a:pt x="86" y="7"/>
                    </a:lnTo>
                    <a:lnTo>
                      <a:pt x="67" y="5"/>
                    </a:lnTo>
                    <a:lnTo>
                      <a:pt x="49" y="5"/>
                    </a:lnTo>
                    <a:lnTo>
                      <a:pt x="32" y="4"/>
                    </a:lnTo>
                    <a:lnTo>
                      <a:pt x="20" y="0"/>
                    </a:lnTo>
                    <a:lnTo>
                      <a:pt x="1" y="4"/>
                    </a:lnTo>
                    <a:lnTo>
                      <a:pt x="0" y="14"/>
                    </a:lnTo>
                    <a:lnTo>
                      <a:pt x="11" y="37"/>
                    </a:lnTo>
                    <a:lnTo>
                      <a:pt x="21" y="58"/>
                    </a:lnTo>
                    <a:lnTo>
                      <a:pt x="31" y="80"/>
                    </a:lnTo>
                    <a:lnTo>
                      <a:pt x="42" y="101"/>
                    </a:lnTo>
                    <a:lnTo>
                      <a:pt x="43" y="110"/>
                    </a:lnTo>
                    <a:lnTo>
                      <a:pt x="40" y="109"/>
                    </a:lnTo>
                    <a:lnTo>
                      <a:pt x="43" y="129"/>
                    </a:lnTo>
                    <a:lnTo>
                      <a:pt x="45" y="146"/>
                    </a:lnTo>
                    <a:lnTo>
                      <a:pt x="47" y="165"/>
                    </a:lnTo>
                    <a:lnTo>
                      <a:pt x="51" y="182"/>
                    </a:lnTo>
                    <a:lnTo>
                      <a:pt x="58" y="194"/>
                    </a:lnTo>
                    <a:lnTo>
                      <a:pt x="67" y="207"/>
                    </a:lnTo>
                    <a:lnTo>
                      <a:pt x="77" y="197"/>
                    </a:lnTo>
                    <a:lnTo>
                      <a:pt x="82" y="208"/>
                    </a:lnTo>
                    <a:lnTo>
                      <a:pt x="106" y="212"/>
                    </a:lnTo>
                    <a:lnTo>
                      <a:pt x="119" y="205"/>
                    </a:lnTo>
                    <a:lnTo>
                      <a:pt x="120" y="189"/>
                    </a:lnTo>
                    <a:lnTo>
                      <a:pt x="121" y="172"/>
                    </a:lnTo>
                    <a:lnTo>
                      <a:pt x="123" y="156"/>
                    </a:lnTo>
                    <a:lnTo>
                      <a:pt x="124" y="14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21" name="Freeform 615"/>
              <p:cNvSpPr>
                <a:spLocks/>
              </p:cNvSpPr>
              <p:nvPr/>
            </p:nvSpPr>
            <p:spPr bwMode="auto">
              <a:xfrm>
                <a:off x="2945" y="2834"/>
                <a:ext cx="210" cy="212"/>
              </a:xfrm>
              <a:custGeom>
                <a:avLst/>
                <a:gdLst/>
                <a:ahLst/>
                <a:cxnLst>
                  <a:cxn ang="0">
                    <a:pos x="124" y="140"/>
                  </a:cxn>
                  <a:cxn ang="0">
                    <a:pos x="125" y="113"/>
                  </a:cxn>
                  <a:cxn ang="0">
                    <a:pos x="126" y="89"/>
                  </a:cxn>
                  <a:cxn ang="0">
                    <a:pos x="141" y="89"/>
                  </a:cxn>
                  <a:cxn ang="0">
                    <a:pos x="142" y="74"/>
                  </a:cxn>
                  <a:cxn ang="0">
                    <a:pos x="142" y="57"/>
                  </a:cxn>
                  <a:cxn ang="0">
                    <a:pos x="143" y="41"/>
                  </a:cxn>
                  <a:cxn ang="0">
                    <a:pos x="143" y="24"/>
                  </a:cxn>
                  <a:cxn ang="0">
                    <a:pos x="163" y="22"/>
                  </a:cxn>
                  <a:cxn ang="0">
                    <a:pos x="180" y="19"/>
                  </a:cxn>
                  <a:cxn ang="0">
                    <a:pos x="186" y="26"/>
                  </a:cxn>
                  <a:cxn ang="0">
                    <a:pos x="198" y="19"/>
                  </a:cxn>
                  <a:cxn ang="0">
                    <a:pos x="210" y="14"/>
                  </a:cxn>
                  <a:cxn ang="0">
                    <a:pos x="194" y="9"/>
                  </a:cxn>
                  <a:cxn ang="0">
                    <a:pos x="183" y="11"/>
                  </a:cxn>
                  <a:cxn ang="0">
                    <a:pos x="159" y="14"/>
                  </a:cxn>
                  <a:cxn ang="0">
                    <a:pos x="135" y="16"/>
                  </a:cxn>
                  <a:cxn ang="0">
                    <a:pos x="121" y="13"/>
                  </a:cxn>
                  <a:cxn ang="0">
                    <a:pos x="107" y="10"/>
                  </a:cxn>
                  <a:cxn ang="0">
                    <a:pos x="103" y="7"/>
                  </a:cxn>
                  <a:cxn ang="0">
                    <a:pos x="86" y="7"/>
                  </a:cxn>
                  <a:cxn ang="0">
                    <a:pos x="67" y="5"/>
                  </a:cxn>
                  <a:cxn ang="0">
                    <a:pos x="49" y="5"/>
                  </a:cxn>
                  <a:cxn ang="0">
                    <a:pos x="32" y="4"/>
                  </a:cxn>
                  <a:cxn ang="0">
                    <a:pos x="20" y="0"/>
                  </a:cxn>
                  <a:cxn ang="0">
                    <a:pos x="1" y="4"/>
                  </a:cxn>
                  <a:cxn ang="0">
                    <a:pos x="0" y="14"/>
                  </a:cxn>
                  <a:cxn ang="0">
                    <a:pos x="11" y="37"/>
                  </a:cxn>
                  <a:cxn ang="0">
                    <a:pos x="21" y="58"/>
                  </a:cxn>
                  <a:cxn ang="0">
                    <a:pos x="31" y="80"/>
                  </a:cxn>
                  <a:cxn ang="0">
                    <a:pos x="42" y="101"/>
                  </a:cxn>
                  <a:cxn ang="0">
                    <a:pos x="43" y="110"/>
                  </a:cxn>
                  <a:cxn ang="0">
                    <a:pos x="40" y="109"/>
                  </a:cxn>
                  <a:cxn ang="0">
                    <a:pos x="43" y="129"/>
                  </a:cxn>
                  <a:cxn ang="0">
                    <a:pos x="45" y="146"/>
                  </a:cxn>
                  <a:cxn ang="0">
                    <a:pos x="47" y="165"/>
                  </a:cxn>
                  <a:cxn ang="0">
                    <a:pos x="51" y="182"/>
                  </a:cxn>
                  <a:cxn ang="0">
                    <a:pos x="58" y="194"/>
                  </a:cxn>
                  <a:cxn ang="0">
                    <a:pos x="67" y="207"/>
                  </a:cxn>
                  <a:cxn ang="0">
                    <a:pos x="77" y="197"/>
                  </a:cxn>
                  <a:cxn ang="0">
                    <a:pos x="82" y="208"/>
                  </a:cxn>
                  <a:cxn ang="0">
                    <a:pos x="106" y="212"/>
                  </a:cxn>
                  <a:cxn ang="0">
                    <a:pos x="119" y="205"/>
                  </a:cxn>
                  <a:cxn ang="0">
                    <a:pos x="120" y="189"/>
                  </a:cxn>
                  <a:cxn ang="0">
                    <a:pos x="121" y="172"/>
                  </a:cxn>
                  <a:cxn ang="0">
                    <a:pos x="123" y="156"/>
                  </a:cxn>
                  <a:cxn ang="0">
                    <a:pos x="124" y="140"/>
                  </a:cxn>
                </a:cxnLst>
                <a:rect l="0" t="0" r="r" b="b"/>
                <a:pathLst>
                  <a:path w="210" h="212">
                    <a:moveTo>
                      <a:pt x="124" y="140"/>
                    </a:moveTo>
                    <a:lnTo>
                      <a:pt x="125" y="113"/>
                    </a:lnTo>
                    <a:lnTo>
                      <a:pt x="126" y="89"/>
                    </a:lnTo>
                    <a:lnTo>
                      <a:pt x="141" y="89"/>
                    </a:lnTo>
                    <a:lnTo>
                      <a:pt x="142" y="74"/>
                    </a:lnTo>
                    <a:lnTo>
                      <a:pt x="142" y="57"/>
                    </a:lnTo>
                    <a:lnTo>
                      <a:pt x="143" y="41"/>
                    </a:lnTo>
                    <a:lnTo>
                      <a:pt x="143" y="24"/>
                    </a:lnTo>
                    <a:lnTo>
                      <a:pt x="163" y="22"/>
                    </a:lnTo>
                    <a:lnTo>
                      <a:pt x="180" y="19"/>
                    </a:lnTo>
                    <a:lnTo>
                      <a:pt x="186" y="26"/>
                    </a:lnTo>
                    <a:lnTo>
                      <a:pt x="198" y="19"/>
                    </a:lnTo>
                    <a:lnTo>
                      <a:pt x="210" y="14"/>
                    </a:lnTo>
                    <a:lnTo>
                      <a:pt x="194" y="9"/>
                    </a:lnTo>
                    <a:lnTo>
                      <a:pt x="183" y="11"/>
                    </a:lnTo>
                    <a:lnTo>
                      <a:pt x="159" y="14"/>
                    </a:lnTo>
                    <a:lnTo>
                      <a:pt x="135" y="16"/>
                    </a:lnTo>
                    <a:lnTo>
                      <a:pt x="121" y="13"/>
                    </a:lnTo>
                    <a:lnTo>
                      <a:pt x="107" y="10"/>
                    </a:lnTo>
                    <a:lnTo>
                      <a:pt x="103" y="7"/>
                    </a:lnTo>
                    <a:lnTo>
                      <a:pt x="86" y="7"/>
                    </a:lnTo>
                    <a:lnTo>
                      <a:pt x="67" y="5"/>
                    </a:lnTo>
                    <a:lnTo>
                      <a:pt x="49" y="5"/>
                    </a:lnTo>
                    <a:lnTo>
                      <a:pt x="32" y="4"/>
                    </a:lnTo>
                    <a:lnTo>
                      <a:pt x="20" y="0"/>
                    </a:lnTo>
                    <a:lnTo>
                      <a:pt x="1" y="4"/>
                    </a:lnTo>
                    <a:lnTo>
                      <a:pt x="0" y="14"/>
                    </a:lnTo>
                    <a:lnTo>
                      <a:pt x="11" y="37"/>
                    </a:lnTo>
                    <a:lnTo>
                      <a:pt x="21" y="58"/>
                    </a:lnTo>
                    <a:lnTo>
                      <a:pt x="31" y="80"/>
                    </a:lnTo>
                    <a:lnTo>
                      <a:pt x="42" y="101"/>
                    </a:lnTo>
                    <a:lnTo>
                      <a:pt x="43" y="110"/>
                    </a:lnTo>
                    <a:lnTo>
                      <a:pt x="40" y="109"/>
                    </a:lnTo>
                    <a:lnTo>
                      <a:pt x="43" y="129"/>
                    </a:lnTo>
                    <a:lnTo>
                      <a:pt x="45" y="146"/>
                    </a:lnTo>
                    <a:lnTo>
                      <a:pt x="47" y="165"/>
                    </a:lnTo>
                    <a:lnTo>
                      <a:pt x="51" y="182"/>
                    </a:lnTo>
                    <a:lnTo>
                      <a:pt x="58" y="194"/>
                    </a:lnTo>
                    <a:lnTo>
                      <a:pt x="67" y="207"/>
                    </a:lnTo>
                    <a:lnTo>
                      <a:pt x="77" y="197"/>
                    </a:lnTo>
                    <a:lnTo>
                      <a:pt x="82" y="208"/>
                    </a:lnTo>
                    <a:lnTo>
                      <a:pt x="106" y="212"/>
                    </a:lnTo>
                    <a:lnTo>
                      <a:pt x="119" y="205"/>
                    </a:lnTo>
                    <a:lnTo>
                      <a:pt x="120" y="189"/>
                    </a:lnTo>
                    <a:lnTo>
                      <a:pt x="121" y="172"/>
                    </a:lnTo>
                    <a:lnTo>
                      <a:pt x="123" y="156"/>
                    </a:lnTo>
                    <a:lnTo>
                      <a:pt x="124" y="14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81" name="Group 616"/>
            <p:cNvGrpSpPr>
              <a:grpSpLocks/>
            </p:cNvGrpSpPr>
            <p:nvPr/>
          </p:nvGrpSpPr>
          <p:grpSpPr bwMode="auto">
            <a:xfrm>
              <a:off x="4736714" y="4365318"/>
              <a:ext cx="240735" cy="268989"/>
              <a:chOff x="3069" y="2848"/>
              <a:chExt cx="145" cy="162"/>
            </a:xfrm>
            <a:solidFill>
              <a:srgbClr val="FFFFFF"/>
            </a:solidFill>
            <a:effectLst/>
          </p:grpSpPr>
          <p:sp>
            <p:nvSpPr>
              <p:cNvPr id="6823" name="Freeform 617"/>
              <p:cNvSpPr>
                <a:spLocks/>
              </p:cNvSpPr>
              <p:nvPr/>
            </p:nvSpPr>
            <p:spPr bwMode="auto">
              <a:xfrm>
                <a:off x="3069" y="2848"/>
                <a:ext cx="145" cy="162"/>
              </a:xfrm>
              <a:custGeom>
                <a:avLst/>
                <a:gdLst/>
                <a:ahLst/>
                <a:cxnLst>
                  <a:cxn ang="0">
                    <a:pos x="0" y="126"/>
                  </a:cxn>
                  <a:cxn ang="0">
                    <a:pos x="1" y="99"/>
                  </a:cxn>
                  <a:cxn ang="0">
                    <a:pos x="2" y="75"/>
                  </a:cxn>
                  <a:cxn ang="0">
                    <a:pos x="16" y="75"/>
                  </a:cxn>
                  <a:cxn ang="0">
                    <a:pos x="18" y="60"/>
                  </a:cxn>
                  <a:cxn ang="0">
                    <a:pos x="18" y="43"/>
                  </a:cxn>
                  <a:cxn ang="0">
                    <a:pos x="19" y="26"/>
                  </a:cxn>
                  <a:cxn ang="0">
                    <a:pos x="19" y="10"/>
                  </a:cxn>
                  <a:cxn ang="0">
                    <a:pos x="38" y="8"/>
                  </a:cxn>
                  <a:cxn ang="0">
                    <a:pos x="56" y="4"/>
                  </a:cxn>
                  <a:cxn ang="0">
                    <a:pos x="62" y="12"/>
                  </a:cxn>
                  <a:cxn ang="0">
                    <a:pos x="74" y="4"/>
                  </a:cxn>
                  <a:cxn ang="0">
                    <a:pos x="86" y="0"/>
                  </a:cxn>
                  <a:cxn ang="0">
                    <a:pos x="94" y="19"/>
                  </a:cxn>
                  <a:cxn ang="0">
                    <a:pos x="103" y="35"/>
                  </a:cxn>
                  <a:cxn ang="0">
                    <a:pos x="116" y="44"/>
                  </a:cxn>
                  <a:cxn ang="0">
                    <a:pos x="119" y="48"/>
                  </a:cxn>
                  <a:cxn ang="0">
                    <a:pos x="123" y="53"/>
                  </a:cxn>
                  <a:cxn ang="0">
                    <a:pos x="129" y="68"/>
                  </a:cxn>
                  <a:cxn ang="0">
                    <a:pos x="142" y="74"/>
                  </a:cxn>
                  <a:cxn ang="0">
                    <a:pos x="145" y="77"/>
                  </a:cxn>
                  <a:cxn ang="0">
                    <a:pos x="144" y="78"/>
                  </a:cxn>
                  <a:cxn ang="0">
                    <a:pos x="124" y="93"/>
                  </a:cxn>
                  <a:cxn ang="0">
                    <a:pos x="108" y="107"/>
                  </a:cxn>
                  <a:cxn ang="0">
                    <a:pos x="99" y="122"/>
                  </a:cxn>
                  <a:cxn ang="0">
                    <a:pos x="90" y="128"/>
                  </a:cxn>
                  <a:cxn ang="0">
                    <a:pos x="81" y="142"/>
                  </a:cxn>
                  <a:cxn ang="0">
                    <a:pos x="58" y="139"/>
                  </a:cxn>
                  <a:cxn ang="0">
                    <a:pos x="46" y="134"/>
                  </a:cxn>
                  <a:cxn ang="0">
                    <a:pos x="38" y="147"/>
                  </a:cxn>
                  <a:cxn ang="0">
                    <a:pos x="31" y="159"/>
                  </a:cxn>
                  <a:cxn ang="0">
                    <a:pos x="13" y="162"/>
                  </a:cxn>
                  <a:cxn ang="0">
                    <a:pos x="8" y="159"/>
                  </a:cxn>
                  <a:cxn ang="0">
                    <a:pos x="11" y="142"/>
                  </a:cxn>
                  <a:cxn ang="0">
                    <a:pos x="0" y="126"/>
                  </a:cxn>
                </a:cxnLst>
                <a:rect l="0" t="0" r="r" b="b"/>
                <a:pathLst>
                  <a:path w="145" h="162">
                    <a:moveTo>
                      <a:pt x="0" y="126"/>
                    </a:moveTo>
                    <a:lnTo>
                      <a:pt x="1" y="99"/>
                    </a:lnTo>
                    <a:lnTo>
                      <a:pt x="2" y="75"/>
                    </a:lnTo>
                    <a:lnTo>
                      <a:pt x="16" y="75"/>
                    </a:lnTo>
                    <a:lnTo>
                      <a:pt x="18" y="60"/>
                    </a:lnTo>
                    <a:lnTo>
                      <a:pt x="18" y="43"/>
                    </a:lnTo>
                    <a:lnTo>
                      <a:pt x="19" y="26"/>
                    </a:lnTo>
                    <a:lnTo>
                      <a:pt x="19" y="10"/>
                    </a:lnTo>
                    <a:lnTo>
                      <a:pt x="38" y="8"/>
                    </a:lnTo>
                    <a:lnTo>
                      <a:pt x="56" y="4"/>
                    </a:lnTo>
                    <a:lnTo>
                      <a:pt x="62" y="12"/>
                    </a:lnTo>
                    <a:lnTo>
                      <a:pt x="74" y="4"/>
                    </a:lnTo>
                    <a:lnTo>
                      <a:pt x="86" y="0"/>
                    </a:lnTo>
                    <a:lnTo>
                      <a:pt x="94" y="19"/>
                    </a:lnTo>
                    <a:lnTo>
                      <a:pt x="103" y="35"/>
                    </a:lnTo>
                    <a:lnTo>
                      <a:pt x="116" y="44"/>
                    </a:lnTo>
                    <a:lnTo>
                      <a:pt x="119" y="48"/>
                    </a:lnTo>
                    <a:lnTo>
                      <a:pt x="123" y="53"/>
                    </a:lnTo>
                    <a:lnTo>
                      <a:pt x="129" y="68"/>
                    </a:lnTo>
                    <a:lnTo>
                      <a:pt x="142" y="74"/>
                    </a:lnTo>
                    <a:lnTo>
                      <a:pt x="145" y="77"/>
                    </a:lnTo>
                    <a:lnTo>
                      <a:pt x="144" y="78"/>
                    </a:lnTo>
                    <a:lnTo>
                      <a:pt x="124" y="93"/>
                    </a:lnTo>
                    <a:lnTo>
                      <a:pt x="108" y="107"/>
                    </a:lnTo>
                    <a:lnTo>
                      <a:pt x="99" y="122"/>
                    </a:lnTo>
                    <a:lnTo>
                      <a:pt x="90" y="128"/>
                    </a:lnTo>
                    <a:lnTo>
                      <a:pt x="81" y="142"/>
                    </a:lnTo>
                    <a:lnTo>
                      <a:pt x="58" y="139"/>
                    </a:lnTo>
                    <a:lnTo>
                      <a:pt x="46" y="134"/>
                    </a:lnTo>
                    <a:lnTo>
                      <a:pt x="38" y="147"/>
                    </a:lnTo>
                    <a:lnTo>
                      <a:pt x="31" y="159"/>
                    </a:lnTo>
                    <a:lnTo>
                      <a:pt x="13" y="162"/>
                    </a:lnTo>
                    <a:lnTo>
                      <a:pt x="8" y="159"/>
                    </a:lnTo>
                    <a:lnTo>
                      <a:pt x="11" y="142"/>
                    </a:lnTo>
                    <a:lnTo>
                      <a:pt x="0" y="126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24" name="Freeform 618"/>
              <p:cNvSpPr>
                <a:spLocks/>
              </p:cNvSpPr>
              <p:nvPr/>
            </p:nvSpPr>
            <p:spPr bwMode="auto">
              <a:xfrm>
                <a:off x="3069" y="2848"/>
                <a:ext cx="145" cy="162"/>
              </a:xfrm>
              <a:custGeom>
                <a:avLst/>
                <a:gdLst/>
                <a:ahLst/>
                <a:cxnLst>
                  <a:cxn ang="0">
                    <a:pos x="0" y="126"/>
                  </a:cxn>
                  <a:cxn ang="0">
                    <a:pos x="1" y="99"/>
                  </a:cxn>
                  <a:cxn ang="0">
                    <a:pos x="2" y="75"/>
                  </a:cxn>
                  <a:cxn ang="0">
                    <a:pos x="16" y="75"/>
                  </a:cxn>
                  <a:cxn ang="0">
                    <a:pos x="18" y="60"/>
                  </a:cxn>
                  <a:cxn ang="0">
                    <a:pos x="18" y="43"/>
                  </a:cxn>
                  <a:cxn ang="0">
                    <a:pos x="19" y="26"/>
                  </a:cxn>
                  <a:cxn ang="0">
                    <a:pos x="19" y="10"/>
                  </a:cxn>
                  <a:cxn ang="0">
                    <a:pos x="38" y="8"/>
                  </a:cxn>
                  <a:cxn ang="0">
                    <a:pos x="56" y="4"/>
                  </a:cxn>
                  <a:cxn ang="0">
                    <a:pos x="62" y="12"/>
                  </a:cxn>
                  <a:cxn ang="0">
                    <a:pos x="74" y="4"/>
                  </a:cxn>
                  <a:cxn ang="0">
                    <a:pos x="86" y="0"/>
                  </a:cxn>
                  <a:cxn ang="0">
                    <a:pos x="94" y="19"/>
                  </a:cxn>
                  <a:cxn ang="0">
                    <a:pos x="103" y="35"/>
                  </a:cxn>
                  <a:cxn ang="0">
                    <a:pos x="116" y="44"/>
                  </a:cxn>
                  <a:cxn ang="0">
                    <a:pos x="119" y="48"/>
                  </a:cxn>
                  <a:cxn ang="0">
                    <a:pos x="123" y="53"/>
                  </a:cxn>
                  <a:cxn ang="0">
                    <a:pos x="129" y="68"/>
                  </a:cxn>
                  <a:cxn ang="0">
                    <a:pos x="142" y="74"/>
                  </a:cxn>
                  <a:cxn ang="0">
                    <a:pos x="145" y="77"/>
                  </a:cxn>
                  <a:cxn ang="0">
                    <a:pos x="144" y="78"/>
                  </a:cxn>
                  <a:cxn ang="0">
                    <a:pos x="124" y="93"/>
                  </a:cxn>
                  <a:cxn ang="0">
                    <a:pos x="108" y="107"/>
                  </a:cxn>
                  <a:cxn ang="0">
                    <a:pos x="99" y="122"/>
                  </a:cxn>
                  <a:cxn ang="0">
                    <a:pos x="90" y="128"/>
                  </a:cxn>
                  <a:cxn ang="0">
                    <a:pos x="81" y="142"/>
                  </a:cxn>
                  <a:cxn ang="0">
                    <a:pos x="58" y="139"/>
                  </a:cxn>
                  <a:cxn ang="0">
                    <a:pos x="46" y="134"/>
                  </a:cxn>
                  <a:cxn ang="0">
                    <a:pos x="38" y="147"/>
                  </a:cxn>
                  <a:cxn ang="0">
                    <a:pos x="31" y="159"/>
                  </a:cxn>
                  <a:cxn ang="0">
                    <a:pos x="13" y="162"/>
                  </a:cxn>
                  <a:cxn ang="0">
                    <a:pos x="8" y="159"/>
                  </a:cxn>
                  <a:cxn ang="0">
                    <a:pos x="11" y="142"/>
                  </a:cxn>
                  <a:cxn ang="0">
                    <a:pos x="0" y="126"/>
                  </a:cxn>
                </a:cxnLst>
                <a:rect l="0" t="0" r="r" b="b"/>
                <a:pathLst>
                  <a:path w="145" h="162">
                    <a:moveTo>
                      <a:pt x="0" y="126"/>
                    </a:moveTo>
                    <a:lnTo>
                      <a:pt x="1" y="99"/>
                    </a:lnTo>
                    <a:lnTo>
                      <a:pt x="2" y="75"/>
                    </a:lnTo>
                    <a:lnTo>
                      <a:pt x="16" y="75"/>
                    </a:lnTo>
                    <a:lnTo>
                      <a:pt x="18" y="60"/>
                    </a:lnTo>
                    <a:lnTo>
                      <a:pt x="18" y="43"/>
                    </a:lnTo>
                    <a:lnTo>
                      <a:pt x="19" y="26"/>
                    </a:lnTo>
                    <a:lnTo>
                      <a:pt x="19" y="10"/>
                    </a:lnTo>
                    <a:lnTo>
                      <a:pt x="38" y="8"/>
                    </a:lnTo>
                    <a:lnTo>
                      <a:pt x="56" y="4"/>
                    </a:lnTo>
                    <a:lnTo>
                      <a:pt x="62" y="12"/>
                    </a:lnTo>
                    <a:lnTo>
                      <a:pt x="74" y="4"/>
                    </a:lnTo>
                    <a:lnTo>
                      <a:pt x="86" y="0"/>
                    </a:lnTo>
                    <a:lnTo>
                      <a:pt x="94" y="19"/>
                    </a:lnTo>
                    <a:lnTo>
                      <a:pt x="103" y="35"/>
                    </a:lnTo>
                    <a:lnTo>
                      <a:pt x="116" y="44"/>
                    </a:lnTo>
                    <a:lnTo>
                      <a:pt x="119" y="48"/>
                    </a:lnTo>
                    <a:lnTo>
                      <a:pt x="123" y="53"/>
                    </a:lnTo>
                    <a:lnTo>
                      <a:pt x="129" y="68"/>
                    </a:lnTo>
                    <a:lnTo>
                      <a:pt x="142" y="74"/>
                    </a:lnTo>
                    <a:lnTo>
                      <a:pt x="145" y="77"/>
                    </a:lnTo>
                    <a:lnTo>
                      <a:pt x="144" y="78"/>
                    </a:lnTo>
                    <a:lnTo>
                      <a:pt x="124" y="93"/>
                    </a:lnTo>
                    <a:lnTo>
                      <a:pt x="108" y="107"/>
                    </a:lnTo>
                    <a:lnTo>
                      <a:pt x="99" y="122"/>
                    </a:lnTo>
                    <a:lnTo>
                      <a:pt x="90" y="128"/>
                    </a:lnTo>
                    <a:lnTo>
                      <a:pt x="81" y="142"/>
                    </a:lnTo>
                    <a:lnTo>
                      <a:pt x="58" y="139"/>
                    </a:lnTo>
                    <a:lnTo>
                      <a:pt x="46" y="134"/>
                    </a:lnTo>
                    <a:lnTo>
                      <a:pt x="38" y="147"/>
                    </a:lnTo>
                    <a:lnTo>
                      <a:pt x="31" y="159"/>
                    </a:lnTo>
                    <a:lnTo>
                      <a:pt x="13" y="162"/>
                    </a:lnTo>
                    <a:lnTo>
                      <a:pt x="8" y="159"/>
                    </a:lnTo>
                    <a:lnTo>
                      <a:pt x="11" y="142"/>
                    </a:lnTo>
                    <a:lnTo>
                      <a:pt x="0" y="126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84" name="Group 619"/>
            <p:cNvGrpSpPr>
              <a:grpSpLocks/>
            </p:cNvGrpSpPr>
            <p:nvPr/>
          </p:nvGrpSpPr>
          <p:grpSpPr bwMode="auto">
            <a:xfrm>
              <a:off x="4907235" y="4687559"/>
              <a:ext cx="60184" cy="57348"/>
              <a:chOff x="3172" y="3042"/>
              <a:chExt cx="36" cy="35"/>
            </a:xfrm>
            <a:solidFill>
              <a:srgbClr val="FFFFFF"/>
            </a:solidFill>
            <a:effectLst/>
          </p:grpSpPr>
          <p:sp>
            <p:nvSpPr>
              <p:cNvPr id="6826" name="Freeform 620"/>
              <p:cNvSpPr>
                <a:spLocks/>
              </p:cNvSpPr>
              <p:nvPr/>
            </p:nvSpPr>
            <p:spPr bwMode="auto">
              <a:xfrm>
                <a:off x="3172" y="3042"/>
                <a:ext cx="36" cy="35"/>
              </a:xfrm>
              <a:custGeom>
                <a:avLst/>
                <a:gdLst/>
                <a:ahLst/>
                <a:cxnLst>
                  <a:cxn ang="0">
                    <a:pos x="17" y="5"/>
                  </a:cxn>
                  <a:cxn ang="0">
                    <a:pos x="0" y="20"/>
                  </a:cxn>
                  <a:cxn ang="0">
                    <a:pos x="11" y="35"/>
                  </a:cxn>
                  <a:cxn ang="0">
                    <a:pos x="18" y="31"/>
                  </a:cxn>
                  <a:cxn ang="0">
                    <a:pos x="33" y="20"/>
                  </a:cxn>
                  <a:cxn ang="0">
                    <a:pos x="36" y="9"/>
                  </a:cxn>
                  <a:cxn ang="0">
                    <a:pos x="22" y="0"/>
                  </a:cxn>
                  <a:cxn ang="0">
                    <a:pos x="17" y="5"/>
                  </a:cxn>
                </a:cxnLst>
                <a:rect l="0" t="0" r="r" b="b"/>
                <a:pathLst>
                  <a:path w="36" h="35">
                    <a:moveTo>
                      <a:pt x="17" y="5"/>
                    </a:moveTo>
                    <a:lnTo>
                      <a:pt x="0" y="20"/>
                    </a:lnTo>
                    <a:lnTo>
                      <a:pt x="11" y="35"/>
                    </a:lnTo>
                    <a:lnTo>
                      <a:pt x="18" y="31"/>
                    </a:lnTo>
                    <a:lnTo>
                      <a:pt x="33" y="20"/>
                    </a:lnTo>
                    <a:lnTo>
                      <a:pt x="36" y="9"/>
                    </a:lnTo>
                    <a:lnTo>
                      <a:pt x="22" y="0"/>
                    </a:lnTo>
                    <a:lnTo>
                      <a:pt x="17" y="5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27" name="Freeform 621"/>
              <p:cNvSpPr>
                <a:spLocks/>
              </p:cNvSpPr>
              <p:nvPr/>
            </p:nvSpPr>
            <p:spPr bwMode="auto">
              <a:xfrm>
                <a:off x="3172" y="3042"/>
                <a:ext cx="36" cy="35"/>
              </a:xfrm>
              <a:custGeom>
                <a:avLst/>
                <a:gdLst/>
                <a:ahLst/>
                <a:cxnLst>
                  <a:cxn ang="0">
                    <a:pos x="17" y="5"/>
                  </a:cxn>
                  <a:cxn ang="0">
                    <a:pos x="0" y="20"/>
                  </a:cxn>
                  <a:cxn ang="0">
                    <a:pos x="11" y="35"/>
                  </a:cxn>
                  <a:cxn ang="0">
                    <a:pos x="18" y="31"/>
                  </a:cxn>
                  <a:cxn ang="0">
                    <a:pos x="33" y="20"/>
                  </a:cxn>
                  <a:cxn ang="0">
                    <a:pos x="36" y="9"/>
                  </a:cxn>
                  <a:cxn ang="0">
                    <a:pos x="22" y="0"/>
                  </a:cxn>
                  <a:cxn ang="0">
                    <a:pos x="17" y="5"/>
                  </a:cxn>
                </a:cxnLst>
                <a:rect l="0" t="0" r="r" b="b"/>
                <a:pathLst>
                  <a:path w="36" h="35">
                    <a:moveTo>
                      <a:pt x="17" y="5"/>
                    </a:moveTo>
                    <a:lnTo>
                      <a:pt x="0" y="20"/>
                    </a:lnTo>
                    <a:lnTo>
                      <a:pt x="11" y="35"/>
                    </a:lnTo>
                    <a:lnTo>
                      <a:pt x="18" y="31"/>
                    </a:lnTo>
                    <a:lnTo>
                      <a:pt x="33" y="20"/>
                    </a:lnTo>
                    <a:lnTo>
                      <a:pt x="36" y="9"/>
                    </a:lnTo>
                    <a:lnTo>
                      <a:pt x="22" y="0"/>
                    </a:lnTo>
                    <a:lnTo>
                      <a:pt x="17" y="5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87" name="Group 622"/>
            <p:cNvGrpSpPr>
              <a:grpSpLocks/>
            </p:cNvGrpSpPr>
            <p:nvPr/>
          </p:nvGrpSpPr>
          <p:grpSpPr bwMode="auto">
            <a:xfrm>
              <a:off x="5337119" y="4198737"/>
              <a:ext cx="200613" cy="397339"/>
              <a:chOff x="3430" y="2747"/>
              <a:chExt cx="121" cy="240"/>
            </a:xfrm>
            <a:solidFill>
              <a:srgbClr val="FFFFFF"/>
            </a:solidFill>
            <a:effectLst/>
          </p:grpSpPr>
          <p:sp>
            <p:nvSpPr>
              <p:cNvPr id="6829" name="Freeform 623"/>
              <p:cNvSpPr>
                <a:spLocks/>
              </p:cNvSpPr>
              <p:nvPr/>
            </p:nvSpPr>
            <p:spPr bwMode="auto">
              <a:xfrm>
                <a:off x="3430" y="2747"/>
                <a:ext cx="121" cy="240"/>
              </a:xfrm>
              <a:custGeom>
                <a:avLst/>
                <a:gdLst/>
                <a:ahLst/>
                <a:cxnLst>
                  <a:cxn ang="0">
                    <a:pos x="45" y="67"/>
                  </a:cxn>
                  <a:cxn ang="0">
                    <a:pos x="38" y="68"/>
                  </a:cxn>
                  <a:cxn ang="0">
                    <a:pos x="25" y="76"/>
                  </a:cxn>
                  <a:cxn ang="0">
                    <a:pos x="21" y="90"/>
                  </a:cxn>
                  <a:cxn ang="0">
                    <a:pos x="18" y="103"/>
                  </a:cxn>
                  <a:cxn ang="0">
                    <a:pos x="20" y="123"/>
                  </a:cxn>
                  <a:cxn ang="0">
                    <a:pos x="22" y="141"/>
                  </a:cxn>
                  <a:cxn ang="0">
                    <a:pos x="14" y="153"/>
                  </a:cxn>
                  <a:cxn ang="0">
                    <a:pos x="4" y="165"/>
                  </a:cxn>
                  <a:cxn ang="0">
                    <a:pos x="0" y="188"/>
                  </a:cxn>
                  <a:cxn ang="0">
                    <a:pos x="4" y="209"/>
                  </a:cxn>
                  <a:cxn ang="0">
                    <a:pos x="11" y="231"/>
                  </a:cxn>
                  <a:cxn ang="0">
                    <a:pos x="31" y="240"/>
                  </a:cxn>
                  <a:cxn ang="0">
                    <a:pos x="44" y="233"/>
                  </a:cxn>
                  <a:cxn ang="0">
                    <a:pos x="57" y="227"/>
                  </a:cxn>
                  <a:cxn ang="0">
                    <a:pos x="63" y="210"/>
                  </a:cxn>
                  <a:cxn ang="0">
                    <a:pos x="68" y="193"/>
                  </a:cxn>
                  <a:cxn ang="0">
                    <a:pos x="75" y="177"/>
                  </a:cxn>
                  <a:cxn ang="0">
                    <a:pos x="80" y="161"/>
                  </a:cxn>
                  <a:cxn ang="0">
                    <a:pos x="86" y="145"/>
                  </a:cxn>
                  <a:cxn ang="0">
                    <a:pos x="91" y="129"/>
                  </a:cxn>
                  <a:cxn ang="0">
                    <a:pos x="98" y="112"/>
                  </a:cxn>
                  <a:cxn ang="0">
                    <a:pos x="103" y="96"/>
                  </a:cxn>
                  <a:cxn ang="0">
                    <a:pos x="109" y="85"/>
                  </a:cxn>
                  <a:cxn ang="0">
                    <a:pos x="109" y="59"/>
                  </a:cxn>
                  <a:cxn ang="0">
                    <a:pos x="118" y="67"/>
                  </a:cxn>
                  <a:cxn ang="0">
                    <a:pos x="121" y="57"/>
                  </a:cxn>
                  <a:cxn ang="0">
                    <a:pos x="117" y="35"/>
                  </a:cxn>
                  <a:cxn ang="0">
                    <a:pos x="111" y="13"/>
                  </a:cxn>
                  <a:cxn ang="0">
                    <a:pos x="107" y="0"/>
                  </a:cxn>
                  <a:cxn ang="0">
                    <a:pos x="103" y="0"/>
                  </a:cxn>
                  <a:cxn ang="0">
                    <a:pos x="99" y="6"/>
                  </a:cxn>
                  <a:cxn ang="0">
                    <a:pos x="96" y="24"/>
                  </a:cxn>
                  <a:cxn ang="0">
                    <a:pos x="88" y="28"/>
                  </a:cxn>
                  <a:cxn ang="0">
                    <a:pos x="86" y="30"/>
                  </a:cxn>
                  <a:cxn ang="0">
                    <a:pos x="81" y="28"/>
                  </a:cxn>
                  <a:cxn ang="0">
                    <a:pos x="82" y="36"/>
                  </a:cxn>
                  <a:cxn ang="0">
                    <a:pos x="79" y="44"/>
                  </a:cxn>
                  <a:cxn ang="0">
                    <a:pos x="81" y="46"/>
                  </a:cxn>
                  <a:cxn ang="0">
                    <a:pos x="73" y="52"/>
                  </a:cxn>
                  <a:cxn ang="0">
                    <a:pos x="74" y="46"/>
                  </a:cxn>
                  <a:cxn ang="0">
                    <a:pos x="68" y="58"/>
                  </a:cxn>
                  <a:cxn ang="0">
                    <a:pos x="66" y="58"/>
                  </a:cxn>
                  <a:cxn ang="0">
                    <a:pos x="63" y="57"/>
                  </a:cxn>
                  <a:cxn ang="0">
                    <a:pos x="56" y="67"/>
                  </a:cxn>
                  <a:cxn ang="0">
                    <a:pos x="45" y="67"/>
                  </a:cxn>
                </a:cxnLst>
                <a:rect l="0" t="0" r="r" b="b"/>
                <a:pathLst>
                  <a:path w="121" h="240">
                    <a:moveTo>
                      <a:pt x="45" y="67"/>
                    </a:moveTo>
                    <a:lnTo>
                      <a:pt x="38" y="68"/>
                    </a:lnTo>
                    <a:lnTo>
                      <a:pt x="25" y="76"/>
                    </a:lnTo>
                    <a:lnTo>
                      <a:pt x="21" y="90"/>
                    </a:lnTo>
                    <a:lnTo>
                      <a:pt x="18" y="103"/>
                    </a:lnTo>
                    <a:lnTo>
                      <a:pt x="20" y="123"/>
                    </a:lnTo>
                    <a:lnTo>
                      <a:pt x="22" y="141"/>
                    </a:lnTo>
                    <a:lnTo>
                      <a:pt x="14" y="153"/>
                    </a:lnTo>
                    <a:lnTo>
                      <a:pt x="4" y="165"/>
                    </a:lnTo>
                    <a:lnTo>
                      <a:pt x="0" y="188"/>
                    </a:lnTo>
                    <a:lnTo>
                      <a:pt x="4" y="209"/>
                    </a:lnTo>
                    <a:lnTo>
                      <a:pt x="11" y="231"/>
                    </a:lnTo>
                    <a:lnTo>
                      <a:pt x="31" y="240"/>
                    </a:lnTo>
                    <a:lnTo>
                      <a:pt x="44" y="233"/>
                    </a:lnTo>
                    <a:lnTo>
                      <a:pt x="57" y="227"/>
                    </a:lnTo>
                    <a:lnTo>
                      <a:pt x="63" y="210"/>
                    </a:lnTo>
                    <a:lnTo>
                      <a:pt x="68" y="193"/>
                    </a:lnTo>
                    <a:lnTo>
                      <a:pt x="75" y="177"/>
                    </a:lnTo>
                    <a:lnTo>
                      <a:pt x="80" y="161"/>
                    </a:lnTo>
                    <a:lnTo>
                      <a:pt x="86" y="145"/>
                    </a:lnTo>
                    <a:lnTo>
                      <a:pt x="91" y="129"/>
                    </a:lnTo>
                    <a:lnTo>
                      <a:pt x="98" y="112"/>
                    </a:lnTo>
                    <a:lnTo>
                      <a:pt x="103" y="96"/>
                    </a:lnTo>
                    <a:lnTo>
                      <a:pt x="109" y="85"/>
                    </a:lnTo>
                    <a:lnTo>
                      <a:pt x="109" y="59"/>
                    </a:lnTo>
                    <a:lnTo>
                      <a:pt x="118" y="67"/>
                    </a:lnTo>
                    <a:lnTo>
                      <a:pt x="121" y="57"/>
                    </a:lnTo>
                    <a:lnTo>
                      <a:pt x="117" y="35"/>
                    </a:lnTo>
                    <a:lnTo>
                      <a:pt x="111" y="13"/>
                    </a:lnTo>
                    <a:lnTo>
                      <a:pt x="107" y="0"/>
                    </a:lnTo>
                    <a:lnTo>
                      <a:pt x="103" y="0"/>
                    </a:lnTo>
                    <a:lnTo>
                      <a:pt x="99" y="6"/>
                    </a:lnTo>
                    <a:lnTo>
                      <a:pt x="96" y="24"/>
                    </a:lnTo>
                    <a:lnTo>
                      <a:pt x="88" y="28"/>
                    </a:lnTo>
                    <a:lnTo>
                      <a:pt x="86" y="30"/>
                    </a:lnTo>
                    <a:lnTo>
                      <a:pt x="81" y="28"/>
                    </a:lnTo>
                    <a:lnTo>
                      <a:pt x="82" y="36"/>
                    </a:lnTo>
                    <a:lnTo>
                      <a:pt x="79" y="44"/>
                    </a:lnTo>
                    <a:lnTo>
                      <a:pt x="81" y="46"/>
                    </a:lnTo>
                    <a:lnTo>
                      <a:pt x="73" y="52"/>
                    </a:lnTo>
                    <a:lnTo>
                      <a:pt x="74" y="46"/>
                    </a:lnTo>
                    <a:lnTo>
                      <a:pt x="68" y="58"/>
                    </a:lnTo>
                    <a:lnTo>
                      <a:pt x="66" y="58"/>
                    </a:lnTo>
                    <a:lnTo>
                      <a:pt x="63" y="57"/>
                    </a:lnTo>
                    <a:lnTo>
                      <a:pt x="56" y="67"/>
                    </a:lnTo>
                    <a:lnTo>
                      <a:pt x="45" y="6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30" name="Freeform 624"/>
              <p:cNvSpPr>
                <a:spLocks/>
              </p:cNvSpPr>
              <p:nvPr/>
            </p:nvSpPr>
            <p:spPr bwMode="auto">
              <a:xfrm>
                <a:off x="3430" y="2747"/>
                <a:ext cx="121" cy="240"/>
              </a:xfrm>
              <a:custGeom>
                <a:avLst/>
                <a:gdLst/>
                <a:ahLst/>
                <a:cxnLst>
                  <a:cxn ang="0">
                    <a:pos x="45" y="67"/>
                  </a:cxn>
                  <a:cxn ang="0">
                    <a:pos x="38" y="68"/>
                  </a:cxn>
                  <a:cxn ang="0">
                    <a:pos x="25" y="76"/>
                  </a:cxn>
                  <a:cxn ang="0">
                    <a:pos x="21" y="90"/>
                  </a:cxn>
                  <a:cxn ang="0">
                    <a:pos x="18" y="103"/>
                  </a:cxn>
                  <a:cxn ang="0">
                    <a:pos x="20" y="123"/>
                  </a:cxn>
                  <a:cxn ang="0">
                    <a:pos x="22" y="141"/>
                  </a:cxn>
                  <a:cxn ang="0">
                    <a:pos x="14" y="153"/>
                  </a:cxn>
                  <a:cxn ang="0">
                    <a:pos x="4" y="165"/>
                  </a:cxn>
                  <a:cxn ang="0">
                    <a:pos x="0" y="188"/>
                  </a:cxn>
                  <a:cxn ang="0">
                    <a:pos x="4" y="209"/>
                  </a:cxn>
                  <a:cxn ang="0">
                    <a:pos x="11" y="231"/>
                  </a:cxn>
                  <a:cxn ang="0">
                    <a:pos x="31" y="240"/>
                  </a:cxn>
                  <a:cxn ang="0">
                    <a:pos x="44" y="233"/>
                  </a:cxn>
                  <a:cxn ang="0">
                    <a:pos x="57" y="227"/>
                  </a:cxn>
                  <a:cxn ang="0">
                    <a:pos x="63" y="210"/>
                  </a:cxn>
                  <a:cxn ang="0">
                    <a:pos x="68" y="193"/>
                  </a:cxn>
                  <a:cxn ang="0">
                    <a:pos x="75" y="177"/>
                  </a:cxn>
                  <a:cxn ang="0">
                    <a:pos x="80" y="161"/>
                  </a:cxn>
                  <a:cxn ang="0">
                    <a:pos x="86" y="145"/>
                  </a:cxn>
                  <a:cxn ang="0">
                    <a:pos x="91" y="129"/>
                  </a:cxn>
                  <a:cxn ang="0">
                    <a:pos x="98" y="112"/>
                  </a:cxn>
                  <a:cxn ang="0">
                    <a:pos x="103" y="96"/>
                  </a:cxn>
                  <a:cxn ang="0">
                    <a:pos x="109" y="85"/>
                  </a:cxn>
                  <a:cxn ang="0">
                    <a:pos x="109" y="59"/>
                  </a:cxn>
                  <a:cxn ang="0">
                    <a:pos x="118" y="67"/>
                  </a:cxn>
                  <a:cxn ang="0">
                    <a:pos x="121" y="57"/>
                  </a:cxn>
                  <a:cxn ang="0">
                    <a:pos x="117" y="35"/>
                  </a:cxn>
                  <a:cxn ang="0">
                    <a:pos x="111" y="13"/>
                  </a:cxn>
                  <a:cxn ang="0">
                    <a:pos x="107" y="0"/>
                  </a:cxn>
                  <a:cxn ang="0">
                    <a:pos x="103" y="0"/>
                  </a:cxn>
                  <a:cxn ang="0">
                    <a:pos x="99" y="6"/>
                  </a:cxn>
                  <a:cxn ang="0">
                    <a:pos x="96" y="24"/>
                  </a:cxn>
                  <a:cxn ang="0">
                    <a:pos x="88" y="28"/>
                  </a:cxn>
                  <a:cxn ang="0">
                    <a:pos x="86" y="30"/>
                  </a:cxn>
                  <a:cxn ang="0">
                    <a:pos x="81" y="28"/>
                  </a:cxn>
                  <a:cxn ang="0">
                    <a:pos x="82" y="36"/>
                  </a:cxn>
                  <a:cxn ang="0">
                    <a:pos x="79" y="44"/>
                  </a:cxn>
                  <a:cxn ang="0">
                    <a:pos x="81" y="46"/>
                  </a:cxn>
                  <a:cxn ang="0">
                    <a:pos x="73" y="52"/>
                  </a:cxn>
                  <a:cxn ang="0">
                    <a:pos x="74" y="46"/>
                  </a:cxn>
                  <a:cxn ang="0">
                    <a:pos x="68" y="58"/>
                  </a:cxn>
                  <a:cxn ang="0">
                    <a:pos x="66" y="58"/>
                  </a:cxn>
                  <a:cxn ang="0">
                    <a:pos x="63" y="57"/>
                  </a:cxn>
                  <a:cxn ang="0">
                    <a:pos x="56" y="67"/>
                  </a:cxn>
                  <a:cxn ang="0">
                    <a:pos x="45" y="67"/>
                  </a:cxn>
                </a:cxnLst>
                <a:rect l="0" t="0" r="r" b="b"/>
                <a:pathLst>
                  <a:path w="121" h="240">
                    <a:moveTo>
                      <a:pt x="45" y="67"/>
                    </a:moveTo>
                    <a:lnTo>
                      <a:pt x="38" y="68"/>
                    </a:lnTo>
                    <a:lnTo>
                      <a:pt x="25" y="76"/>
                    </a:lnTo>
                    <a:lnTo>
                      <a:pt x="21" y="90"/>
                    </a:lnTo>
                    <a:lnTo>
                      <a:pt x="18" y="103"/>
                    </a:lnTo>
                    <a:lnTo>
                      <a:pt x="20" y="123"/>
                    </a:lnTo>
                    <a:lnTo>
                      <a:pt x="22" y="141"/>
                    </a:lnTo>
                    <a:lnTo>
                      <a:pt x="14" y="153"/>
                    </a:lnTo>
                    <a:lnTo>
                      <a:pt x="4" y="165"/>
                    </a:lnTo>
                    <a:lnTo>
                      <a:pt x="0" y="188"/>
                    </a:lnTo>
                    <a:lnTo>
                      <a:pt x="4" y="209"/>
                    </a:lnTo>
                    <a:lnTo>
                      <a:pt x="11" y="231"/>
                    </a:lnTo>
                    <a:lnTo>
                      <a:pt x="31" y="240"/>
                    </a:lnTo>
                    <a:lnTo>
                      <a:pt x="44" y="233"/>
                    </a:lnTo>
                    <a:lnTo>
                      <a:pt x="57" y="227"/>
                    </a:lnTo>
                    <a:lnTo>
                      <a:pt x="63" y="210"/>
                    </a:lnTo>
                    <a:lnTo>
                      <a:pt x="68" y="193"/>
                    </a:lnTo>
                    <a:lnTo>
                      <a:pt x="75" y="177"/>
                    </a:lnTo>
                    <a:lnTo>
                      <a:pt x="80" y="161"/>
                    </a:lnTo>
                    <a:lnTo>
                      <a:pt x="86" y="145"/>
                    </a:lnTo>
                    <a:lnTo>
                      <a:pt x="91" y="129"/>
                    </a:lnTo>
                    <a:lnTo>
                      <a:pt x="98" y="112"/>
                    </a:lnTo>
                    <a:lnTo>
                      <a:pt x="103" y="96"/>
                    </a:lnTo>
                    <a:lnTo>
                      <a:pt x="109" y="85"/>
                    </a:lnTo>
                    <a:lnTo>
                      <a:pt x="109" y="59"/>
                    </a:lnTo>
                    <a:lnTo>
                      <a:pt x="118" y="67"/>
                    </a:lnTo>
                    <a:lnTo>
                      <a:pt x="121" y="57"/>
                    </a:lnTo>
                    <a:lnTo>
                      <a:pt x="117" y="35"/>
                    </a:lnTo>
                    <a:lnTo>
                      <a:pt x="111" y="13"/>
                    </a:lnTo>
                    <a:lnTo>
                      <a:pt x="107" y="0"/>
                    </a:lnTo>
                    <a:lnTo>
                      <a:pt x="103" y="0"/>
                    </a:lnTo>
                    <a:lnTo>
                      <a:pt x="99" y="6"/>
                    </a:lnTo>
                    <a:lnTo>
                      <a:pt x="96" y="24"/>
                    </a:lnTo>
                    <a:lnTo>
                      <a:pt x="88" y="28"/>
                    </a:lnTo>
                    <a:lnTo>
                      <a:pt x="86" y="30"/>
                    </a:lnTo>
                    <a:lnTo>
                      <a:pt x="81" y="28"/>
                    </a:lnTo>
                    <a:lnTo>
                      <a:pt x="82" y="36"/>
                    </a:lnTo>
                    <a:lnTo>
                      <a:pt x="79" y="44"/>
                    </a:lnTo>
                    <a:lnTo>
                      <a:pt x="81" y="46"/>
                    </a:lnTo>
                    <a:lnTo>
                      <a:pt x="73" y="52"/>
                    </a:lnTo>
                    <a:lnTo>
                      <a:pt x="74" y="46"/>
                    </a:lnTo>
                    <a:lnTo>
                      <a:pt x="68" y="58"/>
                    </a:lnTo>
                    <a:lnTo>
                      <a:pt x="66" y="58"/>
                    </a:lnTo>
                    <a:lnTo>
                      <a:pt x="63" y="57"/>
                    </a:lnTo>
                    <a:lnTo>
                      <a:pt x="56" y="67"/>
                    </a:lnTo>
                    <a:lnTo>
                      <a:pt x="45" y="6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90" name="Group 625"/>
            <p:cNvGrpSpPr>
              <a:grpSpLocks/>
            </p:cNvGrpSpPr>
            <p:nvPr/>
          </p:nvGrpSpPr>
          <p:grpSpPr bwMode="auto">
            <a:xfrm>
              <a:off x="5079189" y="4119542"/>
              <a:ext cx="80245" cy="226660"/>
              <a:chOff x="3275" y="2699"/>
              <a:chExt cx="48" cy="137"/>
            </a:xfrm>
            <a:solidFill>
              <a:srgbClr val="FFFFFF"/>
            </a:solidFill>
            <a:effectLst/>
          </p:grpSpPr>
          <p:sp>
            <p:nvSpPr>
              <p:cNvPr id="6832" name="Freeform 6831"/>
              <p:cNvSpPr>
                <a:spLocks/>
              </p:cNvSpPr>
              <p:nvPr/>
            </p:nvSpPr>
            <p:spPr bwMode="auto">
              <a:xfrm>
                <a:off x="3275" y="2699"/>
                <a:ext cx="48" cy="137"/>
              </a:xfrm>
              <a:custGeom>
                <a:avLst/>
                <a:gdLst/>
                <a:ahLst/>
                <a:cxnLst>
                  <a:cxn ang="0">
                    <a:pos x="27" y="96"/>
                  </a:cxn>
                  <a:cxn ang="0">
                    <a:pos x="22" y="114"/>
                  </a:cxn>
                  <a:cxn ang="0">
                    <a:pos x="29" y="126"/>
                  </a:cxn>
                  <a:cxn ang="0">
                    <a:pos x="36" y="137"/>
                  </a:cxn>
                  <a:cxn ang="0">
                    <a:pos x="35" y="127"/>
                  </a:cxn>
                  <a:cxn ang="0">
                    <a:pos x="44" y="119"/>
                  </a:cxn>
                  <a:cxn ang="0">
                    <a:pos x="46" y="106"/>
                  </a:cxn>
                  <a:cxn ang="0">
                    <a:pos x="48" y="93"/>
                  </a:cxn>
                  <a:cxn ang="0">
                    <a:pos x="38" y="83"/>
                  </a:cxn>
                  <a:cxn ang="0">
                    <a:pos x="29" y="73"/>
                  </a:cxn>
                  <a:cxn ang="0">
                    <a:pos x="27" y="55"/>
                  </a:cxn>
                  <a:cxn ang="0">
                    <a:pos x="31" y="42"/>
                  </a:cxn>
                  <a:cxn ang="0">
                    <a:pos x="35" y="38"/>
                  </a:cxn>
                  <a:cxn ang="0">
                    <a:pos x="36" y="38"/>
                  </a:cxn>
                  <a:cxn ang="0">
                    <a:pos x="31" y="24"/>
                  </a:cxn>
                  <a:cxn ang="0">
                    <a:pos x="27" y="7"/>
                  </a:cxn>
                  <a:cxn ang="0">
                    <a:pos x="21" y="2"/>
                  </a:cxn>
                  <a:cxn ang="0">
                    <a:pos x="5" y="0"/>
                  </a:cxn>
                  <a:cxn ang="0">
                    <a:pos x="7" y="4"/>
                  </a:cxn>
                  <a:cxn ang="0">
                    <a:pos x="15" y="19"/>
                  </a:cxn>
                  <a:cxn ang="0">
                    <a:pos x="12" y="25"/>
                  </a:cxn>
                  <a:cxn ang="0">
                    <a:pos x="11" y="38"/>
                  </a:cxn>
                  <a:cxn ang="0">
                    <a:pos x="11" y="53"/>
                  </a:cxn>
                  <a:cxn ang="0">
                    <a:pos x="9" y="57"/>
                  </a:cxn>
                  <a:cxn ang="0">
                    <a:pos x="0" y="75"/>
                  </a:cxn>
                  <a:cxn ang="0">
                    <a:pos x="8" y="82"/>
                  </a:cxn>
                  <a:cxn ang="0">
                    <a:pos x="12" y="90"/>
                  </a:cxn>
                  <a:cxn ang="0">
                    <a:pos x="22" y="90"/>
                  </a:cxn>
                  <a:cxn ang="0">
                    <a:pos x="27" y="96"/>
                  </a:cxn>
                </a:cxnLst>
                <a:rect l="0" t="0" r="r" b="b"/>
                <a:pathLst>
                  <a:path w="48" h="137">
                    <a:moveTo>
                      <a:pt x="27" y="96"/>
                    </a:moveTo>
                    <a:lnTo>
                      <a:pt x="22" y="114"/>
                    </a:lnTo>
                    <a:lnTo>
                      <a:pt x="29" y="126"/>
                    </a:lnTo>
                    <a:lnTo>
                      <a:pt x="36" y="137"/>
                    </a:lnTo>
                    <a:lnTo>
                      <a:pt x="35" y="127"/>
                    </a:lnTo>
                    <a:lnTo>
                      <a:pt x="44" y="119"/>
                    </a:lnTo>
                    <a:lnTo>
                      <a:pt x="46" y="106"/>
                    </a:lnTo>
                    <a:lnTo>
                      <a:pt x="48" y="93"/>
                    </a:lnTo>
                    <a:lnTo>
                      <a:pt x="38" y="83"/>
                    </a:lnTo>
                    <a:lnTo>
                      <a:pt x="29" y="73"/>
                    </a:lnTo>
                    <a:lnTo>
                      <a:pt x="27" y="55"/>
                    </a:lnTo>
                    <a:lnTo>
                      <a:pt x="31" y="42"/>
                    </a:lnTo>
                    <a:lnTo>
                      <a:pt x="35" y="38"/>
                    </a:lnTo>
                    <a:lnTo>
                      <a:pt x="36" y="38"/>
                    </a:lnTo>
                    <a:lnTo>
                      <a:pt x="31" y="24"/>
                    </a:lnTo>
                    <a:lnTo>
                      <a:pt x="27" y="7"/>
                    </a:lnTo>
                    <a:lnTo>
                      <a:pt x="21" y="2"/>
                    </a:lnTo>
                    <a:lnTo>
                      <a:pt x="5" y="0"/>
                    </a:lnTo>
                    <a:lnTo>
                      <a:pt x="7" y="4"/>
                    </a:lnTo>
                    <a:lnTo>
                      <a:pt x="15" y="19"/>
                    </a:lnTo>
                    <a:lnTo>
                      <a:pt x="12" y="25"/>
                    </a:lnTo>
                    <a:lnTo>
                      <a:pt x="11" y="38"/>
                    </a:lnTo>
                    <a:lnTo>
                      <a:pt x="11" y="53"/>
                    </a:lnTo>
                    <a:lnTo>
                      <a:pt x="9" y="57"/>
                    </a:lnTo>
                    <a:lnTo>
                      <a:pt x="0" y="75"/>
                    </a:lnTo>
                    <a:lnTo>
                      <a:pt x="8" y="82"/>
                    </a:lnTo>
                    <a:lnTo>
                      <a:pt x="12" y="90"/>
                    </a:lnTo>
                    <a:lnTo>
                      <a:pt x="22" y="90"/>
                    </a:lnTo>
                    <a:lnTo>
                      <a:pt x="27" y="96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33" name="Freeform 6832"/>
              <p:cNvSpPr>
                <a:spLocks/>
              </p:cNvSpPr>
              <p:nvPr/>
            </p:nvSpPr>
            <p:spPr bwMode="auto">
              <a:xfrm>
                <a:off x="3275" y="2699"/>
                <a:ext cx="48" cy="137"/>
              </a:xfrm>
              <a:custGeom>
                <a:avLst/>
                <a:gdLst/>
                <a:ahLst/>
                <a:cxnLst>
                  <a:cxn ang="0">
                    <a:pos x="27" y="96"/>
                  </a:cxn>
                  <a:cxn ang="0">
                    <a:pos x="22" y="114"/>
                  </a:cxn>
                  <a:cxn ang="0">
                    <a:pos x="29" y="126"/>
                  </a:cxn>
                  <a:cxn ang="0">
                    <a:pos x="36" y="137"/>
                  </a:cxn>
                  <a:cxn ang="0">
                    <a:pos x="35" y="127"/>
                  </a:cxn>
                  <a:cxn ang="0">
                    <a:pos x="44" y="119"/>
                  </a:cxn>
                  <a:cxn ang="0">
                    <a:pos x="46" y="106"/>
                  </a:cxn>
                  <a:cxn ang="0">
                    <a:pos x="48" y="93"/>
                  </a:cxn>
                  <a:cxn ang="0">
                    <a:pos x="38" y="83"/>
                  </a:cxn>
                  <a:cxn ang="0">
                    <a:pos x="29" y="73"/>
                  </a:cxn>
                  <a:cxn ang="0">
                    <a:pos x="27" y="55"/>
                  </a:cxn>
                  <a:cxn ang="0">
                    <a:pos x="31" y="42"/>
                  </a:cxn>
                  <a:cxn ang="0">
                    <a:pos x="35" y="38"/>
                  </a:cxn>
                  <a:cxn ang="0">
                    <a:pos x="36" y="38"/>
                  </a:cxn>
                  <a:cxn ang="0">
                    <a:pos x="31" y="24"/>
                  </a:cxn>
                  <a:cxn ang="0">
                    <a:pos x="27" y="7"/>
                  </a:cxn>
                  <a:cxn ang="0">
                    <a:pos x="21" y="2"/>
                  </a:cxn>
                  <a:cxn ang="0">
                    <a:pos x="5" y="0"/>
                  </a:cxn>
                  <a:cxn ang="0">
                    <a:pos x="7" y="4"/>
                  </a:cxn>
                  <a:cxn ang="0">
                    <a:pos x="15" y="19"/>
                  </a:cxn>
                  <a:cxn ang="0">
                    <a:pos x="12" y="25"/>
                  </a:cxn>
                  <a:cxn ang="0">
                    <a:pos x="11" y="38"/>
                  </a:cxn>
                  <a:cxn ang="0">
                    <a:pos x="11" y="53"/>
                  </a:cxn>
                  <a:cxn ang="0">
                    <a:pos x="9" y="57"/>
                  </a:cxn>
                  <a:cxn ang="0">
                    <a:pos x="0" y="75"/>
                  </a:cxn>
                  <a:cxn ang="0">
                    <a:pos x="8" y="82"/>
                  </a:cxn>
                  <a:cxn ang="0">
                    <a:pos x="12" y="90"/>
                  </a:cxn>
                  <a:cxn ang="0">
                    <a:pos x="22" y="90"/>
                  </a:cxn>
                  <a:cxn ang="0">
                    <a:pos x="27" y="96"/>
                  </a:cxn>
                </a:cxnLst>
                <a:rect l="0" t="0" r="r" b="b"/>
                <a:pathLst>
                  <a:path w="48" h="137">
                    <a:moveTo>
                      <a:pt x="27" y="96"/>
                    </a:moveTo>
                    <a:lnTo>
                      <a:pt x="22" y="114"/>
                    </a:lnTo>
                    <a:lnTo>
                      <a:pt x="29" y="126"/>
                    </a:lnTo>
                    <a:lnTo>
                      <a:pt x="36" y="137"/>
                    </a:lnTo>
                    <a:lnTo>
                      <a:pt x="35" y="127"/>
                    </a:lnTo>
                    <a:lnTo>
                      <a:pt x="44" y="119"/>
                    </a:lnTo>
                    <a:lnTo>
                      <a:pt x="46" y="106"/>
                    </a:lnTo>
                    <a:lnTo>
                      <a:pt x="48" y="93"/>
                    </a:lnTo>
                    <a:lnTo>
                      <a:pt x="38" y="83"/>
                    </a:lnTo>
                    <a:lnTo>
                      <a:pt x="29" y="73"/>
                    </a:lnTo>
                    <a:lnTo>
                      <a:pt x="27" y="55"/>
                    </a:lnTo>
                    <a:lnTo>
                      <a:pt x="31" y="42"/>
                    </a:lnTo>
                    <a:lnTo>
                      <a:pt x="35" y="38"/>
                    </a:lnTo>
                    <a:lnTo>
                      <a:pt x="36" y="38"/>
                    </a:lnTo>
                    <a:lnTo>
                      <a:pt x="31" y="24"/>
                    </a:lnTo>
                    <a:lnTo>
                      <a:pt x="27" y="7"/>
                    </a:lnTo>
                    <a:lnTo>
                      <a:pt x="21" y="2"/>
                    </a:lnTo>
                    <a:lnTo>
                      <a:pt x="5" y="0"/>
                    </a:lnTo>
                    <a:lnTo>
                      <a:pt x="7" y="4"/>
                    </a:lnTo>
                    <a:lnTo>
                      <a:pt x="15" y="19"/>
                    </a:lnTo>
                    <a:lnTo>
                      <a:pt x="12" y="25"/>
                    </a:lnTo>
                    <a:lnTo>
                      <a:pt x="11" y="38"/>
                    </a:lnTo>
                    <a:lnTo>
                      <a:pt x="11" y="53"/>
                    </a:lnTo>
                    <a:lnTo>
                      <a:pt x="9" y="57"/>
                    </a:lnTo>
                    <a:lnTo>
                      <a:pt x="0" y="75"/>
                    </a:lnTo>
                    <a:lnTo>
                      <a:pt x="8" y="82"/>
                    </a:lnTo>
                    <a:lnTo>
                      <a:pt x="12" y="90"/>
                    </a:lnTo>
                    <a:lnTo>
                      <a:pt x="22" y="90"/>
                    </a:lnTo>
                    <a:lnTo>
                      <a:pt x="27" y="96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93" name="Group 628"/>
            <p:cNvGrpSpPr>
              <a:grpSpLocks/>
            </p:cNvGrpSpPr>
            <p:nvPr/>
          </p:nvGrpSpPr>
          <p:grpSpPr bwMode="auto">
            <a:xfrm>
              <a:off x="5011840" y="4149581"/>
              <a:ext cx="272260" cy="484726"/>
              <a:chOff x="3234" y="2718"/>
              <a:chExt cx="165" cy="292"/>
            </a:xfrm>
            <a:solidFill>
              <a:srgbClr val="FFFFFF"/>
            </a:solidFill>
            <a:effectLst/>
          </p:grpSpPr>
          <p:sp>
            <p:nvSpPr>
              <p:cNvPr id="6835" name="Freeform 629"/>
              <p:cNvSpPr>
                <a:spLocks/>
              </p:cNvSpPr>
              <p:nvPr/>
            </p:nvSpPr>
            <p:spPr bwMode="auto">
              <a:xfrm>
                <a:off x="3234" y="2718"/>
                <a:ext cx="165" cy="292"/>
              </a:xfrm>
              <a:custGeom>
                <a:avLst/>
                <a:gdLst/>
                <a:ahLst/>
                <a:cxnLst>
                  <a:cxn ang="0">
                    <a:pos x="67" y="171"/>
                  </a:cxn>
                  <a:cxn ang="0">
                    <a:pos x="73" y="165"/>
                  </a:cxn>
                  <a:cxn ang="0">
                    <a:pos x="101" y="133"/>
                  </a:cxn>
                  <a:cxn ang="0">
                    <a:pos x="130" y="118"/>
                  </a:cxn>
                  <a:cxn ang="0">
                    <a:pos x="162" y="84"/>
                  </a:cxn>
                  <a:cxn ang="0">
                    <a:pos x="164" y="71"/>
                  </a:cxn>
                  <a:cxn ang="0">
                    <a:pos x="164" y="36"/>
                  </a:cxn>
                  <a:cxn ang="0">
                    <a:pos x="164" y="0"/>
                  </a:cxn>
                  <a:cxn ang="0">
                    <a:pos x="146" y="8"/>
                  </a:cxn>
                  <a:cxn ang="0">
                    <a:pos x="122" y="17"/>
                  </a:cxn>
                  <a:cxn ang="0">
                    <a:pos x="92" y="18"/>
                  </a:cxn>
                  <a:cxn ang="0">
                    <a:pos x="76" y="19"/>
                  </a:cxn>
                  <a:cxn ang="0">
                    <a:pos x="68" y="35"/>
                  </a:cxn>
                  <a:cxn ang="0">
                    <a:pos x="79" y="64"/>
                  </a:cxn>
                  <a:cxn ang="0">
                    <a:pos x="87" y="87"/>
                  </a:cxn>
                  <a:cxn ang="0">
                    <a:pos x="76" y="108"/>
                  </a:cxn>
                  <a:cxn ang="0">
                    <a:pos x="70" y="107"/>
                  </a:cxn>
                  <a:cxn ang="0">
                    <a:pos x="68" y="77"/>
                  </a:cxn>
                  <a:cxn ang="0">
                    <a:pos x="53" y="71"/>
                  </a:cxn>
                  <a:cxn ang="0">
                    <a:pos x="36" y="68"/>
                  </a:cxn>
                  <a:cxn ang="0">
                    <a:pos x="12" y="77"/>
                  </a:cxn>
                  <a:cxn ang="0">
                    <a:pos x="2" y="91"/>
                  </a:cxn>
                  <a:cxn ang="0">
                    <a:pos x="10" y="98"/>
                  </a:cxn>
                  <a:cxn ang="0">
                    <a:pos x="41" y="111"/>
                  </a:cxn>
                  <a:cxn ang="0">
                    <a:pos x="38" y="149"/>
                  </a:cxn>
                  <a:cxn ang="0">
                    <a:pos x="33" y="180"/>
                  </a:cxn>
                  <a:cxn ang="0">
                    <a:pos x="21" y="203"/>
                  </a:cxn>
                  <a:cxn ang="0">
                    <a:pos x="14" y="225"/>
                  </a:cxn>
                  <a:cxn ang="0">
                    <a:pos x="18" y="258"/>
                  </a:cxn>
                  <a:cxn ang="0">
                    <a:pos x="19" y="292"/>
                  </a:cxn>
                  <a:cxn ang="0">
                    <a:pos x="31" y="281"/>
                  </a:cxn>
                  <a:cxn ang="0">
                    <a:pos x="46" y="261"/>
                  </a:cxn>
                  <a:cxn ang="0">
                    <a:pos x="73" y="247"/>
                  </a:cxn>
                  <a:cxn ang="0">
                    <a:pos x="75" y="223"/>
                  </a:cxn>
                  <a:cxn ang="0">
                    <a:pos x="73" y="213"/>
                  </a:cxn>
                  <a:cxn ang="0">
                    <a:pos x="68" y="182"/>
                  </a:cxn>
                </a:cxnLst>
                <a:rect l="0" t="0" r="r" b="b"/>
                <a:pathLst>
                  <a:path w="165" h="292">
                    <a:moveTo>
                      <a:pt x="68" y="182"/>
                    </a:moveTo>
                    <a:lnTo>
                      <a:pt x="67" y="171"/>
                    </a:lnTo>
                    <a:lnTo>
                      <a:pt x="66" y="165"/>
                    </a:lnTo>
                    <a:lnTo>
                      <a:pt x="73" y="165"/>
                    </a:lnTo>
                    <a:lnTo>
                      <a:pt x="90" y="150"/>
                    </a:lnTo>
                    <a:lnTo>
                      <a:pt x="101" y="133"/>
                    </a:lnTo>
                    <a:lnTo>
                      <a:pt x="115" y="126"/>
                    </a:lnTo>
                    <a:lnTo>
                      <a:pt x="130" y="118"/>
                    </a:lnTo>
                    <a:lnTo>
                      <a:pt x="148" y="106"/>
                    </a:lnTo>
                    <a:lnTo>
                      <a:pt x="162" y="84"/>
                    </a:lnTo>
                    <a:lnTo>
                      <a:pt x="165" y="69"/>
                    </a:lnTo>
                    <a:lnTo>
                      <a:pt x="164" y="71"/>
                    </a:lnTo>
                    <a:lnTo>
                      <a:pt x="162" y="45"/>
                    </a:lnTo>
                    <a:lnTo>
                      <a:pt x="164" y="36"/>
                    </a:lnTo>
                    <a:lnTo>
                      <a:pt x="164" y="11"/>
                    </a:lnTo>
                    <a:lnTo>
                      <a:pt x="164" y="0"/>
                    </a:lnTo>
                    <a:lnTo>
                      <a:pt x="163" y="0"/>
                    </a:lnTo>
                    <a:lnTo>
                      <a:pt x="146" y="8"/>
                    </a:lnTo>
                    <a:lnTo>
                      <a:pt x="131" y="15"/>
                    </a:lnTo>
                    <a:lnTo>
                      <a:pt x="122" y="17"/>
                    </a:lnTo>
                    <a:lnTo>
                      <a:pt x="110" y="21"/>
                    </a:lnTo>
                    <a:lnTo>
                      <a:pt x="92" y="18"/>
                    </a:lnTo>
                    <a:lnTo>
                      <a:pt x="84" y="19"/>
                    </a:lnTo>
                    <a:lnTo>
                      <a:pt x="76" y="19"/>
                    </a:lnTo>
                    <a:lnTo>
                      <a:pt x="71" y="22"/>
                    </a:lnTo>
                    <a:lnTo>
                      <a:pt x="68" y="35"/>
                    </a:lnTo>
                    <a:lnTo>
                      <a:pt x="70" y="54"/>
                    </a:lnTo>
                    <a:lnTo>
                      <a:pt x="79" y="64"/>
                    </a:lnTo>
                    <a:lnTo>
                      <a:pt x="89" y="74"/>
                    </a:lnTo>
                    <a:lnTo>
                      <a:pt x="87" y="87"/>
                    </a:lnTo>
                    <a:lnTo>
                      <a:pt x="85" y="100"/>
                    </a:lnTo>
                    <a:lnTo>
                      <a:pt x="76" y="108"/>
                    </a:lnTo>
                    <a:lnTo>
                      <a:pt x="77" y="118"/>
                    </a:lnTo>
                    <a:lnTo>
                      <a:pt x="70" y="107"/>
                    </a:lnTo>
                    <a:lnTo>
                      <a:pt x="63" y="95"/>
                    </a:lnTo>
                    <a:lnTo>
                      <a:pt x="68" y="77"/>
                    </a:lnTo>
                    <a:lnTo>
                      <a:pt x="63" y="71"/>
                    </a:lnTo>
                    <a:lnTo>
                      <a:pt x="53" y="71"/>
                    </a:lnTo>
                    <a:lnTo>
                      <a:pt x="48" y="63"/>
                    </a:lnTo>
                    <a:lnTo>
                      <a:pt x="36" y="68"/>
                    </a:lnTo>
                    <a:lnTo>
                      <a:pt x="23" y="73"/>
                    </a:lnTo>
                    <a:lnTo>
                      <a:pt x="12" y="77"/>
                    </a:lnTo>
                    <a:lnTo>
                      <a:pt x="0" y="83"/>
                    </a:lnTo>
                    <a:lnTo>
                      <a:pt x="2" y="91"/>
                    </a:lnTo>
                    <a:lnTo>
                      <a:pt x="2" y="98"/>
                    </a:lnTo>
                    <a:lnTo>
                      <a:pt x="10" y="98"/>
                    </a:lnTo>
                    <a:lnTo>
                      <a:pt x="25" y="105"/>
                    </a:lnTo>
                    <a:lnTo>
                      <a:pt x="41" y="111"/>
                    </a:lnTo>
                    <a:lnTo>
                      <a:pt x="42" y="132"/>
                    </a:lnTo>
                    <a:lnTo>
                      <a:pt x="38" y="149"/>
                    </a:lnTo>
                    <a:lnTo>
                      <a:pt x="40" y="164"/>
                    </a:lnTo>
                    <a:lnTo>
                      <a:pt x="33" y="180"/>
                    </a:lnTo>
                    <a:lnTo>
                      <a:pt x="30" y="194"/>
                    </a:lnTo>
                    <a:lnTo>
                      <a:pt x="21" y="203"/>
                    </a:lnTo>
                    <a:lnTo>
                      <a:pt x="11" y="213"/>
                    </a:lnTo>
                    <a:lnTo>
                      <a:pt x="14" y="225"/>
                    </a:lnTo>
                    <a:lnTo>
                      <a:pt x="16" y="239"/>
                    </a:lnTo>
                    <a:lnTo>
                      <a:pt x="18" y="258"/>
                    </a:lnTo>
                    <a:lnTo>
                      <a:pt x="18" y="277"/>
                    </a:lnTo>
                    <a:lnTo>
                      <a:pt x="19" y="292"/>
                    </a:lnTo>
                    <a:lnTo>
                      <a:pt x="31" y="292"/>
                    </a:lnTo>
                    <a:lnTo>
                      <a:pt x="31" y="281"/>
                    </a:lnTo>
                    <a:lnTo>
                      <a:pt x="27" y="277"/>
                    </a:lnTo>
                    <a:lnTo>
                      <a:pt x="46" y="261"/>
                    </a:lnTo>
                    <a:lnTo>
                      <a:pt x="59" y="253"/>
                    </a:lnTo>
                    <a:lnTo>
                      <a:pt x="73" y="247"/>
                    </a:lnTo>
                    <a:lnTo>
                      <a:pt x="73" y="239"/>
                    </a:lnTo>
                    <a:lnTo>
                      <a:pt x="75" y="223"/>
                    </a:lnTo>
                    <a:lnTo>
                      <a:pt x="76" y="207"/>
                    </a:lnTo>
                    <a:lnTo>
                      <a:pt x="73" y="213"/>
                    </a:lnTo>
                    <a:lnTo>
                      <a:pt x="70" y="197"/>
                    </a:lnTo>
                    <a:lnTo>
                      <a:pt x="68" y="182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36" name="Freeform 630"/>
              <p:cNvSpPr>
                <a:spLocks/>
              </p:cNvSpPr>
              <p:nvPr/>
            </p:nvSpPr>
            <p:spPr bwMode="auto">
              <a:xfrm>
                <a:off x="3234" y="2718"/>
                <a:ext cx="165" cy="292"/>
              </a:xfrm>
              <a:custGeom>
                <a:avLst/>
                <a:gdLst/>
                <a:ahLst/>
                <a:cxnLst>
                  <a:cxn ang="0">
                    <a:pos x="67" y="171"/>
                  </a:cxn>
                  <a:cxn ang="0">
                    <a:pos x="73" y="165"/>
                  </a:cxn>
                  <a:cxn ang="0">
                    <a:pos x="101" y="133"/>
                  </a:cxn>
                  <a:cxn ang="0">
                    <a:pos x="130" y="118"/>
                  </a:cxn>
                  <a:cxn ang="0">
                    <a:pos x="162" y="84"/>
                  </a:cxn>
                  <a:cxn ang="0">
                    <a:pos x="164" y="71"/>
                  </a:cxn>
                  <a:cxn ang="0">
                    <a:pos x="164" y="36"/>
                  </a:cxn>
                  <a:cxn ang="0">
                    <a:pos x="164" y="0"/>
                  </a:cxn>
                  <a:cxn ang="0">
                    <a:pos x="146" y="8"/>
                  </a:cxn>
                  <a:cxn ang="0">
                    <a:pos x="122" y="17"/>
                  </a:cxn>
                  <a:cxn ang="0">
                    <a:pos x="92" y="18"/>
                  </a:cxn>
                  <a:cxn ang="0">
                    <a:pos x="76" y="19"/>
                  </a:cxn>
                  <a:cxn ang="0">
                    <a:pos x="68" y="35"/>
                  </a:cxn>
                  <a:cxn ang="0">
                    <a:pos x="79" y="64"/>
                  </a:cxn>
                  <a:cxn ang="0">
                    <a:pos x="87" y="87"/>
                  </a:cxn>
                  <a:cxn ang="0">
                    <a:pos x="76" y="108"/>
                  </a:cxn>
                  <a:cxn ang="0">
                    <a:pos x="70" y="107"/>
                  </a:cxn>
                  <a:cxn ang="0">
                    <a:pos x="68" y="77"/>
                  </a:cxn>
                  <a:cxn ang="0">
                    <a:pos x="53" y="71"/>
                  </a:cxn>
                  <a:cxn ang="0">
                    <a:pos x="36" y="68"/>
                  </a:cxn>
                  <a:cxn ang="0">
                    <a:pos x="12" y="77"/>
                  </a:cxn>
                  <a:cxn ang="0">
                    <a:pos x="2" y="91"/>
                  </a:cxn>
                  <a:cxn ang="0">
                    <a:pos x="10" y="98"/>
                  </a:cxn>
                  <a:cxn ang="0">
                    <a:pos x="41" y="111"/>
                  </a:cxn>
                  <a:cxn ang="0">
                    <a:pos x="38" y="149"/>
                  </a:cxn>
                  <a:cxn ang="0">
                    <a:pos x="33" y="180"/>
                  </a:cxn>
                  <a:cxn ang="0">
                    <a:pos x="21" y="203"/>
                  </a:cxn>
                  <a:cxn ang="0">
                    <a:pos x="14" y="225"/>
                  </a:cxn>
                  <a:cxn ang="0">
                    <a:pos x="18" y="258"/>
                  </a:cxn>
                  <a:cxn ang="0">
                    <a:pos x="19" y="292"/>
                  </a:cxn>
                  <a:cxn ang="0">
                    <a:pos x="31" y="281"/>
                  </a:cxn>
                  <a:cxn ang="0">
                    <a:pos x="46" y="261"/>
                  </a:cxn>
                  <a:cxn ang="0">
                    <a:pos x="73" y="247"/>
                  </a:cxn>
                  <a:cxn ang="0">
                    <a:pos x="75" y="223"/>
                  </a:cxn>
                  <a:cxn ang="0">
                    <a:pos x="73" y="213"/>
                  </a:cxn>
                  <a:cxn ang="0">
                    <a:pos x="68" y="182"/>
                  </a:cxn>
                </a:cxnLst>
                <a:rect l="0" t="0" r="r" b="b"/>
                <a:pathLst>
                  <a:path w="165" h="292">
                    <a:moveTo>
                      <a:pt x="68" y="182"/>
                    </a:moveTo>
                    <a:lnTo>
                      <a:pt x="67" y="171"/>
                    </a:lnTo>
                    <a:lnTo>
                      <a:pt x="66" y="165"/>
                    </a:lnTo>
                    <a:lnTo>
                      <a:pt x="73" y="165"/>
                    </a:lnTo>
                    <a:lnTo>
                      <a:pt x="90" y="150"/>
                    </a:lnTo>
                    <a:lnTo>
                      <a:pt x="101" y="133"/>
                    </a:lnTo>
                    <a:lnTo>
                      <a:pt x="115" y="126"/>
                    </a:lnTo>
                    <a:lnTo>
                      <a:pt x="130" y="118"/>
                    </a:lnTo>
                    <a:lnTo>
                      <a:pt x="148" y="106"/>
                    </a:lnTo>
                    <a:lnTo>
                      <a:pt x="162" y="84"/>
                    </a:lnTo>
                    <a:lnTo>
                      <a:pt x="165" y="69"/>
                    </a:lnTo>
                    <a:lnTo>
                      <a:pt x="164" y="71"/>
                    </a:lnTo>
                    <a:lnTo>
                      <a:pt x="162" y="45"/>
                    </a:lnTo>
                    <a:lnTo>
                      <a:pt x="164" y="36"/>
                    </a:lnTo>
                    <a:lnTo>
                      <a:pt x="164" y="11"/>
                    </a:lnTo>
                    <a:lnTo>
                      <a:pt x="164" y="0"/>
                    </a:lnTo>
                    <a:lnTo>
                      <a:pt x="163" y="0"/>
                    </a:lnTo>
                    <a:lnTo>
                      <a:pt x="146" y="8"/>
                    </a:lnTo>
                    <a:lnTo>
                      <a:pt x="131" y="15"/>
                    </a:lnTo>
                    <a:lnTo>
                      <a:pt x="122" y="17"/>
                    </a:lnTo>
                    <a:lnTo>
                      <a:pt x="110" y="21"/>
                    </a:lnTo>
                    <a:lnTo>
                      <a:pt x="92" y="18"/>
                    </a:lnTo>
                    <a:lnTo>
                      <a:pt x="84" y="19"/>
                    </a:lnTo>
                    <a:lnTo>
                      <a:pt x="76" y="19"/>
                    </a:lnTo>
                    <a:lnTo>
                      <a:pt x="71" y="22"/>
                    </a:lnTo>
                    <a:lnTo>
                      <a:pt x="68" y="35"/>
                    </a:lnTo>
                    <a:lnTo>
                      <a:pt x="70" y="54"/>
                    </a:lnTo>
                    <a:lnTo>
                      <a:pt x="79" y="64"/>
                    </a:lnTo>
                    <a:lnTo>
                      <a:pt x="89" y="74"/>
                    </a:lnTo>
                    <a:lnTo>
                      <a:pt x="87" y="87"/>
                    </a:lnTo>
                    <a:lnTo>
                      <a:pt x="85" y="100"/>
                    </a:lnTo>
                    <a:lnTo>
                      <a:pt x="76" y="108"/>
                    </a:lnTo>
                    <a:lnTo>
                      <a:pt x="77" y="118"/>
                    </a:lnTo>
                    <a:lnTo>
                      <a:pt x="70" y="107"/>
                    </a:lnTo>
                    <a:lnTo>
                      <a:pt x="63" y="95"/>
                    </a:lnTo>
                    <a:lnTo>
                      <a:pt x="68" y="77"/>
                    </a:lnTo>
                    <a:lnTo>
                      <a:pt x="63" y="71"/>
                    </a:lnTo>
                    <a:lnTo>
                      <a:pt x="53" y="71"/>
                    </a:lnTo>
                    <a:lnTo>
                      <a:pt x="48" y="63"/>
                    </a:lnTo>
                    <a:lnTo>
                      <a:pt x="36" y="68"/>
                    </a:lnTo>
                    <a:lnTo>
                      <a:pt x="23" y="73"/>
                    </a:lnTo>
                    <a:lnTo>
                      <a:pt x="12" y="77"/>
                    </a:lnTo>
                    <a:lnTo>
                      <a:pt x="0" y="83"/>
                    </a:lnTo>
                    <a:lnTo>
                      <a:pt x="2" y="91"/>
                    </a:lnTo>
                    <a:lnTo>
                      <a:pt x="2" y="98"/>
                    </a:lnTo>
                    <a:lnTo>
                      <a:pt x="10" y="98"/>
                    </a:lnTo>
                    <a:lnTo>
                      <a:pt x="25" y="105"/>
                    </a:lnTo>
                    <a:lnTo>
                      <a:pt x="41" y="111"/>
                    </a:lnTo>
                    <a:lnTo>
                      <a:pt x="42" y="132"/>
                    </a:lnTo>
                    <a:lnTo>
                      <a:pt x="38" y="149"/>
                    </a:lnTo>
                    <a:lnTo>
                      <a:pt x="40" y="164"/>
                    </a:lnTo>
                    <a:lnTo>
                      <a:pt x="33" y="180"/>
                    </a:lnTo>
                    <a:lnTo>
                      <a:pt x="30" y="194"/>
                    </a:lnTo>
                    <a:lnTo>
                      <a:pt x="21" y="203"/>
                    </a:lnTo>
                    <a:lnTo>
                      <a:pt x="11" y="213"/>
                    </a:lnTo>
                    <a:lnTo>
                      <a:pt x="14" y="225"/>
                    </a:lnTo>
                    <a:lnTo>
                      <a:pt x="16" y="239"/>
                    </a:lnTo>
                    <a:lnTo>
                      <a:pt x="18" y="258"/>
                    </a:lnTo>
                    <a:lnTo>
                      <a:pt x="18" y="277"/>
                    </a:lnTo>
                    <a:lnTo>
                      <a:pt x="19" y="292"/>
                    </a:lnTo>
                    <a:lnTo>
                      <a:pt x="31" y="292"/>
                    </a:lnTo>
                    <a:lnTo>
                      <a:pt x="31" y="281"/>
                    </a:lnTo>
                    <a:lnTo>
                      <a:pt x="27" y="277"/>
                    </a:lnTo>
                    <a:lnTo>
                      <a:pt x="46" y="261"/>
                    </a:lnTo>
                    <a:lnTo>
                      <a:pt x="59" y="253"/>
                    </a:lnTo>
                    <a:lnTo>
                      <a:pt x="73" y="247"/>
                    </a:lnTo>
                    <a:lnTo>
                      <a:pt x="73" y="239"/>
                    </a:lnTo>
                    <a:lnTo>
                      <a:pt x="75" y="223"/>
                    </a:lnTo>
                    <a:lnTo>
                      <a:pt x="76" y="207"/>
                    </a:lnTo>
                    <a:lnTo>
                      <a:pt x="73" y="213"/>
                    </a:lnTo>
                    <a:lnTo>
                      <a:pt x="70" y="197"/>
                    </a:lnTo>
                    <a:lnTo>
                      <a:pt x="68" y="182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96" name="Group 631"/>
            <p:cNvGrpSpPr>
              <a:grpSpLocks/>
            </p:cNvGrpSpPr>
            <p:nvPr/>
          </p:nvGrpSpPr>
          <p:grpSpPr bwMode="auto">
            <a:xfrm>
              <a:off x="4642139" y="4496399"/>
              <a:ext cx="419854" cy="371396"/>
              <a:chOff x="3012" y="2927"/>
              <a:chExt cx="253" cy="225"/>
            </a:xfrm>
            <a:solidFill>
              <a:srgbClr val="00B050"/>
            </a:solidFill>
            <a:effectLst/>
          </p:grpSpPr>
          <p:sp>
            <p:nvSpPr>
              <p:cNvPr id="6838" name="Freeform 632"/>
              <p:cNvSpPr>
                <a:spLocks/>
              </p:cNvSpPr>
              <p:nvPr/>
            </p:nvSpPr>
            <p:spPr bwMode="auto">
              <a:xfrm>
                <a:off x="3012" y="2927"/>
                <a:ext cx="253" cy="225"/>
              </a:xfrm>
              <a:custGeom>
                <a:avLst/>
                <a:gdLst/>
                <a:ahLst/>
                <a:cxnLst>
                  <a:cxn ang="0">
                    <a:pos x="56" y="64"/>
                  </a:cxn>
                  <a:cxn ang="0">
                    <a:pos x="53" y="97"/>
                  </a:cxn>
                  <a:cxn ang="0">
                    <a:pos x="38" y="120"/>
                  </a:cxn>
                  <a:cxn ang="0">
                    <a:pos x="10" y="104"/>
                  </a:cxn>
                  <a:cxn ang="0">
                    <a:pos x="8" y="132"/>
                  </a:cxn>
                  <a:cxn ang="0">
                    <a:pos x="20" y="164"/>
                  </a:cxn>
                  <a:cxn ang="0">
                    <a:pos x="21" y="188"/>
                  </a:cxn>
                  <a:cxn ang="0">
                    <a:pos x="26" y="215"/>
                  </a:cxn>
                  <a:cxn ang="0">
                    <a:pos x="38" y="220"/>
                  </a:cxn>
                  <a:cxn ang="0">
                    <a:pos x="64" y="220"/>
                  </a:cxn>
                  <a:cxn ang="0">
                    <a:pos x="97" y="214"/>
                  </a:cxn>
                  <a:cxn ang="0">
                    <a:pos x="133" y="210"/>
                  </a:cxn>
                  <a:cxn ang="0">
                    <a:pos x="159" y="196"/>
                  </a:cxn>
                  <a:cxn ang="0">
                    <a:pos x="186" y="177"/>
                  </a:cxn>
                  <a:cxn ang="0">
                    <a:pos x="206" y="156"/>
                  </a:cxn>
                  <a:cxn ang="0">
                    <a:pos x="227" y="133"/>
                  </a:cxn>
                  <a:cxn ang="0">
                    <a:pos x="245" y="101"/>
                  </a:cxn>
                  <a:cxn ang="0">
                    <a:pos x="241" y="83"/>
                  </a:cxn>
                  <a:cxn ang="0">
                    <a:pos x="223" y="86"/>
                  </a:cxn>
                  <a:cxn ang="0">
                    <a:pos x="232" y="64"/>
                  </a:cxn>
                  <a:cxn ang="0">
                    <a:pos x="240" y="49"/>
                  </a:cxn>
                  <a:cxn ang="0">
                    <a:pos x="236" y="16"/>
                  </a:cxn>
                  <a:cxn ang="0">
                    <a:pos x="219" y="2"/>
                  </a:cxn>
                  <a:cxn ang="0">
                    <a:pos x="201" y="0"/>
                  </a:cxn>
                  <a:cxn ang="0">
                    <a:pos x="165" y="29"/>
                  </a:cxn>
                  <a:cxn ang="0">
                    <a:pos x="147" y="49"/>
                  </a:cxn>
                  <a:cxn ang="0">
                    <a:pos x="115" y="60"/>
                  </a:cxn>
                  <a:cxn ang="0">
                    <a:pos x="96" y="68"/>
                  </a:cxn>
                  <a:cxn ang="0">
                    <a:pos x="70" y="83"/>
                  </a:cxn>
                  <a:cxn ang="0">
                    <a:pos x="68" y="64"/>
                  </a:cxn>
                  <a:cxn ang="0">
                    <a:pos x="177" y="121"/>
                  </a:cxn>
                  <a:cxn ang="0">
                    <a:pos x="172" y="150"/>
                  </a:cxn>
                  <a:cxn ang="0">
                    <a:pos x="192" y="135"/>
                  </a:cxn>
                  <a:cxn ang="0">
                    <a:pos x="183" y="115"/>
                  </a:cxn>
                  <a:cxn ang="0">
                    <a:pos x="57" y="47"/>
                  </a:cxn>
                </a:cxnLst>
                <a:rect l="0" t="0" r="r" b="b"/>
                <a:pathLst>
                  <a:path w="253" h="225">
                    <a:moveTo>
                      <a:pt x="57" y="47"/>
                    </a:moveTo>
                    <a:lnTo>
                      <a:pt x="56" y="64"/>
                    </a:lnTo>
                    <a:lnTo>
                      <a:pt x="54" y="80"/>
                    </a:lnTo>
                    <a:lnTo>
                      <a:pt x="53" y="97"/>
                    </a:lnTo>
                    <a:lnTo>
                      <a:pt x="52" y="113"/>
                    </a:lnTo>
                    <a:lnTo>
                      <a:pt x="38" y="120"/>
                    </a:lnTo>
                    <a:lnTo>
                      <a:pt x="15" y="115"/>
                    </a:lnTo>
                    <a:lnTo>
                      <a:pt x="10" y="104"/>
                    </a:lnTo>
                    <a:lnTo>
                      <a:pt x="0" y="114"/>
                    </a:lnTo>
                    <a:lnTo>
                      <a:pt x="8" y="132"/>
                    </a:lnTo>
                    <a:lnTo>
                      <a:pt x="14" y="148"/>
                    </a:lnTo>
                    <a:lnTo>
                      <a:pt x="20" y="164"/>
                    </a:lnTo>
                    <a:lnTo>
                      <a:pt x="26" y="180"/>
                    </a:lnTo>
                    <a:lnTo>
                      <a:pt x="21" y="188"/>
                    </a:lnTo>
                    <a:lnTo>
                      <a:pt x="22" y="196"/>
                    </a:lnTo>
                    <a:lnTo>
                      <a:pt x="26" y="215"/>
                    </a:lnTo>
                    <a:lnTo>
                      <a:pt x="31" y="215"/>
                    </a:lnTo>
                    <a:lnTo>
                      <a:pt x="38" y="220"/>
                    </a:lnTo>
                    <a:lnTo>
                      <a:pt x="48" y="225"/>
                    </a:lnTo>
                    <a:lnTo>
                      <a:pt x="64" y="220"/>
                    </a:lnTo>
                    <a:lnTo>
                      <a:pt x="80" y="214"/>
                    </a:lnTo>
                    <a:lnTo>
                      <a:pt x="97" y="214"/>
                    </a:lnTo>
                    <a:lnTo>
                      <a:pt x="112" y="213"/>
                    </a:lnTo>
                    <a:lnTo>
                      <a:pt x="133" y="210"/>
                    </a:lnTo>
                    <a:lnTo>
                      <a:pt x="143" y="206"/>
                    </a:lnTo>
                    <a:lnTo>
                      <a:pt x="159" y="196"/>
                    </a:lnTo>
                    <a:lnTo>
                      <a:pt x="176" y="188"/>
                    </a:lnTo>
                    <a:lnTo>
                      <a:pt x="186" y="177"/>
                    </a:lnTo>
                    <a:lnTo>
                      <a:pt x="196" y="167"/>
                    </a:lnTo>
                    <a:lnTo>
                      <a:pt x="206" y="156"/>
                    </a:lnTo>
                    <a:lnTo>
                      <a:pt x="216" y="146"/>
                    </a:lnTo>
                    <a:lnTo>
                      <a:pt x="227" y="133"/>
                    </a:lnTo>
                    <a:lnTo>
                      <a:pt x="238" y="119"/>
                    </a:lnTo>
                    <a:lnTo>
                      <a:pt x="245" y="101"/>
                    </a:lnTo>
                    <a:lnTo>
                      <a:pt x="253" y="83"/>
                    </a:lnTo>
                    <a:lnTo>
                      <a:pt x="241" y="83"/>
                    </a:lnTo>
                    <a:lnTo>
                      <a:pt x="238" y="91"/>
                    </a:lnTo>
                    <a:lnTo>
                      <a:pt x="223" y="86"/>
                    </a:lnTo>
                    <a:lnTo>
                      <a:pt x="224" y="72"/>
                    </a:lnTo>
                    <a:lnTo>
                      <a:pt x="232" y="64"/>
                    </a:lnTo>
                    <a:lnTo>
                      <a:pt x="240" y="68"/>
                    </a:lnTo>
                    <a:lnTo>
                      <a:pt x="240" y="49"/>
                    </a:lnTo>
                    <a:lnTo>
                      <a:pt x="239" y="31"/>
                    </a:lnTo>
                    <a:lnTo>
                      <a:pt x="236" y="16"/>
                    </a:lnTo>
                    <a:lnTo>
                      <a:pt x="233" y="4"/>
                    </a:lnTo>
                    <a:lnTo>
                      <a:pt x="219" y="2"/>
                    </a:lnTo>
                    <a:lnTo>
                      <a:pt x="203" y="0"/>
                    </a:lnTo>
                    <a:lnTo>
                      <a:pt x="201" y="0"/>
                    </a:lnTo>
                    <a:lnTo>
                      <a:pt x="181" y="14"/>
                    </a:lnTo>
                    <a:lnTo>
                      <a:pt x="165" y="29"/>
                    </a:lnTo>
                    <a:lnTo>
                      <a:pt x="156" y="44"/>
                    </a:lnTo>
                    <a:lnTo>
                      <a:pt x="147" y="49"/>
                    </a:lnTo>
                    <a:lnTo>
                      <a:pt x="139" y="64"/>
                    </a:lnTo>
                    <a:lnTo>
                      <a:pt x="115" y="60"/>
                    </a:lnTo>
                    <a:lnTo>
                      <a:pt x="103" y="56"/>
                    </a:lnTo>
                    <a:lnTo>
                      <a:pt x="96" y="68"/>
                    </a:lnTo>
                    <a:lnTo>
                      <a:pt x="88" y="80"/>
                    </a:lnTo>
                    <a:lnTo>
                      <a:pt x="70" y="83"/>
                    </a:lnTo>
                    <a:lnTo>
                      <a:pt x="65" y="80"/>
                    </a:lnTo>
                    <a:lnTo>
                      <a:pt x="68" y="64"/>
                    </a:lnTo>
                    <a:lnTo>
                      <a:pt x="57" y="47"/>
                    </a:lnTo>
                    <a:lnTo>
                      <a:pt x="177" y="121"/>
                    </a:lnTo>
                    <a:lnTo>
                      <a:pt x="161" y="135"/>
                    </a:lnTo>
                    <a:lnTo>
                      <a:pt x="172" y="150"/>
                    </a:lnTo>
                    <a:lnTo>
                      <a:pt x="178" y="146"/>
                    </a:lnTo>
                    <a:lnTo>
                      <a:pt x="192" y="135"/>
                    </a:lnTo>
                    <a:lnTo>
                      <a:pt x="196" y="124"/>
                    </a:lnTo>
                    <a:lnTo>
                      <a:pt x="183" y="115"/>
                    </a:lnTo>
                    <a:lnTo>
                      <a:pt x="177" y="121"/>
                    </a:lnTo>
                    <a:lnTo>
                      <a:pt x="57" y="47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39" name="Freeform 633"/>
              <p:cNvSpPr>
                <a:spLocks/>
              </p:cNvSpPr>
              <p:nvPr/>
            </p:nvSpPr>
            <p:spPr bwMode="auto">
              <a:xfrm>
                <a:off x="3012" y="2927"/>
                <a:ext cx="253" cy="225"/>
              </a:xfrm>
              <a:custGeom>
                <a:avLst/>
                <a:gdLst/>
                <a:ahLst/>
                <a:cxnLst>
                  <a:cxn ang="0">
                    <a:pos x="56" y="64"/>
                  </a:cxn>
                  <a:cxn ang="0">
                    <a:pos x="53" y="97"/>
                  </a:cxn>
                  <a:cxn ang="0">
                    <a:pos x="38" y="120"/>
                  </a:cxn>
                  <a:cxn ang="0">
                    <a:pos x="10" y="104"/>
                  </a:cxn>
                  <a:cxn ang="0">
                    <a:pos x="8" y="132"/>
                  </a:cxn>
                  <a:cxn ang="0">
                    <a:pos x="20" y="164"/>
                  </a:cxn>
                  <a:cxn ang="0">
                    <a:pos x="21" y="188"/>
                  </a:cxn>
                  <a:cxn ang="0">
                    <a:pos x="26" y="215"/>
                  </a:cxn>
                  <a:cxn ang="0">
                    <a:pos x="38" y="220"/>
                  </a:cxn>
                  <a:cxn ang="0">
                    <a:pos x="64" y="220"/>
                  </a:cxn>
                  <a:cxn ang="0">
                    <a:pos x="97" y="214"/>
                  </a:cxn>
                  <a:cxn ang="0">
                    <a:pos x="133" y="210"/>
                  </a:cxn>
                  <a:cxn ang="0">
                    <a:pos x="159" y="196"/>
                  </a:cxn>
                  <a:cxn ang="0">
                    <a:pos x="186" y="177"/>
                  </a:cxn>
                  <a:cxn ang="0">
                    <a:pos x="206" y="156"/>
                  </a:cxn>
                  <a:cxn ang="0">
                    <a:pos x="227" y="133"/>
                  </a:cxn>
                  <a:cxn ang="0">
                    <a:pos x="245" y="101"/>
                  </a:cxn>
                  <a:cxn ang="0">
                    <a:pos x="241" y="83"/>
                  </a:cxn>
                  <a:cxn ang="0">
                    <a:pos x="223" y="86"/>
                  </a:cxn>
                  <a:cxn ang="0">
                    <a:pos x="232" y="64"/>
                  </a:cxn>
                  <a:cxn ang="0">
                    <a:pos x="240" y="49"/>
                  </a:cxn>
                  <a:cxn ang="0">
                    <a:pos x="236" y="16"/>
                  </a:cxn>
                  <a:cxn ang="0">
                    <a:pos x="219" y="2"/>
                  </a:cxn>
                  <a:cxn ang="0">
                    <a:pos x="201" y="0"/>
                  </a:cxn>
                  <a:cxn ang="0">
                    <a:pos x="165" y="29"/>
                  </a:cxn>
                  <a:cxn ang="0">
                    <a:pos x="147" y="49"/>
                  </a:cxn>
                  <a:cxn ang="0">
                    <a:pos x="115" y="60"/>
                  </a:cxn>
                  <a:cxn ang="0">
                    <a:pos x="96" y="68"/>
                  </a:cxn>
                  <a:cxn ang="0">
                    <a:pos x="70" y="83"/>
                  </a:cxn>
                  <a:cxn ang="0">
                    <a:pos x="68" y="64"/>
                  </a:cxn>
                  <a:cxn ang="0">
                    <a:pos x="177" y="121"/>
                  </a:cxn>
                  <a:cxn ang="0">
                    <a:pos x="172" y="150"/>
                  </a:cxn>
                  <a:cxn ang="0">
                    <a:pos x="192" y="135"/>
                  </a:cxn>
                  <a:cxn ang="0">
                    <a:pos x="183" y="115"/>
                  </a:cxn>
                  <a:cxn ang="0">
                    <a:pos x="57" y="47"/>
                  </a:cxn>
                </a:cxnLst>
                <a:rect l="0" t="0" r="r" b="b"/>
                <a:pathLst>
                  <a:path w="253" h="225">
                    <a:moveTo>
                      <a:pt x="57" y="47"/>
                    </a:moveTo>
                    <a:lnTo>
                      <a:pt x="56" y="64"/>
                    </a:lnTo>
                    <a:lnTo>
                      <a:pt x="54" y="80"/>
                    </a:lnTo>
                    <a:lnTo>
                      <a:pt x="53" y="97"/>
                    </a:lnTo>
                    <a:lnTo>
                      <a:pt x="52" y="113"/>
                    </a:lnTo>
                    <a:lnTo>
                      <a:pt x="38" y="120"/>
                    </a:lnTo>
                    <a:lnTo>
                      <a:pt x="15" y="115"/>
                    </a:lnTo>
                    <a:lnTo>
                      <a:pt x="10" y="104"/>
                    </a:lnTo>
                    <a:lnTo>
                      <a:pt x="0" y="114"/>
                    </a:lnTo>
                    <a:lnTo>
                      <a:pt x="8" y="132"/>
                    </a:lnTo>
                    <a:lnTo>
                      <a:pt x="14" y="148"/>
                    </a:lnTo>
                    <a:lnTo>
                      <a:pt x="20" y="164"/>
                    </a:lnTo>
                    <a:lnTo>
                      <a:pt x="26" y="180"/>
                    </a:lnTo>
                    <a:lnTo>
                      <a:pt x="21" y="188"/>
                    </a:lnTo>
                    <a:lnTo>
                      <a:pt x="22" y="196"/>
                    </a:lnTo>
                    <a:lnTo>
                      <a:pt x="26" y="215"/>
                    </a:lnTo>
                    <a:lnTo>
                      <a:pt x="31" y="215"/>
                    </a:lnTo>
                    <a:lnTo>
                      <a:pt x="38" y="220"/>
                    </a:lnTo>
                    <a:lnTo>
                      <a:pt x="48" y="225"/>
                    </a:lnTo>
                    <a:lnTo>
                      <a:pt x="64" y="220"/>
                    </a:lnTo>
                    <a:lnTo>
                      <a:pt x="80" y="214"/>
                    </a:lnTo>
                    <a:lnTo>
                      <a:pt x="97" y="214"/>
                    </a:lnTo>
                    <a:lnTo>
                      <a:pt x="112" y="213"/>
                    </a:lnTo>
                    <a:lnTo>
                      <a:pt x="133" y="210"/>
                    </a:lnTo>
                    <a:lnTo>
                      <a:pt x="143" y="206"/>
                    </a:lnTo>
                    <a:lnTo>
                      <a:pt x="159" y="196"/>
                    </a:lnTo>
                    <a:lnTo>
                      <a:pt x="176" y="188"/>
                    </a:lnTo>
                    <a:lnTo>
                      <a:pt x="186" y="177"/>
                    </a:lnTo>
                    <a:lnTo>
                      <a:pt x="196" y="167"/>
                    </a:lnTo>
                    <a:lnTo>
                      <a:pt x="206" y="156"/>
                    </a:lnTo>
                    <a:lnTo>
                      <a:pt x="216" y="146"/>
                    </a:lnTo>
                    <a:lnTo>
                      <a:pt x="227" y="133"/>
                    </a:lnTo>
                    <a:lnTo>
                      <a:pt x="238" y="119"/>
                    </a:lnTo>
                    <a:lnTo>
                      <a:pt x="245" y="101"/>
                    </a:lnTo>
                    <a:lnTo>
                      <a:pt x="253" y="83"/>
                    </a:lnTo>
                    <a:lnTo>
                      <a:pt x="241" y="83"/>
                    </a:lnTo>
                    <a:lnTo>
                      <a:pt x="238" y="91"/>
                    </a:lnTo>
                    <a:lnTo>
                      <a:pt x="223" y="86"/>
                    </a:lnTo>
                    <a:lnTo>
                      <a:pt x="224" y="72"/>
                    </a:lnTo>
                    <a:lnTo>
                      <a:pt x="232" y="64"/>
                    </a:lnTo>
                    <a:lnTo>
                      <a:pt x="240" y="68"/>
                    </a:lnTo>
                    <a:lnTo>
                      <a:pt x="240" y="49"/>
                    </a:lnTo>
                    <a:lnTo>
                      <a:pt x="239" y="31"/>
                    </a:lnTo>
                    <a:lnTo>
                      <a:pt x="236" y="16"/>
                    </a:lnTo>
                    <a:lnTo>
                      <a:pt x="233" y="4"/>
                    </a:lnTo>
                    <a:lnTo>
                      <a:pt x="219" y="2"/>
                    </a:lnTo>
                    <a:lnTo>
                      <a:pt x="203" y="0"/>
                    </a:lnTo>
                    <a:lnTo>
                      <a:pt x="201" y="0"/>
                    </a:lnTo>
                    <a:lnTo>
                      <a:pt x="181" y="14"/>
                    </a:lnTo>
                    <a:lnTo>
                      <a:pt x="165" y="29"/>
                    </a:lnTo>
                    <a:lnTo>
                      <a:pt x="156" y="44"/>
                    </a:lnTo>
                    <a:lnTo>
                      <a:pt x="147" y="49"/>
                    </a:lnTo>
                    <a:lnTo>
                      <a:pt x="139" y="64"/>
                    </a:lnTo>
                    <a:lnTo>
                      <a:pt x="115" y="60"/>
                    </a:lnTo>
                    <a:lnTo>
                      <a:pt x="103" y="56"/>
                    </a:lnTo>
                    <a:lnTo>
                      <a:pt x="96" y="68"/>
                    </a:lnTo>
                    <a:lnTo>
                      <a:pt x="88" y="80"/>
                    </a:lnTo>
                    <a:lnTo>
                      <a:pt x="70" y="83"/>
                    </a:lnTo>
                    <a:lnTo>
                      <a:pt x="65" y="80"/>
                    </a:lnTo>
                    <a:lnTo>
                      <a:pt x="68" y="64"/>
                    </a:lnTo>
                    <a:lnTo>
                      <a:pt x="57" y="47"/>
                    </a:lnTo>
                    <a:lnTo>
                      <a:pt x="177" y="121"/>
                    </a:lnTo>
                    <a:lnTo>
                      <a:pt x="161" y="135"/>
                    </a:lnTo>
                    <a:lnTo>
                      <a:pt x="172" y="150"/>
                    </a:lnTo>
                    <a:lnTo>
                      <a:pt x="178" y="146"/>
                    </a:lnTo>
                    <a:lnTo>
                      <a:pt x="192" y="135"/>
                    </a:lnTo>
                    <a:lnTo>
                      <a:pt x="196" y="124"/>
                    </a:lnTo>
                    <a:lnTo>
                      <a:pt x="183" y="115"/>
                    </a:lnTo>
                    <a:lnTo>
                      <a:pt x="177" y="121"/>
                    </a:lnTo>
                    <a:lnTo>
                      <a:pt x="57" y="47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6999" name="Group 640"/>
            <p:cNvGrpSpPr>
              <a:grpSpLocks/>
            </p:cNvGrpSpPr>
            <p:nvPr/>
          </p:nvGrpSpPr>
          <p:grpSpPr bwMode="auto">
            <a:xfrm>
              <a:off x="4594852" y="4508688"/>
              <a:ext cx="5732" cy="16385"/>
              <a:chOff x="2984" y="2935"/>
              <a:chExt cx="3" cy="9"/>
            </a:xfrm>
            <a:solidFill>
              <a:srgbClr val="FFFFFF"/>
            </a:solidFill>
            <a:effectLst/>
          </p:grpSpPr>
          <p:sp>
            <p:nvSpPr>
              <p:cNvPr id="6841" name="Freeform 641"/>
              <p:cNvSpPr>
                <a:spLocks/>
              </p:cNvSpPr>
              <p:nvPr/>
            </p:nvSpPr>
            <p:spPr bwMode="auto">
              <a:xfrm>
                <a:off x="2984" y="2935"/>
                <a:ext cx="3" cy="9"/>
              </a:xfrm>
              <a:custGeom>
                <a:avLst/>
                <a:gdLst/>
                <a:ahLst/>
                <a:cxnLst>
                  <a:cxn ang="0">
                    <a:pos x="3" y="9"/>
                  </a:cxn>
                  <a:cxn ang="0">
                    <a:pos x="0" y="8"/>
                  </a:cxn>
                  <a:cxn ang="0">
                    <a:pos x="2" y="0"/>
                  </a:cxn>
                  <a:cxn ang="0">
                    <a:pos x="3" y="9"/>
                  </a:cxn>
                </a:cxnLst>
                <a:rect l="0" t="0" r="r" b="b"/>
                <a:pathLst>
                  <a:path w="3" h="9">
                    <a:moveTo>
                      <a:pt x="3" y="9"/>
                    </a:moveTo>
                    <a:lnTo>
                      <a:pt x="0" y="8"/>
                    </a:lnTo>
                    <a:lnTo>
                      <a:pt x="2" y="0"/>
                    </a:lnTo>
                    <a:lnTo>
                      <a:pt x="3" y="9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42" name="Freeform 642"/>
              <p:cNvSpPr>
                <a:spLocks/>
              </p:cNvSpPr>
              <p:nvPr/>
            </p:nvSpPr>
            <p:spPr bwMode="auto">
              <a:xfrm>
                <a:off x="2984" y="2935"/>
                <a:ext cx="3" cy="9"/>
              </a:xfrm>
              <a:custGeom>
                <a:avLst/>
                <a:gdLst/>
                <a:ahLst/>
                <a:cxnLst>
                  <a:cxn ang="0">
                    <a:pos x="3" y="9"/>
                  </a:cxn>
                  <a:cxn ang="0">
                    <a:pos x="0" y="8"/>
                  </a:cxn>
                  <a:cxn ang="0">
                    <a:pos x="2" y="0"/>
                  </a:cxn>
                  <a:cxn ang="0">
                    <a:pos x="3" y="9"/>
                  </a:cxn>
                </a:cxnLst>
                <a:rect l="0" t="0" r="r" b="b"/>
                <a:pathLst>
                  <a:path w="3" h="9">
                    <a:moveTo>
                      <a:pt x="3" y="9"/>
                    </a:moveTo>
                    <a:lnTo>
                      <a:pt x="0" y="8"/>
                    </a:lnTo>
                    <a:lnTo>
                      <a:pt x="2" y="0"/>
                    </a:lnTo>
                    <a:lnTo>
                      <a:pt x="3" y="9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02" name="Group 643"/>
            <p:cNvGrpSpPr>
              <a:grpSpLocks/>
            </p:cNvGrpSpPr>
            <p:nvPr/>
          </p:nvGrpSpPr>
          <p:grpSpPr bwMode="auto">
            <a:xfrm>
              <a:off x="5013273" y="4601537"/>
              <a:ext cx="28659" cy="45059"/>
              <a:chOff x="3235" y="2990"/>
              <a:chExt cx="18" cy="28"/>
            </a:xfrm>
            <a:solidFill>
              <a:srgbClr val="FFFFFF"/>
            </a:solidFill>
            <a:effectLst/>
          </p:grpSpPr>
          <p:sp>
            <p:nvSpPr>
              <p:cNvPr id="6844" name="Freeform 644"/>
              <p:cNvSpPr>
                <a:spLocks/>
              </p:cNvSpPr>
              <p:nvPr/>
            </p:nvSpPr>
            <p:spPr bwMode="auto">
              <a:xfrm>
                <a:off x="3235" y="2990"/>
                <a:ext cx="18" cy="28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1" y="9"/>
                  </a:cxn>
                  <a:cxn ang="0">
                    <a:pos x="0" y="22"/>
                  </a:cxn>
                  <a:cxn ang="0">
                    <a:pos x="15" y="28"/>
                  </a:cxn>
                  <a:cxn ang="0">
                    <a:pos x="18" y="20"/>
                  </a:cxn>
                  <a:cxn ang="0">
                    <a:pos x="17" y="4"/>
                  </a:cxn>
                  <a:cxn ang="0">
                    <a:pos x="9" y="0"/>
                  </a:cxn>
                </a:cxnLst>
                <a:rect l="0" t="0" r="r" b="b"/>
                <a:pathLst>
                  <a:path w="18" h="28">
                    <a:moveTo>
                      <a:pt x="9" y="0"/>
                    </a:moveTo>
                    <a:lnTo>
                      <a:pt x="1" y="9"/>
                    </a:lnTo>
                    <a:lnTo>
                      <a:pt x="0" y="22"/>
                    </a:lnTo>
                    <a:lnTo>
                      <a:pt x="15" y="28"/>
                    </a:lnTo>
                    <a:lnTo>
                      <a:pt x="18" y="20"/>
                    </a:lnTo>
                    <a:lnTo>
                      <a:pt x="17" y="4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45" name="Freeform 645"/>
              <p:cNvSpPr>
                <a:spLocks/>
              </p:cNvSpPr>
              <p:nvPr/>
            </p:nvSpPr>
            <p:spPr bwMode="auto">
              <a:xfrm>
                <a:off x="3235" y="2990"/>
                <a:ext cx="18" cy="28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1" y="9"/>
                  </a:cxn>
                  <a:cxn ang="0">
                    <a:pos x="0" y="22"/>
                  </a:cxn>
                  <a:cxn ang="0">
                    <a:pos x="15" y="28"/>
                  </a:cxn>
                  <a:cxn ang="0">
                    <a:pos x="18" y="20"/>
                  </a:cxn>
                  <a:cxn ang="0">
                    <a:pos x="17" y="4"/>
                  </a:cxn>
                  <a:cxn ang="0">
                    <a:pos x="9" y="0"/>
                  </a:cxn>
                </a:cxnLst>
                <a:rect l="0" t="0" r="r" b="b"/>
                <a:pathLst>
                  <a:path w="18" h="28">
                    <a:moveTo>
                      <a:pt x="9" y="0"/>
                    </a:moveTo>
                    <a:lnTo>
                      <a:pt x="1" y="9"/>
                    </a:lnTo>
                    <a:lnTo>
                      <a:pt x="0" y="22"/>
                    </a:lnTo>
                    <a:lnTo>
                      <a:pt x="15" y="28"/>
                    </a:lnTo>
                    <a:lnTo>
                      <a:pt x="18" y="20"/>
                    </a:lnTo>
                    <a:lnTo>
                      <a:pt x="17" y="4"/>
                    </a:lnTo>
                    <a:lnTo>
                      <a:pt x="9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05" name="Group 646"/>
            <p:cNvGrpSpPr>
              <a:grpSpLocks/>
            </p:cNvGrpSpPr>
            <p:nvPr/>
          </p:nvGrpSpPr>
          <p:grpSpPr bwMode="auto">
            <a:xfrm>
              <a:off x="4531802" y="4014404"/>
              <a:ext cx="319547" cy="355010"/>
              <a:chOff x="2946" y="2636"/>
              <a:chExt cx="192" cy="215"/>
            </a:xfrm>
            <a:solidFill>
              <a:srgbClr val="FFFFFF"/>
            </a:solidFill>
            <a:effectLst/>
          </p:grpSpPr>
          <p:sp>
            <p:nvSpPr>
              <p:cNvPr id="6847" name="Freeform 647"/>
              <p:cNvSpPr>
                <a:spLocks/>
              </p:cNvSpPr>
              <p:nvPr/>
            </p:nvSpPr>
            <p:spPr bwMode="auto">
              <a:xfrm>
                <a:off x="2946" y="2636"/>
                <a:ext cx="192" cy="215"/>
              </a:xfrm>
              <a:custGeom>
                <a:avLst/>
                <a:gdLst/>
                <a:ahLst/>
                <a:cxnLst>
                  <a:cxn ang="0">
                    <a:pos x="192" y="127"/>
                  </a:cxn>
                  <a:cxn ang="0">
                    <a:pos x="177" y="127"/>
                  </a:cxn>
                  <a:cxn ang="0">
                    <a:pos x="161" y="128"/>
                  </a:cxn>
                  <a:cxn ang="0">
                    <a:pos x="160" y="142"/>
                  </a:cxn>
                  <a:cxn ang="0">
                    <a:pos x="160" y="155"/>
                  </a:cxn>
                  <a:cxn ang="0">
                    <a:pos x="160" y="170"/>
                  </a:cxn>
                  <a:cxn ang="0">
                    <a:pos x="159" y="184"/>
                  </a:cxn>
                  <a:cxn ang="0">
                    <a:pos x="170" y="197"/>
                  </a:cxn>
                  <a:cxn ang="0">
                    <a:pos x="181" y="209"/>
                  </a:cxn>
                  <a:cxn ang="0">
                    <a:pos x="158" y="213"/>
                  </a:cxn>
                  <a:cxn ang="0">
                    <a:pos x="134" y="215"/>
                  </a:cxn>
                  <a:cxn ang="0">
                    <a:pos x="120" y="212"/>
                  </a:cxn>
                  <a:cxn ang="0">
                    <a:pos x="105" y="208"/>
                  </a:cxn>
                  <a:cxn ang="0">
                    <a:pos x="102" y="205"/>
                  </a:cxn>
                  <a:cxn ang="0">
                    <a:pos x="84" y="205"/>
                  </a:cxn>
                  <a:cxn ang="0">
                    <a:pos x="66" y="204"/>
                  </a:cxn>
                  <a:cxn ang="0">
                    <a:pos x="48" y="204"/>
                  </a:cxn>
                  <a:cxn ang="0">
                    <a:pos x="31" y="203"/>
                  </a:cxn>
                  <a:cxn ang="0">
                    <a:pos x="19" y="198"/>
                  </a:cxn>
                  <a:cxn ang="0">
                    <a:pos x="0" y="203"/>
                  </a:cxn>
                  <a:cxn ang="0">
                    <a:pos x="1" y="189"/>
                  </a:cxn>
                  <a:cxn ang="0">
                    <a:pos x="2" y="174"/>
                  </a:cxn>
                  <a:cxn ang="0">
                    <a:pos x="10" y="152"/>
                  </a:cxn>
                  <a:cxn ang="0">
                    <a:pos x="16" y="130"/>
                  </a:cxn>
                  <a:cxn ang="0">
                    <a:pos x="24" y="118"/>
                  </a:cxn>
                  <a:cxn ang="0">
                    <a:pos x="33" y="106"/>
                  </a:cxn>
                  <a:cxn ang="0">
                    <a:pos x="30" y="83"/>
                  </a:cxn>
                  <a:cxn ang="0">
                    <a:pos x="25" y="68"/>
                  </a:cxn>
                  <a:cxn ang="0">
                    <a:pos x="21" y="55"/>
                  </a:cxn>
                  <a:cxn ang="0">
                    <a:pos x="26" y="46"/>
                  </a:cxn>
                  <a:cxn ang="0">
                    <a:pos x="19" y="24"/>
                  </a:cxn>
                  <a:cxn ang="0">
                    <a:pos x="11" y="3"/>
                  </a:cxn>
                  <a:cxn ang="0">
                    <a:pos x="24" y="0"/>
                  </a:cxn>
                  <a:cxn ang="0">
                    <a:pos x="37" y="0"/>
                  </a:cxn>
                  <a:cxn ang="0">
                    <a:pos x="50" y="1"/>
                  </a:cxn>
                  <a:cxn ang="0">
                    <a:pos x="64" y="1"/>
                  </a:cxn>
                  <a:cxn ang="0">
                    <a:pos x="78" y="1"/>
                  </a:cxn>
                  <a:cxn ang="0">
                    <a:pos x="84" y="19"/>
                  </a:cxn>
                  <a:cxn ang="0">
                    <a:pos x="90" y="36"/>
                  </a:cxn>
                  <a:cxn ang="0">
                    <a:pos x="101" y="40"/>
                  </a:cxn>
                  <a:cxn ang="0">
                    <a:pos x="121" y="36"/>
                  </a:cxn>
                  <a:cxn ang="0">
                    <a:pos x="124" y="20"/>
                  </a:cxn>
                  <a:cxn ang="0">
                    <a:pos x="139" y="21"/>
                  </a:cxn>
                  <a:cxn ang="0">
                    <a:pos x="138" y="24"/>
                  </a:cxn>
                  <a:cxn ang="0">
                    <a:pos x="160" y="28"/>
                  </a:cxn>
                  <a:cxn ang="0">
                    <a:pos x="160" y="49"/>
                  </a:cxn>
                  <a:cxn ang="0">
                    <a:pos x="161" y="69"/>
                  </a:cxn>
                  <a:cxn ang="0">
                    <a:pos x="167" y="87"/>
                  </a:cxn>
                  <a:cxn ang="0">
                    <a:pos x="167" y="95"/>
                  </a:cxn>
                  <a:cxn ang="0">
                    <a:pos x="180" y="92"/>
                  </a:cxn>
                  <a:cxn ang="0">
                    <a:pos x="192" y="89"/>
                  </a:cxn>
                  <a:cxn ang="0">
                    <a:pos x="192" y="107"/>
                  </a:cxn>
                  <a:cxn ang="0">
                    <a:pos x="192" y="127"/>
                  </a:cxn>
                </a:cxnLst>
                <a:rect l="0" t="0" r="r" b="b"/>
                <a:pathLst>
                  <a:path w="192" h="215">
                    <a:moveTo>
                      <a:pt x="192" y="127"/>
                    </a:moveTo>
                    <a:lnTo>
                      <a:pt x="177" y="127"/>
                    </a:lnTo>
                    <a:lnTo>
                      <a:pt x="161" y="128"/>
                    </a:lnTo>
                    <a:lnTo>
                      <a:pt x="160" y="142"/>
                    </a:lnTo>
                    <a:lnTo>
                      <a:pt x="160" y="155"/>
                    </a:lnTo>
                    <a:lnTo>
                      <a:pt x="160" y="170"/>
                    </a:lnTo>
                    <a:lnTo>
                      <a:pt x="159" y="184"/>
                    </a:lnTo>
                    <a:lnTo>
                      <a:pt x="170" y="197"/>
                    </a:lnTo>
                    <a:lnTo>
                      <a:pt x="181" y="209"/>
                    </a:lnTo>
                    <a:lnTo>
                      <a:pt x="158" y="213"/>
                    </a:lnTo>
                    <a:lnTo>
                      <a:pt x="134" y="215"/>
                    </a:lnTo>
                    <a:lnTo>
                      <a:pt x="120" y="212"/>
                    </a:lnTo>
                    <a:lnTo>
                      <a:pt x="105" y="208"/>
                    </a:lnTo>
                    <a:lnTo>
                      <a:pt x="102" y="205"/>
                    </a:lnTo>
                    <a:lnTo>
                      <a:pt x="84" y="205"/>
                    </a:lnTo>
                    <a:lnTo>
                      <a:pt x="66" y="204"/>
                    </a:lnTo>
                    <a:lnTo>
                      <a:pt x="48" y="204"/>
                    </a:lnTo>
                    <a:lnTo>
                      <a:pt x="31" y="203"/>
                    </a:lnTo>
                    <a:lnTo>
                      <a:pt x="19" y="198"/>
                    </a:lnTo>
                    <a:lnTo>
                      <a:pt x="0" y="203"/>
                    </a:lnTo>
                    <a:lnTo>
                      <a:pt x="1" y="189"/>
                    </a:lnTo>
                    <a:lnTo>
                      <a:pt x="2" y="174"/>
                    </a:lnTo>
                    <a:lnTo>
                      <a:pt x="10" y="152"/>
                    </a:lnTo>
                    <a:lnTo>
                      <a:pt x="16" y="130"/>
                    </a:lnTo>
                    <a:lnTo>
                      <a:pt x="24" y="118"/>
                    </a:lnTo>
                    <a:lnTo>
                      <a:pt x="33" y="106"/>
                    </a:lnTo>
                    <a:lnTo>
                      <a:pt x="30" y="83"/>
                    </a:lnTo>
                    <a:lnTo>
                      <a:pt x="25" y="68"/>
                    </a:lnTo>
                    <a:lnTo>
                      <a:pt x="21" y="55"/>
                    </a:lnTo>
                    <a:lnTo>
                      <a:pt x="26" y="46"/>
                    </a:lnTo>
                    <a:lnTo>
                      <a:pt x="19" y="24"/>
                    </a:lnTo>
                    <a:lnTo>
                      <a:pt x="11" y="3"/>
                    </a:lnTo>
                    <a:lnTo>
                      <a:pt x="24" y="0"/>
                    </a:lnTo>
                    <a:lnTo>
                      <a:pt x="37" y="0"/>
                    </a:lnTo>
                    <a:lnTo>
                      <a:pt x="50" y="1"/>
                    </a:lnTo>
                    <a:lnTo>
                      <a:pt x="64" y="1"/>
                    </a:lnTo>
                    <a:lnTo>
                      <a:pt x="78" y="1"/>
                    </a:lnTo>
                    <a:lnTo>
                      <a:pt x="84" y="19"/>
                    </a:lnTo>
                    <a:lnTo>
                      <a:pt x="90" y="36"/>
                    </a:lnTo>
                    <a:lnTo>
                      <a:pt x="101" y="40"/>
                    </a:lnTo>
                    <a:lnTo>
                      <a:pt x="121" y="36"/>
                    </a:lnTo>
                    <a:lnTo>
                      <a:pt x="124" y="20"/>
                    </a:lnTo>
                    <a:lnTo>
                      <a:pt x="139" y="21"/>
                    </a:lnTo>
                    <a:lnTo>
                      <a:pt x="138" y="24"/>
                    </a:lnTo>
                    <a:lnTo>
                      <a:pt x="160" y="28"/>
                    </a:lnTo>
                    <a:lnTo>
                      <a:pt x="160" y="49"/>
                    </a:lnTo>
                    <a:lnTo>
                      <a:pt x="161" y="69"/>
                    </a:lnTo>
                    <a:lnTo>
                      <a:pt x="167" y="87"/>
                    </a:lnTo>
                    <a:lnTo>
                      <a:pt x="167" y="95"/>
                    </a:lnTo>
                    <a:lnTo>
                      <a:pt x="180" y="92"/>
                    </a:lnTo>
                    <a:lnTo>
                      <a:pt x="192" y="89"/>
                    </a:lnTo>
                    <a:lnTo>
                      <a:pt x="192" y="107"/>
                    </a:lnTo>
                    <a:lnTo>
                      <a:pt x="192" y="12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48" name="Freeform 648"/>
              <p:cNvSpPr>
                <a:spLocks/>
              </p:cNvSpPr>
              <p:nvPr/>
            </p:nvSpPr>
            <p:spPr bwMode="auto">
              <a:xfrm>
                <a:off x="2946" y="2636"/>
                <a:ext cx="192" cy="215"/>
              </a:xfrm>
              <a:custGeom>
                <a:avLst/>
                <a:gdLst/>
                <a:ahLst/>
                <a:cxnLst>
                  <a:cxn ang="0">
                    <a:pos x="192" y="127"/>
                  </a:cxn>
                  <a:cxn ang="0">
                    <a:pos x="177" y="127"/>
                  </a:cxn>
                  <a:cxn ang="0">
                    <a:pos x="161" y="128"/>
                  </a:cxn>
                  <a:cxn ang="0">
                    <a:pos x="160" y="142"/>
                  </a:cxn>
                  <a:cxn ang="0">
                    <a:pos x="160" y="155"/>
                  </a:cxn>
                  <a:cxn ang="0">
                    <a:pos x="160" y="170"/>
                  </a:cxn>
                  <a:cxn ang="0">
                    <a:pos x="159" y="184"/>
                  </a:cxn>
                  <a:cxn ang="0">
                    <a:pos x="170" y="197"/>
                  </a:cxn>
                  <a:cxn ang="0">
                    <a:pos x="181" y="209"/>
                  </a:cxn>
                  <a:cxn ang="0">
                    <a:pos x="158" y="213"/>
                  </a:cxn>
                  <a:cxn ang="0">
                    <a:pos x="134" y="215"/>
                  </a:cxn>
                  <a:cxn ang="0">
                    <a:pos x="120" y="212"/>
                  </a:cxn>
                  <a:cxn ang="0">
                    <a:pos x="105" y="208"/>
                  </a:cxn>
                  <a:cxn ang="0">
                    <a:pos x="102" y="205"/>
                  </a:cxn>
                  <a:cxn ang="0">
                    <a:pos x="84" y="205"/>
                  </a:cxn>
                  <a:cxn ang="0">
                    <a:pos x="66" y="204"/>
                  </a:cxn>
                  <a:cxn ang="0">
                    <a:pos x="48" y="204"/>
                  </a:cxn>
                  <a:cxn ang="0">
                    <a:pos x="31" y="203"/>
                  </a:cxn>
                  <a:cxn ang="0">
                    <a:pos x="19" y="198"/>
                  </a:cxn>
                  <a:cxn ang="0">
                    <a:pos x="0" y="203"/>
                  </a:cxn>
                  <a:cxn ang="0">
                    <a:pos x="1" y="189"/>
                  </a:cxn>
                  <a:cxn ang="0">
                    <a:pos x="2" y="174"/>
                  </a:cxn>
                  <a:cxn ang="0">
                    <a:pos x="10" y="152"/>
                  </a:cxn>
                  <a:cxn ang="0">
                    <a:pos x="16" y="130"/>
                  </a:cxn>
                  <a:cxn ang="0">
                    <a:pos x="24" y="118"/>
                  </a:cxn>
                  <a:cxn ang="0">
                    <a:pos x="33" y="106"/>
                  </a:cxn>
                  <a:cxn ang="0">
                    <a:pos x="30" y="83"/>
                  </a:cxn>
                  <a:cxn ang="0">
                    <a:pos x="25" y="68"/>
                  </a:cxn>
                  <a:cxn ang="0">
                    <a:pos x="21" y="55"/>
                  </a:cxn>
                  <a:cxn ang="0">
                    <a:pos x="26" y="46"/>
                  </a:cxn>
                  <a:cxn ang="0">
                    <a:pos x="19" y="24"/>
                  </a:cxn>
                  <a:cxn ang="0">
                    <a:pos x="11" y="3"/>
                  </a:cxn>
                  <a:cxn ang="0">
                    <a:pos x="24" y="0"/>
                  </a:cxn>
                  <a:cxn ang="0">
                    <a:pos x="37" y="0"/>
                  </a:cxn>
                  <a:cxn ang="0">
                    <a:pos x="50" y="1"/>
                  </a:cxn>
                  <a:cxn ang="0">
                    <a:pos x="64" y="1"/>
                  </a:cxn>
                  <a:cxn ang="0">
                    <a:pos x="78" y="1"/>
                  </a:cxn>
                  <a:cxn ang="0">
                    <a:pos x="84" y="19"/>
                  </a:cxn>
                  <a:cxn ang="0">
                    <a:pos x="90" y="36"/>
                  </a:cxn>
                  <a:cxn ang="0">
                    <a:pos x="101" y="40"/>
                  </a:cxn>
                  <a:cxn ang="0">
                    <a:pos x="121" y="36"/>
                  </a:cxn>
                  <a:cxn ang="0">
                    <a:pos x="124" y="20"/>
                  </a:cxn>
                  <a:cxn ang="0">
                    <a:pos x="139" y="21"/>
                  </a:cxn>
                  <a:cxn ang="0">
                    <a:pos x="138" y="24"/>
                  </a:cxn>
                  <a:cxn ang="0">
                    <a:pos x="160" y="28"/>
                  </a:cxn>
                  <a:cxn ang="0">
                    <a:pos x="160" y="49"/>
                  </a:cxn>
                  <a:cxn ang="0">
                    <a:pos x="161" y="69"/>
                  </a:cxn>
                  <a:cxn ang="0">
                    <a:pos x="167" y="87"/>
                  </a:cxn>
                  <a:cxn ang="0">
                    <a:pos x="167" y="95"/>
                  </a:cxn>
                  <a:cxn ang="0">
                    <a:pos x="180" y="92"/>
                  </a:cxn>
                  <a:cxn ang="0">
                    <a:pos x="192" y="89"/>
                  </a:cxn>
                  <a:cxn ang="0">
                    <a:pos x="192" y="107"/>
                  </a:cxn>
                  <a:cxn ang="0">
                    <a:pos x="192" y="127"/>
                  </a:cxn>
                </a:cxnLst>
                <a:rect l="0" t="0" r="r" b="b"/>
                <a:pathLst>
                  <a:path w="192" h="215">
                    <a:moveTo>
                      <a:pt x="192" y="127"/>
                    </a:moveTo>
                    <a:lnTo>
                      <a:pt x="177" y="127"/>
                    </a:lnTo>
                    <a:lnTo>
                      <a:pt x="161" y="128"/>
                    </a:lnTo>
                    <a:lnTo>
                      <a:pt x="160" y="142"/>
                    </a:lnTo>
                    <a:lnTo>
                      <a:pt x="160" y="155"/>
                    </a:lnTo>
                    <a:lnTo>
                      <a:pt x="160" y="170"/>
                    </a:lnTo>
                    <a:lnTo>
                      <a:pt x="159" y="184"/>
                    </a:lnTo>
                    <a:lnTo>
                      <a:pt x="170" y="197"/>
                    </a:lnTo>
                    <a:lnTo>
                      <a:pt x="181" y="209"/>
                    </a:lnTo>
                    <a:lnTo>
                      <a:pt x="158" y="213"/>
                    </a:lnTo>
                    <a:lnTo>
                      <a:pt x="134" y="215"/>
                    </a:lnTo>
                    <a:lnTo>
                      <a:pt x="120" y="212"/>
                    </a:lnTo>
                    <a:lnTo>
                      <a:pt x="105" y="208"/>
                    </a:lnTo>
                    <a:lnTo>
                      <a:pt x="102" y="205"/>
                    </a:lnTo>
                    <a:lnTo>
                      <a:pt x="84" y="205"/>
                    </a:lnTo>
                    <a:lnTo>
                      <a:pt x="66" y="204"/>
                    </a:lnTo>
                    <a:lnTo>
                      <a:pt x="48" y="204"/>
                    </a:lnTo>
                    <a:lnTo>
                      <a:pt x="31" y="203"/>
                    </a:lnTo>
                    <a:lnTo>
                      <a:pt x="19" y="198"/>
                    </a:lnTo>
                    <a:lnTo>
                      <a:pt x="0" y="203"/>
                    </a:lnTo>
                    <a:lnTo>
                      <a:pt x="1" y="189"/>
                    </a:lnTo>
                    <a:lnTo>
                      <a:pt x="2" y="174"/>
                    </a:lnTo>
                    <a:lnTo>
                      <a:pt x="10" y="152"/>
                    </a:lnTo>
                    <a:lnTo>
                      <a:pt x="16" y="130"/>
                    </a:lnTo>
                    <a:lnTo>
                      <a:pt x="24" y="118"/>
                    </a:lnTo>
                    <a:lnTo>
                      <a:pt x="33" y="106"/>
                    </a:lnTo>
                    <a:lnTo>
                      <a:pt x="30" y="83"/>
                    </a:lnTo>
                    <a:lnTo>
                      <a:pt x="25" y="68"/>
                    </a:lnTo>
                    <a:lnTo>
                      <a:pt x="21" y="55"/>
                    </a:lnTo>
                    <a:lnTo>
                      <a:pt x="26" y="46"/>
                    </a:lnTo>
                    <a:lnTo>
                      <a:pt x="19" y="24"/>
                    </a:lnTo>
                    <a:lnTo>
                      <a:pt x="11" y="3"/>
                    </a:lnTo>
                    <a:lnTo>
                      <a:pt x="24" y="0"/>
                    </a:lnTo>
                    <a:lnTo>
                      <a:pt x="37" y="0"/>
                    </a:lnTo>
                    <a:lnTo>
                      <a:pt x="50" y="1"/>
                    </a:lnTo>
                    <a:lnTo>
                      <a:pt x="64" y="1"/>
                    </a:lnTo>
                    <a:lnTo>
                      <a:pt x="78" y="1"/>
                    </a:lnTo>
                    <a:lnTo>
                      <a:pt x="84" y="19"/>
                    </a:lnTo>
                    <a:lnTo>
                      <a:pt x="90" y="36"/>
                    </a:lnTo>
                    <a:lnTo>
                      <a:pt x="101" y="40"/>
                    </a:lnTo>
                    <a:lnTo>
                      <a:pt x="121" y="36"/>
                    </a:lnTo>
                    <a:lnTo>
                      <a:pt x="124" y="20"/>
                    </a:lnTo>
                    <a:lnTo>
                      <a:pt x="139" y="21"/>
                    </a:lnTo>
                    <a:lnTo>
                      <a:pt x="138" y="24"/>
                    </a:lnTo>
                    <a:lnTo>
                      <a:pt x="160" y="28"/>
                    </a:lnTo>
                    <a:lnTo>
                      <a:pt x="160" y="49"/>
                    </a:lnTo>
                    <a:lnTo>
                      <a:pt x="161" y="69"/>
                    </a:lnTo>
                    <a:lnTo>
                      <a:pt x="167" y="87"/>
                    </a:lnTo>
                    <a:lnTo>
                      <a:pt x="167" y="95"/>
                    </a:lnTo>
                    <a:lnTo>
                      <a:pt x="180" y="92"/>
                    </a:lnTo>
                    <a:lnTo>
                      <a:pt x="192" y="89"/>
                    </a:lnTo>
                    <a:lnTo>
                      <a:pt x="192" y="107"/>
                    </a:lnTo>
                    <a:lnTo>
                      <a:pt x="192" y="12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08" name="Group 649"/>
            <p:cNvGrpSpPr>
              <a:grpSpLocks/>
            </p:cNvGrpSpPr>
            <p:nvPr/>
          </p:nvGrpSpPr>
          <p:grpSpPr bwMode="auto">
            <a:xfrm>
              <a:off x="4541833" y="3973442"/>
              <a:ext cx="27226" cy="36866"/>
              <a:chOff x="2952" y="2611"/>
              <a:chExt cx="16" cy="23"/>
            </a:xfrm>
            <a:solidFill>
              <a:srgbClr val="FFFFFF"/>
            </a:solidFill>
            <a:effectLst/>
          </p:grpSpPr>
          <p:sp>
            <p:nvSpPr>
              <p:cNvPr id="6850" name="Freeform 650"/>
              <p:cNvSpPr>
                <a:spLocks/>
              </p:cNvSpPr>
              <p:nvPr/>
            </p:nvSpPr>
            <p:spPr bwMode="auto">
              <a:xfrm>
                <a:off x="2952" y="2611"/>
                <a:ext cx="16" cy="23"/>
              </a:xfrm>
              <a:custGeom>
                <a:avLst/>
                <a:gdLst/>
                <a:ahLst/>
                <a:cxnLst>
                  <a:cxn ang="0">
                    <a:pos x="2" y="23"/>
                  </a:cxn>
                  <a:cxn ang="0">
                    <a:pos x="0" y="10"/>
                  </a:cxn>
                  <a:cxn ang="0">
                    <a:pos x="10" y="0"/>
                  </a:cxn>
                  <a:cxn ang="0">
                    <a:pos x="16" y="3"/>
                  </a:cxn>
                  <a:cxn ang="0">
                    <a:pos x="9" y="9"/>
                  </a:cxn>
                  <a:cxn ang="0">
                    <a:pos x="8" y="22"/>
                  </a:cxn>
                  <a:cxn ang="0">
                    <a:pos x="2" y="23"/>
                  </a:cxn>
                </a:cxnLst>
                <a:rect l="0" t="0" r="r" b="b"/>
                <a:pathLst>
                  <a:path w="16" h="23">
                    <a:moveTo>
                      <a:pt x="2" y="23"/>
                    </a:moveTo>
                    <a:lnTo>
                      <a:pt x="0" y="10"/>
                    </a:lnTo>
                    <a:lnTo>
                      <a:pt x="10" y="0"/>
                    </a:lnTo>
                    <a:lnTo>
                      <a:pt x="16" y="3"/>
                    </a:lnTo>
                    <a:lnTo>
                      <a:pt x="9" y="9"/>
                    </a:lnTo>
                    <a:lnTo>
                      <a:pt x="8" y="22"/>
                    </a:lnTo>
                    <a:lnTo>
                      <a:pt x="2" y="23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51" name="Freeform 651"/>
              <p:cNvSpPr>
                <a:spLocks/>
              </p:cNvSpPr>
              <p:nvPr/>
            </p:nvSpPr>
            <p:spPr bwMode="auto">
              <a:xfrm>
                <a:off x="2952" y="2611"/>
                <a:ext cx="16" cy="23"/>
              </a:xfrm>
              <a:custGeom>
                <a:avLst/>
                <a:gdLst/>
                <a:ahLst/>
                <a:cxnLst>
                  <a:cxn ang="0">
                    <a:pos x="2" y="23"/>
                  </a:cxn>
                  <a:cxn ang="0">
                    <a:pos x="0" y="10"/>
                  </a:cxn>
                  <a:cxn ang="0">
                    <a:pos x="10" y="0"/>
                  </a:cxn>
                  <a:cxn ang="0">
                    <a:pos x="16" y="3"/>
                  </a:cxn>
                  <a:cxn ang="0">
                    <a:pos x="9" y="9"/>
                  </a:cxn>
                  <a:cxn ang="0">
                    <a:pos x="8" y="22"/>
                  </a:cxn>
                  <a:cxn ang="0">
                    <a:pos x="2" y="23"/>
                  </a:cxn>
                </a:cxnLst>
                <a:rect l="0" t="0" r="r" b="b"/>
                <a:pathLst>
                  <a:path w="16" h="23">
                    <a:moveTo>
                      <a:pt x="2" y="23"/>
                    </a:moveTo>
                    <a:lnTo>
                      <a:pt x="0" y="10"/>
                    </a:lnTo>
                    <a:lnTo>
                      <a:pt x="10" y="0"/>
                    </a:lnTo>
                    <a:lnTo>
                      <a:pt x="16" y="3"/>
                    </a:lnTo>
                    <a:lnTo>
                      <a:pt x="9" y="9"/>
                    </a:lnTo>
                    <a:lnTo>
                      <a:pt x="8" y="22"/>
                    </a:lnTo>
                    <a:lnTo>
                      <a:pt x="2" y="23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11" name="Group 652"/>
            <p:cNvGrpSpPr>
              <a:grpSpLocks/>
            </p:cNvGrpSpPr>
            <p:nvPr/>
          </p:nvGrpSpPr>
          <p:grpSpPr bwMode="auto">
            <a:xfrm>
              <a:off x="4474484" y="3772724"/>
              <a:ext cx="48720" cy="39597"/>
              <a:chOff x="2912" y="2490"/>
              <a:chExt cx="29" cy="24"/>
            </a:xfrm>
            <a:solidFill>
              <a:srgbClr val="FFFFFF"/>
            </a:solidFill>
            <a:effectLst/>
          </p:grpSpPr>
          <p:sp>
            <p:nvSpPr>
              <p:cNvPr id="6853" name="Freeform 653"/>
              <p:cNvSpPr>
                <a:spLocks/>
              </p:cNvSpPr>
              <p:nvPr/>
            </p:nvSpPr>
            <p:spPr bwMode="auto">
              <a:xfrm>
                <a:off x="2912" y="2490"/>
                <a:ext cx="29" cy="24"/>
              </a:xfrm>
              <a:custGeom>
                <a:avLst/>
                <a:gdLst/>
                <a:ahLst/>
                <a:cxnLst>
                  <a:cxn ang="0">
                    <a:pos x="4" y="24"/>
                  </a:cxn>
                  <a:cxn ang="0">
                    <a:pos x="0" y="21"/>
                  </a:cxn>
                  <a:cxn ang="0">
                    <a:pos x="1" y="15"/>
                  </a:cxn>
                  <a:cxn ang="0">
                    <a:pos x="4" y="0"/>
                  </a:cxn>
                  <a:cxn ang="0">
                    <a:pos x="17" y="1"/>
                  </a:cxn>
                  <a:cxn ang="0">
                    <a:pos x="29" y="3"/>
                  </a:cxn>
                  <a:cxn ang="0">
                    <a:pos x="29" y="24"/>
                  </a:cxn>
                  <a:cxn ang="0">
                    <a:pos x="17" y="24"/>
                  </a:cxn>
                  <a:cxn ang="0">
                    <a:pos x="4" y="24"/>
                  </a:cxn>
                </a:cxnLst>
                <a:rect l="0" t="0" r="r" b="b"/>
                <a:pathLst>
                  <a:path w="29" h="24">
                    <a:moveTo>
                      <a:pt x="4" y="24"/>
                    </a:moveTo>
                    <a:lnTo>
                      <a:pt x="0" y="21"/>
                    </a:lnTo>
                    <a:lnTo>
                      <a:pt x="1" y="15"/>
                    </a:lnTo>
                    <a:lnTo>
                      <a:pt x="4" y="0"/>
                    </a:lnTo>
                    <a:lnTo>
                      <a:pt x="17" y="1"/>
                    </a:lnTo>
                    <a:lnTo>
                      <a:pt x="29" y="3"/>
                    </a:lnTo>
                    <a:lnTo>
                      <a:pt x="29" y="24"/>
                    </a:lnTo>
                    <a:lnTo>
                      <a:pt x="17" y="24"/>
                    </a:lnTo>
                    <a:lnTo>
                      <a:pt x="4" y="24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54" name="Freeform 654"/>
              <p:cNvSpPr>
                <a:spLocks/>
              </p:cNvSpPr>
              <p:nvPr/>
            </p:nvSpPr>
            <p:spPr bwMode="auto">
              <a:xfrm>
                <a:off x="2912" y="2490"/>
                <a:ext cx="29" cy="24"/>
              </a:xfrm>
              <a:custGeom>
                <a:avLst/>
                <a:gdLst/>
                <a:ahLst/>
                <a:cxnLst>
                  <a:cxn ang="0">
                    <a:pos x="4" y="24"/>
                  </a:cxn>
                  <a:cxn ang="0">
                    <a:pos x="0" y="21"/>
                  </a:cxn>
                  <a:cxn ang="0">
                    <a:pos x="1" y="15"/>
                  </a:cxn>
                  <a:cxn ang="0">
                    <a:pos x="4" y="0"/>
                  </a:cxn>
                  <a:cxn ang="0">
                    <a:pos x="17" y="1"/>
                  </a:cxn>
                  <a:cxn ang="0">
                    <a:pos x="29" y="3"/>
                  </a:cxn>
                  <a:cxn ang="0">
                    <a:pos x="29" y="24"/>
                  </a:cxn>
                  <a:cxn ang="0">
                    <a:pos x="17" y="24"/>
                  </a:cxn>
                  <a:cxn ang="0">
                    <a:pos x="4" y="24"/>
                  </a:cxn>
                </a:cxnLst>
                <a:rect l="0" t="0" r="r" b="b"/>
                <a:pathLst>
                  <a:path w="29" h="24">
                    <a:moveTo>
                      <a:pt x="4" y="24"/>
                    </a:moveTo>
                    <a:lnTo>
                      <a:pt x="0" y="21"/>
                    </a:lnTo>
                    <a:lnTo>
                      <a:pt x="1" y="15"/>
                    </a:lnTo>
                    <a:lnTo>
                      <a:pt x="4" y="0"/>
                    </a:lnTo>
                    <a:lnTo>
                      <a:pt x="17" y="1"/>
                    </a:lnTo>
                    <a:lnTo>
                      <a:pt x="29" y="3"/>
                    </a:lnTo>
                    <a:lnTo>
                      <a:pt x="29" y="24"/>
                    </a:lnTo>
                    <a:lnTo>
                      <a:pt x="17" y="24"/>
                    </a:lnTo>
                    <a:lnTo>
                      <a:pt x="4" y="24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14" name="Group 655"/>
            <p:cNvGrpSpPr>
              <a:grpSpLocks/>
            </p:cNvGrpSpPr>
            <p:nvPr/>
          </p:nvGrpSpPr>
          <p:grpSpPr bwMode="auto">
            <a:xfrm>
              <a:off x="4448691" y="3727665"/>
              <a:ext cx="11464" cy="15020"/>
              <a:chOff x="2896" y="2463"/>
              <a:chExt cx="7" cy="9"/>
            </a:xfrm>
            <a:solidFill>
              <a:srgbClr val="FFFFFF"/>
            </a:solidFill>
            <a:effectLst/>
          </p:grpSpPr>
          <p:sp>
            <p:nvSpPr>
              <p:cNvPr id="6856" name="Freeform 656"/>
              <p:cNvSpPr>
                <a:spLocks/>
              </p:cNvSpPr>
              <p:nvPr/>
            </p:nvSpPr>
            <p:spPr bwMode="auto">
              <a:xfrm>
                <a:off x="2896" y="2463"/>
                <a:ext cx="7" cy="9"/>
              </a:xfrm>
              <a:custGeom>
                <a:avLst/>
                <a:gdLst/>
                <a:ahLst/>
                <a:cxnLst>
                  <a:cxn ang="0">
                    <a:pos x="7" y="1"/>
                  </a:cxn>
                  <a:cxn ang="0">
                    <a:pos x="5" y="0"/>
                  </a:cxn>
                  <a:cxn ang="0">
                    <a:pos x="0" y="9"/>
                  </a:cxn>
                  <a:cxn ang="0">
                    <a:pos x="7" y="1"/>
                  </a:cxn>
                </a:cxnLst>
                <a:rect l="0" t="0" r="r" b="b"/>
                <a:pathLst>
                  <a:path w="7" h="9">
                    <a:moveTo>
                      <a:pt x="7" y="1"/>
                    </a:moveTo>
                    <a:lnTo>
                      <a:pt x="5" y="0"/>
                    </a:lnTo>
                    <a:lnTo>
                      <a:pt x="0" y="9"/>
                    </a:lnTo>
                    <a:lnTo>
                      <a:pt x="7" y="1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57" name="Freeform 657"/>
              <p:cNvSpPr>
                <a:spLocks/>
              </p:cNvSpPr>
              <p:nvPr/>
            </p:nvSpPr>
            <p:spPr bwMode="auto">
              <a:xfrm>
                <a:off x="2896" y="2463"/>
                <a:ext cx="7" cy="9"/>
              </a:xfrm>
              <a:custGeom>
                <a:avLst/>
                <a:gdLst/>
                <a:ahLst/>
                <a:cxnLst>
                  <a:cxn ang="0">
                    <a:pos x="7" y="1"/>
                  </a:cxn>
                  <a:cxn ang="0">
                    <a:pos x="5" y="0"/>
                  </a:cxn>
                  <a:cxn ang="0">
                    <a:pos x="0" y="9"/>
                  </a:cxn>
                  <a:cxn ang="0">
                    <a:pos x="7" y="1"/>
                  </a:cxn>
                </a:cxnLst>
                <a:rect l="0" t="0" r="r" b="b"/>
                <a:pathLst>
                  <a:path w="7" h="9">
                    <a:moveTo>
                      <a:pt x="7" y="1"/>
                    </a:moveTo>
                    <a:lnTo>
                      <a:pt x="5" y="0"/>
                    </a:lnTo>
                    <a:lnTo>
                      <a:pt x="0" y="9"/>
                    </a:lnTo>
                    <a:lnTo>
                      <a:pt x="7" y="1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17" name="Group 658"/>
            <p:cNvGrpSpPr>
              <a:grpSpLocks/>
            </p:cNvGrpSpPr>
            <p:nvPr/>
          </p:nvGrpSpPr>
          <p:grpSpPr bwMode="auto">
            <a:xfrm>
              <a:off x="4457289" y="3778186"/>
              <a:ext cx="147594" cy="178871"/>
              <a:chOff x="2901" y="2493"/>
              <a:chExt cx="89" cy="109"/>
            </a:xfrm>
            <a:solidFill>
              <a:srgbClr val="FFFFFF"/>
            </a:solidFill>
            <a:effectLst/>
          </p:grpSpPr>
          <p:sp>
            <p:nvSpPr>
              <p:cNvPr id="6859" name="Freeform 659"/>
              <p:cNvSpPr>
                <a:spLocks/>
              </p:cNvSpPr>
              <p:nvPr/>
            </p:nvSpPr>
            <p:spPr bwMode="auto">
              <a:xfrm>
                <a:off x="2901" y="2493"/>
                <a:ext cx="89" cy="109"/>
              </a:xfrm>
              <a:custGeom>
                <a:avLst/>
                <a:gdLst/>
                <a:ahLst/>
                <a:cxnLst>
                  <a:cxn ang="0">
                    <a:pos x="15" y="20"/>
                  </a:cxn>
                  <a:cxn ang="0">
                    <a:pos x="13" y="26"/>
                  </a:cxn>
                  <a:cxn ang="0">
                    <a:pos x="8" y="28"/>
                  </a:cxn>
                  <a:cxn ang="0">
                    <a:pos x="19" y="35"/>
                  </a:cxn>
                  <a:cxn ang="0">
                    <a:pos x="9" y="34"/>
                  </a:cxn>
                  <a:cxn ang="0">
                    <a:pos x="4" y="51"/>
                  </a:cxn>
                  <a:cxn ang="0">
                    <a:pos x="0" y="51"/>
                  </a:cxn>
                  <a:cxn ang="0">
                    <a:pos x="7" y="63"/>
                  </a:cxn>
                  <a:cxn ang="0">
                    <a:pos x="10" y="66"/>
                  </a:cxn>
                  <a:cxn ang="0">
                    <a:pos x="4" y="62"/>
                  </a:cxn>
                  <a:cxn ang="0">
                    <a:pos x="11" y="73"/>
                  </a:cxn>
                  <a:cxn ang="0">
                    <a:pos x="9" y="72"/>
                  </a:cxn>
                  <a:cxn ang="0">
                    <a:pos x="19" y="84"/>
                  </a:cxn>
                  <a:cxn ang="0">
                    <a:pos x="16" y="84"/>
                  </a:cxn>
                  <a:cxn ang="0">
                    <a:pos x="26" y="96"/>
                  </a:cxn>
                  <a:cxn ang="0">
                    <a:pos x="37" y="109"/>
                  </a:cxn>
                  <a:cxn ang="0">
                    <a:pos x="43" y="101"/>
                  </a:cxn>
                  <a:cxn ang="0">
                    <a:pos x="47" y="103"/>
                  </a:cxn>
                  <a:cxn ang="0">
                    <a:pos x="49" y="100"/>
                  </a:cxn>
                  <a:cxn ang="0">
                    <a:pos x="47" y="92"/>
                  </a:cxn>
                  <a:cxn ang="0">
                    <a:pos x="45" y="88"/>
                  </a:cxn>
                  <a:cxn ang="0">
                    <a:pos x="45" y="84"/>
                  </a:cxn>
                  <a:cxn ang="0">
                    <a:pos x="58" y="83"/>
                  </a:cxn>
                  <a:cxn ang="0">
                    <a:pos x="60" y="70"/>
                  </a:cxn>
                  <a:cxn ang="0">
                    <a:pos x="69" y="81"/>
                  </a:cxn>
                  <a:cxn ang="0">
                    <a:pos x="78" y="78"/>
                  </a:cxn>
                  <a:cxn ang="0">
                    <a:pos x="80" y="83"/>
                  </a:cxn>
                  <a:cxn ang="0">
                    <a:pos x="86" y="78"/>
                  </a:cxn>
                  <a:cxn ang="0">
                    <a:pos x="89" y="53"/>
                  </a:cxn>
                  <a:cxn ang="0">
                    <a:pos x="81" y="36"/>
                  </a:cxn>
                  <a:cxn ang="0">
                    <a:pos x="88" y="26"/>
                  </a:cxn>
                  <a:cxn ang="0">
                    <a:pos x="87" y="15"/>
                  </a:cxn>
                  <a:cxn ang="0">
                    <a:pos x="69" y="17"/>
                  </a:cxn>
                  <a:cxn ang="0">
                    <a:pos x="71" y="0"/>
                  </a:cxn>
                  <a:cxn ang="0">
                    <a:pos x="56" y="0"/>
                  </a:cxn>
                  <a:cxn ang="0">
                    <a:pos x="41" y="0"/>
                  </a:cxn>
                  <a:cxn ang="0">
                    <a:pos x="41" y="21"/>
                  </a:cxn>
                  <a:cxn ang="0">
                    <a:pos x="29" y="21"/>
                  </a:cxn>
                  <a:cxn ang="0">
                    <a:pos x="15" y="21"/>
                  </a:cxn>
                  <a:cxn ang="0">
                    <a:pos x="15" y="20"/>
                  </a:cxn>
                </a:cxnLst>
                <a:rect l="0" t="0" r="r" b="b"/>
                <a:pathLst>
                  <a:path w="89" h="109">
                    <a:moveTo>
                      <a:pt x="15" y="20"/>
                    </a:moveTo>
                    <a:lnTo>
                      <a:pt x="13" y="26"/>
                    </a:lnTo>
                    <a:lnTo>
                      <a:pt x="8" y="28"/>
                    </a:lnTo>
                    <a:lnTo>
                      <a:pt x="19" y="35"/>
                    </a:lnTo>
                    <a:lnTo>
                      <a:pt x="9" y="34"/>
                    </a:lnTo>
                    <a:lnTo>
                      <a:pt x="4" y="51"/>
                    </a:lnTo>
                    <a:lnTo>
                      <a:pt x="0" y="51"/>
                    </a:lnTo>
                    <a:lnTo>
                      <a:pt x="7" y="63"/>
                    </a:lnTo>
                    <a:lnTo>
                      <a:pt x="10" y="66"/>
                    </a:lnTo>
                    <a:lnTo>
                      <a:pt x="4" y="62"/>
                    </a:lnTo>
                    <a:lnTo>
                      <a:pt x="11" y="73"/>
                    </a:lnTo>
                    <a:lnTo>
                      <a:pt x="9" y="72"/>
                    </a:lnTo>
                    <a:lnTo>
                      <a:pt x="19" y="84"/>
                    </a:lnTo>
                    <a:lnTo>
                      <a:pt x="16" y="84"/>
                    </a:lnTo>
                    <a:lnTo>
                      <a:pt x="26" y="96"/>
                    </a:lnTo>
                    <a:lnTo>
                      <a:pt x="37" y="109"/>
                    </a:lnTo>
                    <a:lnTo>
                      <a:pt x="43" y="101"/>
                    </a:lnTo>
                    <a:lnTo>
                      <a:pt x="47" y="103"/>
                    </a:lnTo>
                    <a:lnTo>
                      <a:pt x="49" y="100"/>
                    </a:lnTo>
                    <a:lnTo>
                      <a:pt x="47" y="92"/>
                    </a:lnTo>
                    <a:lnTo>
                      <a:pt x="45" y="88"/>
                    </a:lnTo>
                    <a:lnTo>
                      <a:pt x="45" y="84"/>
                    </a:lnTo>
                    <a:lnTo>
                      <a:pt x="58" y="83"/>
                    </a:lnTo>
                    <a:lnTo>
                      <a:pt x="60" y="70"/>
                    </a:lnTo>
                    <a:lnTo>
                      <a:pt x="69" y="81"/>
                    </a:lnTo>
                    <a:lnTo>
                      <a:pt x="78" y="78"/>
                    </a:lnTo>
                    <a:lnTo>
                      <a:pt x="80" y="83"/>
                    </a:lnTo>
                    <a:lnTo>
                      <a:pt x="86" y="78"/>
                    </a:lnTo>
                    <a:lnTo>
                      <a:pt x="89" y="53"/>
                    </a:lnTo>
                    <a:lnTo>
                      <a:pt x="81" y="36"/>
                    </a:lnTo>
                    <a:lnTo>
                      <a:pt x="88" y="26"/>
                    </a:lnTo>
                    <a:lnTo>
                      <a:pt x="87" y="15"/>
                    </a:lnTo>
                    <a:lnTo>
                      <a:pt x="69" y="17"/>
                    </a:lnTo>
                    <a:lnTo>
                      <a:pt x="71" y="0"/>
                    </a:lnTo>
                    <a:lnTo>
                      <a:pt x="56" y="0"/>
                    </a:lnTo>
                    <a:lnTo>
                      <a:pt x="41" y="0"/>
                    </a:lnTo>
                    <a:lnTo>
                      <a:pt x="41" y="21"/>
                    </a:lnTo>
                    <a:lnTo>
                      <a:pt x="29" y="21"/>
                    </a:lnTo>
                    <a:lnTo>
                      <a:pt x="15" y="21"/>
                    </a:lnTo>
                    <a:lnTo>
                      <a:pt x="15" y="2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60" name="Freeform 660"/>
              <p:cNvSpPr>
                <a:spLocks/>
              </p:cNvSpPr>
              <p:nvPr/>
            </p:nvSpPr>
            <p:spPr bwMode="auto">
              <a:xfrm>
                <a:off x="2901" y="2493"/>
                <a:ext cx="89" cy="109"/>
              </a:xfrm>
              <a:custGeom>
                <a:avLst/>
                <a:gdLst/>
                <a:ahLst/>
                <a:cxnLst>
                  <a:cxn ang="0">
                    <a:pos x="15" y="20"/>
                  </a:cxn>
                  <a:cxn ang="0">
                    <a:pos x="13" y="26"/>
                  </a:cxn>
                  <a:cxn ang="0">
                    <a:pos x="8" y="28"/>
                  </a:cxn>
                  <a:cxn ang="0">
                    <a:pos x="19" y="35"/>
                  </a:cxn>
                  <a:cxn ang="0">
                    <a:pos x="9" y="34"/>
                  </a:cxn>
                  <a:cxn ang="0">
                    <a:pos x="4" y="51"/>
                  </a:cxn>
                  <a:cxn ang="0">
                    <a:pos x="0" y="51"/>
                  </a:cxn>
                  <a:cxn ang="0">
                    <a:pos x="7" y="63"/>
                  </a:cxn>
                  <a:cxn ang="0">
                    <a:pos x="10" y="66"/>
                  </a:cxn>
                  <a:cxn ang="0">
                    <a:pos x="4" y="62"/>
                  </a:cxn>
                  <a:cxn ang="0">
                    <a:pos x="11" y="73"/>
                  </a:cxn>
                  <a:cxn ang="0">
                    <a:pos x="9" y="72"/>
                  </a:cxn>
                  <a:cxn ang="0">
                    <a:pos x="19" y="84"/>
                  </a:cxn>
                  <a:cxn ang="0">
                    <a:pos x="16" y="84"/>
                  </a:cxn>
                  <a:cxn ang="0">
                    <a:pos x="26" y="96"/>
                  </a:cxn>
                  <a:cxn ang="0">
                    <a:pos x="37" y="109"/>
                  </a:cxn>
                  <a:cxn ang="0">
                    <a:pos x="43" y="101"/>
                  </a:cxn>
                  <a:cxn ang="0">
                    <a:pos x="47" y="103"/>
                  </a:cxn>
                  <a:cxn ang="0">
                    <a:pos x="49" y="100"/>
                  </a:cxn>
                  <a:cxn ang="0">
                    <a:pos x="47" y="92"/>
                  </a:cxn>
                  <a:cxn ang="0">
                    <a:pos x="45" y="88"/>
                  </a:cxn>
                  <a:cxn ang="0">
                    <a:pos x="45" y="84"/>
                  </a:cxn>
                  <a:cxn ang="0">
                    <a:pos x="58" y="83"/>
                  </a:cxn>
                  <a:cxn ang="0">
                    <a:pos x="60" y="70"/>
                  </a:cxn>
                  <a:cxn ang="0">
                    <a:pos x="69" y="81"/>
                  </a:cxn>
                  <a:cxn ang="0">
                    <a:pos x="78" y="78"/>
                  </a:cxn>
                  <a:cxn ang="0">
                    <a:pos x="80" y="83"/>
                  </a:cxn>
                  <a:cxn ang="0">
                    <a:pos x="86" y="78"/>
                  </a:cxn>
                  <a:cxn ang="0">
                    <a:pos x="89" y="53"/>
                  </a:cxn>
                  <a:cxn ang="0">
                    <a:pos x="81" y="36"/>
                  </a:cxn>
                  <a:cxn ang="0">
                    <a:pos x="88" y="26"/>
                  </a:cxn>
                  <a:cxn ang="0">
                    <a:pos x="87" y="15"/>
                  </a:cxn>
                  <a:cxn ang="0">
                    <a:pos x="69" y="17"/>
                  </a:cxn>
                  <a:cxn ang="0">
                    <a:pos x="71" y="0"/>
                  </a:cxn>
                  <a:cxn ang="0">
                    <a:pos x="56" y="0"/>
                  </a:cxn>
                  <a:cxn ang="0">
                    <a:pos x="41" y="0"/>
                  </a:cxn>
                  <a:cxn ang="0">
                    <a:pos x="41" y="21"/>
                  </a:cxn>
                  <a:cxn ang="0">
                    <a:pos x="29" y="21"/>
                  </a:cxn>
                  <a:cxn ang="0">
                    <a:pos x="15" y="21"/>
                  </a:cxn>
                  <a:cxn ang="0">
                    <a:pos x="15" y="20"/>
                  </a:cxn>
                </a:cxnLst>
                <a:rect l="0" t="0" r="r" b="b"/>
                <a:pathLst>
                  <a:path w="89" h="109">
                    <a:moveTo>
                      <a:pt x="15" y="20"/>
                    </a:moveTo>
                    <a:lnTo>
                      <a:pt x="13" y="26"/>
                    </a:lnTo>
                    <a:lnTo>
                      <a:pt x="8" y="28"/>
                    </a:lnTo>
                    <a:lnTo>
                      <a:pt x="19" y="35"/>
                    </a:lnTo>
                    <a:lnTo>
                      <a:pt x="9" y="34"/>
                    </a:lnTo>
                    <a:lnTo>
                      <a:pt x="4" y="51"/>
                    </a:lnTo>
                    <a:lnTo>
                      <a:pt x="0" y="51"/>
                    </a:lnTo>
                    <a:lnTo>
                      <a:pt x="7" y="63"/>
                    </a:lnTo>
                    <a:lnTo>
                      <a:pt x="10" y="66"/>
                    </a:lnTo>
                    <a:lnTo>
                      <a:pt x="4" y="62"/>
                    </a:lnTo>
                    <a:lnTo>
                      <a:pt x="11" y="73"/>
                    </a:lnTo>
                    <a:lnTo>
                      <a:pt x="9" y="72"/>
                    </a:lnTo>
                    <a:lnTo>
                      <a:pt x="19" y="84"/>
                    </a:lnTo>
                    <a:lnTo>
                      <a:pt x="16" y="84"/>
                    </a:lnTo>
                    <a:lnTo>
                      <a:pt x="26" y="96"/>
                    </a:lnTo>
                    <a:lnTo>
                      <a:pt x="37" y="109"/>
                    </a:lnTo>
                    <a:lnTo>
                      <a:pt x="43" y="101"/>
                    </a:lnTo>
                    <a:lnTo>
                      <a:pt x="47" y="103"/>
                    </a:lnTo>
                    <a:lnTo>
                      <a:pt x="49" y="100"/>
                    </a:lnTo>
                    <a:lnTo>
                      <a:pt x="47" y="92"/>
                    </a:lnTo>
                    <a:lnTo>
                      <a:pt x="45" y="88"/>
                    </a:lnTo>
                    <a:lnTo>
                      <a:pt x="45" y="84"/>
                    </a:lnTo>
                    <a:lnTo>
                      <a:pt x="58" y="83"/>
                    </a:lnTo>
                    <a:lnTo>
                      <a:pt x="60" y="70"/>
                    </a:lnTo>
                    <a:lnTo>
                      <a:pt x="69" y="81"/>
                    </a:lnTo>
                    <a:lnTo>
                      <a:pt x="78" y="78"/>
                    </a:lnTo>
                    <a:lnTo>
                      <a:pt x="80" y="83"/>
                    </a:lnTo>
                    <a:lnTo>
                      <a:pt x="86" y="78"/>
                    </a:lnTo>
                    <a:lnTo>
                      <a:pt x="89" y="53"/>
                    </a:lnTo>
                    <a:lnTo>
                      <a:pt x="81" y="36"/>
                    </a:lnTo>
                    <a:lnTo>
                      <a:pt x="88" y="26"/>
                    </a:lnTo>
                    <a:lnTo>
                      <a:pt x="87" y="15"/>
                    </a:lnTo>
                    <a:lnTo>
                      <a:pt x="69" y="17"/>
                    </a:lnTo>
                    <a:lnTo>
                      <a:pt x="71" y="0"/>
                    </a:lnTo>
                    <a:lnTo>
                      <a:pt x="56" y="0"/>
                    </a:lnTo>
                    <a:lnTo>
                      <a:pt x="41" y="0"/>
                    </a:lnTo>
                    <a:lnTo>
                      <a:pt x="41" y="21"/>
                    </a:lnTo>
                    <a:lnTo>
                      <a:pt x="29" y="21"/>
                    </a:lnTo>
                    <a:lnTo>
                      <a:pt x="15" y="21"/>
                    </a:lnTo>
                    <a:lnTo>
                      <a:pt x="15" y="2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20" name="Group 661"/>
            <p:cNvGrpSpPr>
              <a:grpSpLocks/>
            </p:cNvGrpSpPr>
            <p:nvPr/>
          </p:nvGrpSpPr>
          <p:grpSpPr bwMode="auto">
            <a:xfrm>
              <a:off x="4998943" y="3869669"/>
              <a:ext cx="282291" cy="315413"/>
              <a:chOff x="3226" y="2549"/>
              <a:chExt cx="171" cy="190"/>
            </a:xfrm>
            <a:solidFill>
              <a:srgbClr val="FFFFFF"/>
            </a:solidFill>
            <a:effectLst/>
          </p:grpSpPr>
          <p:sp>
            <p:nvSpPr>
              <p:cNvPr id="6862" name="Freeform 662"/>
              <p:cNvSpPr>
                <a:spLocks/>
              </p:cNvSpPr>
              <p:nvPr/>
            </p:nvSpPr>
            <p:spPr bwMode="auto">
              <a:xfrm>
                <a:off x="3226" y="2549"/>
                <a:ext cx="171" cy="190"/>
              </a:xfrm>
              <a:custGeom>
                <a:avLst/>
                <a:gdLst/>
                <a:ahLst/>
                <a:cxnLst>
                  <a:cxn ang="0">
                    <a:pos x="131" y="42"/>
                  </a:cxn>
                  <a:cxn ang="0">
                    <a:pos x="129" y="36"/>
                  </a:cxn>
                  <a:cxn ang="0">
                    <a:pos x="115" y="27"/>
                  </a:cxn>
                  <a:cxn ang="0">
                    <a:pos x="100" y="18"/>
                  </a:cxn>
                  <a:cxn ang="0">
                    <a:pos x="86" y="9"/>
                  </a:cxn>
                  <a:cxn ang="0">
                    <a:pos x="72" y="0"/>
                  </a:cxn>
                  <a:cxn ang="0">
                    <a:pos x="57" y="0"/>
                  </a:cxn>
                  <a:cxn ang="0">
                    <a:pos x="44" y="0"/>
                  </a:cxn>
                  <a:cxn ang="0">
                    <a:pos x="30" y="0"/>
                  </a:cxn>
                  <a:cxn ang="0">
                    <a:pos x="17" y="1"/>
                  </a:cxn>
                  <a:cxn ang="0">
                    <a:pos x="22" y="23"/>
                  </a:cxn>
                  <a:cxn ang="0">
                    <a:pos x="18" y="25"/>
                  </a:cxn>
                  <a:cxn ang="0">
                    <a:pos x="18" y="34"/>
                  </a:cxn>
                  <a:cxn ang="0">
                    <a:pos x="21" y="40"/>
                  </a:cxn>
                  <a:cxn ang="0">
                    <a:pos x="12" y="51"/>
                  </a:cxn>
                  <a:cxn ang="0">
                    <a:pos x="3" y="62"/>
                  </a:cxn>
                  <a:cxn ang="0">
                    <a:pos x="0" y="62"/>
                  </a:cxn>
                  <a:cxn ang="0">
                    <a:pos x="0" y="75"/>
                  </a:cxn>
                  <a:cxn ang="0">
                    <a:pos x="1" y="87"/>
                  </a:cxn>
                  <a:cxn ang="0">
                    <a:pos x="7" y="102"/>
                  </a:cxn>
                  <a:cxn ang="0">
                    <a:pos x="13" y="114"/>
                  </a:cxn>
                  <a:cxn ang="0">
                    <a:pos x="20" y="128"/>
                  </a:cxn>
                  <a:cxn ang="0">
                    <a:pos x="21" y="131"/>
                  </a:cxn>
                  <a:cxn ang="0">
                    <a:pos x="36" y="141"/>
                  </a:cxn>
                  <a:cxn ang="0">
                    <a:pos x="54" y="149"/>
                  </a:cxn>
                  <a:cxn ang="0">
                    <a:pos x="70" y="152"/>
                  </a:cxn>
                  <a:cxn ang="0">
                    <a:pos x="76" y="156"/>
                  </a:cxn>
                  <a:cxn ang="0">
                    <a:pos x="79" y="174"/>
                  </a:cxn>
                  <a:cxn ang="0">
                    <a:pos x="85" y="188"/>
                  </a:cxn>
                  <a:cxn ang="0">
                    <a:pos x="92" y="188"/>
                  </a:cxn>
                  <a:cxn ang="0">
                    <a:pos x="100" y="187"/>
                  </a:cxn>
                  <a:cxn ang="0">
                    <a:pos x="118" y="190"/>
                  </a:cxn>
                  <a:cxn ang="0">
                    <a:pos x="130" y="186"/>
                  </a:cxn>
                  <a:cxn ang="0">
                    <a:pos x="139" y="185"/>
                  </a:cxn>
                  <a:cxn ang="0">
                    <a:pos x="154" y="177"/>
                  </a:cxn>
                  <a:cxn ang="0">
                    <a:pos x="171" y="169"/>
                  </a:cxn>
                  <a:cxn ang="0">
                    <a:pos x="161" y="158"/>
                  </a:cxn>
                  <a:cxn ang="0">
                    <a:pos x="158" y="142"/>
                  </a:cxn>
                  <a:cxn ang="0">
                    <a:pos x="156" y="127"/>
                  </a:cxn>
                  <a:cxn ang="0">
                    <a:pos x="154" y="122"/>
                  </a:cxn>
                  <a:cxn ang="0">
                    <a:pos x="158" y="104"/>
                  </a:cxn>
                  <a:cxn ang="0">
                    <a:pos x="148" y="89"/>
                  </a:cxn>
                  <a:cxn ang="0">
                    <a:pos x="154" y="65"/>
                  </a:cxn>
                  <a:cxn ang="0">
                    <a:pos x="142" y="54"/>
                  </a:cxn>
                  <a:cxn ang="0">
                    <a:pos x="131" y="42"/>
                  </a:cxn>
                </a:cxnLst>
                <a:rect l="0" t="0" r="r" b="b"/>
                <a:pathLst>
                  <a:path w="171" h="190">
                    <a:moveTo>
                      <a:pt x="131" y="42"/>
                    </a:moveTo>
                    <a:lnTo>
                      <a:pt x="129" y="36"/>
                    </a:lnTo>
                    <a:lnTo>
                      <a:pt x="115" y="27"/>
                    </a:lnTo>
                    <a:lnTo>
                      <a:pt x="100" y="18"/>
                    </a:lnTo>
                    <a:lnTo>
                      <a:pt x="86" y="9"/>
                    </a:lnTo>
                    <a:lnTo>
                      <a:pt x="72" y="0"/>
                    </a:lnTo>
                    <a:lnTo>
                      <a:pt x="57" y="0"/>
                    </a:lnTo>
                    <a:lnTo>
                      <a:pt x="44" y="0"/>
                    </a:lnTo>
                    <a:lnTo>
                      <a:pt x="30" y="0"/>
                    </a:lnTo>
                    <a:lnTo>
                      <a:pt x="17" y="1"/>
                    </a:lnTo>
                    <a:lnTo>
                      <a:pt x="22" y="23"/>
                    </a:lnTo>
                    <a:lnTo>
                      <a:pt x="18" y="25"/>
                    </a:lnTo>
                    <a:lnTo>
                      <a:pt x="18" y="34"/>
                    </a:lnTo>
                    <a:lnTo>
                      <a:pt x="21" y="40"/>
                    </a:lnTo>
                    <a:lnTo>
                      <a:pt x="12" y="51"/>
                    </a:lnTo>
                    <a:lnTo>
                      <a:pt x="3" y="62"/>
                    </a:lnTo>
                    <a:lnTo>
                      <a:pt x="0" y="62"/>
                    </a:lnTo>
                    <a:lnTo>
                      <a:pt x="0" y="75"/>
                    </a:lnTo>
                    <a:lnTo>
                      <a:pt x="1" y="87"/>
                    </a:lnTo>
                    <a:lnTo>
                      <a:pt x="7" y="102"/>
                    </a:lnTo>
                    <a:lnTo>
                      <a:pt x="13" y="114"/>
                    </a:lnTo>
                    <a:lnTo>
                      <a:pt x="20" y="128"/>
                    </a:lnTo>
                    <a:lnTo>
                      <a:pt x="21" y="131"/>
                    </a:lnTo>
                    <a:lnTo>
                      <a:pt x="36" y="141"/>
                    </a:lnTo>
                    <a:lnTo>
                      <a:pt x="54" y="149"/>
                    </a:lnTo>
                    <a:lnTo>
                      <a:pt x="70" y="152"/>
                    </a:lnTo>
                    <a:lnTo>
                      <a:pt x="76" y="156"/>
                    </a:lnTo>
                    <a:lnTo>
                      <a:pt x="79" y="174"/>
                    </a:lnTo>
                    <a:lnTo>
                      <a:pt x="85" y="188"/>
                    </a:lnTo>
                    <a:lnTo>
                      <a:pt x="92" y="188"/>
                    </a:lnTo>
                    <a:lnTo>
                      <a:pt x="100" y="187"/>
                    </a:lnTo>
                    <a:lnTo>
                      <a:pt x="118" y="190"/>
                    </a:lnTo>
                    <a:lnTo>
                      <a:pt x="130" y="186"/>
                    </a:lnTo>
                    <a:lnTo>
                      <a:pt x="139" y="185"/>
                    </a:lnTo>
                    <a:lnTo>
                      <a:pt x="154" y="177"/>
                    </a:lnTo>
                    <a:lnTo>
                      <a:pt x="171" y="169"/>
                    </a:lnTo>
                    <a:lnTo>
                      <a:pt x="161" y="158"/>
                    </a:lnTo>
                    <a:lnTo>
                      <a:pt x="158" y="142"/>
                    </a:lnTo>
                    <a:lnTo>
                      <a:pt x="156" y="127"/>
                    </a:lnTo>
                    <a:lnTo>
                      <a:pt x="154" y="122"/>
                    </a:lnTo>
                    <a:lnTo>
                      <a:pt x="158" y="104"/>
                    </a:lnTo>
                    <a:lnTo>
                      <a:pt x="148" y="89"/>
                    </a:lnTo>
                    <a:lnTo>
                      <a:pt x="154" y="65"/>
                    </a:lnTo>
                    <a:lnTo>
                      <a:pt x="142" y="54"/>
                    </a:lnTo>
                    <a:lnTo>
                      <a:pt x="131" y="42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63" name="Freeform 663"/>
              <p:cNvSpPr>
                <a:spLocks/>
              </p:cNvSpPr>
              <p:nvPr/>
            </p:nvSpPr>
            <p:spPr bwMode="auto">
              <a:xfrm>
                <a:off x="3226" y="2549"/>
                <a:ext cx="171" cy="190"/>
              </a:xfrm>
              <a:custGeom>
                <a:avLst/>
                <a:gdLst/>
                <a:ahLst/>
                <a:cxnLst>
                  <a:cxn ang="0">
                    <a:pos x="131" y="42"/>
                  </a:cxn>
                  <a:cxn ang="0">
                    <a:pos x="129" y="36"/>
                  </a:cxn>
                  <a:cxn ang="0">
                    <a:pos x="115" y="27"/>
                  </a:cxn>
                  <a:cxn ang="0">
                    <a:pos x="100" y="18"/>
                  </a:cxn>
                  <a:cxn ang="0">
                    <a:pos x="86" y="9"/>
                  </a:cxn>
                  <a:cxn ang="0">
                    <a:pos x="72" y="0"/>
                  </a:cxn>
                  <a:cxn ang="0">
                    <a:pos x="57" y="0"/>
                  </a:cxn>
                  <a:cxn ang="0">
                    <a:pos x="44" y="0"/>
                  </a:cxn>
                  <a:cxn ang="0">
                    <a:pos x="30" y="0"/>
                  </a:cxn>
                  <a:cxn ang="0">
                    <a:pos x="17" y="1"/>
                  </a:cxn>
                  <a:cxn ang="0">
                    <a:pos x="22" y="23"/>
                  </a:cxn>
                  <a:cxn ang="0">
                    <a:pos x="18" y="25"/>
                  </a:cxn>
                  <a:cxn ang="0">
                    <a:pos x="18" y="34"/>
                  </a:cxn>
                  <a:cxn ang="0">
                    <a:pos x="21" y="40"/>
                  </a:cxn>
                  <a:cxn ang="0">
                    <a:pos x="12" y="51"/>
                  </a:cxn>
                  <a:cxn ang="0">
                    <a:pos x="3" y="62"/>
                  </a:cxn>
                  <a:cxn ang="0">
                    <a:pos x="0" y="62"/>
                  </a:cxn>
                  <a:cxn ang="0">
                    <a:pos x="0" y="75"/>
                  </a:cxn>
                  <a:cxn ang="0">
                    <a:pos x="1" y="87"/>
                  </a:cxn>
                  <a:cxn ang="0">
                    <a:pos x="7" y="102"/>
                  </a:cxn>
                  <a:cxn ang="0">
                    <a:pos x="13" y="114"/>
                  </a:cxn>
                  <a:cxn ang="0">
                    <a:pos x="20" y="128"/>
                  </a:cxn>
                  <a:cxn ang="0">
                    <a:pos x="21" y="131"/>
                  </a:cxn>
                  <a:cxn ang="0">
                    <a:pos x="36" y="141"/>
                  </a:cxn>
                  <a:cxn ang="0">
                    <a:pos x="54" y="149"/>
                  </a:cxn>
                  <a:cxn ang="0">
                    <a:pos x="70" y="152"/>
                  </a:cxn>
                  <a:cxn ang="0">
                    <a:pos x="76" y="156"/>
                  </a:cxn>
                  <a:cxn ang="0">
                    <a:pos x="79" y="174"/>
                  </a:cxn>
                  <a:cxn ang="0">
                    <a:pos x="85" y="188"/>
                  </a:cxn>
                  <a:cxn ang="0">
                    <a:pos x="92" y="188"/>
                  </a:cxn>
                  <a:cxn ang="0">
                    <a:pos x="100" y="187"/>
                  </a:cxn>
                  <a:cxn ang="0">
                    <a:pos x="118" y="190"/>
                  </a:cxn>
                  <a:cxn ang="0">
                    <a:pos x="130" y="186"/>
                  </a:cxn>
                  <a:cxn ang="0">
                    <a:pos x="139" y="185"/>
                  </a:cxn>
                  <a:cxn ang="0">
                    <a:pos x="154" y="177"/>
                  </a:cxn>
                  <a:cxn ang="0">
                    <a:pos x="171" y="169"/>
                  </a:cxn>
                  <a:cxn ang="0">
                    <a:pos x="161" y="158"/>
                  </a:cxn>
                  <a:cxn ang="0">
                    <a:pos x="158" y="142"/>
                  </a:cxn>
                  <a:cxn ang="0">
                    <a:pos x="156" y="127"/>
                  </a:cxn>
                  <a:cxn ang="0">
                    <a:pos x="154" y="122"/>
                  </a:cxn>
                  <a:cxn ang="0">
                    <a:pos x="158" y="104"/>
                  </a:cxn>
                  <a:cxn ang="0">
                    <a:pos x="148" y="89"/>
                  </a:cxn>
                  <a:cxn ang="0">
                    <a:pos x="154" y="65"/>
                  </a:cxn>
                  <a:cxn ang="0">
                    <a:pos x="142" y="54"/>
                  </a:cxn>
                  <a:cxn ang="0">
                    <a:pos x="131" y="42"/>
                  </a:cxn>
                </a:cxnLst>
                <a:rect l="0" t="0" r="r" b="b"/>
                <a:pathLst>
                  <a:path w="171" h="190">
                    <a:moveTo>
                      <a:pt x="131" y="42"/>
                    </a:moveTo>
                    <a:lnTo>
                      <a:pt x="129" y="36"/>
                    </a:lnTo>
                    <a:lnTo>
                      <a:pt x="115" y="27"/>
                    </a:lnTo>
                    <a:lnTo>
                      <a:pt x="100" y="18"/>
                    </a:lnTo>
                    <a:lnTo>
                      <a:pt x="86" y="9"/>
                    </a:lnTo>
                    <a:lnTo>
                      <a:pt x="72" y="0"/>
                    </a:lnTo>
                    <a:lnTo>
                      <a:pt x="57" y="0"/>
                    </a:lnTo>
                    <a:lnTo>
                      <a:pt x="44" y="0"/>
                    </a:lnTo>
                    <a:lnTo>
                      <a:pt x="30" y="0"/>
                    </a:lnTo>
                    <a:lnTo>
                      <a:pt x="17" y="1"/>
                    </a:lnTo>
                    <a:lnTo>
                      <a:pt x="22" y="23"/>
                    </a:lnTo>
                    <a:lnTo>
                      <a:pt x="18" y="25"/>
                    </a:lnTo>
                    <a:lnTo>
                      <a:pt x="18" y="34"/>
                    </a:lnTo>
                    <a:lnTo>
                      <a:pt x="21" y="40"/>
                    </a:lnTo>
                    <a:lnTo>
                      <a:pt x="12" y="51"/>
                    </a:lnTo>
                    <a:lnTo>
                      <a:pt x="3" y="62"/>
                    </a:lnTo>
                    <a:lnTo>
                      <a:pt x="0" y="62"/>
                    </a:lnTo>
                    <a:lnTo>
                      <a:pt x="0" y="75"/>
                    </a:lnTo>
                    <a:lnTo>
                      <a:pt x="1" y="87"/>
                    </a:lnTo>
                    <a:lnTo>
                      <a:pt x="7" y="102"/>
                    </a:lnTo>
                    <a:lnTo>
                      <a:pt x="13" y="114"/>
                    </a:lnTo>
                    <a:lnTo>
                      <a:pt x="20" y="128"/>
                    </a:lnTo>
                    <a:lnTo>
                      <a:pt x="21" y="131"/>
                    </a:lnTo>
                    <a:lnTo>
                      <a:pt x="36" y="141"/>
                    </a:lnTo>
                    <a:lnTo>
                      <a:pt x="54" y="149"/>
                    </a:lnTo>
                    <a:lnTo>
                      <a:pt x="70" y="152"/>
                    </a:lnTo>
                    <a:lnTo>
                      <a:pt x="76" y="156"/>
                    </a:lnTo>
                    <a:lnTo>
                      <a:pt x="79" y="174"/>
                    </a:lnTo>
                    <a:lnTo>
                      <a:pt x="85" y="188"/>
                    </a:lnTo>
                    <a:lnTo>
                      <a:pt x="92" y="188"/>
                    </a:lnTo>
                    <a:lnTo>
                      <a:pt x="100" y="187"/>
                    </a:lnTo>
                    <a:lnTo>
                      <a:pt x="118" y="190"/>
                    </a:lnTo>
                    <a:lnTo>
                      <a:pt x="130" y="186"/>
                    </a:lnTo>
                    <a:lnTo>
                      <a:pt x="139" y="185"/>
                    </a:lnTo>
                    <a:lnTo>
                      <a:pt x="154" y="177"/>
                    </a:lnTo>
                    <a:lnTo>
                      <a:pt x="171" y="169"/>
                    </a:lnTo>
                    <a:lnTo>
                      <a:pt x="161" y="158"/>
                    </a:lnTo>
                    <a:lnTo>
                      <a:pt x="158" y="142"/>
                    </a:lnTo>
                    <a:lnTo>
                      <a:pt x="156" y="127"/>
                    </a:lnTo>
                    <a:lnTo>
                      <a:pt x="154" y="122"/>
                    </a:lnTo>
                    <a:lnTo>
                      <a:pt x="158" y="104"/>
                    </a:lnTo>
                    <a:lnTo>
                      <a:pt x="148" y="89"/>
                    </a:lnTo>
                    <a:lnTo>
                      <a:pt x="154" y="65"/>
                    </a:lnTo>
                    <a:lnTo>
                      <a:pt x="142" y="54"/>
                    </a:lnTo>
                    <a:lnTo>
                      <a:pt x="131" y="42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23" name="Group 664"/>
            <p:cNvGrpSpPr>
              <a:grpSpLocks/>
            </p:cNvGrpSpPr>
            <p:nvPr/>
          </p:nvGrpSpPr>
          <p:grpSpPr bwMode="auto">
            <a:xfrm>
              <a:off x="5252575" y="4011673"/>
              <a:ext cx="11464" cy="20481"/>
              <a:chOff x="3379" y="2635"/>
              <a:chExt cx="7" cy="11"/>
            </a:xfrm>
            <a:solidFill>
              <a:srgbClr val="FFFFFF"/>
            </a:solidFill>
            <a:effectLst/>
          </p:grpSpPr>
          <p:sp>
            <p:nvSpPr>
              <p:cNvPr id="6865" name="Freeform 665"/>
              <p:cNvSpPr>
                <a:spLocks/>
              </p:cNvSpPr>
              <p:nvPr/>
            </p:nvSpPr>
            <p:spPr bwMode="auto">
              <a:xfrm>
                <a:off x="3379" y="2635"/>
                <a:ext cx="7" cy="11"/>
              </a:xfrm>
              <a:custGeom>
                <a:avLst/>
                <a:gdLst/>
                <a:ahLst/>
                <a:cxnLst>
                  <a:cxn ang="0">
                    <a:pos x="7" y="11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7" y="11"/>
                  </a:cxn>
                </a:cxnLst>
                <a:rect l="0" t="0" r="r" b="b"/>
                <a:pathLst>
                  <a:path w="7" h="11">
                    <a:moveTo>
                      <a:pt x="7" y="11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7" y="11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66" name="Freeform 666"/>
              <p:cNvSpPr>
                <a:spLocks/>
              </p:cNvSpPr>
              <p:nvPr/>
            </p:nvSpPr>
            <p:spPr bwMode="auto">
              <a:xfrm>
                <a:off x="3379" y="2635"/>
                <a:ext cx="7" cy="11"/>
              </a:xfrm>
              <a:custGeom>
                <a:avLst/>
                <a:gdLst/>
                <a:ahLst/>
                <a:cxnLst>
                  <a:cxn ang="0">
                    <a:pos x="7" y="11"/>
                  </a:cxn>
                  <a:cxn ang="0">
                    <a:pos x="3" y="0"/>
                  </a:cxn>
                  <a:cxn ang="0">
                    <a:pos x="0" y="3"/>
                  </a:cxn>
                  <a:cxn ang="0">
                    <a:pos x="7" y="11"/>
                  </a:cxn>
                </a:cxnLst>
                <a:rect l="0" t="0" r="r" b="b"/>
                <a:pathLst>
                  <a:path w="7" h="11">
                    <a:moveTo>
                      <a:pt x="7" y="11"/>
                    </a:moveTo>
                    <a:lnTo>
                      <a:pt x="3" y="0"/>
                    </a:lnTo>
                    <a:lnTo>
                      <a:pt x="0" y="3"/>
                    </a:lnTo>
                    <a:lnTo>
                      <a:pt x="7" y="11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26" name="Group 667"/>
            <p:cNvGrpSpPr>
              <a:grpSpLocks/>
            </p:cNvGrpSpPr>
            <p:nvPr/>
          </p:nvGrpSpPr>
          <p:grpSpPr bwMode="auto">
            <a:xfrm>
              <a:off x="5003242" y="3714011"/>
              <a:ext cx="140429" cy="166582"/>
              <a:chOff x="3229" y="2455"/>
              <a:chExt cx="85" cy="101"/>
            </a:xfrm>
            <a:solidFill>
              <a:srgbClr val="FFFFFF"/>
            </a:solidFill>
            <a:effectLst/>
          </p:grpSpPr>
          <p:sp>
            <p:nvSpPr>
              <p:cNvPr id="6868" name="Freeform 668"/>
              <p:cNvSpPr>
                <a:spLocks/>
              </p:cNvSpPr>
              <p:nvPr/>
            </p:nvSpPr>
            <p:spPr bwMode="auto">
              <a:xfrm>
                <a:off x="3229" y="2455"/>
                <a:ext cx="85" cy="101"/>
              </a:xfrm>
              <a:custGeom>
                <a:avLst/>
                <a:gdLst/>
                <a:ahLst/>
                <a:cxnLst>
                  <a:cxn ang="0">
                    <a:pos x="75" y="14"/>
                  </a:cxn>
                  <a:cxn ang="0">
                    <a:pos x="69" y="0"/>
                  </a:cxn>
                  <a:cxn ang="0">
                    <a:pos x="62" y="8"/>
                  </a:cxn>
                  <a:cxn ang="0">
                    <a:pos x="45" y="8"/>
                  </a:cxn>
                  <a:cxn ang="0">
                    <a:pos x="36" y="11"/>
                  </a:cxn>
                  <a:cxn ang="0">
                    <a:pos x="33" y="9"/>
                  </a:cxn>
                  <a:cxn ang="0">
                    <a:pos x="22" y="10"/>
                  </a:cxn>
                  <a:cxn ang="0">
                    <a:pos x="20" y="13"/>
                  </a:cxn>
                  <a:cxn ang="0">
                    <a:pos x="19" y="30"/>
                  </a:cxn>
                  <a:cxn ang="0">
                    <a:pos x="26" y="38"/>
                  </a:cxn>
                  <a:cxn ang="0">
                    <a:pos x="16" y="49"/>
                  </a:cxn>
                  <a:cxn ang="0">
                    <a:pos x="7" y="61"/>
                  </a:cxn>
                  <a:cxn ang="0">
                    <a:pos x="4" y="81"/>
                  </a:cxn>
                  <a:cxn ang="0">
                    <a:pos x="0" y="101"/>
                  </a:cxn>
                  <a:cxn ang="0">
                    <a:pos x="5" y="101"/>
                  </a:cxn>
                  <a:cxn ang="0">
                    <a:pos x="14" y="95"/>
                  </a:cxn>
                  <a:cxn ang="0">
                    <a:pos x="27" y="94"/>
                  </a:cxn>
                  <a:cxn ang="0">
                    <a:pos x="41" y="94"/>
                  </a:cxn>
                  <a:cxn ang="0">
                    <a:pos x="54" y="94"/>
                  </a:cxn>
                  <a:cxn ang="0">
                    <a:pos x="69" y="94"/>
                  </a:cxn>
                  <a:cxn ang="0">
                    <a:pos x="69" y="74"/>
                  </a:cxn>
                  <a:cxn ang="0">
                    <a:pos x="78" y="57"/>
                  </a:cxn>
                  <a:cxn ang="0">
                    <a:pos x="85" y="42"/>
                  </a:cxn>
                  <a:cxn ang="0">
                    <a:pos x="81" y="29"/>
                  </a:cxn>
                  <a:cxn ang="0">
                    <a:pos x="75" y="14"/>
                  </a:cxn>
                </a:cxnLst>
                <a:rect l="0" t="0" r="r" b="b"/>
                <a:pathLst>
                  <a:path w="85" h="101">
                    <a:moveTo>
                      <a:pt x="75" y="14"/>
                    </a:moveTo>
                    <a:lnTo>
                      <a:pt x="69" y="0"/>
                    </a:lnTo>
                    <a:lnTo>
                      <a:pt x="62" y="8"/>
                    </a:lnTo>
                    <a:lnTo>
                      <a:pt x="45" y="8"/>
                    </a:lnTo>
                    <a:lnTo>
                      <a:pt x="36" y="11"/>
                    </a:lnTo>
                    <a:lnTo>
                      <a:pt x="33" y="9"/>
                    </a:lnTo>
                    <a:lnTo>
                      <a:pt x="22" y="10"/>
                    </a:lnTo>
                    <a:lnTo>
                      <a:pt x="20" y="13"/>
                    </a:lnTo>
                    <a:lnTo>
                      <a:pt x="19" y="30"/>
                    </a:lnTo>
                    <a:lnTo>
                      <a:pt x="26" y="38"/>
                    </a:lnTo>
                    <a:lnTo>
                      <a:pt x="16" y="49"/>
                    </a:lnTo>
                    <a:lnTo>
                      <a:pt x="7" y="61"/>
                    </a:lnTo>
                    <a:lnTo>
                      <a:pt x="4" y="81"/>
                    </a:lnTo>
                    <a:lnTo>
                      <a:pt x="0" y="101"/>
                    </a:lnTo>
                    <a:lnTo>
                      <a:pt x="5" y="101"/>
                    </a:lnTo>
                    <a:lnTo>
                      <a:pt x="14" y="95"/>
                    </a:lnTo>
                    <a:lnTo>
                      <a:pt x="27" y="94"/>
                    </a:lnTo>
                    <a:lnTo>
                      <a:pt x="41" y="94"/>
                    </a:lnTo>
                    <a:lnTo>
                      <a:pt x="54" y="94"/>
                    </a:lnTo>
                    <a:lnTo>
                      <a:pt x="69" y="94"/>
                    </a:lnTo>
                    <a:lnTo>
                      <a:pt x="69" y="74"/>
                    </a:lnTo>
                    <a:lnTo>
                      <a:pt x="78" y="57"/>
                    </a:lnTo>
                    <a:lnTo>
                      <a:pt x="85" y="42"/>
                    </a:lnTo>
                    <a:lnTo>
                      <a:pt x="81" y="29"/>
                    </a:lnTo>
                    <a:lnTo>
                      <a:pt x="75" y="14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69" name="Freeform 669"/>
              <p:cNvSpPr>
                <a:spLocks/>
              </p:cNvSpPr>
              <p:nvPr/>
            </p:nvSpPr>
            <p:spPr bwMode="auto">
              <a:xfrm>
                <a:off x="3229" y="2455"/>
                <a:ext cx="85" cy="101"/>
              </a:xfrm>
              <a:custGeom>
                <a:avLst/>
                <a:gdLst/>
                <a:ahLst/>
                <a:cxnLst>
                  <a:cxn ang="0">
                    <a:pos x="75" y="14"/>
                  </a:cxn>
                  <a:cxn ang="0">
                    <a:pos x="69" y="0"/>
                  </a:cxn>
                  <a:cxn ang="0">
                    <a:pos x="62" y="8"/>
                  </a:cxn>
                  <a:cxn ang="0">
                    <a:pos x="45" y="8"/>
                  </a:cxn>
                  <a:cxn ang="0">
                    <a:pos x="36" y="11"/>
                  </a:cxn>
                  <a:cxn ang="0">
                    <a:pos x="33" y="9"/>
                  </a:cxn>
                  <a:cxn ang="0">
                    <a:pos x="22" y="10"/>
                  </a:cxn>
                  <a:cxn ang="0">
                    <a:pos x="20" y="13"/>
                  </a:cxn>
                  <a:cxn ang="0">
                    <a:pos x="19" y="30"/>
                  </a:cxn>
                  <a:cxn ang="0">
                    <a:pos x="26" y="38"/>
                  </a:cxn>
                  <a:cxn ang="0">
                    <a:pos x="16" y="49"/>
                  </a:cxn>
                  <a:cxn ang="0">
                    <a:pos x="7" y="61"/>
                  </a:cxn>
                  <a:cxn ang="0">
                    <a:pos x="4" y="81"/>
                  </a:cxn>
                  <a:cxn ang="0">
                    <a:pos x="0" y="101"/>
                  </a:cxn>
                  <a:cxn ang="0">
                    <a:pos x="5" y="101"/>
                  </a:cxn>
                  <a:cxn ang="0">
                    <a:pos x="14" y="95"/>
                  </a:cxn>
                  <a:cxn ang="0">
                    <a:pos x="27" y="94"/>
                  </a:cxn>
                  <a:cxn ang="0">
                    <a:pos x="41" y="94"/>
                  </a:cxn>
                  <a:cxn ang="0">
                    <a:pos x="54" y="94"/>
                  </a:cxn>
                  <a:cxn ang="0">
                    <a:pos x="69" y="94"/>
                  </a:cxn>
                  <a:cxn ang="0">
                    <a:pos x="69" y="74"/>
                  </a:cxn>
                  <a:cxn ang="0">
                    <a:pos x="78" y="57"/>
                  </a:cxn>
                  <a:cxn ang="0">
                    <a:pos x="85" y="42"/>
                  </a:cxn>
                  <a:cxn ang="0">
                    <a:pos x="81" y="29"/>
                  </a:cxn>
                  <a:cxn ang="0">
                    <a:pos x="75" y="14"/>
                  </a:cxn>
                </a:cxnLst>
                <a:rect l="0" t="0" r="r" b="b"/>
                <a:pathLst>
                  <a:path w="85" h="101">
                    <a:moveTo>
                      <a:pt x="75" y="14"/>
                    </a:moveTo>
                    <a:lnTo>
                      <a:pt x="69" y="0"/>
                    </a:lnTo>
                    <a:lnTo>
                      <a:pt x="62" y="8"/>
                    </a:lnTo>
                    <a:lnTo>
                      <a:pt x="45" y="8"/>
                    </a:lnTo>
                    <a:lnTo>
                      <a:pt x="36" y="11"/>
                    </a:lnTo>
                    <a:lnTo>
                      <a:pt x="33" y="9"/>
                    </a:lnTo>
                    <a:lnTo>
                      <a:pt x="22" y="10"/>
                    </a:lnTo>
                    <a:lnTo>
                      <a:pt x="20" y="13"/>
                    </a:lnTo>
                    <a:lnTo>
                      <a:pt x="19" y="30"/>
                    </a:lnTo>
                    <a:lnTo>
                      <a:pt x="26" y="38"/>
                    </a:lnTo>
                    <a:lnTo>
                      <a:pt x="16" y="49"/>
                    </a:lnTo>
                    <a:lnTo>
                      <a:pt x="7" y="61"/>
                    </a:lnTo>
                    <a:lnTo>
                      <a:pt x="4" y="81"/>
                    </a:lnTo>
                    <a:lnTo>
                      <a:pt x="0" y="101"/>
                    </a:lnTo>
                    <a:lnTo>
                      <a:pt x="5" y="101"/>
                    </a:lnTo>
                    <a:lnTo>
                      <a:pt x="14" y="95"/>
                    </a:lnTo>
                    <a:lnTo>
                      <a:pt x="27" y="94"/>
                    </a:lnTo>
                    <a:lnTo>
                      <a:pt x="41" y="94"/>
                    </a:lnTo>
                    <a:lnTo>
                      <a:pt x="54" y="94"/>
                    </a:lnTo>
                    <a:lnTo>
                      <a:pt x="69" y="94"/>
                    </a:lnTo>
                    <a:lnTo>
                      <a:pt x="69" y="74"/>
                    </a:lnTo>
                    <a:lnTo>
                      <a:pt x="78" y="57"/>
                    </a:lnTo>
                    <a:lnTo>
                      <a:pt x="85" y="42"/>
                    </a:lnTo>
                    <a:lnTo>
                      <a:pt x="81" y="29"/>
                    </a:lnTo>
                    <a:lnTo>
                      <a:pt x="75" y="14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29" name="Group 670"/>
            <p:cNvGrpSpPr>
              <a:grpSpLocks/>
            </p:cNvGrpSpPr>
            <p:nvPr/>
          </p:nvGrpSpPr>
          <p:grpSpPr bwMode="auto">
            <a:xfrm>
              <a:off x="4544699" y="3685337"/>
              <a:ext cx="501532" cy="551632"/>
              <a:chOff x="2954" y="2437"/>
              <a:chExt cx="301" cy="334"/>
            </a:xfrm>
            <a:solidFill>
              <a:srgbClr val="FFFFFF"/>
            </a:solidFill>
            <a:effectLst/>
          </p:grpSpPr>
          <p:sp>
            <p:nvSpPr>
              <p:cNvPr id="6871" name="Freeform 671"/>
              <p:cNvSpPr>
                <a:spLocks/>
              </p:cNvSpPr>
              <p:nvPr/>
            </p:nvSpPr>
            <p:spPr bwMode="auto">
              <a:xfrm>
                <a:off x="2954" y="2437"/>
                <a:ext cx="301" cy="334"/>
              </a:xfrm>
              <a:custGeom>
                <a:avLst/>
                <a:gdLst/>
                <a:ahLst/>
                <a:cxnLst>
                  <a:cxn ang="0">
                    <a:pos x="268" y="131"/>
                  </a:cxn>
                  <a:cxn ang="0">
                    <a:pos x="266" y="143"/>
                  </a:cxn>
                  <a:cxn ang="0">
                    <a:pos x="267" y="145"/>
                  </a:cxn>
                  <a:cxn ang="0">
                    <a:pos x="272" y="174"/>
                  </a:cxn>
                  <a:cxn ang="0">
                    <a:pos x="273" y="199"/>
                  </a:cxn>
                  <a:cxn ang="0">
                    <a:pos x="286" y="226"/>
                  </a:cxn>
                  <a:cxn ang="0">
                    <a:pos x="278" y="244"/>
                  </a:cxn>
                  <a:cxn ang="0">
                    <a:pos x="255" y="260"/>
                  </a:cxn>
                  <a:cxn ang="0">
                    <a:pos x="257" y="290"/>
                  </a:cxn>
                  <a:cxn ang="0">
                    <a:pos x="270" y="315"/>
                  </a:cxn>
                  <a:cxn ang="0">
                    <a:pos x="272" y="334"/>
                  </a:cxn>
                  <a:cxn ang="0">
                    <a:pos x="261" y="333"/>
                  </a:cxn>
                  <a:cxn ang="0">
                    <a:pos x="239" y="308"/>
                  </a:cxn>
                  <a:cxn ang="0">
                    <a:pos x="226" y="308"/>
                  </a:cxn>
                  <a:cxn ang="0">
                    <a:pos x="203" y="294"/>
                  </a:cxn>
                  <a:cxn ang="0">
                    <a:pos x="184" y="288"/>
                  </a:cxn>
                  <a:cxn ang="0">
                    <a:pos x="159" y="293"/>
                  </a:cxn>
                  <a:cxn ang="0">
                    <a:pos x="153" y="268"/>
                  </a:cxn>
                  <a:cxn ang="0">
                    <a:pos x="152" y="226"/>
                  </a:cxn>
                  <a:cxn ang="0">
                    <a:pos x="131" y="220"/>
                  </a:cxn>
                  <a:cxn ang="0">
                    <a:pos x="112" y="235"/>
                  </a:cxn>
                  <a:cxn ang="0">
                    <a:pos x="82" y="235"/>
                  </a:cxn>
                  <a:cxn ang="0">
                    <a:pos x="69" y="200"/>
                  </a:cxn>
                  <a:cxn ang="0">
                    <a:pos x="42" y="200"/>
                  </a:cxn>
                  <a:cxn ang="0">
                    <a:pos x="15" y="199"/>
                  </a:cxn>
                  <a:cxn ang="0">
                    <a:pos x="0" y="197"/>
                  </a:cxn>
                  <a:cxn ang="0">
                    <a:pos x="7" y="182"/>
                  </a:cxn>
                  <a:cxn ang="0">
                    <a:pos x="22" y="179"/>
                  </a:cxn>
                  <a:cxn ang="0">
                    <a:pos x="35" y="174"/>
                  </a:cxn>
                  <a:cxn ang="0">
                    <a:pos x="49" y="169"/>
                  </a:cxn>
                  <a:cxn ang="0">
                    <a:pos x="64" y="144"/>
                  </a:cxn>
                  <a:cxn ang="0">
                    <a:pos x="77" y="115"/>
                  </a:cxn>
                  <a:cxn ang="0">
                    <a:pos x="90" y="88"/>
                  </a:cxn>
                  <a:cxn ang="0">
                    <a:pos x="95" y="62"/>
                  </a:cxn>
                  <a:cxn ang="0">
                    <a:pos x="101" y="32"/>
                  </a:cxn>
                  <a:cxn ang="0">
                    <a:pos x="114" y="2"/>
                  </a:cxn>
                  <a:cxn ang="0">
                    <a:pos x="146" y="15"/>
                  </a:cxn>
                  <a:cxn ang="0">
                    <a:pos x="168" y="10"/>
                  </a:cxn>
                  <a:cxn ang="0">
                    <a:pos x="191" y="5"/>
                  </a:cxn>
                  <a:cxn ang="0">
                    <a:pos x="207" y="0"/>
                  </a:cxn>
                  <a:cxn ang="0">
                    <a:pos x="233" y="2"/>
                  </a:cxn>
                  <a:cxn ang="0">
                    <a:pos x="245" y="9"/>
                  </a:cxn>
                  <a:cxn ang="0">
                    <a:pos x="267" y="14"/>
                  </a:cxn>
                  <a:cxn ang="0">
                    <a:pos x="283" y="21"/>
                  </a:cxn>
                  <a:cxn ang="0">
                    <a:pos x="293" y="48"/>
                  </a:cxn>
                  <a:cxn ang="0">
                    <a:pos x="291" y="67"/>
                  </a:cxn>
                  <a:cxn ang="0">
                    <a:pos x="279" y="99"/>
                  </a:cxn>
                </a:cxnLst>
                <a:rect l="0" t="0" r="r" b="b"/>
                <a:pathLst>
                  <a:path w="301" h="334">
                    <a:moveTo>
                      <a:pt x="275" y="119"/>
                    </a:moveTo>
                    <a:lnTo>
                      <a:pt x="268" y="131"/>
                    </a:lnTo>
                    <a:lnTo>
                      <a:pt x="265" y="143"/>
                    </a:lnTo>
                    <a:lnTo>
                      <a:pt x="266" y="143"/>
                    </a:lnTo>
                    <a:lnTo>
                      <a:pt x="266" y="144"/>
                    </a:lnTo>
                    <a:lnTo>
                      <a:pt x="267" y="145"/>
                    </a:lnTo>
                    <a:lnTo>
                      <a:pt x="269" y="159"/>
                    </a:lnTo>
                    <a:lnTo>
                      <a:pt x="272" y="174"/>
                    </a:lnTo>
                    <a:lnTo>
                      <a:pt x="272" y="187"/>
                    </a:lnTo>
                    <a:lnTo>
                      <a:pt x="273" y="199"/>
                    </a:lnTo>
                    <a:lnTo>
                      <a:pt x="279" y="214"/>
                    </a:lnTo>
                    <a:lnTo>
                      <a:pt x="286" y="226"/>
                    </a:lnTo>
                    <a:lnTo>
                      <a:pt x="292" y="241"/>
                    </a:lnTo>
                    <a:lnTo>
                      <a:pt x="278" y="244"/>
                    </a:lnTo>
                    <a:lnTo>
                      <a:pt x="264" y="247"/>
                    </a:lnTo>
                    <a:lnTo>
                      <a:pt x="255" y="260"/>
                    </a:lnTo>
                    <a:lnTo>
                      <a:pt x="258" y="275"/>
                    </a:lnTo>
                    <a:lnTo>
                      <a:pt x="257" y="290"/>
                    </a:lnTo>
                    <a:lnTo>
                      <a:pt x="255" y="305"/>
                    </a:lnTo>
                    <a:lnTo>
                      <a:pt x="270" y="315"/>
                    </a:lnTo>
                    <a:lnTo>
                      <a:pt x="276" y="310"/>
                    </a:lnTo>
                    <a:lnTo>
                      <a:pt x="272" y="334"/>
                    </a:lnTo>
                    <a:lnTo>
                      <a:pt x="268" y="332"/>
                    </a:lnTo>
                    <a:lnTo>
                      <a:pt x="261" y="333"/>
                    </a:lnTo>
                    <a:lnTo>
                      <a:pt x="249" y="314"/>
                    </a:lnTo>
                    <a:lnTo>
                      <a:pt x="239" y="308"/>
                    </a:lnTo>
                    <a:lnTo>
                      <a:pt x="233" y="301"/>
                    </a:lnTo>
                    <a:lnTo>
                      <a:pt x="226" y="308"/>
                    </a:lnTo>
                    <a:lnTo>
                      <a:pt x="205" y="300"/>
                    </a:lnTo>
                    <a:lnTo>
                      <a:pt x="203" y="294"/>
                    </a:lnTo>
                    <a:lnTo>
                      <a:pt x="190" y="297"/>
                    </a:lnTo>
                    <a:lnTo>
                      <a:pt x="184" y="288"/>
                    </a:lnTo>
                    <a:lnTo>
                      <a:pt x="172" y="290"/>
                    </a:lnTo>
                    <a:lnTo>
                      <a:pt x="159" y="293"/>
                    </a:lnTo>
                    <a:lnTo>
                      <a:pt x="159" y="286"/>
                    </a:lnTo>
                    <a:lnTo>
                      <a:pt x="153" y="268"/>
                    </a:lnTo>
                    <a:lnTo>
                      <a:pt x="152" y="247"/>
                    </a:lnTo>
                    <a:lnTo>
                      <a:pt x="152" y="226"/>
                    </a:lnTo>
                    <a:lnTo>
                      <a:pt x="130" y="223"/>
                    </a:lnTo>
                    <a:lnTo>
                      <a:pt x="131" y="220"/>
                    </a:lnTo>
                    <a:lnTo>
                      <a:pt x="116" y="219"/>
                    </a:lnTo>
                    <a:lnTo>
                      <a:pt x="112" y="235"/>
                    </a:lnTo>
                    <a:lnTo>
                      <a:pt x="93" y="238"/>
                    </a:lnTo>
                    <a:lnTo>
                      <a:pt x="82" y="235"/>
                    </a:lnTo>
                    <a:lnTo>
                      <a:pt x="76" y="218"/>
                    </a:lnTo>
                    <a:lnTo>
                      <a:pt x="69" y="200"/>
                    </a:lnTo>
                    <a:lnTo>
                      <a:pt x="55" y="200"/>
                    </a:lnTo>
                    <a:lnTo>
                      <a:pt x="42" y="200"/>
                    </a:lnTo>
                    <a:lnTo>
                      <a:pt x="29" y="199"/>
                    </a:lnTo>
                    <a:lnTo>
                      <a:pt x="15" y="199"/>
                    </a:lnTo>
                    <a:lnTo>
                      <a:pt x="2" y="200"/>
                    </a:lnTo>
                    <a:lnTo>
                      <a:pt x="0" y="197"/>
                    </a:lnTo>
                    <a:lnTo>
                      <a:pt x="6" y="196"/>
                    </a:lnTo>
                    <a:lnTo>
                      <a:pt x="7" y="182"/>
                    </a:lnTo>
                    <a:lnTo>
                      <a:pt x="13" y="177"/>
                    </a:lnTo>
                    <a:lnTo>
                      <a:pt x="22" y="179"/>
                    </a:lnTo>
                    <a:lnTo>
                      <a:pt x="26" y="174"/>
                    </a:lnTo>
                    <a:lnTo>
                      <a:pt x="35" y="174"/>
                    </a:lnTo>
                    <a:lnTo>
                      <a:pt x="37" y="181"/>
                    </a:lnTo>
                    <a:lnTo>
                      <a:pt x="49" y="169"/>
                    </a:lnTo>
                    <a:lnTo>
                      <a:pt x="62" y="158"/>
                    </a:lnTo>
                    <a:lnTo>
                      <a:pt x="64" y="144"/>
                    </a:lnTo>
                    <a:lnTo>
                      <a:pt x="66" y="130"/>
                    </a:lnTo>
                    <a:lnTo>
                      <a:pt x="77" y="115"/>
                    </a:lnTo>
                    <a:lnTo>
                      <a:pt x="88" y="101"/>
                    </a:lnTo>
                    <a:lnTo>
                      <a:pt x="90" y="88"/>
                    </a:lnTo>
                    <a:lnTo>
                      <a:pt x="93" y="75"/>
                    </a:lnTo>
                    <a:lnTo>
                      <a:pt x="95" y="62"/>
                    </a:lnTo>
                    <a:lnTo>
                      <a:pt x="97" y="48"/>
                    </a:lnTo>
                    <a:lnTo>
                      <a:pt x="101" y="32"/>
                    </a:lnTo>
                    <a:lnTo>
                      <a:pt x="100" y="19"/>
                    </a:lnTo>
                    <a:lnTo>
                      <a:pt x="114" y="2"/>
                    </a:lnTo>
                    <a:lnTo>
                      <a:pt x="130" y="12"/>
                    </a:lnTo>
                    <a:lnTo>
                      <a:pt x="146" y="15"/>
                    </a:lnTo>
                    <a:lnTo>
                      <a:pt x="160" y="20"/>
                    </a:lnTo>
                    <a:lnTo>
                      <a:pt x="168" y="10"/>
                    </a:lnTo>
                    <a:lnTo>
                      <a:pt x="174" y="11"/>
                    </a:lnTo>
                    <a:lnTo>
                      <a:pt x="191" y="5"/>
                    </a:lnTo>
                    <a:lnTo>
                      <a:pt x="202" y="5"/>
                    </a:lnTo>
                    <a:lnTo>
                      <a:pt x="207" y="0"/>
                    </a:lnTo>
                    <a:lnTo>
                      <a:pt x="219" y="1"/>
                    </a:lnTo>
                    <a:lnTo>
                      <a:pt x="233" y="2"/>
                    </a:lnTo>
                    <a:lnTo>
                      <a:pt x="241" y="4"/>
                    </a:lnTo>
                    <a:lnTo>
                      <a:pt x="245" y="9"/>
                    </a:lnTo>
                    <a:lnTo>
                      <a:pt x="258" y="16"/>
                    </a:lnTo>
                    <a:lnTo>
                      <a:pt x="267" y="14"/>
                    </a:lnTo>
                    <a:lnTo>
                      <a:pt x="272" y="11"/>
                    </a:lnTo>
                    <a:lnTo>
                      <a:pt x="283" y="21"/>
                    </a:lnTo>
                    <a:lnTo>
                      <a:pt x="294" y="32"/>
                    </a:lnTo>
                    <a:lnTo>
                      <a:pt x="293" y="48"/>
                    </a:lnTo>
                    <a:lnTo>
                      <a:pt x="301" y="56"/>
                    </a:lnTo>
                    <a:lnTo>
                      <a:pt x="291" y="67"/>
                    </a:lnTo>
                    <a:lnTo>
                      <a:pt x="281" y="79"/>
                    </a:lnTo>
                    <a:lnTo>
                      <a:pt x="279" y="99"/>
                    </a:lnTo>
                    <a:lnTo>
                      <a:pt x="275" y="119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72" name="Freeform 672"/>
              <p:cNvSpPr>
                <a:spLocks/>
              </p:cNvSpPr>
              <p:nvPr/>
            </p:nvSpPr>
            <p:spPr bwMode="auto">
              <a:xfrm>
                <a:off x="2954" y="2437"/>
                <a:ext cx="301" cy="334"/>
              </a:xfrm>
              <a:custGeom>
                <a:avLst/>
                <a:gdLst/>
                <a:ahLst/>
                <a:cxnLst>
                  <a:cxn ang="0">
                    <a:pos x="268" y="131"/>
                  </a:cxn>
                  <a:cxn ang="0">
                    <a:pos x="266" y="143"/>
                  </a:cxn>
                  <a:cxn ang="0">
                    <a:pos x="267" y="145"/>
                  </a:cxn>
                  <a:cxn ang="0">
                    <a:pos x="272" y="174"/>
                  </a:cxn>
                  <a:cxn ang="0">
                    <a:pos x="273" y="199"/>
                  </a:cxn>
                  <a:cxn ang="0">
                    <a:pos x="286" y="226"/>
                  </a:cxn>
                  <a:cxn ang="0">
                    <a:pos x="278" y="244"/>
                  </a:cxn>
                  <a:cxn ang="0">
                    <a:pos x="255" y="260"/>
                  </a:cxn>
                  <a:cxn ang="0">
                    <a:pos x="257" y="290"/>
                  </a:cxn>
                  <a:cxn ang="0">
                    <a:pos x="270" y="315"/>
                  </a:cxn>
                  <a:cxn ang="0">
                    <a:pos x="272" y="334"/>
                  </a:cxn>
                  <a:cxn ang="0">
                    <a:pos x="261" y="333"/>
                  </a:cxn>
                  <a:cxn ang="0">
                    <a:pos x="239" y="308"/>
                  </a:cxn>
                  <a:cxn ang="0">
                    <a:pos x="226" y="308"/>
                  </a:cxn>
                  <a:cxn ang="0">
                    <a:pos x="203" y="294"/>
                  </a:cxn>
                  <a:cxn ang="0">
                    <a:pos x="184" y="288"/>
                  </a:cxn>
                  <a:cxn ang="0">
                    <a:pos x="159" y="293"/>
                  </a:cxn>
                  <a:cxn ang="0">
                    <a:pos x="153" y="268"/>
                  </a:cxn>
                  <a:cxn ang="0">
                    <a:pos x="152" y="226"/>
                  </a:cxn>
                  <a:cxn ang="0">
                    <a:pos x="131" y="220"/>
                  </a:cxn>
                  <a:cxn ang="0">
                    <a:pos x="112" y="235"/>
                  </a:cxn>
                  <a:cxn ang="0">
                    <a:pos x="82" y="235"/>
                  </a:cxn>
                  <a:cxn ang="0">
                    <a:pos x="69" y="200"/>
                  </a:cxn>
                  <a:cxn ang="0">
                    <a:pos x="42" y="200"/>
                  </a:cxn>
                  <a:cxn ang="0">
                    <a:pos x="15" y="199"/>
                  </a:cxn>
                  <a:cxn ang="0">
                    <a:pos x="0" y="197"/>
                  </a:cxn>
                  <a:cxn ang="0">
                    <a:pos x="7" y="182"/>
                  </a:cxn>
                  <a:cxn ang="0">
                    <a:pos x="22" y="179"/>
                  </a:cxn>
                  <a:cxn ang="0">
                    <a:pos x="35" y="174"/>
                  </a:cxn>
                  <a:cxn ang="0">
                    <a:pos x="49" y="169"/>
                  </a:cxn>
                  <a:cxn ang="0">
                    <a:pos x="64" y="144"/>
                  </a:cxn>
                  <a:cxn ang="0">
                    <a:pos x="77" y="115"/>
                  </a:cxn>
                  <a:cxn ang="0">
                    <a:pos x="90" y="88"/>
                  </a:cxn>
                  <a:cxn ang="0">
                    <a:pos x="95" y="62"/>
                  </a:cxn>
                  <a:cxn ang="0">
                    <a:pos x="101" y="32"/>
                  </a:cxn>
                  <a:cxn ang="0">
                    <a:pos x="114" y="2"/>
                  </a:cxn>
                  <a:cxn ang="0">
                    <a:pos x="146" y="15"/>
                  </a:cxn>
                  <a:cxn ang="0">
                    <a:pos x="168" y="10"/>
                  </a:cxn>
                  <a:cxn ang="0">
                    <a:pos x="191" y="5"/>
                  </a:cxn>
                  <a:cxn ang="0">
                    <a:pos x="207" y="0"/>
                  </a:cxn>
                  <a:cxn ang="0">
                    <a:pos x="233" y="2"/>
                  </a:cxn>
                  <a:cxn ang="0">
                    <a:pos x="245" y="9"/>
                  </a:cxn>
                  <a:cxn ang="0">
                    <a:pos x="267" y="14"/>
                  </a:cxn>
                  <a:cxn ang="0">
                    <a:pos x="283" y="21"/>
                  </a:cxn>
                  <a:cxn ang="0">
                    <a:pos x="293" y="48"/>
                  </a:cxn>
                  <a:cxn ang="0">
                    <a:pos x="291" y="67"/>
                  </a:cxn>
                  <a:cxn ang="0">
                    <a:pos x="279" y="99"/>
                  </a:cxn>
                </a:cxnLst>
                <a:rect l="0" t="0" r="r" b="b"/>
                <a:pathLst>
                  <a:path w="301" h="334">
                    <a:moveTo>
                      <a:pt x="275" y="119"/>
                    </a:moveTo>
                    <a:lnTo>
                      <a:pt x="268" y="131"/>
                    </a:lnTo>
                    <a:lnTo>
                      <a:pt x="265" y="143"/>
                    </a:lnTo>
                    <a:lnTo>
                      <a:pt x="266" y="143"/>
                    </a:lnTo>
                    <a:lnTo>
                      <a:pt x="266" y="144"/>
                    </a:lnTo>
                    <a:lnTo>
                      <a:pt x="267" y="145"/>
                    </a:lnTo>
                    <a:lnTo>
                      <a:pt x="269" y="159"/>
                    </a:lnTo>
                    <a:lnTo>
                      <a:pt x="272" y="174"/>
                    </a:lnTo>
                    <a:lnTo>
                      <a:pt x="272" y="187"/>
                    </a:lnTo>
                    <a:lnTo>
                      <a:pt x="273" y="199"/>
                    </a:lnTo>
                    <a:lnTo>
                      <a:pt x="279" y="214"/>
                    </a:lnTo>
                    <a:lnTo>
                      <a:pt x="286" y="226"/>
                    </a:lnTo>
                    <a:lnTo>
                      <a:pt x="292" y="241"/>
                    </a:lnTo>
                    <a:lnTo>
                      <a:pt x="278" y="244"/>
                    </a:lnTo>
                    <a:lnTo>
                      <a:pt x="264" y="247"/>
                    </a:lnTo>
                    <a:lnTo>
                      <a:pt x="255" y="260"/>
                    </a:lnTo>
                    <a:lnTo>
                      <a:pt x="258" y="275"/>
                    </a:lnTo>
                    <a:lnTo>
                      <a:pt x="257" y="290"/>
                    </a:lnTo>
                    <a:lnTo>
                      <a:pt x="255" y="305"/>
                    </a:lnTo>
                    <a:lnTo>
                      <a:pt x="270" y="315"/>
                    </a:lnTo>
                    <a:lnTo>
                      <a:pt x="276" y="310"/>
                    </a:lnTo>
                    <a:lnTo>
                      <a:pt x="272" y="334"/>
                    </a:lnTo>
                    <a:lnTo>
                      <a:pt x="268" y="332"/>
                    </a:lnTo>
                    <a:lnTo>
                      <a:pt x="261" y="333"/>
                    </a:lnTo>
                    <a:lnTo>
                      <a:pt x="249" y="314"/>
                    </a:lnTo>
                    <a:lnTo>
                      <a:pt x="239" y="308"/>
                    </a:lnTo>
                    <a:lnTo>
                      <a:pt x="233" y="301"/>
                    </a:lnTo>
                    <a:lnTo>
                      <a:pt x="226" y="308"/>
                    </a:lnTo>
                    <a:lnTo>
                      <a:pt x="205" y="300"/>
                    </a:lnTo>
                    <a:lnTo>
                      <a:pt x="203" y="294"/>
                    </a:lnTo>
                    <a:lnTo>
                      <a:pt x="190" y="297"/>
                    </a:lnTo>
                    <a:lnTo>
                      <a:pt x="184" y="288"/>
                    </a:lnTo>
                    <a:lnTo>
                      <a:pt x="172" y="290"/>
                    </a:lnTo>
                    <a:lnTo>
                      <a:pt x="159" y="293"/>
                    </a:lnTo>
                    <a:lnTo>
                      <a:pt x="159" y="286"/>
                    </a:lnTo>
                    <a:lnTo>
                      <a:pt x="153" y="268"/>
                    </a:lnTo>
                    <a:lnTo>
                      <a:pt x="152" y="247"/>
                    </a:lnTo>
                    <a:lnTo>
                      <a:pt x="152" y="226"/>
                    </a:lnTo>
                    <a:lnTo>
                      <a:pt x="130" y="223"/>
                    </a:lnTo>
                    <a:lnTo>
                      <a:pt x="131" y="220"/>
                    </a:lnTo>
                    <a:lnTo>
                      <a:pt x="116" y="219"/>
                    </a:lnTo>
                    <a:lnTo>
                      <a:pt x="112" y="235"/>
                    </a:lnTo>
                    <a:lnTo>
                      <a:pt x="93" y="238"/>
                    </a:lnTo>
                    <a:lnTo>
                      <a:pt x="82" y="235"/>
                    </a:lnTo>
                    <a:lnTo>
                      <a:pt x="76" y="218"/>
                    </a:lnTo>
                    <a:lnTo>
                      <a:pt x="69" y="200"/>
                    </a:lnTo>
                    <a:lnTo>
                      <a:pt x="55" y="200"/>
                    </a:lnTo>
                    <a:lnTo>
                      <a:pt x="42" y="200"/>
                    </a:lnTo>
                    <a:lnTo>
                      <a:pt x="29" y="199"/>
                    </a:lnTo>
                    <a:lnTo>
                      <a:pt x="15" y="199"/>
                    </a:lnTo>
                    <a:lnTo>
                      <a:pt x="2" y="200"/>
                    </a:lnTo>
                    <a:lnTo>
                      <a:pt x="0" y="197"/>
                    </a:lnTo>
                    <a:lnTo>
                      <a:pt x="6" y="196"/>
                    </a:lnTo>
                    <a:lnTo>
                      <a:pt x="7" y="182"/>
                    </a:lnTo>
                    <a:lnTo>
                      <a:pt x="13" y="177"/>
                    </a:lnTo>
                    <a:lnTo>
                      <a:pt x="22" y="179"/>
                    </a:lnTo>
                    <a:lnTo>
                      <a:pt x="26" y="174"/>
                    </a:lnTo>
                    <a:lnTo>
                      <a:pt x="35" y="174"/>
                    </a:lnTo>
                    <a:lnTo>
                      <a:pt x="37" y="181"/>
                    </a:lnTo>
                    <a:lnTo>
                      <a:pt x="49" y="169"/>
                    </a:lnTo>
                    <a:lnTo>
                      <a:pt x="62" y="158"/>
                    </a:lnTo>
                    <a:lnTo>
                      <a:pt x="64" y="144"/>
                    </a:lnTo>
                    <a:lnTo>
                      <a:pt x="66" y="130"/>
                    </a:lnTo>
                    <a:lnTo>
                      <a:pt x="77" y="115"/>
                    </a:lnTo>
                    <a:lnTo>
                      <a:pt x="88" y="101"/>
                    </a:lnTo>
                    <a:lnTo>
                      <a:pt x="90" y="88"/>
                    </a:lnTo>
                    <a:lnTo>
                      <a:pt x="93" y="75"/>
                    </a:lnTo>
                    <a:lnTo>
                      <a:pt x="95" y="62"/>
                    </a:lnTo>
                    <a:lnTo>
                      <a:pt x="97" y="48"/>
                    </a:lnTo>
                    <a:lnTo>
                      <a:pt x="101" y="32"/>
                    </a:lnTo>
                    <a:lnTo>
                      <a:pt x="100" y="19"/>
                    </a:lnTo>
                    <a:lnTo>
                      <a:pt x="114" y="2"/>
                    </a:lnTo>
                    <a:lnTo>
                      <a:pt x="130" y="12"/>
                    </a:lnTo>
                    <a:lnTo>
                      <a:pt x="146" y="15"/>
                    </a:lnTo>
                    <a:lnTo>
                      <a:pt x="160" y="20"/>
                    </a:lnTo>
                    <a:lnTo>
                      <a:pt x="168" y="10"/>
                    </a:lnTo>
                    <a:lnTo>
                      <a:pt x="174" y="11"/>
                    </a:lnTo>
                    <a:lnTo>
                      <a:pt x="191" y="5"/>
                    </a:lnTo>
                    <a:lnTo>
                      <a:pt x="202" y="5"/>
                    </a:lnTo>
                    <a:lnTo>
                      <a:pt x="207" y="0"/>
                    </a:lnTo>
                    <a:lnTo>
                      <a:pt x="219" y="1"/>
                    </a:lnTo>
                    <a:lnTo>
                      <a:pt x="233" y="2"/>
                    </a:lnTo>
                    <a:lnTo>
                      <a:pt x="241" y="4"/>
                    </a:lnTo>
                    <a:lnTo>
                      <a:pt x="245" y="9"/>
                    </a:lnTo>
                    <a:lnTo>
                      <a:pt x="258" y="16"/>
                    </a:lnTo>
                    <a:lnTo>
                      <a:pt x="267" y="14"/>
                    </a:lnTo>
                    <a:lnTo>
                      <a:pt x="272" y="11"/>
                    </a:lnTo>
                    <a:lnTo>
                      <a:pt x="283" y="21"/>
                    </a:lnTo>
                    <a:lnTo>
                      <a:pt x="294" y="32"/>
                    </a:lnTo>
                    <a:lnTo>
                      <a:pt x="293" y="48"/>
                    </a:lnTo>
                    <a:lnTo>
                      <a:pt x="301" y="56"/>
                    </a:lnTo>
                    <a:lnTo>
                      <a:pt x="291" y="67"/>
                    </a:lnTo>
                    <a:lnTo>
                      <a:pt x="281" y="79"/>
                    </a:lnTo>
                    <a:lnTo>
                      <a:pt x="279" y="99"/>
                    </a:lnTo>
                    <a:lnTo>
                      <a:pt x="275" y="119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32" name="Group 673"/>
            <p:cNvGrpSpPr>
              <a:grpSpLocks/>
            </p:cNvGrpSpPr>
            <p:nvPr/>
          </p:nvGrpSpPr>
          <p:grpSpPr bwMode="auto">
            <a:xfrm>
              <a:off x="4796898" y="4084041"/>
              <a:ext cx="306651" cy="289470"/>
              <a:chOff x="3105" y="2678"/>
              <a:chExt cx="185" cy="175"/>
            </a:xfrm>
            <a:solidFill>
              <a:srgbClr val="FFFFFF"/>
            </a:solidFill>
            <a:effectLst/>
          </p:grpSpPr>
          <p:sp>
            <p:nvSpPr>
              <p:cNvPr id="6874" name="Freeform 674"/>
              <p:cNvSpPr>
                <a:spLocks/>
              </p:cNvSpPr>
              <p:nvPr/>
            </p:nvSpPr>
            <p:spPr bwMode="auto">
              <a:xfrm>
                <a:off x="3105" y="2678"/>
                <a:ext cx="185" cy="175"/>
              </a:xfrm>
              <a:custGeom>
                <a:avLst/>
                <a:gdLst/>
                <a:ahLst/>
                <a:cxnLst>
                  <a:cxn ang="0">
                    <a:pos x="33" y="85"/>
                  </a:cxn>
                  <a:cxn ang="0">
                    <a:pos x="18" y="85"/>
                  </a:cxn>
                  <a:cxn ang="0">
                    <a:pos x="2" y="86"/>
                  </a:cxn>
                  <a:cxn ang="0">
                    <a:pos x="1" y="100"/>
                  </a:cxn>
                  <a:cxn ang="0">
                    <a:pos x="1" y="113"/>
                  </a:cxn>
                  <a:cxn ang="0">
                    <a:pos x="1" y="128"/>
                  </a:cxn>
                  <a:cxn ang="0">
                    <a:pos x="0" y="142"/>
                  </a:cxn>
                  <a:cxn ang="0">
                    <a:pos x="11" y="155"/>
                  </a:cxn>
                  <a:cxn ang="0">
                    <a:pos x="22" y="167"/>
                  </a:cxn>
                  <a:cxn ang="0">
                    <a:pos x="33" y="165"/>
                  </a:cxn>
                  <a:cxn ang="0">
                    <a:pos x="50" y="171"/>
                  </a:cxn>
                  <a:cxn ang="0">
                    <a:pos x="72" y="175"/>
                  </a:cxn>
                  <a:cxn ang="0">
                    <a:pos x="87" y="162"/>
                  </a:cxn>
                  <a:cxn ang="0">
                    <a:pos x="104" y="149"/>
                  </a:cxn>
                  <a:cxn ang="0">
                    <a:pos x="109" y="139"/>
                  </a:cxn>
                  <a:cxn ang="0">
                    <a:pos x="120" y="135"/>
                  </a:cxn>
                  <a:cxn ang="0">
                    <a:pos x="131" y="132"/>
                  </a:cxn>
                  <a:cxn ang="0">
                    <a:pos x="129" y="123"/>
                  </a:cxn>
                  <a:cxn ang="0">
                    <a:pos x="141" y="118"/>
                  </a:cxn>
                  <a:cxn ang="0">
                    <a:pos x="152" y="113"/>
                  </a:cxn>
                  <a:cxn ang="0">
                    <a:pos x="165" y="109"/>
                  </a:cxn>
                  <a:cxn ang="0">
                    <a:pos x="177" y="103"/>
                  </a:cxn>
                  <a:cxn ang="0">
                    <a:pos x="170" y="96"/>
                  </a:cxn>
                  <a:cxn ang="0">
                    <a:pos x="178" y="78"/>
                  </a:cxn>
                  <a:cxn ang="0">
                    <a:pos x="181" y="74"/>
                  </a:cxn>
                  <a:cxn ang="0">
                    <a:pos x="181" y="59"/>
                  </a:cxn>
                  <a:cxn ang="0">
                    <a:pos x="182" y="46"/>
                  </a:cxn>
                  <a:cxn ang="0">
                    <a:pos x="185" y="40"/>
                  </a:cxn>
                  <a:cxn ang="0">
                    <a:pos x="176" y="25"/>
                  </a:cxn>
                  <a:cxn ang="0">
                    <a:pos x="175" y="21"/>
                  </a:cxn>
                  <a:cxn ang="0">
                    <a:pos x="157" y="12"/>
                  </a:cxn>
                  <a:cxn ang="0">
                    <a:pos x="142" y="2"/>
                  </a:cxn>
                  <a:cxn ang="0">
                    <a:pos x="141" y="0"/>
                  </a:cxn>
                  <a:cxn ang="0">
                    <a:pos x="127" y="3"/>
                  </a:cxn>
                  <a:cxn ang="0">
                    <a:pos x="112" y="7"/>
                  </a:cxn>
                  <a:cxn ang="0">
                    <a:pos x="104" y="20"/>
                  </a:cxn>
                  <a:cxn ang="0">
                    <a:pos x="107" y="34"/>
                  </a:cxn>
                  <a:cxn ang="0">
                    <a:pos x="106" y="50"/>
                  </a:cxn>
                  <a:cxn ang="0">
                    <a:pos x="104" y="65"/>
                  </a:cxn>
                  <a:cxn ang="0">
                    <a:pos x="119" y="75"/>
                  </a:cxn>
                  <a:cxn ang="0">
                    <a:pos x="124" y="69"/>
                  </a:cxn>
                  <a:cxn ang="0">
                    <a:pos x="121" y="94"/>
                  </a:cxn>
                  <a:cxn ang="0">
                    <a:pos x="117" y="91"/>
                  </a:cxn>
                  <a:cxn ang="0">
                    <a:pos x="110" y="92"/>
                  </a:cxn>
                  <a:cxn ang="0">
                    <a:pos x="98" y="74"/>
                  </a:cxn>
                  <a:cxn ang="0">
                    <a:pos x="88" y="67"/>
                  </a:cxn>
                  <a:cxn ang="0">
                    <a:pos x="81" y="61"/>
                  </a:cxn>
                  <a:cxn ang="0">
                    <a:pos x="75" y="67"/>
                  </a:cxn>
                  <a:cxn ang="0">
                    <a:pos x="54" y="59"/>
                  </a:cxn>
                  <a:cxn ang="0">
                    <a:pos x="52" y="54"/>
                  </a:cxn>
                  <a:cxn ang="0">
                    <a:pos x="39" y="56"/>
                  </a:cxn>
                  <a:cxn ang="0">
                    <a:pos x="33" y="47"/>
                  </a:cxn>
                  <a:cxn ang="0">
                    <a:pos x="33" y="65"/>
                  </a:cxn>
                  <a:cxn ang="0">
                    <a:pos x="33" y="85"/>
                  </a:cxn>
                </a:cxnLst>
                <a:rect l="0" t="0" r="r" b="b"/>
                <a:pathLst>
                  <a:path w="185" h="175">
                    <a:moveTo>
                      <a:pt x="33" y="85"/>
                    </a:moveTo>
                    <a:lnTo>
                      <a:pt x="18" y="85"/>
                    </a:lnTo>
                    <a:lnTo>
                      <a:pt x="2" y="86"/>
                    </a:lnTo>
                    <a:lnTo>
                      <a:pt x="1" y="100"/>
                    </a:lnTo>
                    <a:lnTo>
                      <a:pt x="1" y="113"/>
                    </a:lnTo>
                    <a:lnTo>
                      <a:pt x="1" y="128"/>
                    </a:lnTo>
                    <a:lnTo>
                      <a:pt x="0" y="142"/>
                    </a:lnTo>
                    <a:lnTo>
                      <a:pt x="11" y="155"/>
                    </a:lnTo>
                    <a:lnTo>
                      <a:pt x="22" y="167"/>
                    </a:lnTo>
                    <a:lnTo>
                      <a:pt x="33" y="165"/>
                    </a:lnTo>
                    <a:lnTo>
                      <a:pt x="50" y="171"/>
                    </a:lnTo>
                    <a:lnTo>
                      <a:pt x="72" y="175"/>
                    </a:lnTo>
                    <a:lnTo>
                      <a:pt x="87" y="162"/>
                    </a:lnTo>
                    <a:lnTo>
                      <a:pt x="104" y="149"/>
                    </a:lnTo>
                    <a:lnTo>
                      <a:pt x="109" y="139"/>
                    </a:lnTo>
                    <a:lnTo>
                      <a:pt x="120" y="135"/>
                    </a:lnTo>
                    <a:lnTo>
                      <a:pt x="131" y="132"/>
                    </a:lnTo>
                    <a:lnTo>
                      <a:pt x="129" y="123"/>
                    </a:lnTo>
                    <a:lnTo>
                      <a:pt x="141" y="118"/>
                    </a:lnTo>
                    <a:lnTo>
                      <a:pt x="152" y="113"/>
                    </a:lnTo>
                    <a:lnTo>
                      <a:pt x="165" y="109"/>
                    </a:lnTo>
                    <a:lnTo>
                      <a:pt x="177" y="103"/>
                    </a:lnTo>
                    <a:lnTo>
                      <a:pt x="170" y="96"/>
                    </a:lnTo>
                    <a:lnTo>
                      <a:pt x="178" y="78"/>
                    </a:lnTo>
                    <a:lnTo>
                      <a:pt x="181" y="74"/>
                    </a:lnTo>
                    <a:lnTo>
                      <a:pt x="181" y="59"/>
                    </a:lnTo>
                    <a:lnTo>
                      <a:pt x="182" y="46"/>
                    </a:lnTo>
                    <a:lnTo>
                      <a:pt x="185" y="40"/>
                    </a:lnTo>
                    <a:lnTo>
                      <a:pt x="176" y="25"/>
                    </a:lnTo>
                    <a:lnTo>
                      <a:pt x="175" y="21"/>
                    </a:lnTo>
                    <a:lnTo>
                      <a:pt x="157" y="12"/>
                    </a:lnTo>
                    <a:lnTo>
                      <a:pt x="142" y="2"/>
                    </a:lnTo>
                    <a:lnTo>
                      <a:pt x="141" y="0"/>
                    </a:lnTo>
                    <a:lnTo>
                      <a:pt x="127" y="3"/>
                    </a:lnTo>
                    <a:lnTo>
                      <a:pt x="112" y="7"/>
                    </a:lnTo>
                    <a:lnTo>
                      <a:pt x="104" y="20"/>
                    </a:lnTo>
                    <a:lnTo>
                      <a:pt x="107" y="34"/>
                    </a:lnTo>
                    <a:lnTo>
                      <a:pt x="106" y="50"/>
                    </a:lnTo>
                    <a:lnTo>
                      <a:pt x="104" y="65"/>
                    </a:lnTo>
                    <a:lnTo>
                      <a:pt x="119" y="75"/>
                    </a:lnTo>
                    <a:lnTo>
                      <a:pt x="124" y="69"/>
                    </a:lnTo>
                    <a:lnTo>
                      <a:pt x="121" y="94"/>
                    </a:lnTo>
                    <a:lnTo>
                      <a:pt x="117" y="91"/>
                    </a:lnTo>
                    <a:lnTo>
                      <a:pt x="110" y="92"/>
                    </a:lnTo>
                    <a:lnTo>
                      <a:pt x="98" y="74"/>
                    </a:lnTo>
                    <a:lnTo>
                      <a:pt x="88" y="67"/>
                    </a:lnTo>
                    <a:lnTo>
                      <a:pt x="81" y="61"/>
                    </a:lnTo>
                    <a:lnTo>
                      <a:pt x="75" y="67"/>
                    </a:lnTo>
                    <a:lnTo>
                      <a:pt x="54" y="59"/>
                    </a:lnTo>
                    <a:lnTo>
                      <a:pt x="52" y="54"/>
                    </a:lnTo>
                    <a:lnTo>
                      <a:pt x="39" y="56"/>
                    </a:lnTo>
                    <a:lnTo>
                      <a:pt x="33" y="47"/>
                    </a:lnTo>
                    <a:lnTo>
                      <a:pt x="33" y="65"/>
                    </a:lnTo>
                    <a:lnTo>
                      <a:pt x="33" y="85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75" name="Freeform 675"/>
              <p:cNvSpPr>
                <a:spLocks/>
              </p:cNvSpPr>
              <p:nvPr/>
            </p:nvSpPr>
            <p:spPr bwMode="auto">
              <a:xfrm>
                <a:off x="3105" y="2678"/>
                <a:ext cx="185" cy="175"/>
              </a:xfrm>
              <a:custGeom>
                <a:avLst/>
                <a:gdLst/>
                <a:ahLst/>
                <a:cxnLst>
                  <a:cxn ang="0">
                    <a:pos x="33" y="85"/>
                  </a:cxn>
                  <a:cxn ang="0">
                    <a:pos x="18" y="85"/>
                  </a:cxn>
                  <a:cxn ang="0">
                    <a:pos x="2" y="86"/>
                  </a:cxn>
                  <a:cxn ang="0">
                    <a:pos x="1" y="100"/>
                  </a:cxn>
                  <a:cxn ang="0">
                    <a:pos x="1" y="113"/>
                  </a:cxn>
                  <a:cxn ang="0">
                    <a:pos x="1" y="128"/>
                  </a:cxn>
                  <a:cxn ang="0">
                    <a:pos x="0" y="142"/>
                  </a:cxn>
                  <a:cxn ang="0">
                    <a:pos x="11" y="155"/>
                  </a:cxn>
                  <a:cxn ang="0">
                    <a:pos x="22" y="167"/>
                  </a:cxn>
                  <a:cxn ang="0">
                    <a:pos x="33" y="165"/>
                  </a:cxn>
                  <a:cxn ang="0">
                    <a:pos x="50" y="171"/>
                  </a:cxn>
                  <a:cxn ang="0">
                    <a:pos x="72" y="175"/>
                  </a:cxn>
                  <a:cxn ang="0">
                    <a:pos x="87" y="162"/>
                  </a:cxn>
                  <a:cxn ang="0">
                    <a:pos x="104" y="149"/>
                  </a:cxn>
                  <a:cxn ang="0">
                    <a:pos x="109" y="139"/>
                  </a:cxn>
                  <a:cxn ang="0">
                    <a:pos x="120" y="135"/>
                  </a:cxn>
                  <a:cxn ang="0">
                    <a:pos x="131" y="132"/>
                  </a:cxn>
                  <a:cxn ang="0">
                    <a:pos x="129" y="123"/>
                  </a:cxn>
                  <a:cxn ang="0">
                    <a:pos x="141" y="118"/>
                  </a:cxn>
                  <a:cxn ang="0">
                    <a:pos x="152" y="113"/>
                  </a:cxn>
                  <a:cxn ang="0">
                    <a:pos x="165" y="109"/>
                  </a:cxn>
                  <a:cxn ang="0">
                    <a:pos x="177" y="103"/>
                  </a:cxn>
                  <a:cxn ang="0">
                    <a:pos x="170" y="96"/>
                  </a:cxn>
                  <a:cxn ang="0">
                    <a:pos x="178" y="78"/>
                  </a:cxn>
                  <a:cxn ang="0">
                    <a:pos x="181" y="74"/>
                  </a:cxn>
                  <a:cxn ang="0">
                    <a:pos x="181" y="59"/>
                  </a:cxn>
                  <a:cxn ang="0">
                    <a:pos x="182" y="46"/>
                  </a:cxn>
                  <a:cxn ang="0">
                    <a:pos x="185" y="40"/>
                  </a:cxn>
                  <a:cxn ang="0">
                    <a:pos x="176" y="25"/>
                  </a:cxn>
                  <a:cxn ang="0">
                    <a:pos x="175" y="21"/>
                  </a:cxn>
                  <a:cxn ang="0">
                    <a:pos x="157" y="12"/>
                  </a:cxn>
                  <a:cxn ang="0">
                    <a:pos x="142" y="2"/>
                  </a:cxn>
                  <a:cxn ang="0">
                    <a:pos x="141" y="0"/>
                  </a:cxn>
                  <a:cxn ang="0">
                    <a:pos x="127" y="3"/>
                  </a:cxn>
                  <a:cxn ang="0">
                    <a:pos x="112" y="7"/>
                  </a:cxn>
                  <a:cxn ang="0">
                    <a:pos x="104" y="20"/>
                  </a:cxn>
                  <a:cxn ang="0">
                    <a:pos x="107" y="34"/>
                  </a:cxn>
                  <a:cxn ang="0">
                    <a:pos x="106" y="50"/>
                  </a:cxn>
                  <a:cxn ang="0">
                    <a:pos x="104" y="65"/>
                  </a:cxn>
                  <a:cxn ang="0">
                    <a:pos x="119" y="75"/>
                  </a:cxn>
                  <a:cxn ang="0">
                    <a:pos x="124" y="69"/>
                  </a:cxn>
                  <a:cxn ang="0">
                    <a:pos x="121" y="94"/>
                  </a:cxn>
                  <a:cxn ang="0">
                    <a:pos x="117" y="91"/>
                  </a:cxn>
                  <a:cxn ang="0">
                    <a:pos x="110" y="92"/>
                  </a:cxn>
                  <a:cxn ang="0">
                    <a:pos x="98" y="74"/>
                  </a:cxn>
                  <a:cxn ang="0">
                    <a:pos x="88" y="67"/>
                  </a:cxn>
                  <a:cxn ang="0">
                    <a:pos x="81" y="61"/>
                  </a:cxn>
                  <a:cxn ang="0">
                    <a:pos x="75" y="67"/>
                  </a:cxn>
                  <a:cxn ang="0">
                    <a:pos x="54" y="59"/>
                  </a:cxn>
                  <a:cxn ang="0">
                    <a:pos x="52" y="54"/>
                  </a:cxn>
                  <a:cxn ang="0">
                    <a:pos x="39" y="56"/>
                  </a:cxn>
                  <a:cxn ang="0">
                    <a:pos x="33" y="47"/>
                  </a:cxn>
                  <a:cxn ang="0">
                    <a:pos x="33" y="65"/>
                  </a:cxn>
                  <a:cxn ang="0">
                    <a:pos x="33" y="85"/>
                  </a:cxn>
                </a:cxnLst>
                <a:rect l="0" t="0" r="r" b="b"/>
                <a:pathLst>
                  <a:path w="185" h="175">
                    <a:moveTo>
                      <a:pt x="33" y="85"/>
                    </a:moveTo>
                    <a:lnTo>
                      <a:pt x="18" y="85"/>
                    </a:lnTo>
                    <a:lnTo>
                      <a:pt x="2" y="86"/>
                    </a:lnTo>
                    <a:lnTo>
                      <a:pt x="1" y="100"/>
                    </a:lnTo>
                    <a:lnTo>
                      <a:pt x="1" y="113"/>
                    </a:lnTo>
                    <a:lnTo>
                      <a:pt x="1" y="128"/>
                    </a:lnTo>
                    <a:lnTo>
                      <a:pt x="0" y="142"/>
                    </a:lnTo>
                    <a:lnTo>
                      <a:pt x="11" y="155"/>
                    </a:lnTo>
                    <a:lnTo>
                      <a:pt x="22" y="167"/>
                    </a:lnTo>
                    <a:lnTo>
                      <a:pt x="33" y="165"/>
                    </a:lnTo>
                    <a:lnTo>
                      <a:pt x="50" y="171"/>
                    </a:lnTo>
                    <a:lnTo>
                      <a:pt x="72" y="175"/>
                    </a:lnTo>
                    <a:lnTo>
                      <a:pt x="87" y="162"/>
                    </a:lnTo>
                    <a:lnTo>
                      <a:pt x="104" y="149"/>
                    </a:lnTo>
                    <a:lnTo>
                      <a:pt x="109" y="139"/>
                    </a:lnTo>
                    <a:lnTo>
                      <a:pt x="120" y="135"/>
                    </a:lnTo>
                    <a:lnTo>
                      <a:pt x="131" y="132"/>
                    </a:lnTo>
                    <a:lnTo>
                      <a:pt x="129" y="123"/>
                    </a:lnTo>
                    <a:lnTo>
                      <a:pt x="141" y="118"/>
                    </a:lnTo>
                    <a:lnTo>
                      <a:pt x="152" y="113"/>
                    </a:lnTo>
                    <a:lnTo>
                      <a:pt x="165" y="109"/>
                    </a:lnTo>
                    <a:lnTo>
                      <a:pt x="177" y="103"/>
                    </a:lnTo>
                    <a:lnTo>
                      <a:pt x="170" y="96"/>
                    </a:lnTo>
                    <a:lnTo>
                      <a:pt x="178" y="78"/>
                    </a:lnTo>
                    <a:lnTo>
                      <a:pt x="181" y="74"/>
                    </a:lnTo>
                    <a:lnTo>
                      <a:pt x="181" y="59"/>
                    </a:lnTo>
                    <a:lnTo>
                      <a:pt x="182" y="46"/>
                    </a:lnTo>
                    <a:lnTo>
                      <a:pt x="185" y="40"/>
                    </a:lnTo>
                    <a:lnTo>
                      <a:pt x="176" y="25"/>
                    </a:lnTo>
                    <a:lnTo>
                      <a:pt x="175" y="21"/>
                    </a:lnTo>
                    <a:lnTo>
                      <a:pt x="157" y="12"/>
                    </a:lnTo>
                    <a:lnTo>
                      <a:pt x="142" y="2"/>
                    </a:lnTo>
                    <a:lnTo>
                      <a:pt x="141" y="0"/>
                    </a:lnTo>
                    <a:lnTo>
                      <a:pt x="127" y="3"/>
                    </a:lnTo>
                    <a:lnTo>
                      <a:pt x="112" y="7"/>
                    </a:lnTo>
                    <a:lnTo>
                      <a:pt x="104" y="20"/>
                    </a:lnTo>
                    <a:lnTo>
                      <a:pt x="107" y="34"/>
                    </a:lnTo>
                    <a:lnTo>
                      <a:pt x="106" y="50"/>
                    </a:lnTo>
                    <a:lnTo>
                      <a:pt x="104" y="65"/>
                    </a:lnTo>
                    <a:lnTo>
                      <a:pt x="119" y="75"/>
                    </a:lnTo>
                    <a:lnTo>
                      <a:pt x="124" y="69"/>
                    </a:lnTo>
                    <a:lnTo>
                      <a:pt x="121" y="94"/>
                    </a:lnTo>
                    <a:lnTo>
                      <a:pt x="117" y="91"/>
                    </a:lnTo>
                    <a:lnTo>
                      <a:pt x="110" y="92"/>
                    </a:lnTo>
                    <a:lnTo>
                      <a:pt x="98" y="74"/>
                    </a:lnTo>
                    <a:lnTo>
                      <a:pt x="88" y="67"/>
                    </a:lnTo>
                    <a:lnTo>
                      <a:pt x="81" y="61"/>
                    </a:lnTo>
                    <a:lnTo>
                      <a:pt x="75" y="67"/>
                    </a:lnTo>
                    <a:lnTo>
                      <a:pt x="54" y="59"/>
                    </a:lnTo>
                    <a:lnTo>
                      <a:pt x="52" y="54"/>
                    </a:lnTo>
                    <a:lnTo>
                      <a:pt x="39" y="56"/>
                    </a:lnTo>
                    <a:lnTo>
                      <a:pt x="33" y="47"/>
                    </a:lnTo>
                    <a:lnTo>
                      <a:pt x="33" y="65"/>
                    </a:lnTo>
                    <a:lnTo>
                      <a:pt x="33" y="85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35" name="Group 676"/>
            <p:cNvGrpSpPr>
              <a:grpSpLocks/>
            </p:cNvGrpSpPr>
            <p:nvPr/>
          </p:nvGrpSpPr>
          <p:grpSpPr bwMode="auto">
            <a:xfrm>
              <a:off x="4880009" y="4302509"/>
              <a:ext cx="200613" cy="200717"/>
              <a:chOff x="3155" y="2810"/>
              <a:chExt cx="121" cy="121"/>
            </a:xfrm>
            <a:solidFill>
              <a:srgbClr val="FFFFFF"/>
            </a:solidFill>
            <a:effectLst/>
          </p:grpSpPr>
          <p:sp>
            <p:nvSpPr>
              <p:cNvPr id="6877" name="Freeform 677"/>
              <p:cNvSpPr>
                <a:spLocks/>
              </p:cNvSpPr>
              <p:nvPr/>
            </p:nvSpPr>
            <p:spPr bwMode="auto">
              <a:xfrm>
                <a:off x="3155" y="2810"/>
                <a:ext cx="121" cy="121"/>
              </a:xfrm>
              <a:custGeom>
                <a:avLst/>
                <a:gdLst/>
                <a:ahLst/>
                <a:cxnLst>
                  <a:cxn ang="0">
                    <a:pos x="59" y="115"/>
                  </a:cxn>
                  <a:cxn ang="0">
                    <a:pos x="56" y="112"/>
                  </a:cxn>
                  <a:cxn ang="0">
                    <a:pos x="43" y="107"/>
                  </a:cxn>
                  <a:cxn ang="0">
                    <a:pos x="37" y="91"/>
                  </a:cxn>
                  <a:cxn ang="0">
                    <a:pos x="33" y="87"/>
                  </a:cxn>
                  <a:cxn ang="0">
                    <a:pos x="31" y="82"/>
                  </a:cxn>
                  <a:cxn ang="0">
                    <a:pos x="18" y="74"/>
                  </a:cxn>
                  <a:cxn ang="0">
                    <a:pos x="9" y="57"/>
                  </a:cxn>
                  <a:cxn ang="0">
                    <a:pos x="0" y="38"/>
                  </a:cxn>
                  <a:cxn ang="0">
                    <a:pos x="22" y="43"/>
                  </a:cxn>
                  <a:cxn ang="0">
                    <a:pos x="37" y="30"/>
                  </a:cxn>
                  <a:cxn ang="0">
                    <a:pos x="54" y="16"/>
                  </a:cxn>
                  <a:cxn ang="0">
                    <a:pos x="59" y="7"/>
                  </a:cxn>
                  <a:cxn ang="0">
                    <a:pos x="70" y="3"/>
                  </a:cxn>
                  <a:cxn ang="0">
                    <a:pos x="81" y="0"/>
                  </a:cxn>
                  <a:cxn ang="0">
                    <a:pos x="81" y="7"/>
                  </a:cxn>
                  <a:cxn ang="0">
                    <a:pos x="89" y="7"/>
                  </a:cxn>
                  <a:cxn ang="0">
                    <a:pos x="104" y="13"/>
                  </a:cxn>
                  <a:cxn ang="0">
                    <a:pos x="120" y="20"/>
                  </a:cxn>
                  <a:cxn ang="0">
                    <a:pos x="121" y="41"/>
                  </a:cxn>
                  <a:cxn ang="0">
                    <a:pos x="118" y="57"/>
                  </a:cxn>
                  <a:cxn ang="0">
                    <a:pos x="119" y="73"/>
                  </a:cxn>
                  <a:cxn ang="0">
                    <a:pos x="112" y="88"/>
                  </a:cxn>
                  <a:cxn ang="0">
                    <a:pos x="109" y="102"/>
                  </a:cxn>
                  <a:cxn ang="0">
                    <a:pos x="100" y="111"/>
                  </a:cxn>
                  <a:cxn ang="0">
                    <a:pos x="90" y="121"/>
                  </a:cxn>
                  <a:cxn ang="0">
                    <a:pos x="76" y="119"/>
                  </a:cxn>
                  <a:cxn ang="0">
                    <a:pos x="60" y="117"/>
                  </a:cxn>
                  <a:cxn ang="0">
                    <a:pos x="59" y="115"/>
                  </a:cxn>
                </a:cxnLst>
                <a:rect l="0" t="0" r="r" b="b"/>
                <a:pathLst>
                  <a:path w="121" h="121">
                    <a:moveTo>
                      <a:pt x="59" y="115"/>
                    </a:moveTo>
                    <a:lnTo>
                      <a:pt x="56" y="112"/>
                    </a:lnTo>
                    <a:lnTo>
                      <a:pt x="43" y="107"/>
                    </a:lnTo>
                    <a:lnTo>
                      <a:pt x="37" y="91"/>
                    </a:lnTo>
                    <a:lnTo>
                      <a:pt x="33" y="87"/>
                    </a:lnTo>
                    <a:lnTo>
                      <a:pt x="31" y="82"/>
                    </a:lnTo>
                    <a:lnTo>
                      <a:pt x="18" y="74"/>
                    </a:lnTo>
                    <a:lnTo>
                      <a:pt x="9" y="57"/>
                    </a:lnTo>
                    <a:lnTo>
                      <a:pt x="0" y="38"/>
                    </a:lnTo>
                    <a:lnTo>
                      <a:pt x="22" y="43"/>
                    </a:lnTo>
                    <a:lnTo>
                      <a:pt x="37" y="30"/>
                    </a:lnTo>
                    <a:lnTo>
                      <a:pt x="54" y="16"/>
                    </a:lnTo>
                    <a:lnTo>
                      <a:pt x="59" y="7"/>
                    </a:lnTo>
                    <a:lnTo>
                      <a:pt x="70" y="3"/>
                    </a:lnTo>
                    <a:lnTo>
                      <a:pt x="81" y="0"/>
                    </a:lnTo>
                    <a:lnTo>
                      <a:pt x="81" y="7"/>
                    </a:lnTo>
                    <a:lnTo>
                      <a:pt x="89" y="7"/>
                    </a:lnTo>
                    <a:lnTo>
                      <a:pt x="104" y="13"/>
                    </a:lnTo>
                    <a:lnTo>
                      <a:pt x="120" y="20"/>
                    </a:lnTo>
                    <a:lnTo>
                      <a:pt x="121" y="41"/>
                    </a:lnTo>
                    <a:lnTo>
                      <a:pt x="118" y="57"/>
                    </a:lnTo>
                    <a:lnTo>
                      <a:pt x="119" y="73"/>
                    </a:lnTo>
                    <a:lnTo>
                      <a:pt x="112" y="88"/>
                    </a:lnTo>
                    <a:lnTo>
                      <a:pt x="109" y="102"/>
                    </a:lnTo>
                    <a:lnTo>
                      <a:pt x="100" y="111"/>
                    </a:lnTo>
                    <a:lnTo>
                      <a:pt x="90" y="121"/>
                    </a:lnTo>
                    <a:lnTo>
                      <a:pt x="76" y="119"/>
                    </a:lnTo>
                    <a:lnTo>
                      <a:pt x="60" y="117"/>
                    </a:lnTo>
                    <a:lnTo>
                      <a:pt x="59" y="115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78" name="Freeform 678"/>
              <p:cNvSpPr>
                <a:spLocks/>
              </p:cNvSpPr>
              <p:nvPr/>
            </p:nvSpPr>
            <p:spPr bwMode="auto">
              <a:xfrm>
                <a:off x="3155" y="2810"/>
                <a:ext cx="121" cy="121"/>
              </a:xfrm>
              <a:custGeom>
                <a:avLst/>
                <a:gdLst/>
                <a:ahLst/>
                <a:cxnLst>
                  <a:cxn ang="0">
                    <a:pos x="59" y="115"/>
                  </a:cxn>
                  <a:cxn ang="0">
                    <a:pos x="56" y="112"/>
                  </a:cxn>
                  <a:cxn ang="0">
                    <a:pos x="43" y="107"/>
                  </a:cxn>
                  <a:cxn ang="0">
                    <a:pos x="37" y="91"/>
                  </a:cxn>
                  <a:cxn ang="0">
                    <a:pos x="33" y="87"/>
                  </a:cxn>
                  <a:cxn ang="0">
                    <a:pos x="31" y="82"/>
                  </a:cxn>
                  <a:cxn ang="0">
                    <a:pos x="18" y="74"/>
                  </a:cxn>
                  <a:cxn ang="0">
                    <a:pos x="9" y="57"/>
                  </a:cxn>
                  <a:cxn ang="0">
                    <a:pos x="0" y="38"/>
                  </a:cxn>
                  <a:cxn ang="0">
                    <a:pos x="22" y="43"/>
                  </a:cxn>
                  <a:cxn ang="0">
                    <a:pos x="37" y="30"/>
                  </a:cxn>
                  <a:cxn ang="0">
                    <a:pos x="54" y="16"/>
                  </a:cxn>
                  <a:cxn ang="0">
                    <a:pos x="59" y="7"/>
                  </a:cxn>
                  <a:cxn ang="0">
                    <a:pos x="70" y="3"/>
                  </a:cxn>
                  <a:cxn ang="0">
                    <a:pos x="81" y="0"/>
                  </a:cxn>
                  <a:cxn ang="0">
                    <a:pos x="81" y="7"/>
                  </a:cxn>
                  <a:cxn ang="0">
                    <a:pos x="89" y="7"/>
                  </a:cxn>
                  <a:cxn ang="0">
                    <a:pos x="104" y="13"/>
                  </a:cxn>
                  <a:cxn ang="0">
                    <a:pos x="120" y="20"/>
                  </a:cxn>
                  <a:cxn ang="0">
                    <a:pos x="121" y="41"/>
                  </a:cxn>
                  <a:cxn ang="0">
                    <a:pos x="118" y="57"/>
                  </a:cxn>
                  <a:cxn ang="0">
                    <a:pos x="119" y="73"/>
                  </a:cxn>
                  <a:cxn ang="0">
                    <a:pos x="112" y="88"/>
                  </a:cxn>
                  <a:cxn ang="0">
                    <a:pos x="109" y="102"/>
                  </a:cxn>
                  <a:cxn ang="0">
                    <a:pos x="100" y="111"/>
                  </a:cxn>
                  <a:cxn ang="0">
                    <a:pos x="90" y="121"/>
                  </a:cxn>
                  <a:cxn ang="0">
                    <a:pos x="76" y="119"/>
                  </a:cxn>
                  <a:cxn ang="0">
                    <a:pos x="60" y="117"/>
                  </a:cxn>
                  <a:cxn ang="0">
                    <a:pos x="59" y="115"/>
                  </a:cxn>
                </a:cxnLst>
                <a:rect l="0" t="0" r="r" b="b"/>
                <a:pathLst>
                  <a:path w="121" h="121">
                    <a:moveTo>
                      <a:pt x="59" y="115"/>
                    </a:moveTo>
                    <a:lnTo>
                      <a:pt x="56" y="112"/>
                    </a:lnTo>
                    <a:lnTo>
                      <a:pt x="43" y="107"/>
                    </a:lnTo>
                    <a:lnTo>
                      <a:pt x="37" y="91"/>
                    </a:lnTo>
                    <a:lnTo>
                      <a:pt x="33" y="87"/>
                    </a:lnTo>
                    <a:lnTo>
                      <a:pt x="31" y="82"/>
                    </a:lnTo>
                    <a:lnTo>
                      <a:pt x="18" y="74"/>
                    </a:lnTo>
                    <a:lnTo>
                      <a:pt x="9" y="57"/>
                    </a:lnTo>
                    <a:lnTo>
                      <a:pt x="0" y="38"/>
                    </a:lnTo>
                    <a:lnTo>
                      <a:pt x="22" y="43"/>
                    </a:lnTo>
                    <a:lnTo>
                      <a:pt x="37" y="30"/>
                    </a:lnTo>
                    <a:lnTo>
                      <a:pt x="54" y="16"/>
                    </a:lnTo>
                    <a:lnTo>
                      <a:pt x="59" y="7"/>
                    </a:lnTo>
                    <a:lnTo>
                      <a:pt x="70" y="3"/>
                    </a:lnTo>
                    <a:lnTo>
                      <a:pt x="81" y="0"/>
                    </a:lnTo>
                    <a:lnTo>
                      <a:pt x="81" y="7"/>
                    </a:lnTo>
                    <a:lnTo>
                      <a:pt x="89" y="7"/>
                    </a:lnTo>
                    <a:lnTo>
                      <a:pt x="104" y="13"/>
                    </a:lnTo>
                    <a:lnTo>
                      <a:pt x="120" y="20"/>
                    </a:lnTo>
                    <a:lnTo>
                      <a:pt x="121" y="41"/>
                    </a:lnTo>
                    <a:lnTo>
                      <a:pt x="118" y="57"/>
                    </a:lnTo>
                    <a:lnTo>
                      <a:pt x="119" y="73"/>
                    </a:lnTo>
                    <a:lnTo>
                      <a:pt x="112" y="88"/>
                    </a:lnTo>
                    <a:lnTo>
                      <a:pt x="109" y="102"/>
                    </a:lnTo>
                    <a:lnTo>
                      <a:pt x="100" y="111"/>
                    </a:lnTo>
                    <a:lnTo>
                      <a:pt x="90" y="121"/>
                    </a:lnTo>
                    <a:lnTo>
                      <a:pt x="76" y="119"/>
                    </a:lnTo>
                    <a:lnTo>
                      <a:pt x="60" y="117"/>
                    </a:lnTo>
                    <a:lnTo>
                      <a:pt x="59" y="115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38" name="Group 679"/>
            <p:cNvGrpSpPr>
              <a:grpSpLocks/>
            </p:cNvGrpSpPr>
            <p:nvPr/>
          </p:nvGrpSpPr>
          <p:grpSpPr bwMode="auto">
            <a:xfrm>
              <a:off x="6012038" y="2276219"/>
              <a:ext cx="1335508" cy="968086"/>
              <a:chOff x="3836" y="1586"/>
              <a:chExt cx="804" cy="585"/>
            </a:xfrm>
            <a:solidFill>
              <a:srgbClr val="FFFFFF"/>
            </a:solidFill>
            <a:effectLst/>
          </p:grpSpPr>
          <p:sp>
            <p:nvSpPr>
              <p:cNvPr id="6880" name="Freeform 680"/>
              <p:cNvSpPr>
                <a:spLocks/>
              </p:cNvSpPr>
              <p:nvPr/>
            </p:nvSpPr>
            <p:spPr bwMode="auto">
              <a:xfrm>
                <a:off x="3836" y="1586"/>
                <a:ext cx="804" cy="585"/>
              </a:xfrm>
              <a:custGeom>
                <a:avLst/>
                <a:gdLst/>
                <a:ahLst/>
                <a:cxnLst>
                  <a:cxn ang="0">
                    <a:pos x="315" y="447"/>
                  </a:cxn>
                  <a:cxn ang="0">
                    <a:pos x="250" y="448"/>
                  </a:cxn>
                  <a:cxn ang="0">
                    <a:pos x="198" y="425"/>
                  </a:cxn>
                  <a:cxn ang="0">
                    <a:pos x="152" y="407"/>
                  </a:cxn>
                  <a:cxn ang="0">
                    <a:pos x="113" y="366"/>
                  </a:cxn>
                  <a:cxn ang="0">
                    <a:pos x="102" y="333"/>
                  </a:cxn>
                  <a:cxn ang="0">
                    <a:pos x="85" y="315"/>
                  </a:cxn>
                  <a:cxn ang="0">
                    <a:pos x="24" y="286"/>
                  </a:cxn>
                  <a:cxn ang="0">
                    <a:pos x="21" y="261"/>
                  </a:cxn>
                  <a:cxn ang="0">
                    <a:pos x="22" y="224"/>
                  </a:cxn>
                  <a:cxn ang="0">
                    <a:pos x="79" y="194"/>
                  </a:cxn>
                  <a:cxn ang="0">
                    <a:pos x="65" y="153"/>
                  </a:cxn>
                  <a:cxn ang="0">
                    <a:pos x="85" y="121"/>
                  </a:cxn>
                  <a:cxn ang="0">
                    <a:pos x="119" y="86"/>
                  </a:cxn>
                  <a:cxn ang="0">
                    <a:pos x="163" y="93"/>
                  </a:cxn>
                  <a:cxn ang="0">
                    <a:pos x="222" y="143"/>
                  </a:cxn>
                  <a:cxn ang="0">
                    <a:pos x="307" y="185"/>
                  </a:cxn>
                  <a:cxn ang="0">
                    <a:pos x="393" y="195"/>
                  </a:cxn>
                  <a:cxn ang="0">
                    <a:pos x="460" y="192"/>
                  </a:cxn>
                  <a:cxn ang="0">
                    <a:pos x="510" y="159"/>
                  </a:cxn>
                  <a:cxn ang="0">
                    <a:pos x="560" y="124"/>
                  </a:cxn>
                  <a:cxn ang="0">
                    <a:pos x="559" y="99"/>
                  </a:cxn>
                  <a:cxn ang="0">
                    <a:pos x="528" y="75"/>
                  </a:cxn>
                  <a:cxn ang="0">
                    <a:pos x="552" y="20"/>
                  </a:cxn>
                  <a:cxn ang="0">
                    <a:pos x="581" y="0"/>
                  </a:cxn>
                  <a:cxn ang="0">
                    <a:pos x="673" y="59"/>
                  </a:cxn>
                  <a:cxn ang="0">
                    <a:pos x="768" y="95"/>
                  </a:cxn>
                  <a:cxn ang="0">
                    <a:pos x="784" y="142"/>
                  </a:cxn>
                  <a:cxn ang="0">
                    <a:pos x="800" y="190"/>
                  </a:cxn>
                  <a:cxn ang="0">
                    <a:pos x="774" y="209"/>
                  </a:cxn>
                  <a:cxn ang="0">
                    <a:pos x="726" y="236"/>
                  </a:cxn>
                  <a:cxn ang="0">
                    <a:pos x="693" y="241"/>
                  </a:cxn>
                  <a:cxn ang="0">
                    <a:pos x="664" y="243"/>
                  </a:cxn>
                  <a:cxn ang="0">
                    <a:pos x="679" y="283"/>
                  </a:cxn>
                  <a:cxn ang="0">
                    <a:pos x="730" y="289"/>
                  </a:cxn>
                  <a:cxn ang="0">
                    <a:pos x="701" y="327"/>
                  </a:cxn>
                  <a:cxn ang="0">
                    <a:pos x="737" y="374"/>
                  </a:cxn>
                  <a:cxn ang="0">
                    <a:pos x="747" y="407"/>
                  </a:cxn>
                  <a:cxn ang="0">
                    <a:pos x="775" y="421"/>
                  </a:cxn>
                  <a:cxn ang="0">
                    <a:pos x="770" y="434"/>
                  </a:cxn>
                  <a:cxn ang="0">
                    <a:pos x="762" y="461"/>
                  </a:cxn>
                  <a:cxn ang="0">
                    <a:pos x="750" y="481"/>
                  </a:cxn>
                  <a:cxn ang="0">
                    <a:pos x="751" y="499"/>
                  </a:cxn>
                  <a:cxn ang="0">
                    <a:pos x="739" y="516"/>
                  </a:cxn>
                  <a:cxn ang="0">
                    <a:pos x="708" y="539"/>
                  </a:cxn>
                  <a:cxn ang="0">
                    <a:pos x="691" y="544"/>
                  </a:cxn>
                  <a:cxn ang="0">
                    <a:pos x="676" y="551"/>
                  </a:cxn>
                  <a:cxn ang="0">
                    <a:pos x="660" y="554"/>
                  </a:cxn>
                  <a:cxn ang="0">
                    <a:pos x="634" y="566"/>
                  </a:cxn>
                  <a:cxn ang="0">
                    <a:pos x="618" y="562"/>
                  </a:cxn>
                  <a:cxn ang="0">
                    <a:pos x="594" y="562"/>
                  </a:cxn>
                  <a:cxn ang="0">
                    <a:pos x="544" y="532"/>
                  </a:cxn>
                  <a:cxn ang="0">
                    <a:pos x="517" y="543"/>
                  </a:cxn>
                  <a:cxn ang="0">
                    <a:pos x="498" y="569"/>
                  </a:cxn>
                  <a:cxn ang="0">
                    <a:pos x="466" y="553"/>
                  </a:cxn>
                  <a:cxn ang="0">
                    <a:pos x="443" y="517"/>
                  </a:cxn>
                  <a:cxn ang="0">
                    <a:pos x="436" y="483"/>
                  </a:cxn>
                  <a:cxn ang="0">
                    <a:pos x="407" y="443"/>
                  </a:cxn>
                  <a:cxn ang="0">
                    <a:pos x="381" y="423"/>
                  </a:cxn>
                </a:cxnLst>
                <a:rect l="0" t="0" r="r" b="b"/>
                <a:pathLst>
                  <a:path w="804" h="585">
                    <a:moveTo>
                      <a:pt x="359" y="426"/>
                    </a:moveTo>
                    <a:lnTo>
                      <a:pt x="348" y="436"/>
                    </a:lnTo>
                    <a:lnTo>
                      <a:pt x="337" y="447"/>
                    </a:lnTo>
                    <a:lnTo>
                      <a:pt x="322" y="451"/>
                    </a:lnTo>
                    <a:lnTo>
                      <a:pt x="315" y="447"/>
                    </a:lnTo>
                    <a:lnTo>
                      <a:pt x="293" y="443"/>
                    </a:lnTo>
                    <a:lnTo>
                      <a:pt x="282" y="460"/>
                    </a:lnTo>
                    <a:lnTo>
                      <a:pt x="275" y="445"/>
                    </a:lnTo>
                    <a:lnTo>
                      <a:pt x="268" y="450"/>
                    </a:lnTo>
                    <a:lnTo>
                      <a:pt x="250" y="448"/>
                    </a:lnTo>
                    <a:lnTo>
                      <a:pt x="236" y="447"/>
                    </a:lnTo>
                    <a:lnTo>
                      <a:pt x="220" y="440"/>
                    </a:lnTo>
                    <a:lnTo>
                      <a:pt x="218" y="436"/>
                    </a:lnTo>
                    <a:lnTo>
                      <a:pt x="205" y="430"/>
                    </a:lnTo>
                    <a:lnTo>
                      <a:pt x="198" y="425"/>
                    </a:lnTo>
                    <a:lnTo>
                      <a:pt x="192" y="427"/>
                    </a:lnTo>
                    <a:lnTo>
                      <a:pt x="173" y="410"/>
                    </a:lnTo>
                    <a:lnTo>
                      <a:pt x="159" y="403"/>
                    </a:lnTo>
                    <a:lnTo>
                      <a:pt x="153" y="409"/>
                    </a:lnTo>
                    <a:lnTo>
                      <a:pt x="152" y="407"/>
                    </a:lnTo>
                    <a:lnTo>
                      <a:pt x="137" y="397"/>
                    </a:lnTo>
                    <a:lnTo>
                      <a:pt x="120" y="387"/>
                    </a:lnTo>
                    <a:lnTo>
                      <a:pt x="111" y="385"/>
                    </a:lnTo>
                    <a:lnTo>
                      <a:pt x="104" y="365"/>
                    </a:lnTo>
                    <a:lnTo>
                      <a:pt x="113" y="366"/>
                    </a:lnTo>
                    <a:lnTo>
                      <a:pt x="117" y="360"/>
                    </a:lnTo>
                    <a:lnTo>
                      <a:pt x="107" y="348"/>
                    </a:lnTo>
                    <a:lnTo>
                      <a:pt x="106" y="340"/>
                    </a:lnTo>
                    <a:lnTo>
                      <a:pt x="104" y="335"/>
                    </a:lnTo>
                    <a:lnTo>
                      <a:pt x="102" y="333"/>
                    </a:lnTo>
                    <a:lnTo>
                      <a:pt x="99" y="329"/>
                    </a:lnTo>
                    <a:lnTo>
                      <a:pt x="99" y="324"/>
                    </a:lnTo>
                    <a:lnTo>
                      <a:pt x="97" y="319"/>
                    </a:lnTo>
                    <a:lnTo>
                      <a:pt x="92" y="318"/>
                    </a:lnTo>
                    <a:lnTo>
                      <a:pt x="85" y="315"/>
                    </a:lnTo>
                    <a:lnTo>
                      <a:pt x="80" y="312"/>
                    </a:lnTo>
                    <a:lnTo>
                      <a:pt x="60" y="307"/>
                    </a:lnTo>
                    <a:lnTo>
                      <a:pt x="49" y="302"/>
                    </a:lnTo>
                    <a:lnTo>
                      <a:pt x="43" y="290"/>
                    </a:lnTo>
                    <a:lnTo>
                      <a:pt x="24" y="286"/>
                    </a:lnTo>
                    <a:lnTo>
                      <a:pt x="23" y="282"/>
                    </a:lnTo>
                    <a:lnTo>
                      <a:pt x="27" y="283"/>
                    </a:lnTo>
                    <a:lnTo>
                      <a:pt x="30" y="283"/>
                    </a:lnTo>
                    <a:lnTo>
                      <a:pt x="32" y="280"/>
                    </a:lnTo>
                    <a:lnTo>
                      <a:pt x="21" y="261"/>
                    </a:lnTo>
                    <a:lnTo>
                      <a:pt x="8" y="260"/>
                    </a:lnTo>
                    <a:lnTo>
                      <a:pt x="0" y="245"/>
                    </a:lnTo>
                    <a:lnTo>
                      <a:pt x="5" y="232"/>
                    </a:lnTo>
                    <a:lnTo>
                      <a:pt x="15" y="224"/>
                    </a:lnTo>
                    <a:lnTo>
                      <a:pt x="22" y="224"/>
                    </a:lnTo>
                    <a:lnTo>
                      <a:pt x="32" y="225"/>
                    </a:lnTo>
                    <a:lnTo>
                      <a:pt x="42" y="214"/>
                    </a:lnTo>
                    <a:lnTo>
                      <a:pt x="56" y="211"/>
                    </a:lnTo>
                    <a:lnTo>
                      <a:pt x="67" y="202"/>
                    </a:lnTo>
                    <a:lnTo>
                      <a:pt x="79" y="194"/>
                    </a:lnTo>
                    <a:lnTo>
                      <a:pt x="75" y="185"/>
                    </a:lnTo>
                    <a:lnTo>
                      <a:pt x="78" y="181"/>
                    </a:lnTo>
                    <a:lnTo>
                      <a:pt x="78" y="178"/>
                    </a:lnTo>
                    <a:lnTo>
                      <a:pt x="71" y="165"/>
                    </a:lnTo>
                    <a:lnTo>
                      <a:pt x="65" y="153"/>
                    </a:lnTo>
                    <a:lnTo>
                      <a:pt x="56" y="147"/>
                    </a:lnTo>
                    <a:lnTo>
                      <a:pt x="73" y="142"/>
                    </a:lnTo>
                    <a:lnTo>
                      <a:pt x="92" y="143"/>
                    </a:lnTo>
                    <a:lnTo>
                      <a:pt x="87" y="136"/>
                    </a:lnTo>
                    <a:lnTo>
                      <a:pt x="85" y="121"/>
                    </a:lnTo>
                    <a:lnTo>
                      <a:pt x="84" y="107"/>
                    </a:lnTo>
                    <a:lnTo>
                      <a:pt x="106" y="110"/>
                    </a:lnTo>
                    <a:lnTo>
                      <a:pt x="120" y="109"/>
                    </a:lnTo>
                    <a:lnTo>
                      <a:pt x="112" y="90"/>
                    </a:lnTo>
                    <a:lnTo>
                      <a:pt x="119" y="86"/>
                    </a:lnTo>
                    <a:lnTo>
                      <a:pt x="125" y="74"/>
                    </a:lnTo>
                    <a:lnTo>
                      <a:pt x="135" y="73"/>
                    </a:lnTo>
                    <a:lnTo>
                      <a:pt x="136" y="75"/>
                    </a:lnTo>
                    <a:lnTo>
                      <a:pt x="143" y="81"/>
                    </a:lnTo>
                    <a:lnTo>
                      <a:pt x="163" y="93"/>
                    </a:lnTo>
                    <a:lnTo>
                      <a:pt x="174" y="96"/>
                    </a:lnTo>
                    <a:lnTo>
                      <a:pt x="195" y="111"/>
                    </a:lnTo>
                    <a:lnTo>
                      <a:pt x="201" y="124"/>
                    </a:lnTo>
                    <a:lnTo>
                      <a:pt x="206" y="140"/>
                    </a:lnTo>
                    <a:lnTo>
                      <a:pt x="222" y="143"/>
                    </a:lnTo>
                    <a:lnTo>
                      <a:pt x="240" y="145"/>
                    </a:lnTo>
                    <a:lnTo>
                      <a:pt x="260" y="152"/>
                    </a:lnTo>
                    <a:lnTo>
                      <a:pt x="279" y="158"/>
                    </a:lnTo>
                    <a:lnTo>
                      <a:pt x="294" y="172"/>
                    </a:lnTo>
                    <a:lnTo>
                      <a:pt x="307" y="185"/>
                    </a:lnTo>
                    <a:lnTo>
                      <a:pt x="327" y="186"/>
                    </a:lnTo>
                    <a:lnTo>
                      <a:pt x="346" y="187"/>
                    </a:lnTo>
                    <a:lnTo>
                      <a:pt x="366" y="188"/>
                    </a:lnTo>
                    <a:lnTo>
                      <a:pt x="387" y="189"/>
                    </a:lnTo>
                    <a:lnTo>
                      <a:pt x="393" y="195"/>
                    </a:lnTo>
                    <a:lnTo>
                      <a:pt x="409" y="198"/>
                    </a:lnTo>
                    <a:lnTo>
                      <a:pt x="427" y="201"/>
                    </a:lnTo>
                    <a:lnTo>
                      <a:pt x="439" y="206"/>
                    </a:lnTo>
                    <a:lnTo>
                      <a:pt x="449" y="199"/>
                    </a:lnTo>
                    <a:lnTo>
                      <a:pt x="460" y="192"/>
                    </a:lnTo>
                    <a:lnTo>
                      <a:pt x="477" y="191"/>
                    </a:lnTo>
                    <a:lnTo>
                      <a:pt x="494" y="190"/>
                    </a:lnTo>
                    <a:lnTo>
                      <a:pt x="507" y="179"/>
                    </a:lnTo>
                    <a:lnTo>
                      <a:pt x="520" y="168"/>
                    </a:lnTo>
                    <a:lnTo>
                      <a:pt x="510" y="159"/>
                    </a:lnTo>
                    <a:lnTo>
                      <a:pt x="508" y="144"/>
                    </a:lnTo>
                    <a:lnTo>
                      <a:pt x="528" y="150"/>
                    </a:lnTo>
                    <a:lnTo>
                      <a:pt x="542" y="142"/>
                    </a:lnTo>
                    <a:lnTo>
                      <a:pt x="558" y="137"/>
                    </a:lnTo>
                    <a:lnTo>
                      <a:pt x="560" y="124"/>
                    </a:lnTo>
                    <a:lnTo>
                      <a:pt x="576" y="117"/>
                    </a:lnTo>
                    <a:lnTo>
                      <a:pt x="601" y="117"/>
                    </a:lnTo>
                    <a:lnTo>
                      <a:pt x="596" y="108"/>
                    </a:lnTo>
                    <a:lnTo>
                      <a:pt x="565" y="92"/>
                    </a:lnTo>
                    <a:lnTo>
                      <a:pt x="559" y="99"/>
                    </a:lnTo>
                    <a:lnTo>
                      <a:pt x="553" y="96"/>
                    </a:lnTo>
                    <a:lnTo>
                      <a:pt x="538" y="97"/>
                    </a:lnTo>
                    <a:lnTo>
                      <a:pt x="526" y="89"/>
                    </a:lnTo>
                    <a:lnTo>
                      <a:pt x="529" y="88"/>
                    </a:lnTo>
                    <a:lnTo>
                      <a:pt x="528" y="75"/>
                    </a:lnTo>
                    <a:lnTo>
                      <a:pt x="526" y="62"/>
                    </a:lnTo>
                    <a:lnTo>
                      <a:pt x="547" y="65"/>
                    </a:lnTo>
                    <a:lnTo>
                      <a:pt x="557" y="54"/>
                    </a:lnTo>
                    <a:lnTo>
                      <a:pt x="552" y="42"/>
                    </a:lnTo>
                    <a:lnTo>
                      <a:pt x="552" y="20"/>
                    </a:lnTo>
                    <a:lnTo>
                      <a:pt x="542" y="13"/>
                    </a:lnTo>
                    <a:lnTo>
                      <a:pt x="535" y="11"/>
                    </a:lnTo>
                    <a:lnTo>
                      <a:pt x="546" y="1"/>
                    </a:lnTo>
                    <a:lnTo>
                      <a:pt x="563" y="1"/>
                    </a:lnTo>
                    <a:lnTo>
                      <a:pt x="581" y="0"/>
                    </a:lnTo>
                    <a:lnTo>
                      <a:pt x="616" y="11"/>
                    </a:lnTo>
                    <a:lnTo>
                      <a:pt x="630" y="23"/>
                    </a:lnTo>
                    <a:lnTo>
                      <a:pt x="645" y="35"/>
                    </a:lnTo>
                    <a:lnTo>
                      <a:pt x="659" y="47"/>
                    </a:lnTo>
                    <a:lnTo>
                      <a:pt x="673" y="59"/>
                    </a:lnTo>
                    <a:lnTo>
                      <a:pt x="689" y="66"/>
                    </a:lnTo>
                    <a:lnTo>
                      <a:pt x="714" y="73"/>
                    </a:lnTo>
                    <a:lnTo>
                      <a:pt x="729" y="79"/>
                    </a:lnTo>
                    <a:lnTo>
                      <a:pt x="747" y="98"/>
                    </a:lnTo>
                    <a:lnTo>
                      <a:pt x="768" y="95"/>
                    </a:lnTo>
                    <a:lnTo>
                      <a:pt x="790" y="88"/>
                    </a:lnTo>
                    <a:lnTo>
                      <a:pt x="799" y="102"/>
                    </a:lnTo>
                    <a:lnTo>
                      <a:pt x="802" y="123"/>
                    </a:lnTo>
                    <a:lnTo>
                      <a:pt x="804" y="144"/>
                    </a:lnTo>
                    <a:lnTo>
                      <a:pt x="784" y="142"/>
                    </a:lnTo>
                    <a:lnTo>
                      <a:pt x="782" y="151"/>
                    </a:lnTo>
                    <a:lnTo>
                      <a:pt x="792" y="166"/>
                    </a:lnTo>
                    <a:lnTo>
                      <a:pt x="802" y="181"/>
                    </a:lnTo>
                    <a:lnTo>
                      <a:pt x="796" y="186"/>
                    </a:lnTo>
                    <a:lnTo>
                      <a:pt x="800" y="190"/>
                    </a:lnTo>
                    <a:lnTo>
                      <a:pt x="783" y="180"/>
                    </a:lnTo>
                    <a:lnTo>
                      <a:pt x="782" y="190"/>
                    </a:lnTo>
                    <a:lnTo>
                      <a:pt x="773" y="198"/>
                    </a:lnTo>
                    <a:lnTo>
                      <a:pt x="768" y="199"/>
                    </a:lnTo>
                    <a:lnTo>
                      <a:pt x="774" y="209"/>
                    </a:lnTo>
                    <a:lnTo>
                      <a:pt x="757" y="203"/>
                    </a:lnTo>
                    <a:lnTo>
                      <a:pt x="751" y="207"/>
                    </a:lnTo>
                    <a:lnTo>
                      <a:pt x="742" y="221"/>
                    </a:lnTo>
                    <a:lnTo>
                      <a:pt x="734" y="232"/>
                    </a:lnTo>
                    <a:lnTo>
                      <a:pt x="726" y="236"/>
                    </a:lnTo>
                    <a:lnTo>
                      <a:pt x="717" y="243"/>
                    </a:lnTo>
                    <a:lnTo>
                      <a:pt x="707" y="250"/>
                    </a:lnTo>
                    <a:lnTo>
                      <a:pt x="696" y="254"/>
                    </a:lnTo>
                    <a:lnTo>
                      <a:pt x="702" y="244"/>
                    </a:lnTo>
                    <a:lnTo>
                      <a:pt x="693" y="241"/>
                    </a:lnTo>
                    <a:lnTo>
                      <a:pt x="696" y="222"/>
                    </a:lnTo>
                    <a:lnTo>
                      <a:pt x="687" y="218"/>
                    </a:lnTo>
                    <a:lnTo>
                      <a:pt x="678" y="220"/>
                    </a:lnTo>
                    <a:lnTo>
                      <a:pt x="671" y="232"/>
                    </a:lnTo>
                    <a:lnTo>
                      <a:pt x="664" y="243"/>
                    </a:lnTo>
                    <a:lnTo>
                      <a:pt x="653" y="250"/>
                    </a:lnTo>
                    <a:lnTo>
                      <a:pt x="646" y="251"/>
                    </a:lnTo>
                    <a:lnTo>
                      <a:pt x="651" y="263"/>
                    </a:lnTo>
                    <a:lnTo>
                      <a:pt x="671" y="268"/>
                    </a:lnTo>
                    <a:lnTo>
                      <a:pt x="679" y="283"/>
                    </a:lnTo>
                    <a:lnTo>
                      <a:pt x="690" y="280"/>
                    </a:lnTo>
                    <a:lnTo>
                      <a:pt x="702" y="272"/>
                    </a:lnTo>
                    <a:lnTo>
                      <a:pt x="722" y="279"/>
                    </a:lnTo>
                    <a:lnTo>
                      <a:pt x="730" y="280"/>
                    </a:lnTo>
                    <a:lnTo>
                      <a:pt x="730" y="289"/>
                    </a:lnTo>
                    <a:lnTo>
                      <a:pt x="723" y="288"/>
                    </a:lnTo>
                    <a:lnTo>
                      <a:pt x="713" y="295"/>
                    </a:lnTo>
                    <a:lnTo>
                      <a:pt x="706" y="302"/>
                    </a:lnTo>
                    <a:lnTo>
                      <a:pt x="704" y="308"/>
                    </a:lnTo>
                    <a:lnTo>
                      <a:pt x="701" y="327"/>
                    </a:lnTo>
                    <a:lnTo>
                      <a:pt x="723" y="340"/>
                    </a:lnTo>
                    <a:lnTo>
                      <a:pt x="734" y="353"/>
                    </a:lnTo>
                    <a:lnTo>
                      <a:pt x="744" y="366"/>
                    </a:lnTo>
                    <a:lnTo>
                      <a:pt x="760" y="382"/>
                    </a:lnTo>
                    <a:lnTo>
                      <a:pt x="737" y="374"/>
                    </a:lnTo>
                    <a:lnTo>
                      <a:pt x="737" y="376"/>
                    </a:lnTo>
                    <a:lnTo>
                      <a:pt x="751" y="385"/>
                    </a:lnTo>
                    <a:lnTo>
                      <a:pt x="766" y="394"/>
                    </a:lnTo>
                    <a:lnTo>
                      <a:pt x="751" y="404"/>
                    </a:lnTo>
                    <a:lnTo>
                      <a:pt x="747" y="407"/>
                    </a:lnTo>
                    <a:lnTo>
                      <a:pt x="756" y="408"/>
                    </a:lnTo>
                    <a:lnTo>
                      <a:pt x="764" y="408"/>
                    </a:lnTo>
                    <a:lnTo>
                      <a:pt x="775" y="414"/>
                    </a:lnTo>
                    <a:lnTo>
                      <a:pt x="770" y="421"/>
                    </a:lnTo>
                    <a:lnTo>
                      <a:pt x="775" y="421"/>
                    </a:lnTo>
                    <a:lnTo>
                      <a:pt x="774" y="425"/>
                    </a:lnTo>
                    <a:lnTo>
                      <a:pt x="770" y="428"/>
                    </a:lnTo>
                    <a:lnTo>
                      <a:pt x="772" y="430"/>
                    </a:lnTo>
                    <a:lnTo>
                      <a:pt x="772" y="434"/>
                    </a:lnTo>
                    <a:lnTo>
                      <a:pt x="770" y="434"/>
                    </a:lnTo>
                    <a:lnTo>
                      <a:pt x="774" y="441"/>
                    </a:lnTo>
                    <a:lnTo>
                      <a:pt x="771" y="442"/>
                    </a:lnTo>
                    <a:lnTo>
                      <a:pt x="762" y="447"/>
                    </a:lnTo>
                    <a:lnTo>
                      <a:pt x="766" y="452"/>
                    </a:lnTo>
                    <a:lnTo>
                      <a:pt x="762" y="461"/>
                    </a:lnTo>
                    <a:lnTo>
                      <a:pt x="758" y="473"/>
                    </a:lnTo>
                    <a:lnTo>
                      <a:pt x="756" y="474"/>
                    </a:lnTo>
                    <a:lnTo>
                      <a:pt x="759" y="477"/>
                    </a:lnTo>
                    <a:lnTo>
                      <a:pt x="751" y="482"/>
                    </a:lnTo>
                    <a:lnTo>
                      <a:pt x="750" y="481"/>
                    </a:lnTo>
                    <a:lnTo>
                      <a:pt x="758" y="484"/>
                    </a:lnTo>
                    <a:lnTo>
                      <a:pt x="758" y="493"/>
                    </a:lnTo>
                    <a:lnTo>
                      <a:pt x="755" y="492"/>
                    </a:lnTo>
                    <a:lnTo>
                      <a:pt x="753" y="496"/>
                    </a:lnTo>
                    <a:lnTo>
                      <a:pt x="751" y="499"/>
                    </a:lnTo>
                    <a:lnTo>
                      <a:pt x="749" y="502"/>
                    </a:lnTo>
                    <a:lnTo>
                      <a:pt x="748" y="508"/>
                    </a:lnTo>
                    <a:lnTo>
                      <a:pt x="740" y="509"/>
                    </a:lnTo>
                    <a:lnTo>
                      <a:pt x="738" y="511"/>
                    </a:lnTo>
                    <a:lnTo>
                      <a:pt x="739" y="516"/>
                    </a:lnTo>
                    <a:lnTo>
                      <a:pt x="735" y="521"/>
                    </a:lnTo>
                    <a:lnTo>
                      <a:pt x="723" y="530"/>
                    </a:lnTo>
                    <a:lnTo>
                      <a:pt x="724" y="532"/>
                    </a:lnTo>
                    <a:lnTo>
                      <a:pt x="718" y="537"/>
                    </a:lnTo>
                    <a:lnTo>
                      <a:pt x="708" y="539"/>
                    </a:lnTo>
                    <a:lnTo>
                      <a:pt x="707" y="539"/>
                    </a:lnTo>
                    <a:lnTo>
                      <a:pt x="705" y="541"/>
                    </a:lnTo>
                    <a:lnTo>
                      <a:pt x="698" y="542"/>
                    </a:lnTo>
                    <a:lnTo>
                      <a:pt x="695" y="541"/>
                    </a:lnTo>
                    <a:lnTo>
                      <a:pt x="691" y="544"/>
                    </a:lnTo>
                    <a:lnTo>
                      <a:pt x="690" y="547"/>
                    </a:lnTo>
                    <a:lnTo>
                      <a:pt x="684" y="546"/>
                    </a:lnTo>
                    <a:lnTo>
                      <a:pt x="676" y="535"/>
                    </a:lnTo>
                    <a:lnTo>
                      <a:pt x="673" y="539"/>
                    </a:lnTo>
                    <a:lnTo>
                      <a:pt x="676" y="551"/>
                    </a:lnTo>
                    <a:lnTo>
                      <a:pt x="672" y="547"/>
                    </a:lnTo>
                    <a:lnTo>
                      <a:pt x="673" y="553"/>
                    </a:lnTo>
                    <a:lnTo>
                      <a:pt x="670" y="552"/>
                    </a:lnTo>
                    <a:lnTo>
                      <a:pt x="664" y="559"/>
                    </a:lnTo>
                    <a:lnTo>
                      <a:pt x="660" y="554"/>
                    </a:lnTo>
                    <a:lnTo>
                      <a:pt x="659" y="558"/>
                    </a:lnTo>
                    <a:lnTo>
                      <a:pt x="654" y="558"/>
                    </a:lnTo>
                    <a:lnTo>
                      <a:pt x="645" y="563"/>
                    </a:lnTo>
                    <a:lnTo>
                      <a:pt x="637" y="565"/>
                    </a:lnTo>
                    <a:lnTo>
                      <a:pt x="634" y="566"/>
                    </a:lnTo>
                    <a:lnTo>
                      <a:pt x="632" y="576"/>
                    </a:lnTo>
                    <a:lnTo>
                      <a:pt x="636" y="585"/>
                    </a:lnTo>
                    <a:lnTo>
                      <a:pt x="628" y="583"/>
                    </a:lnTo>
                    <a:lnTo>
                      <a:pt x="623" y="565"/>
                    </a:lnTo>
                    <a:lnTo>
                      <a:pt x="618" y="562"/>
                    </a:lnTo>
                    <a:lnTo>
                      <a:pt x="612" y="562"/>
                    </a:lnTo>
                    <a:lnTo>
                      <a:pt x="607" y="560"/>
                    </a:lnTo>
                    <a:lnTo>
                      <a:pt x="601" y="558"/>
                    </a:lnTo>
                    <a:lnTo>
                      <a:pt x="599" y="560"/>
                    </a:lnTo>
                    <a:lnTo>
                      <a:pt x="594" y="562"/>
                    </a:lnTo>
                    <a:lnTo>
                      <a:pt x="579" y="555"/>
                    </a:lnTo>
                    <a:lnTo>
                      <a:pt x="572" y="551"/>
                    </a:lnTo>
                    <a:lnTo>
                      <a:pt x="570" y="539"/>
                    </a:lnTo>
                    <a:lnTo>
                      <a:pt x="551" y="533"/>
                    </a:lnTo>
                    <a:lnTo>
                      <a:pt x="544" y="532"/>
                    </a:lnTo>
                    <a:lnTo>
                      <a:pt x="535" y="542"/>
                    </a:lnTo>
                    <a:lnTo>
                      <a:pt x="529" y="542"/>
                    </a:lnTo>
                    <a:lnTo>
                      <a:pt x="527" y="543"/>
                    </a:lnTo>
                    <a:lnTo>
                      <a:pt x="522" y="542"/>
                    </a:lnTo>
                    <a:lnTo>
                      <a:pt x="517" y="543"/>
                    </a:lnTo>
                    <a:lnTo>
                      <a:pt x="514" y="546"/>
                    </a:lnTo>
                    <a:lnTo>
                      <a:pt x="505" y="543"/>
                    </a:lnTo>
                    <a:lnTo>
                      <a:pt x="502" y="547"/>
                    </a:lnTo>
                    <a:lnTo>
                      <a:pt x="494" y="548"/>
                    </a:lnTo>
                    <a:lnTo>
                      <a:pt x="498" y="569"/>
                    </a:lnTo>
                    <a:lnTo>
                      <a:pt x="491" y="565"/>
                    </a:lnTo>
                    <a:lnTo>
                      <a:pt x="488" y="562"/>
                    </a:lnTo>
                    <a:lnTo>
                      <a:pt x="484" y="560"/>
                    </a:lnTo>
                    <a:lnTo>
                      <a:pt x="473" y="563"/>
                    </a:lnTo>
                    <a:lnTo>
                      <a:pt x="466" y="553"/>
                    </a:lnTo>
                    <a:lnTo>
                      <a:pt x="458" y="550"/>
                    </a:lnTo>
                    <a:lnTo>
                      <a:pt x="460" y="535"/>
                    </a:lnTo>
                    <a:lnTo>
                      <a:pt x="448" y="530"/>
                    </a:lnTo>
                    <a:lnTo>
                      <a:pt x="444" y="519"/>
                    </a:lnTo>
                    <a:lnTo>
                      <a:pt x="443" y="517"/>
                    </a:lnTo>
                    <a:lnTo>
                      <a:pt x="427" y="519"/>
                    </a:lnTo>
                    <a:lnTo>
                      <a:pt x="427" y="510"/>
                    </a:lnTo>
                    <a:lnTo>
                      <a:pt x="426" y="503"/>
                    </a:lnTo>
                    <a:lnTo>
                      <a:pt x="433" y="491"/>
                    </a:lnTo>
                    <a:lnTo>
                      <a:pt x="436" y="483"/>
                    </a:lnTo>
                    <a:lnTo>
                      <a:pt x="432" y="469"/>
                    </a:lnTo>
                    <a:lnTo>
                      <a:pt x="429" y="454"/>
                    </a:lnTo>
                    <a:lnTo>
                      <a:pt x="422" y="451"/>
                    </a:lnTo>
                    <a:lnTo>
                      <a:pt x="409" y="438"/>
                    </a:lnTo>
                    <a:lnTo>
                      <a:pt x="407" y="443"/>
                    </a:lnTo>
                    <a:lnTo>
                      <a:pt x="390" y="438"/>
                    </a:lnTo>
                    <a:lnTo>
                      <a:pt x="392" y="430"/>
                    </a:lnTo>
                    <a:lnTo>
                      <a:pt x="386" y="428"/>
                    </a:lnTo>
                    <a:lnTo>
                      <a:pt x="387" y="426"/>
                    </a:lnTo>
                    <a:lnTo>
                      <a:pt x="381" y="423"/>
                    </a:lnTo>
                    <a:lnTo>
                      <a:pt x="372" y="428"/>
                    </a:lnTo>
                    <a:lnTo>
                      <a:pt x="359" y="426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81" name="Freeform 681"/>
              <p:cNvSpPr>
                <a:spLocks/>
              </p:cNvSpPr>
              <p:nvPr/>
            </p:nvSpPr>
            <p:spPr bwMode="auto">
              <a:xfrm>
                <a:off x="3836" y="1586"/>
                <a:ext cx="804" cy="585"/>
              </a:xfrm>
              <a:custGeom>
                <a:avLst/>
                <a:gdLst/>
                <a:ahLst/>
                <a:cxnLst>
                  <a:cxn ang="0">
                    <a:pos x="315" y="447"/>
                  </a:cxn>
                  <a:cxn ang="0">
                    <a:pos x="250" y="448"/>
                  </a:cxn>
                  <a:cxn ang="0">
                    <a:pos x="198" y="425"/>
                  </a:cxn>
                  <a:cxn ang="0">
                    <a:pos x="152" y="407"/>
                  </a:cxn>
                  <a:cxn ang="0">
                    <a:pos x="113" y="366"/>
                  </a:cxn>
                  <a:cxn ang="0">
                    <a:pos x="102" y="333"/>
                  </a:cxn>
                  <a:cxn ang="0">
                    <a:pos x="85" y="315"/>
                  </a:cxn>
                  <a:cxn ang="0">
                    <a:pos x="24" y="286"/>
                  </a:cxn>
                  <a:cxn ang="0">
                    <a:pos x="21" y="261"/>
                  </a:cxn>
                  <a:cxn ang="0">
                    <a:pos x="22" y="224"/>
                  </a:cxn>
                  <a:cxn ang="0">
                    <a:pos x="79" y="194"/>
                  </a:cxn>
                  <a:cxn ang="0">
                    <a:pos x="65" y="153"/>
                  </a:cxn>
                  <a:cxn ang="0">
                    <a:pos x="85" y="121"/>
                  </a:cxn>
                  <a:cxn ang="0">
                    <a:pos x="119" y="86"/>
                  </a:cxn>
                  <a:cxn ang="0">
                    <a:pos x="163" y="93"/>
                  </a:cxn>
                  <a:cxn ang="0">
                    <a:pos x="222" y="143"/>
                  </a:cxn>
                  <a:cxn ang="0">
                    <a:pos x="307" y="185"/>
                  </a:cxn>
                  <a:cxn ang="0">
                    <a:pos x="393" y="195"/>
                  </a:cxn>
                  <a:cxn ang="0">
                    <a:pos x="460" y="192"/>
                  </a:cxn>
                  <a:cxn ang="0">
                    <a:pos x="510" y="159"/>
                  </a:cxn>
                  <a:cxn ang="0">
                    <a:pos x="560" y="124"/>
                  </a:cxn>
                  <a:cxn ang="0">
                    <a:pos x="559" y="99"/>
                  </a:cxn>
                  <a:cxn ang="0">
                    <a:pos x="528" y="75"/>
                  </a:cxn>
                  <a:cxn ang="0">
                    <a:pos x="552" y="20"/>
                  </a:cxn>
                  <a:cxn ang="0">
                    <a:pos x="581" y="0"/>
                  </a:cxn>
                  <a:cxn ang="0">
                    <a:pos x="673" y="59"/>
                  </a:cxn>
                  <a:cxn ang="0">
                    <a:pos x="768" y="95"/>
                  </a:cxn>
                  <a:cxn ang="0">
                    <a:pos x="784" y="142"/>
                  </a:cxn>
                  <a:cxn ang="0">
                    <a:pos x="800" y="190"/>
                  </a:cxn>
                  <a:cxn ang="0">
                    <a:pos x="774" y="209"/>
                  </a:cxn>
                  <a:cxn ang="0">
                    <a:pos x="726" y="236"/>
                  </a:cxn>
                  <a:cxn ang="0">
                    <a:pos x="693" y="241"/>
                  </a:cxn>
                  <a:cxn ang="0">
                    <a:pos x="664" y="243"/>
                  </a:cxn>
                  <a:cxn ang="0">
                    <a:pos x="679" y="283"/>
                  </a:cxn>
                  <a:cxn ang="0">
                    <a:pos x="730" y="289"/>
                  </a:cxn>
                  <a:cxn ang="0">
                    <a:pos x="701" y="327"/>
                  </a:cxn>
                  <a:cxn ang="0">
                    <a:pos x="737" y="374"/>
                  </a:cxn>
                  <a:cxn ang="0">
                    <a:pos x="747" y="407"/>
                  </a:cxn>
                  <a:cxn ang="0">
                    <a:pos x="775" y="421"/>
                  </a:cxn>
                  <a:cxn ang="0">
                    <a:pos x="770" y="434"/>
                  </a:cxn>
                  <a:cxn ang="0">
                    <a:pos x="762" y="461"/>
                  </a:cxn>
                  <a:cxn ang="0">
                    <a:pos x="750" y="481"/>
                  </a:cxn>
                  <a:cxn ang="0">
                    <a:pos x="751" y="499"/>
                  </a:cxn>
                  <a:cxn ang="0">
                    <a:pos x="739" y="516"/>
                  </a:cxn>
                  <a:cxn ang="0">
                    <a:pos x="708" y="539"/>
                  </a:cxn>
                  <a:cxn ang="0">
                    <a:pos x="691" y="544"/>
                  </a:cxn>
                  <a:cxn ang="0">
                    <a:pos x="676" y="551"/>
                  </a:cxn>
                  <a:cxn ang="0">
                    <a:pos x="660" y="554"/>
                  </a:cxn>
                  <a:cxn ang="0">
                    <a:pos x="634" y="566"/>
                  </a:cxn>
                  <a:cxn ang="0">
                    <a:pos x="618" y="562"/>
                  </a:cxn>
                  <a:cxn ang="0">
                    <a:pos x="594" y="562"/>
                  </a:cxn>
                  <a:cxn ang="0">
                    <a:pos x="544" y="532"/>
                  </a:cxn>
                  <a:cxn ang="0">
                    <a:pos x="517" y="543"/>
                  </a:cxn>
                  <a:cxn ang="0">
                    <a:pos x="498" y="569"/>
                  </a:cxn>
                  <a:cxn ang="0">
                    <a:pos x="466" y="553"/>
                  </a:cxn>
                  <a:cxn ang="0">
                    <a:pos x="443" y="517"/>
                  </a:cxn>
                  <a:cxn ang="0">
                    <a:pos x="436" y="483"/>
                  </a:cxn>
                  <a:cxn ang="0">
                    <a:pos x="407" y="443"/>
                  </a:cxn>
                  <a:cxn ang="0">
                    <a:pos x="381" y="423"/>
                  </a:cxn>
                </a:cxnLst>
                <a:rect l="0" t="0" r="r" b="b"/>
                <a:pathLst>
                  <a:path w="804" h="585">
                    <a:moveTo>
                      <a:pt x="359" y="426"/>
                    </a:moveTo>
                    <a:lnTo>
                      <a:pt x="348" y="436"/>
                    </a:lnTo>
                    <a:lnTo>
                      <a:pt x="337" y="447"/>
                    </a:lnTo>
                    <a:lnTo>
                      <a:pt x="322" y="451"/>
                    </a:lnTo>
                    <a:lnTo>
                      <a:pt x="315" y="447"/>
                    </a:lnTo>
                    <a:lnTo>
                      <a:pt x="293" y="443"/>
                    </a:lnTo>
                    <a:lnTo>
                      <a:pt x="282" y="460"/>
                    </a:lnTo>
                    <a:lnTo>
                      <a:pt x="275" y="445"/>
                    </a:lnTo>
                    <a:lnTo>
                      <a:pt x="268" y="450"/>
                    </a:lnTo>
                    <a:lnTo>
                      <a:pt x="250" y="448"/>
                    </a:lnTo>
                    <a:lnTo>
                      <a:pt x="236" y="447"/>
                    </a:lnTo>
                    <a:lnTo>
                      <a:pt x="220" y="440"/>
                    </a:lnTo>
                    <a:lnTo>
                      <a:pt x="218" y="436"/>
                    </a:lnTo>
                    <a:lnTo>
                      <a:pt x="205" y="430"/>
                    </a:lnTo>
                    <a:lnTo>
                      <a:pt x="198" y="425"/>
                    </a:lnTo>
                    <a:lnTo>
                      <a:pt x="192" y="427"/>
                    </a:lnTo>
                    <a:lnTo>
                      <a:pt x="173" y="410"/>
                    </a:lnTo>
                    <a:lnTo>
                      <a:pt x="159" y="403"/>
                    </a:lnTo>
                    <a:lnTo>
                      <a:pt x="153" y="409"/>
                    </a:lnTo>
                    <a:lnTo>
                      <a:pt x="152" y="407"/>
                    </a:lnTo>
                    <a:lnTo>
                      <a:pt x="137" y="397"/>
                    </a:lnTo>
                    <a:lnTo>
                      <a:pt x="120" y="387"/>
                    </a:lnTo>
                    <a:lnTo>
                      <a:pt x="111" y="385"/>
                    </a:lnTo>
                    <a:lnTo>
                      <a:pt x="104" y="365"/>
                    </a:lnTo>
                    <a:lnTo>
                      <a:pt x="113" y="366"/>
                    </a:lnTo>
                    <a:lnTo>
                      <a:pt x="117" y="360"/>
                    </a:lnTo>
                    <a:lnTo>
                      <a:pt x="107" y="348"/>
                    </a:lnTo>
                    <a:lnTo>
                      <a:pt x="106" y="340"/>
                    </a:lnTo>
                    <a:lnTo>
                      <a:pt x="104" y="335"/>
                    </a:lnTo>
                    <a:lnTo>
                      <a:pt x="102" y="333"/>
                    </a:lnTo>
                    <a:lnTo>
                      <a:pt x="99" y="329"/>
                    </a:lnTo>
                    <a:lnTo>
                      <a:pt x="99" y="324"/>
                    </a:lnTo>
                    <a:lnTo>
                      <a:pt x="97" y="319"/>
                    </a:lnTo>
                    <a:lnTo>
                      <a:pt x="92" y="318"/>
                    </a:lnTo>
                    <a:lnTo>
                      <a:pt x="85" y="315"/>
                    </a:lnTo>
                    <a:lnTo>
                      <a:pt x="80" y="312"/>
                    </a:lnTo>
                    <a:lnTo>
                      <a:pt x="60" y="307"/>
                    </a:lnTo>
                    <a:lnTo>
                      <a:pt x="49" y="302"/>
                    </a:lnTo>
                    <a:lnTo>
                      <a:pt x="43" y="290"/>
                    </a:lnTo>
                    <a:lnTo>
                      <a:pt x="24" y="286"/>
                    </a:lnTo>
                    <a:lnTo>
                      <a:pt x="23" y="282"/>
                    </a:lnTo>
                    <a:lnTo>
                      <a:pt x="27" y="283"/>
                    </a:lnTo>
                    <a:lnTo>
                      <a:pt x="30" y="283"/>
                    </a:lnTo>
                    <a:lnTo>
                      <a:pt x="32" y="280"/>
                    </a:lnTo>
                    <a:lnTo>
                      <a:pt x="21" y="261"/>
                    </a:lnTo>
                    <a:lnTo>
                      <a:pt x="8" y="260"/>
                    </a:lnTo>
                    <a:lnTo>
                      <a:pt x="0" y="245"/>
                    </a:lnTo>
                    <a:lnTo>
                      <a:pt x="5" y="232"/>
                    </a:lnTo>
                    <a:lnTo>
                      <a:pt x="15" y="224"/>
                    </a:lnTo>
                    <a:lnTo>
                      <a:pt x="22" y="224"/>
                    </a:lnTo>
                    <a:lnTo>
                      <a:pt x="32" y="225"/>
                    </a:lnTo>
                    <a:lnTo>
                      <a:pt x="42" y="214"/>
                    </a:lnTo>
                    <a:lnTo>
                      <a:pt x="56" y="211"/>
                    </a:lnTo>
                    <a:lnTo>
                      <a:pt x="67" y="202"/>
                    </a:lnTo>
                    <a:lnTo>
                      <a:pt x="79" y="194"/>
                    </a:lnTo>
                    <a:lnTo>
                      <a:pt x="75" y="185"/>
                    </a:lnTo>
                    <a:lnTo>
                      <a:pt x="78" y="181"/>
                    </a:lnTo>
                    <a:lnTo>
                      <a:pt x="78" y="178"/>
                    </a:lnTo>
                    <a:lnTo>
                      <a:pt x="71" y="165"/>
                    </a:lnTo>
                    <a:lnTo>
                      <a:pt x="65" y="153"/>
                    </a:lnTo>
                    <a:lnTo>
                      <a:pt x="56" y="147"/>
                    </a:lnTo>
                    <a:lnTo>
                      <a:pt x="73" y="142"/>
                    </a:lnTo>
                    <a:lnTo>
                      <a:pt x="92" y="143"/>
                    </a:lnTo>
                    <a:lnTo>
                      <a:pt x="87" y="136"/>
                    </a:lnTo>
                    <a:lnTo>
                      <a:pt x="85" y="121"/>
                    </a:lnTo>
                    <a:lnTo>
                      <a:pt x="84" y="107"/>
                    </a:lnTo>
                    <a:lnTo>
                      <a:pt x="106" y="110"/>
                    </a:lnTo>
                    <a:lnTo>
                      <a:pt x="120" y="109"/>
                    </a:lnTo>
                    <a:lnTo>
                      <a:pt x="112" y="90"/>
                    </a:lnTo>
                    <a:lnTo>
                      <a:pt x="119" y="86"/>
                    </a:lnTo>
                    <a:lnTo>
                      <a:pt x="125" y="74"/>
                    </a:lnTo>
                    <a:lnTo>
                      <a:pt x="135" y="73"/>
                    </a:lnTo>
                    <a:lnTo>
                      <a:pt x="136" y="75"/>
                    </a:lnTo>
                    <a:lnTo>
                      <a:pt x="143" y="81"/>
                    </a:lnTo>
                    <a:lnTo>
                      <a:pt x="163" y="93"/>
                    </a:lnTo>
                    <a:lnTo>
                      <a:pt x="174" y="96"/>
                    </a:lnTo>
                    <a:lnTo>
                      <a:pt x="195" y="111"/>
                    </a:lnTo>
                    <a:lnTo>
                      <a:pt x="201" y="124"/>
                    </a:lnTo>
                    <a:lnTo>
                      <a:pt x="206" y="140"/>
                    </a:lnTo>
                    <a:lnTo>
                      <a:pt x="222" y="143"/>
                    </a:lnTo>
                    <a:lnTo>
                      <a:pt x="240" y="145"/>
                    </a:lnTo>
                    <a:lnTo>
                      <a:pt x="260" y="152"/>
                    </a:lnTo>
                    <a:lnTo>
                      <a:pt x="279" y="158"/>
                    </a:lnTo>
                    <a:lnTo>
                      <a:pt x="294" y="172"/>
                    </a:lnTo>
                    <a:lnTo>
                      <a:pt x="307" y="185"/>
                    </a:lnTo>
                    <a:lnTo>
                      <a:pt x="327" y="186"/>
                    </a:lnTo>
                    <a:lnTo>
                      <a:pt x="346" y="187"/>
                    </a:lnTo>
                    <a:lnTo>
                      <a:pt x="366" y="188"/>
                    </a:lnTo>
                    <a:lnTo>
                      <a:pt x="387" y="189"/>
                    </a:lnTo>
                    <a:lnTo>
                      <a:pt x="393" y="195"/>
                    </a:lnTo>
                    <a:lnTo>
                      <a:pt x="409" y="198"/>
                    </a:lnTo>
                    <a:lnTo>
                      <a:pt x="427" y="201"/>
                    </a:lnTo>
                    <a:lnTo>
                      <a:pt x="439" y="206"/>
                    </a:lnTo>
                    <a:lnTo>
                      <a:pt x="449" y="199"/>
                    </a:lnTo>
                    <a:lnTo>
                      <a:pt x="460" y="192"/>
                    </a:lnTo>
                    <a:lnTo>
                      <a:pt x="477" y="191"/>
                    </a:lnTo>
                    <a:lnTo>
                      <a:pt x="494" y="190"/>
                    </a:lnTo>
                    <a:lnTo>
                      <a:pt x="507" y="179"/>
                    </a:lnTo>
                    <a:lnTo>
                      <a:pt x="520" y="168"/>
                    </a:lnTo>
                    <a:lnTo>
                      <a:pt x="510" y="159"/>
                    </a:lnTo>
                    <a:lnTo>
                      <a:pt x="508" y="144"/>
                    </a:lnTo>
                    <a:lnTo>
                      <a:pt x="528" y="150"/>
                    </a:lnTo>
                    <a:lnTo>
                      <a:pt x="542" y="142"/>
                    </a:lnTo>
                    <a:lnTo>
                      <a:pt x="558" y="137"/>
                    </a:lnTo>
                    <a:lnTo>
                      <a:pt x="560" y="124"/>
                    </a:lnTo>
                    <a:lnTo>
                      <a:pt x="576" y="117"/>
                    </a:lnTo>
                    <a:lnTo>
                      <a:pt x="601" y="117"/>
                    </a:lnTo>
                    <a:lnTo>
                      <a:pt x="596" y="108"/>
                    </a:lnTo>
                    <a:lnTo>
                      <a:pt x="565" y="92"/>
                    </a:lnTo>
                    <a:lnTo>
                      <a:pt x="559" y="99"/>
                    </a:lnTo>
                    <a:lnTo>
                      <a:pt x="553" y="96"/>
                    </a:lnTo>
                    <a:lnTo>
                      <a:pt x="538" y="97"/>
                    </a:lnTo>
                    <a:lnTo>
                      <a:pt x="526" y="89"/>
                    </a:lnTo>
                    <a:lnTo>
                      <a:pt x="529" y="88"/>
                    </a:lnTo>
                    <a:lnTo>
                      <a:pt x="528" y="75"/>
                    </a:lnTo>
                    <a:lnTo>
                      <a:pt x="526" y="62"/>
                    </a:lnTo>
                    <a:lnTo>
                      <a:pt x="547" y="65"/>
                    </a:lnTo>
                    <a:lnTo>
                      <a:pt x="557" y="54"/>
                    </a:lnTo>
                    <a:lnTo>
                      <a:pt x="552" y="42"/>
                    </a:lnTo>
                    <a:lnTo>
                      <a:pt x="552" y="20"/>
                    </a:lnTo>
                    <a:lnTo>
                      <a:pt x="542" y="13"/>
                    </a:lnTo>
                    <a:lnTo>
                      <a:pt x="535" y="11"/>
                    </a:lnTo>
                    <a:lnTo>
                      <a:pt x="546" y="1"/>
                    </a:lnTo>
                    <a:lnTo>
                      <a:pt x="563" y="1"/>
                    </a:lnTo>
                    <a:lnTo>
                      <a:pt x="581" y="0"/>
                    </a:lnTo>
                    <a:lnTo>
                      <a:pt x="616" y="11"/>
                    </a:lnTo>
                    <a:lnTo>
                      <a:pt x="630" y="23"/>
                    </a:lnTo>
                    <a:lnTo>
                      <a:pt x="645" y="35"/>
                    </a:lnTo>
                    <a:lnTo>
                      <a:pt x="659" y="47"/>
                    </a:lnTo>
                    <a:lnTo>
                      <a:pt x="673" y="59"/>
                    </a:lnTo>
                    <a:lnTo>
                      <a:pt x="689" y="66"/>
                    </a:lnTo>
                    <a:lnTo>
                      <a:pt x="714" y="73"/>
                    </a:lnTo>
                    <a:lnTo>
                      <a:pt x="729" y="79"/>
                    </a:lnTo>
                    <a:lnTo>
                      <a:pt x="747" y="98"/>
                    </a:lnTo>
                    <a:lnTo>
                      <a:pt x="768" y="95"/>
                    </a:lnTo>
                    <a:lnTo>
                      <a:pt x="790" y="88"/>
                    </a:lnTo>
                    <a:lnTo>
                      <a:pt x="799" y="102"/>
                    </a:lnTo>
                    <a:lnTo>
                      <a:pt x="802" y="123"/>
                    </a:lnTo>
                    <a:lnTo>
                      <a:pt x="804" y="144"/>
                    </a:lnTo>
                    <a:lnTo>
                      <a:pt x="784" y="142"/>
                    </a:lnTo>
                    <a:lnTo>
                      <a:pt x="782" y="151"/>
                    </a:lnTo>
                    <a:lnTo>
                      <a:pt x="792" y="166"/>
                    </a:lnTo>
                    <a:lnTo>
                      <a:pt x="802" y="181"/>
                    </a:lnTo>
                    <a:lnTo>
                      <a:pt x="796" y="186"/>
                    </a:lnTo>
                    <a:lnTo>
                      <a:pt x="800" y="190"/>
                    </a:lnTo>
                    <a:lnTo>
                      <a:pt x="783" y="180"/>
                    </a:lnTo>
                    <a:lnTo>
                      <a:pt x="782" y="190"/>
                    </a:lnTo>
                    <a:lnTo>
                      <a:pt x="773" y="198"/>
                    </a:lnTo>
                    <a:lnTo>
                      <a:pt x="768" y="199"/>
                    </a:lnTo>
                    <a:lnTo>
                      <a:pt x="774" y="209"/>
                    </a:lnTo>
                    <a:lnTo>
                      <a:pt x="757" y="203"/>
                    </a:lnTo>
                    <a:lnTo>
                      <a:pt x="751" y="207"/>
                    </a:lnTo>
                    <a:lnTo>
                      <a:pt x="742" y="221"/>
                    </a:lnTo>
                    <a:lnTo>
                      <a:pt x="734" y="232"/>
                    </a:lnTo>
                    <a:lnTo>
                      <a:pt x="726" y="236"/>
                    </a:lnTo>
                    <a:lnTo>
                      <a:pt x="717" y="243"/>
                    </a:lnTo>
                    <a:lnTo>
                      <a:pt x="707" y="250"/>
                    </a:lnTo>
                    <a:lnTo>
                      <a:pt x="696" y="254"/>
                    </a:lnTo>
                    <a:lnTo>
                      <a:pt x="702" y="244"/>
                    </a:lnTo>
                    <a:lnTo>
                      <a:pt x="693" y="241"/>
                    </a:lnTo>
                    <a:lnTo>
                      <a:pt x="696" y="222"/>
                    </a:lnTo>
                    <a:lnTo>
                      <a:pt x="687" y="218"/>
                    </a:lnTo>
                    <a:lnTo>
                      <a:pt x="678" y="220"/>
                    </a:lnTo>
                    <a:lnTo>
                      <a:pt x="671" y="232"/>
                    </a:lnTo>
                    <a:lnTo>
                      <a:pt x="664" y="243"/>
                    </a:lnTo>
                    <a:lnTo>
                      <a:pt x="653" y="250"/>
                    </a:lnTo>
                    <a:lnTo>
                      <a:pt x="646" y="251"/>
                    </a:lnTo>
                    <a:lnTo>
                      <a:pt x="651" y="263"/>
                    </a:lnTo>
                    <a:lnTo>
                      <a:pt x="671" y="268"/>
                    </a:lnTo>
                    <a:lnTo>
                      <a:pt x="679" y="283"/>
                    </a:lnTo>
                    <a:lnTo>
                      <a:pt x="690" y="280"/>
                    </a:lnTo>
                    <a:lnTo>
                      <a:pt x="702" y="272"/>
                    </a:lnTo>
                    <a:lnTo>
                      <a:pt x="722" y="279"/>
                    </a:lnTo>
                    <a:lnTo>
                      <a:pt x="730" y="280"/>
                    </a:lnTo>
                    <a:lnTo>
                      <a:pt x="730" y="289"/>
                    </a:lnTo>
                    <a:lnTo>
                      <a:pt x="723" y="288"/>
                    </a:lnTo>
                    <a:lnTo>
                      <a:pt x="713" y="295"/>
                    </a:lnTo>
                    <a:lnTo>
                      <a:pt x="706" y="302"/>
                    </a:lnTo>
                    <a:lnTo>
                      <a:pt x="704" y="308"/>
                    </a:lnTo>
                    <a:lnTo>
                      <a:pt x="701" y="327"/>
                    </a:lnTo>
                    <a:lnTo>
                      <a:pt x="723" y="340"/>
                    </a:lnTo>
                    <a:lnTo>
                      <a:pt x="734" y="353"/>
                    </a:lnTo>
                    <a:lnTo>
                      <a:pt x="744" y="366"/>
                    </a:lnTo>
                    <a:lnTo>
                      <a:pt x="760" y="382"/>
                    </a:lnTo>
                    <a:lnTo>
                      <a:pt x="737" y="374"/>
                    </a:lnTo>
                    <a:lnTo>
                      <a:pt x="737" y="376"/>
                    </a:lnTo>
                    <a:lnTo>
                      <a:pt x="751" y="385"/>
                    </a:lnTo>
                    <a:lnTo>
                      <a:pt x="766" y="394"/>
                    </a:lnTo>
                    <a:lnTo>
                      <a:pt x="751" y="404"/>
                    </a:lnTo>
                    <a:lnTo>
                      <a:pt x="747" y="407"/>
                    </a:lnTo>
                    <a:lnTo>
                      <a:pt x="756" y="408"/>
                    </a:lnTo>
                    <a:lnTo>
                      <a:pt x="764" y="408"/>
                    </a:lnTo>
                    <a:lnTo>
                      <a:pt x="775" y="414"/>
                    </a:lnTo>
                    <a:lnTo>
                      <a:pt x="770" y="421"/>
                    </a:lnTo>
                    <a:lnTo>
                      <a:pt x="775" y="421"/>
                    </a:lnTo>
                    <a:lnTo>
                      <a:pt x="774" y="425"/>
                    </a:lnTo>
                    <a:lnTo>
                      <a:pt x="770" y="428"/>
                    </a:lnTo>
                    <a:lnTo>
                      <a:pt x="772" y="430"/>
                    </a:lnTo>
                    <a:lnTo>
                      <a:pt x="772" y="434"/>
                    </a:lnTo>
                    <a:lnTo>
                      <a:pt x="770" y="434"/>
                    </a:lnTo>
                    <a:lnTo>
                      <a:pt x="774" y="441"/>
                    </a:lnTo>
                    <a:lnTo>
                      <a:pt x="771" y="442"/>
                    </a:lnTo>
                    <a:lnTo>
                      <a:pt x="762" y="447"/>
                    </a:lnTo>
                    <a:lnTo>
                      <a:pt x="766" y="452"/>
                    </a:lnTo>
                    <a:lnTo>
                      <a:pt x="762" y="461"/>
                    </a:lnTo>
                    <a:lnTo>
                      <a:pt x="758" y="473"/>
                    </a:lnTo>
                    <a:lnTo>
                      <a:pt x="756" y="474"/>
                    </a:lnTo>
                    <a:lnTo>
                      <a:pt x="759" y="477"/>
                    </a:lnTo>
                    <a:lnTo>
                      <a:pt x="751" y="482"/>
                    </a:lnTo>
                    <a:lnTo>
                      <a:pt x="750" y="481"/>
                    </a:lnTo>
                    <a:lnTo>
                      <a:pt x="758" y="484"/>
                    </a:lnTo>
                    <a:lnTo>
                      <a:pt x="758" y="493"/>
                    </a:lnTo>
                    <a:lnTo>
                      <a:pt x="755" y="492"/>
                    </a:lnTo>
                    <a:lnTo>
                      <a:pt x="753" y="496"/>
                    </a:lnTo>
                    <a:lnTo>
                      <a:pt x="751" y="499"/>
                    </a:lnTo>
                    <a:lnTo>
                      <a:pt x="749" y="502"/>
                    </a:lnTo>
                    <a:lnTo>
                      <a:pt x="748" y="508"/>
                    </a:lnTo>
                    <a:lnTo>
                      <a:pt x="740" y="509"/>
                    </a:lnTo>
                    <a:lnTo>
                      <a:pt x="738" y="511"/>
                    </a:lnTo>
                    <a:lnTo>
                      <a:pt x="739" y="516"/>
                    </a:lnTo>
                    <a:lnTo>
                      <a:pt x="735" y="521"/>
                    </a:lnTo>
                    <a:lnTo>
                      <a:pt x="723" y="530"/>
                    </a:lnTo>
                    <a:lnTo>
                      <a:pt x="724" y="532"/>
                    </a:lnTo>
                    <a:lnTo>
                      <a:pt x="718" y="537"/>
                    </a:lnTo>
                    <a:lnTo>
                      <a:pt x="708" y="539"/>
                    </a:lnTo>
                    <a:lnTo>
                      <a:pt x="707" y="539"/>
                    </a:lnTo>
                    <a:lnTo>
                      <a:pt x="705" y="541"/>
                    </a:lnTo>
                    <a:lnTo>
                      <a:pt x="698" y="542"/>
                    </a:lnTo>
                    <a:lnTo>
                      <a:pt x="695" y="541"/>
                    </a:lnTo>
                    <a:lnTo>
                      <a:pt x="691" y="544"/>
                    </a:lnTo>
                    <a:lnTo>
                      <a:pt x="690" y="547"/>
                    </a:lnTo>
                    <a:lnTo>
                      <a:pt x="684" y="546"/>
                    </a:lnTo>
                    <a:lnTo>
                      <a:pt x="676" y="535"/>
                    </a:lnTo>
                    <a:lnTo>
                      <a:pt x="673" y="539"/>
                    </a:lnTo>
                    <a:lnTo>
                      <a:pt x="676" y="551"/>
                    </a:lnTo>
                    <a:lnTo>
                      <a:pt x="672" y="547"/>
                    </a:lnTo>
                    <a:lnTo>
                      <a:pt x="673" y="553"/>
                    </a:lnTo>
                    <a:lnTo>
                      <a:pt x="670" y="552"/>
                    </a:lnTo>
                    <a:lnTo>
                      <a:pt x="664" y="559"/>
                    </a:lnTo>
                    <a:lnTo>
                      <a:pt x="660" y="554"/>
                    </a:lnTo>
                    <a:lnTo>
                      <a:pt x="659" y="558"/>
                    </a:lnTo>
                    <a:lnTo>
                      <a:pt x="654" y="558"/>
                    </a:lnTo>
                    <a:lnTo>
                      <a:pt x="645" y="563"/>
                    </a:lnTo>
                    <a:lnTo>
                      <a:pt x="637" y="565"/>
                    </a:lnTo>
                    <a:lnTo>
                      <a:pt x="634" y="566"/>
                    </a:lnTo>
                    <a:lnTo>
                      <a:pt x="632" y="576"/>
                    </a:lnTo>
                    <a:lnTo>
                      <a:pt x="636" y="585"/>
                    </a:lnTo>
                    <a:lnTo>
                      <a:pt x="628" y="583"/>
                    </a:lnTo>
                    <a:lnTo>
                      <a:pt x="623" y="565"/>
                    </a:lnTo>
                    <a:lnTo>
                      <a:pt x="618" y="562"/>
                    </a:lnTo>
                    <a:lnTo>
                      <a:pt x="612" y="562"/>
                    </a:lnTo>
                    <a:lnTo>
                      <a:pt x="607" y="560"/>
                    </a:lnTo>
                    <a:lnTo>
                      <a:pt x="601" y="558"/>
                    </a:lnTo>
                    <a:lnTo>
                      <a:pt x="599" y="560"/>
                    </a:lnTo>
                    <a:lnTo>
                      <a:pt x="594" y="562"/>
                    </a:lnTo>
                    <a:lnTo>
                      <a:pt x="579" y="555"/>
                    </a:lnTo>
                    <a:lnTo>
                      <a:pt x="572" y="551"/>
                    </a:lnTo>
                    <a:lnTo>
                      <a:pt x="570" y="539"/>
                    </a:lnTo>
                    <a:lnTo>
                      <a:pt x="551" y="533"/>
                    </a:lnTo>
                    <a:lnTo>
                      <a:pt x="544" y="532"/>
                    </a:lnTo>
                    <a:lnTo>
                      <a:pt x="535" y="542"/>
                    </a:lnTo>
                    <a:lnTo>
                      <a:pt x="529" y="542"/>
                    </a:lnTo>
                    <a:lnTo>
                      <a:pt x="527" y="543"/>
                    </a:lnTo>
                    <a:lnTo>
                      <a:pt x="522" y="542"/>
                    </a:lnTo>
                    <a:lnTo>
                      <a:pt x="517" y="543"/>
                    </a:lnTo>
                    <a:lnTo>
                      <a:pt x="514" y="546"/>
                    </a:lnTo>
                    <a:lnTo>
                      <a:pt x="505" y="543"/>
                    </a:lnTo>
                    <a:lnTo>
                      <a:pt x="502" y="547"/>
                    </a:lnTo>
                    <a:lnTo>
                      <a:pt x="494" y="548"/>
                    </a:lnTo>
                    <a:lnTo>
                      <a:pt x="498" y="569"/>
                    </a:lnTo>
                    <a:lnTo>
                      <a:pt x="491" y="565"/>
                    </a:lnTo>
                    <a:lnTo>
                      <a:pt x="488" y="562"/>
                    </a:lnTo>
                    <a:lnTo>
                      <a:pt x="484" y="560"/>
                    </a:lnTo>
                    <a:lnTo>
                      <a:pt x="473" y="563"/>
                    </a:lnTo>
                    <a:lnTo>
                      <a:pt x="466" y="553"/>
                    </a:lnTo>
                    <a:lnTo>
                      <a:pt x="458" y="550"/>
                    </a:lnTo>
                    <a:lnTo>
                      <a:pt x="460" y="535"/>
                    </a:lnTo>
                    <a:lnTo>
                      <a:pt x="448" y="530"/>
                    </a:lnTo>
                    <a:lnTo>
                      <a:pt x="444" y="519"/>
                    </a:lnTo>
                    <a:lnTo>
                      <a:pt x="443" y="517"/>
                    </a:lnTo>
                    <a:lnTo>
                      <a:pt x="427" y="519"/>
                    </a:lnTo>
                    <a:lnTo>
                      <a:pt x="427" y="510"/>
                    </a:lnTo>
                    <a:lnTo>
                      <a:pt x="426" y="503"/>
                    </a:lnTo>
                    <a:lnTo>
                      <a:pt x="433" y="491"/>
                    </a:lnTo>
                    <a:lnTo>
                      <a:pt x="436" y="483"/>
                    </a:lnTo>
                    <a:lnTo>
                      <a:pt x="432" y="469"/>
                    </a:lnTo>
                    <a:lnTo>
                      <a:pt x="429" y="454"/>
                    </a:lnTo>
                    <a:lnTo>
                      <a:pt x="422" y="451"/>
                    </a:lnTo>
                    <a:lnTo>
                      <a:pt x="409" y="438"/>
                    </a:lnTo>
                    <a:lnTo>
                      <a:pt x="407" y="443"/>
                    </a:lnTo>
                    <a:lnTo>
                      <a:pt x="390" y="438"/>
                    </a:lnTo>
                    <a:lnTo>
                      <a:pt x="392" y="430"/>
                    </a:lnTo>
                    <a:lnTo>
                      <a:pt x="386" y="428"/>
                    </a:lnTo>
                    <a:lnTo>
                      <a:pt x="387" y="426"/>
                    </a:lnTo>
                    <a:lnTo>
                      <a:pt x="381" y="423"/>
                    </a:lnTo>
                    <a:lnTo>
                      <a:pt x="372" y="428"/>
                    </a:lnTo>
                    <a:lnTo>
                      <a:pt x="359" y="426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41" name="Group 682"/>
            <p:cNvGrpSpPr>
              <a:grpSpLocks/>
            </p:cNvGrpSpPr>
            <p:nvPr/>
          </p:nvGrpSpPr>
          <p:grpSpPr bwMode="auto">
            <a:xfrm>
              <a:off x="7032297" y="3248401"/>
              <a:ext cx="60184" cy="50521"/>
              <a:chOff x="4450" y="2174"/>
              <a:chExt cx="36" cy="30"/>
            </a:xfrm>
            <a:solidFill>
              <a:srgbClr val="FFFFFF"/>
            </a:solidFill>
            <a:effectLst/>
          </p:grpSpPr>
          <p:sp>
            <p:nvSpPr>
              <p:cNvPr id="6883" name="Freeform 683"/>
              <p:cNvSpPr>
                <a:spLocks/>
              </p:cNvSpPr>
              <p:nvPr/>
            </p:nvSpPr>
            <p:spPr bwMode="auto">
              <a:xfrm>
                <a:off x="4450" y="2174"/>
                <a:ext cx="36" cy="30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10" y="2"/>
                  </a:cxn>
                  <a:cxn ang="0">
                    <a:pos x="0" y="10"/>
                  </a:cxn>
                  <a:cxn ang="0">
                    <a:pos x="1" y="25"/>
                  </a:cxn>
                  <a:cxn ang="0">
                    <a:pos x="15" y="30"/>
                  </a:cxn>
                  <a:cxn ang="0">
                    <a:pos x="20" y="29"/>
                  </a:cxn>
                  <a:cxn ang="0">
                    <a:pos x="29" y="18"/>
                  </a:cxn>
                  <a:cxn ang="0">
                    <a:pos x="36" y="6"/>
                  </a:cxn>
                  <a:cxn ang="0">
                    <a:pos x="34" y="0"/>
                  </a:cxn>
                  <a:cxn ang="0">
                    <a:pos x="28" y="0"/>
                  </a:cxn>
                </a:cxnLst>
                <a:rect l="0" t="0" r="r" b="b"/>
                <a:pathLst>
                  <a:path w="36" h="30">
                    <a:moveTo>
                      <a:pt x="28" y="0"/>
                    </a:moveTo>
                    <a:lnTo>
                      <a:pt x="10" y="2"/>
                    </a:lnTo>
                    <a:lnTo>
                      <a:pt x="0" y="10"/>
                    </a:lnTo>
                    <a:lnTo>
                      <a:pt x="1" y="25"/>
                    </a:lnTo>
                    <a:lnTo>
                      <a:pt x="15" y="30"/>
                    </a:lnTo>
                    <a:lnTo>
                      <a:pt x="20" y="29"/>
                    </a:lnTo>
                    <a:lnTo>
                      <a:pt x="29" y="18"/>
                    </a:lnTo>
                    <a:lnTo>
                      <a:pt x="36" y="6"/>
                    </a:lnTo>
                    <a:lnTo>
                      <a:pt x="34" y="0"/>
                    </a:lnTo>
                    <a:lnTo>
                      <a:pt x="28" y="0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84" name="Freeform 684"/>
              <p:cNvSpPr>
                <a:spLocks/>
              </p:cNvSpPr>
              <p:nvPr/>
            </p:nvSpPr>
            <p:spPr bwMode="auto">
              <a:xfrm>
                <a:off x="4450" y="2174"/>
                <a:ext cx="36" cy="30"/>
              </a:xfrm>
              <a:custGeom>
                <a:avLst/>
                <a:gdLst/>
                <a:ahLst/>
                <a:cxnLst>
                  <a:cxn ang="0">
                    <a:pos x="28" y="0"/>
                  </a:cxn>
                  <a:cxn ang="0">
                    <a:pos x="10" y="2"/>
                  </a:cxn>
                  <a:cxn ang="0">
                    <a:pos x="0" y="10"/>
                  </a:cxn>
                  <a:cxn ang="0">
                    <a:pos x="1" y="25"/>
                  </a:cxn>
                  <a:cxn ang="0">
                    <a:pos x="15" y="30"/>
                  </a:cxn>
                  <a:cxn ang="0">
                    <a:pos x="20" y="29"/>
                  </a:cxn>
                  <a:cxn ang="0">
                    <a:pos x="29" y="18"/>
                  </a:cxn>
                  <a:cxn ang="0">
                    <a:pos x="36" y="6"/>
                  </a:cxn>
                  <a:cxn ang="0">
                    <a:pos x="34" y="0"/>
                  </a:cxn>
                  <a:cxn ang="0">
                    <a:pos x="28" y="0"/>
                  </a:cxn>
                </a:cxnLst>
                <a:rect l="0" t="0" r="r" b="b"/>
                <a:pathLst>
                  <a:path w="36" h="30">
                    <a:moveTo>
                      <a:pt x="28" y="0"/>
                    </a:moveTo>
                    <a:lnTo>
                      <a:pt x="10" y="2"/>
                    </a:lnTo>
                    <a:lnTo>
                      <a:pt x="0" y="10"/>
                    </a:lnTo>
                    <a:lnTo>
                      <a:pt x="1" y="25"/>
                    </a:lnTo>
                    <a:lnTo>
                      <a:pt x="15" y="30"/>
                    </a:lnTo>
                    <a:lnTo>
                      <a:pt x="20" y="29"/>
                    </a:lnTo>
                    <a:lnTo>
                      <a:pt x="29" y="18"/>
                    </a:lnTo>
                    <a:lnTo>
                      <a:pt x="36" y="6"/>
                    </a:lnTo>
                    <a:lnTo>
                      <a:pt x="34" y="0"/>
                    </a:lnTo>
                    <a:lnTo>
                      <a:pt x="28" y="0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44" name="Group 691"/>
            <p:cNvGrpSpPr>
              <a:grpSpLocks/>
            </p:cNvGrpSpPr>
            <p:nvPr/>
          </p:nvGrpSpPr>
          <p:grpSpPr bwMode="auto">
            <a:xfrm>
              <a:off x="7453584" y="2837408"/>
              <a:ext cx="65916" cy="80560"/>
              <a:chOff x="4703" y="1925"/>
              <a:chExt cx="40" cy="49"/>
            </a:xfrm>
            <a:solidFill>
              <a:srgbClr val="FFFFFF"/>
            </a:solidFill>
            <a:effectLst/>
          </p:grpSpPr>
          <p:sp>
            <p:nvSpPr>
              <p:cNvPr id="6886" name="Freeform 692"/>
              <p:cNvSpPr>
                <a:spLocks/>
              </p:cNvSpPr>
              <p:nvPr/>
            </p:nvSpPr>
            <p:spPr bwMode="auto">
              <a:xfrm>
                <a:off x="4703" y="1925"/>
                <a:ext cx="40" cy="49"/>
              </a:xfrm>
              <a:custGeom>
                <a:avLst/>
                <a:gdLst/>
                <a:ahLst/>
                <a:cxnLst>
                  <a:cxn ang="0">
                    <a:pos x="40" y="17"/>
                  </a:cxn>
                  <a:cxn ang="0">
                    <a:pos x="39" y="29"/>
                  </a:cxn>
                  <a:cxn ang="0">
                    <a:pos x="38" y="42"/>
                  </a:cxn>
                  <a:cxn ang="0">
                    <a:pos x="33" y="49"/>
                  </a:cxn>
                  <a:cxn ang="0">
                    <a:pos x="27" y="38"/>
                  </a:cxn>
                  <a:cxn ang="0">
                    <a:pos x="29" y="47"/>
                  </a:cxn>
                  <a:cxn ang="0">
                    <a:pos x="24" y="42"/>
                  </a:cxn>
                  <a:cxn ang="0">
                    <a:pos x="20" y="29"/>
                  </a:cxn>
                  <a:cxn ang="0">
                    <a:pos x="20" y="22"/>
                  </a:cxn>
                  <a:cxn ang="0">
                    <a:pos x="9" y="14"/>
                  </a:cxn>
                  <a:cxn ang="0">
                    <a:pos x="13" y="23"/>
                  </a:cxn>
                  <a:cxn ang="0">
                    <a:pos x="8" y="23"/>
                  </a:cxn>
                  <a:cxn ang="0">
                    <a:pos x="6" y="16"/>
                  </a:cxn>
                  <a:cxn ang="0">
                    <a:pos x="7" y="16"/>
                  </a:cxn>
                  <a:cxn ang="0">
                    <a:pos x="0" y="10"/>
                  </a:cxn>
                  <a:cxn ang="0">
                    <a:pos x="17" y="0"/>
                  </a:cxn>
                  <a:cxn ang="0">
                    <a:pos x="27" y="5"/>
                  </a:cxn>
                  <a:cxn ang="0">
                    <a:pos x="31" y="9"/>
                  </a:cxn>
                  <a:cxn ang="0">
                    <a:pos x="32" y="11"/>
                  </a:cxn>
                  <a:cxn ang="0">
                    <a:pos x="40" y="17"/>
                  </a:cxn>
                </a:cxnLst>
                <a:rect l="0" t="0" r="r" b="b"/>
                <a:pathLst>
                  <a:path w="40" h="49">
                    <a:moveTo>
                      <a:pt x="40" y="17"/>
                    </a:moveTo>
                    <a:lnTo>
                      <a:pt x="39" y="29"/>
                    </a:lnTo>
                    <a:lnTo>
                      <a:pt x="38" y="42"/>
                    </a:lnTo>
                    <a:lnTo>
                      <a:pt x="33" y="49"/>
                    </a:lnTo>
                    <a:lnTo>
                      <a:pt x="27" y="38"/>
                    </a:lnTo>
                    <a:lnTo>
                      <a:pt x="29" y="47"/>
                    </a:lnTo>
                    <a:lnTo>
                      <a:pt x="24" y="42"/>
                    </a:lnTo>
                    <a:lnTo>
                      <a:pt x="20" y="29"/>
                    </a:lnTo>
                    <a:lnTo>
                      <a:pt x="20" y="22"/>
                    </a:lnTo>
                    <a:lnTo>
                      <a:pt x="9" y="14"/>
                    </a:lnTo>
                    <a:lnTo>
                      <a:pt x="13" y="23"/>
                    </a:lnTo>
                    <a:lnTo>
                      <a:pt x="8" y="23"/>
                    </a:lnTo>
                    <a:lnTo>
                      <a:pt x="6" y="16"/>
                    </a:lnTo>
                    <a:lnTo>
                      <a:pt x="7" y="16"/>
                    </a:lnTo>
                    <a:lnTo>
                      <a:pt x="0" y="10"/>
                    </a:lnTo>
                    <a:lnTo>
                      <a:pt x="17" y="0"/>
                    </a:lnTo>
                    <a:lnTo>
                      <a:pt x="27" y="5"/>
                    </a:lnTo>
                    <a:lnTo>
                      <a:pt x="31" y="9"/>
                    </a:lnTo>
                    <a:lnTo>
                      <a:pt x="32" y="11"/>
                    </a:lnTo>
                    <a:lnTo>
                      <a:pt x="40" y="1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87" name="Freeform 693"/>
              <p:cNvSpPr>
                <a:spLocks/>
              </p:cNvSpPr>
              <p:nvPr/>
            </p:nvSpPr>
            <p:spPr bwMode="auto">
              <a:xfrm>
                <a:off x="4703" y="1925"/>
                <a:ext cx="40" cy="49"/>
              </a:xfrm>
              <a:custGeom>
                <a:avLst/>
                <a:gdLst/>
                <a:ahLst/>
                <a:cxnLst>
                  <a:cxn ang="0">
                    <a:pos x="40" y="17"/>
                  </a:cxn>
                  <a:cxn ang="0">
                    <a:pos x="39" y="29"/>
                  </a:cxn>
                  <a:cxn ang="0">
                    <a:pos x="38" y="42"/>
                  </a:cxn>
                  <a:cxn ang="0">
                    <a:pos x="33" y="49"/>
                  </a:cxn>
                  <a:cxn ang="0">
                    <a:pos x="27" y="38"/>
                  </a:cxn>
                  <a:cxn ang="0">
                    <a:pos x="29" y="47"/>
                  </a:cxn>
                  <a:cxn ang="0">
                    <a:pos x="24" y="42"/>
                  </a:cxn>
                  <a:cxn ang="0">
                    <a:pos x="20" y="29"/>
                  </a:cxn>
                  <a:cxn ang="0">
                    <a:pos x="20" y="22"/>
                  </a:cxn>
                  <a:cxn ang="0">
                    <a:pos x="9" y="14"/>
                  </a:cxn>
                  <a:cxn ang="0">
                    <a:pos x="13" y="23"/>
                  </a:cxn>
                  <a:cxn ang="0">
                    <a:pos x="8" y="23"/>
                  </a:cxn>
                  <a:cxn ang="0">
                    <a:pos x="6" y="16"/>
                  </a:cxn>
                  <a:cxn ang="0">
                    <a:pos x="7" y="16"/>
                  </a:cxn>
                  <a:cxn ang="0">
                    <a:pos x="0" y="10"/>
                  </a:cxn>
                  <a:cxn ang="0">
                    <a:pos x="17" y="0"/>
                  </a:cxn>
                  <a:cxn ang="0">
                    <a:pos x="27" y="5"/>
                  </a:cxn>
                  <a:cxn ang="0">
                    <a:pos x="31" y="9"/>
                  </a:cxn>
                  <a:cxn ang="0">
                    <a:pos x="32" y="11"/>
                  </a:cxn>
                  <a:cxn ang="0">
                    <a:pos x="40" y="17"/>
                  </a:cxn>
                </a:cxnLst>
                <a:rect l="0" t="0" r="r" b="b"/>
                <a:pathLst>
                  <a:path w="40" h="49">
                    <a:moveTo>
                      <a:pt x="40" y="17"/>
                    </a:moveTo>
                    <a:lnTo>
                      <a:pt x="39" y="29"/>
                    </a:lnTo>
                    <a:lnTo>
                      <a:pt x="38" y="42"/>
                    </a:lnTo>
                    <a:lnTo>
                      <a:pt x="33" y="49"/>
                    </a:lnTo>
                    <a:lnTo>
                      <a:pt x="27" y="38"/>
                    </a:lnTo>
                    <a:lnTo>
                      <a:pt x="29" y="47"/>
                    </a:lnTo>
                    <a:lnTo>
                      <a:pt x="24" y="42"/>
                    </a:lnTo>
                    <a:lnTo>
                      <a:pt x="20" y="29"/>
                    </a:lnTo>
                    <a:lnTo>
                      <a:pt x="20" y="22"/>
                    </a:lnTo>
                    <a:lnTo>
                      <a:pt x="9" y="14"/>
                    </a:lnTo>
                    <a:lnTo>
                      <a:pt x="13" y="23"/>
                    </a:lnTo>
                    <a:lnTo>
                      <a:pt x="8" y="23"/>
                    </a:lnTo>
                    <a:lnTo>
                      <a:pt x="6" y="16"/>
                    </a:lnTo>
                    <a:lnTo>
                      <a:pt x="7" y="16"/>
                    </a:lnTo>
                    <a:lnTo>
                      <a:pt x="0" y="10"/>
                    </a:lnTo>
                    <a:lnTo>
                      <a:pt x="17" y="0"/>
                    </a:lnTo>
                    <a:lnTo>
                      <a:pt x="27" y="5"/>
                    </a:lnTo>
                    <a:lnTo>
                      <a:pt x="31" y="9"/>
                    </a:lnTo>
                    <a:lnTo>
                      <a:pt x="32" y="11"/>
                    </a:lnTo>
                    <a:lnTo>
                      <a:pt x="40" y="1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47" name="Group 694"/>
            <p:cNvGrpSpPr>
              <a:grpSpLocks/>
            </p:cNvGrpSpPr>
            <p:nvPr/>
          </p:nvGrpSpPr>
          <p:grpSpPr bwMode="auto">
            <a:xfrm>
              <a:off x="7516633" y="2822389"/>
              <a:ext cx="57318" cy="47790"/>
              <a:chOff x="4741" y="1917"/>
              <a:chExt cx="35" cy="28"/>
            </a:xfrm>
            <a:solidFill>
              <a:srgbClr val="FFFFFF"/>
            </a:solidFill>
            <a:effectLst/>
          </p:grpSpPr>
          <p:sp>
            <p:nvSpPr>
              <p:cNvPr id="6889" name="Freeform 695"/>
              <p:cNvSpPr>
                <a:spLocks/>
              </p:cNvSpPr>
              <p:nvPr/>
            </p:nvSpPr>
            <p:spPr bwMode="auto">
              <a:xfrm>
                <a:off x="4741" y="1917"/>
                <a:ext cx="35" cy="28"/>
              </a:xfrm>
              <a:custGeom>
                <a:avLst/>
                <a:gdLst/>
                <a:ahLst/>
                <a:cxnLst>
                  <a:cxn ang="0">
                    <a:pos x="28" y="18"/>
                  </a:cxn>
                  <a:cxn ang="0">
                    <a:pos x="17" y="18"/>
                  </a:cxn>
                  <a:cxn ang="0">
                    <a:pos x="15" y="28"/>
                  </a:cxn>
                  <a:cxn ang="0">
                    <a:pos x="7" y="21"/>
                  </a:cxn>
                  <a:cxn ang="0">
                    <a:pos x="2" y="16"/>
                  </a:cxn>
                  <a:cxn ang="0">
                    <a:pos x="0" y="17"/>
                  </a:cxn>
                  <a:cxn ang="0">
                    <a:pos x="9" y="6"/>
                  </a:cxn>
                  <a:cxn ang="0">
                    <a:pos x="17" y="4"/>
                  </a:cxn>
                  <a:cxn ang="0">
                    <a:pos x="25" y="0"/>
                  </a:cxn>
                  <a:cxn ang="0">
                    <a:pos x="32" y="4"/>
                  </a:cxn>
                  <a:cxn ang="0">
                    <a:pos x="35" y="9"/>
                  </a:cxn>
                  <a:cxn ang="0">
                    <a:pos x="28" y="18"/>
                  </a:cxn>
                </a:cxnLst>
                <a:rect l="0" t="0" r="r" b="b"/>
                <a:pathLst>
                  <a:path w="35" h="28">
                    <a:moveTo>
                      <a:pt x="28" y="18"/>
                    </a:moveTo>
                    <a:lnTo>
                      <a:pt x="17" y="18"/>
                    </a:lnTo>
                    <a:lnTo>
                      <a:pt x="15" y="28"/>
                    </a:lnTo>
                    <a:lnTo>
                      <a:pt x="7" y="21"/>
                    </a:lnTo>
                    <a:lnTo>
                      <a:pt x="2" y="16"/>
                    </a:lnTo>
                    <a:lnTo>
                      <a:pt x="0" y="17"/>
                    </a:lnTo>
                    <a:lnTo>
                      <a:pt x="9" y="6"/>
                    </a:lnTo>
                    <a:lnTo>
                      <a:pt x="17" y="4"/>
                    </a:lnTo>
                    <a:lnTo>
                      <a:pt x="25" y="0"/>
                    </a:lnTo>
                    <a:lnTo>
                      <a:pt x="32" y="4"/>
                    </a:lnTo>
                    <a:lnTo>
                      <a:pt x="35" y="9"/>
                    </a:lnTo>
                    <a:lnTo>
                      <a:pt x="28" y="18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90" name="Freeform 696"/>
              <p:cNvSpPr>
                <a:spLocks/>
              </p:cNvSpPr>
              <p:nvPr/>
            </p:nvSpPr>
            <p:spPr bwMode="auto">
              <a:xfrm>
                <a:off x="4741" y="1917"/>
                <a:ext cx="35" cy="28"/>
              </a:xfrm>
              <a:custGeom>
                <a:avLst/>
                <a:gdLst/>
                <a:ahLst/>
                <a:cxnLst>
                  <a:cxn ang="0">
                    <a:pos x="28" y="18"/>
                  </a:cxn>
                  <a:cxn ang="0">
                    <a:pos x="17" y="18"/>
                  </a:cxn>
                  <a:cxn ang="0">
                    <a:pos x="15" y="28"/>
                  </a:cxn>
                  <a:cxn ang="0">
                    <a:pos x="7" y="21"/>
                  </a:cxn>
                  <a:cxn ang="0">
                    <a:pos x="2" y="16"/>
                  </a:cxn>
                  <a:cxn ang="0">
                    <a:pos x="0" y="17"/>
                  </a:cxn>
                  <a:cxn ang="0">
                    <a:pos x="9" y="6"/>
                  </a:cxn>
                  <a:cxn ang="0">
                    <a:pos x="17" y="4"/>
                  </a:cxn>
                  <a:cxn ang="0">
                    <a:pos x="25" y="0"/>
                  </a:cxn>
                  <a:cxn ang="0">
                    <a:pos x="32" y="4"/>
                  </a:cxn>
                  <a:cxn ang="0">
                    <a:pos x="35" y="9"/>
                  </a:cxn>
                  <a:cxn ang="0">
                    <a:pos x="28" y="18"/>
                  </a:cxn>
                </a:cxnLst>
                <a:rect l="0" t="0" r="r" b="b"/>
                <a:pathLst>
                  <a:path w="35" h="28">
                    <a:moveTo>
                      <a:pt x="28" y="18"/>
                    </a:moveTo>
                    <a:lnTo>
                      <a:pt x="17" y="18"/>
                    </a:lnTo>
                    <a:lnTo>
                      <a:pt x="15" y="28"/>
                    </a:lnTo>
                    <a:lnTo>
                      <a:pt x="7" y="21"/>
                    </a:lnTo>
                    <a:lnTo>
                      <a:pt x="2" y="16"/>
                    </a:lnTo>
                    <a:lnTo>
                      <a:pt x="0" y="17"/>
                    </a:lnTo>
                    <a:lnTo>
                      <a:pt x="9" y="6"/>
                    </a:lnTo>
                    <a:lnTo>
                      <a:pt x="17" y="4"/>
                    </a:lnTo>
                    <a:lnTo>
                      <a:pt x="25" y="0"/>
                    </a:lnTo>
                    <a:lnTo>
                      <a:pt x="32" y="4"/>
                    </a:lnTo>
                    <a:lnTo>
                      <a:pt x="35" y="9"/>
                    </a:lnTo>
                    <a:lnTo>
                      <a:pt x="28" y="18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50" name="Group 697"/>
            <p:cNvGrpSpPr>
              <a:grpSpLocks/>
            </p:cNvGrpSpPr>
            <p:nvPr/>
          </p:nvGrpSpPr>
          <p:grpSpPr bwMode="auto">
            <a:xfrm>
              <a:off x="7475078" y="2878371"/>
              <a:ext cx="5732" cy="2731"/>
              <a:chOff x="4716" y="1950"/>
              <a:chExt cx="4" cy="2"/>
            </a:xfrm>
            <a:solidFill>
              <a:srgbClr val="FFFFFF"/>
            </a:solidFill>
            <a:effectLst/>
          </p:grpSpPr>
          <p:sp>
            <p:nvSpPr>
              <p:cNvPr id="6892" name="Freeform 698"/>
              <p:cNvSpPr>
                <a:spLocks/>
              </p:cNvSpPr>
              <p:nvPr/>
            </p:nvSpPr>
            <p:spPr bwMode="auto">
              <a:xfrm>
                <a:off x="4716" y="1950"/>
                <a:ext cx="4" cy="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4" y="2"/>
                  </a:cxn>
                  <a:cxn ang="0">
                    <a:pos x="0" y="2"/>
                  </a:cxn>
                  <a:cxn ang="0">
                    <a:pos x="2" y="0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4" y="2"/>
                    </a:lnTo>
                    <a:lnTo>
                      <a:pt x="0" y="2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93" name="Freeform 699"/>
              <p:cNvSpPr>
                <a:spLocks/>
              </p:cNvSpPr>
              <p:nvPr/>
            </p:nvSpPr>
            <p:spPr bwMode="auto">
              <a:xfrm>
                <a:off x="4716" y="1950"/>
                <a:ext cx="4" cy="2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4" y="2"/>
                  </a:cxn>
                  <a:cxn ang="0">
                    <a:pos x="0" y="2"/>
                  </a:cxn>
                  <a:cxn ang="0">
                    <a:pos x="2" y="0"/>
                  </a:cxn>
                </a:cxnLst>
                <a:rect l="0" t="0" r="r" b="b"/>
                <a:pathLst>
                  <a:path w="4" h="2">
                    <a:moveTo>
                      <a:pt x="2" y="0"/>
                    </a:moveTo>
                    <a:lnTo>
                      <a:pt x="4" y="2"/>
                    </a:lnTo>
                    <a:lnTo>
                      <a:pt x="0" y="2"/>
                    </a:lnTo>
                    <a:lnTo>
                      <a:pt x="2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53" name="Group 700"/>
            <p:cNvGrpSpPr>
              <a:grpSpLocks/>
            </p:cNvGrpSpPr>
            <p:nvPr/>
          </p:nvGrpSpPr>
          <p:grpSpPr bwMode="auto">
            <a:xfrm>
              <a:off x="7234342" y="2568420"/>
              <a:ext cx="118935" cy="150197"/>
              <a:chOff x="4571" y="1763"/>
              <a:chExt cx="72" cy="91"/>
            </a:xfrm>
            <a:solidFill>
              <a:srgbClr val="FFFFFF"/>
            </a:solidFill>
            <a:effectLst/>
          </p:grpSpPr>
          <p:sp>
            <p:nvSpPr>
              <p:cNvPr id="6895" name="Freeform 701"/>
              <p:cNvSpPr>
                <a:spLocks/>
              </p:cNvSpPr>
              <p:nvPr/>
            </p:nvSpPr>
            <p:spPr bwMode="auto">
              <a:xfrm>
                <a:off x="4571" y="1763"/>
                <a:ext cx="72" cy="91"/>
              </a:xfrm>
              <a:custGeom>
                <a:avLst/>
                <a:gdLst/>
                <a:ahLst/>
                <a:cxnLst>
                  <a:cxn ang="0">
                    <a:pos x="18" y="61"/>
                  </a:cxn>
                  <a:cxn ang="0">
                    <a:pos x="9" y="59"/>
                  </a:cxn>
                  <a:cxn ang="0">
                    <a:pos x="0" y="52"/>
                  </a:cxn>
                  <a:cxn ang="0">
                    <a:pos x="9" y="41"/>
                  </a:cxn>
                  <a:cxn ang="0">
                    <a:pos x="18" y="26"/>
                  </a:cxn>
                  <a:cxn ang="0">
                    <a:pos x="23" y="23"/>
                  </a:cxn>
                  <a:cxn ang="0">
                    <a:pos x="41" y="29"/>
                  </a:cxn>
                  <a:cxn ang="0">
                    <a:pos x="34" y="19"/>
                  </a:cxn>
                  <a:cxn ang="0">
                    <a:pos x="40" y="18"/>
                  </a:cxn>
                  <a:cxn ang="0">
                    <a:pos x="49" y="10"/>
                  </a:cxn>
                  <a:cxn ang="0">
                    <a:pos x="50" y="0"/>
                  </a:cxn>
                  <a:cxn ang="0">
                    <a:pos x="66" y="10"/>
                  </a:cxn>
                  <a:cxn ang="0">
                    <a:pos x="70" y="12"/>
                  </a:cxn>
                  <a:cxn ang="0">
                    <a:pos x="61" y="22"/>
                  </a:cxn>
                  <a:cxn ang="0">
                    <a:pos x="68" y="38"/>
                  </a:cxn>
                  <a:cxn ang="0">
                    <a:pos x="59" y="49"/>
                  </a:cxn>
                  <a:cxn ang="0">
                    <a:pos x="51" y="60"/>
                  </a:cxn>
                  <a:cxn ang="0">
                    <a:pos x="54" y="68"/>
                  </a:cxn>
                  <a:cxn ang="0">
                    <a:pos x="72" y="78"/>
                  </a:cxn>
                  <a:cxn ang="0">
                    <a:pos x="65" y="82"/>
                  </a:cxn>
                  <a:cxn ang="0">
                    <a:pos x="53" y="88"/>
                  </a:cxn>
                  <a:cxn ang="0">
                    <a:pos x="53" y="91"/>
                  </a:cxn>
                  <a:cxn ang="0">
                    <a:pos x="39" y="89"/>
                  </a:cxn>
                  <a:cxn ang="0">
                    <a:pos x="34" y="91"/>
                  </a:cxn>
                  <a:cxn ang="0">
                    <a:pos x="28" y="88"/>
                  </a:cxn>
                  <a:cxn ang="0">
                    <a:pos x="22" y="86"/>
                  </a:cxn>
                  <a:cxn ang="0">
                    <a:pos x="25" y="77"/>
                  </a:cxn>
                  <a:cxn ang="0">
                    <a:pos x="28" y="76"/>
                  </a:cxn>
                  <a:cxn ang="0">
                    <a:pos x="21" y="72"/>
                  </a:cxn>
                  <a:cxn ang="0">
                    <a:pos x="18" y="61"/>
                  </a:cxn>
                </a:cxnLst>
                <a:rect l="0" t="0" r="r" b="b"/>
                <a:pathLst>
                  <a:path w="72" h="91">
                    <a:moveTo>
                      <a:pt x="18" y="61"/>
                    </a:moveTo>
                    <a:lnTo>
                      <a:pt x="9" y="59"/>
                    </a:lnTo>
                    <a:lnTo>
                      <a:pt x="0" y="52"/>
                    </a:lnTo>
                    <a:lnTo>
                      <a:pt x="9" y="41"/>
                    </a:lnTo>
                    <a:lnTo>
                      <a:pt x="18" y="26"/>
                    </a:lnTo>
                    <a:lnTo>
                      <a:pt x="23" y="23"/>
                    </a:lnTo>
                    <a:lnTo>
                      <a:pt x="41" y="29"/>
                    </a:lnTo>
                    <a:lnTo>
                      <a:pt x="34" y="19"/>
                    </a:lnTo>
                    <a:lnTo>
                      <a:pt x="40" y="18"/>
                    </a:lnTo>
                    <a:lnTo>
                      <a:pt x="49" y="10"/>
                    </a:lnTo>
                    <a:lnTo>
                      <a:pt x="50" y="0"/>
                    </a:lnTo>
                    <a:lnTo>
                      <a:pt x="66" y="10"/>
                    </a:lnTo>
                    <a:lnTo>
                      <a:pt x="70" y="12"/>
                    </a:lnTo>
                    <a:lnTo>
                      <a:pt x="61" y="22"/>
                    </a:lnTo>
                    <a:lnTo>
                      <a:pt x="68" y="38"/>
                    </a:lnTo>
                    <a:lnTo>
                      <a:pt x="59" y="49"/>
                    </a:lnTo>
                    <a:lnTo>
                      <a:pt x="51" y="60"/>
                    </a:lnTo>
                    <a:lnTo>
                      <a:pt x="54" y="68"/>
                    </a:lnTo>
                    <a:lnTo>
                      <a:pt x="72" y="78"/>
                    </a:lnTo>
                    <a:lnTo>
                      <a:pt x="65" y="82"/>
                    </a:lnTo>
                    <a:lnTo>
                      <a:pt x="53" y="88"/>
                    </a:lnTo>
                    <a:lnTo>
                      <a:pt x="53" y="91"/>
                    </a:lnTo>
                    <a:lnTo>
                      <a:pt x="39" y="89"/>
                    </a:lnTo>
                    <a:lnTo>
                      <a:pt x="34" y="91"/>
                    </a:lnTo>
                    <a:lnTo>
                      <a:pt x="28" y="88"/>
                    </a:lnTo>
                    <a:lnTo>
                      <a:pt x="22" y="86"/>
                    </a:lnTo>
                    <a:lnTo>
                      <a:pt x="25" y="77"/>
                    </a:lnTo>
                    <a:lnTo>
                      <a:pt x="28" y="76"/>
                    </a:lnTo>
                    <a:lnTo>
                      <a:pt x="21" y="72"/>
                    </a:lnTo>
                    <a:lnTo>
                      <a:pt x="18" y="61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96" name="Freeform 702"/>
              <p:cNvSpPr>
                <a:spLocks/>
              </p:cNvSpPr>
              <p:nvPr/>
            </p:nvSpPr>
            <p:spPr bwMode="auto">
              <a:xfrm>
                <a:off x="4571" y="1763"/>
                <a:ext cx="72" cy="91"/>
              </a:xfrm>
              <a:custGeom>
                <a:avLst/>
                <a:gdLst/>
                <a:ahLst/>
                <a:cxnLst>
                  <a:cxn ang="0">
                    <a:pos x="18" y="61"/>
                  </a:cxn>
                  <a:cxn ang="0">
                    <a:pos x="9" y="59"/>
                  </a:cxn>
                  <a:cxn ang="0">
                    <a:pos x="0" y="52"/>
                  </a:cxn>
                  <a:cxn ang="0">
                    <a:pos x="9" y="41"/>
                  </a:cxn>
                  <a:cxn ang="0">
                    <a:pos x="18" y="26"/>
                  </a:cxn>
                  <a:cxn ang="0">
                    <a:pos x="23" y="23"/>
                  </a:cxn>
                  <a:cxn ang="0">
                    <a:pos x="41" y="29"/>
                  </a:cxn>
                  <a:cxn ang="0">
                    <a:pos x="34" y="19"/>
                  </a:cxn>
                  <a:cxn ang="0">
                    <a:pos x="40" y="18"/>
                  </a:cxn>
                  <a:cxn ang="0">
                    <a:pos x="49" y="10"/>
                  </a:cxn>
                  <a:cxn ang="0">
                    <a:pos x="50" y="0"/>
                  </a:cxn>
                  <a:cxn ang="0">
                    <a:pos x="66" y="10"/>
                  </a:cxn>
                  <a:cxn ang="0">
                    <a:pos x="70" y="12"/>
                  </a:cxn>
                  <a:cxn ang="0">
                    <a:pos x="61" y="22"/>
                  </a:cxn>
                  <a:cxn ang="0">
                    <a:pos x="68" y="38"/>
                  </a:cxn>
                  <a:cxn ang="0">
                    <a:pos x="59" y="49"/>
                  </a:cxn>
                  <a:cxn ang="0">
                    <a:pos x="51" y="60"/>
                  </a:cxn>
                  <a:cxn ang="0">
                    <a:pos x="54" y="68"/>
                  </a:cxn>
                  <a:cxn ang="0">
                    <a:pos x="72" y="78"/>
                  </a:cxn>
                  <a:cxn ang="0">
                    <a:pos x="65" y="82"/>
                  </a:cxn>
                  <a:cxn ang="0">
                    <a:pos x="53" y="88"/>
                  </a:cxn>
                  <a:cxn ang="0">
                    <a:pos x="53" y="91"/>
                  </a:cxn>
                  <a:cxn ang="0">
                    <a:pos x="39" y="89"/>
                  </a:cxn>
                  <a:cxn ang="0">
                    <a:pos x="34" y="91"/>
                  </a:cxn>
                  <a:cxn ang="0">
                    <a:pos x="28" y="88"/>
                  </a:cxn>
                  <a:cxn ang="0">
                    <a:pos x="22" y="86"/>
                  </a:cxn>
                  <a:cxn ang="0">
                    <a:pos x="25" y="77"/>
                  </a:cxn>
                  <a:cxn ang="0">
                    <a:pos x="28" y="76"/>
                  </a:cxn>
                  <a:cxn ang="0">
                    <a:pos x="21" y="72"/>
                  </a:cxn>
                  <a:cxn ang="0">
                    <a:pos x="18" y="61"/>
                  </a:cxn>
                </a:cxnLst>
                <a:rect l="0" t="0" r="r" b="b"/>
                <a:pathLst>
                  <a:path w="72" h="91">
                    <a:moveTo>
                      <a:pt x="18" y="61"/>
                    </a:moveTo>
                    <a:lnTo>
                      <a:pt x="9" y="59"/>
                    </a:lnTo>
                    <a:lnTo>
                      <a:pt x="0" y="52"/>
                    </a:lnTo>
                    <a:lnTo>
                      <a:pt x="9" y="41"/>
                    </a:lnTo>
                    <a:lnTo>
                      <a:pt x="18" y="26"/>
                    </a:lnTo>
                    <a:lnTo>
                      <a:pt x="23" y="23"/>
                    </a:lnTo>
                    <a:lnTo>
                      <a:pt x="41" y="29"/>
                    </a:lnTo>
                    <a:lnTo>
                      <a:pt x="34" y="19"/>
                    </a:lnTo>
                    <a:lnTo>
                      <a:pt x="40" y="18"/>
                    </a:lnTo>
                    <a:lnTo>
                      <a:pt x="49" y="10"/>
                    </a:lnTo>
                    <a:lnTo>
                      <a:pt x="50" y="0"/>
                    </a:lnTo>
                    <a:lnTo>
                      <a:pt x="66" y="10"/>
                    </a:lnTo>
                    <a:lnTo>
                      <a:pt x="70" y="12"/>
                    </a:lnTo>
                    <a:lnTo>
                      <a:pt x="61" y="22"/>
                    </a:lnTo>
                    <a:lnTo>
                      <a:pt x="68" y="38"/>
                    </a:lnTo>
                    <a:lnTo>
                      <a:pt x="59" y="49"/>
                    </a:lnTo>
                    <a:lnTo>
                      <a:pt x="51" y="60"/>
                    </a:lnTo>
                    <a:lnTo>
                      <a:pt x="54" y="68"/>
                    </a:lnTo>
                    <a:lnTo>
                      <a:pt x="72" y="78"/>
                    </a:lnTo>
                    <a:lnTo>
                      <a:pt x="65" y="82"/>
                    </a:lnTo>
                    <a:lnTo>
                      <a:pt x="53" y="88"/>
                    </a:lnTo>
                    <a:lnTo>
                      <a:pt x="53" y="91"/>
                    </a:lnTo>
                    <a:lnTo>
                      <a:pt x="39" y="89"/>
                    </a:lnTo>
                    <a:lnTo>
                      <a:pt x="34" y="91"/>
                    </a:lnTo>
                    <a:lnTo>
                      <a:pt x="28" y="88"/>
                    </a:lnTo>
                    <a:lnTo>
                      <a:pt x="22" y="86"/>
                    </a:lnTo>
                    <a:lnTo>
                      <a:pt x="25" y="77"/>
                    </a:lnTo>
                    <a:lnTo>
                      <a:pt x="28" y="76"/>
                    </a:lnTo>
                    <a:lnTo>
                      <a:pt x="21" y="72"/>
                    </a:lnTo>
                    <a:lnTo>
                      <a:pt x="18" y="61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56" name="Group 703"/>
            <p:cNvGrpSpPr>
              <a:grpSpLocks/>
            </p:cNvGrpSpPr>
            <p:nvPr/>
          </p:nvGrpSpPr>
          <p:grpSpPr bwMode="auto">
            <a:xfrm>
              <a:off x="7321752" y="2698135"/>
              <a:ext cx="98873" cy="121523"/>
              <a:chOff x="4624" y="1841"/>
              <a:chExt cx="60" cy="74"/>
            </a:xfrm>
            <a:solidFill>
              <a:srgbClr val="FFFFFF"/>
            </a:solidFill>
            <a:effectLst/>
          </p:grpSpPr>
          <p:sp>
            <p:nvSpPr>
              <p:cNvPr id="6898" name="Freeform 704"/>
              <p:cNvSpPr>
                <a:spLocks/>
              </p:cNvSpPr>
              <p:nvPr/>
            </p:nvSpPr>
            <p:spPr bwMode="auto">
              <a:xfrm>
                <a:off x="4624" y="1841"/>
                <a:ext cx="60" cy="74"/>
              </a:xfrm>
              <a:custGeom>
                <a:avLst/>
                <a:gdLst/>
                <a:ahLst/>
                <a:cxnLst>
                  <a:cxn ang="0">
                    <a:pos x="34" y="73"/>
                  </a:cxn>
                  <a:cxn ang="0">
                    <a:pos x="34" y="70"/>
                  </a:cxn>
                  <a:cxn ang="0">
                    <a:pos x="29" y="72"/>
                  </a:cxn>
                  <a:cxn ang="0">
                    <a:pos x="26" y="74"/>
                  </a:cxn>
                  <a:cxn ang="0">
                    <a:pos x="22" y="72"/>
                  </a:cxn>
                  <a:cxn ang="0">
                    <a:pos x="23" y="70"/>
                  </a:cxn>
                  <a:cxn ang="0">
                    <a:pos x="22" y="67"/>
                  </a:cxn>
                  <a:cxn ang="0">
                    <a:pos x="20" y="63"/>
                  </a:cxn>
                  <a:cxn ang="0">
                    <a:pos x="17" y="53"/>
                  </a:cxn>
                  <a:cxn ang="0">
                    <a:pos x="17" y="47"/>
                  </a:cxn>
                  <a:cxn ang="0">
                    <a:pos x="16" y="45"/>
                  </a:cxn>
                  <a:cxn ang="0">
                    <a:pos x="4" y="35"/>
                  </a:cxn>
                  <a:cxn ang="0">
                    <a:pos x="2" y="32"/>
                  </a:cxn>
                  <a:cxn ang="0">
                    <a:pos x="3" y="30"/>
                  </a:cxn>
                  <a:cxn ang="0">
                    <a:pos x="11" y="32"/>
                  </a:cxn>
                  <a:cxn ang="0">
                    <a:pos x="11" y="30"/>
                  </a:cxn>
                  <a:cxn ang="0">
                    <a:pos x="0" y="17"/>
                  </a:cxn>
                  <a:cxn ang="0">
                    <a:pos x="0" y="13"/>
                  </a:cxn>
                  <a:cxn ang="0">
                    <a:pos x="0" y="10"/>
                  </a:cxn>
                  <a:cxn ang="0">
                    <a:pos x="12" y="4"/>
                  </a:cxn>
                  <a:cxn ang="0">
                    <a:pos x="19" y="0"/>
                  </a:cxn>
                  <a:cxn ang="0">
                    <a:pos x="34" y="17"/>
                  </a:cxn>
                  <a:cxn ang="0">
                    <a:pos x="51" y="33"/>
                  </a:cxn>
                  <a:cxn ang="0">
                    <a:pos x="60" y="59"/>
                  </a:cxn>
                  <a:cxn ang="0">
                    <a:pos x="53" y="62"/>
                  </a:cxn>
                  <a:cxn ang="0">
                    <a:pos x="47" y="66"/>
                  </a:cxn>
                  <a:cxn ang="0">
                    <a:pos x="43" y="64"/>
                  </a:cxn>
                  <a:cxn ang="0">
                    <a:pos x="41" y="67"/>
                  </a:cxn>
                  <a:cxn ang="0">
                    <a:pos x="39" y="68"/>
                  </a:cxn>
                  <a:cxn ang="0">
                    <a:pos x="37" y="70"/>
                  </a:cxn>
                  <a:cxn ang="0">
                    <a:pos x="34" y="73"/>
                  </a:cxn>
                </a:cxnLst>
                <a:rect l="0" t="0" r="r" b="b"/>
                <a:pathLst>
                  <a:path w="60" h="74">
                    <a:moveTo>
                      <a:pt x="34" y="73"/>
                    </a:moveTo>
                    <a:lnTo>
                      <a:pt x="34" y="70"/>
                    </a:lnTo>
                    <a:lnTo>
                      <a:pt x="29" y="72"/>
                    </a:lnTo>
                    <a:lnTo>
                      <a:pt x="26" y="74"/>
                    </a:lnTo>
                    <a:lnTo>
                      <a:pt x="22" y="72"/>
                    </a:lnTo>
                    <a:lnTo>
                      <a:pt x="23" y="70"/>
                    </a:lnTo>
                    <a:lnTo>
                      <a:pt x="22" y="67"/>
                    </a:lnTo>
                    <a:lnTo>
                      <a:pt x="20" y="63"/>
                    </a:lnTo>
                    <a:lnTo>
                      <a:pt x="17" y="53"/>
                    </a:lnTo>
                    <a:lnTo>
                      <a:pt x="17" y="47"/>
                    </a:lnTo>
                    <a:lnTo>
                      <a:pt x="16" y="45"/>
                    </a:lnTo>
                    <a:lnTo>
                      <a:pt x="4" y="35"/>
                    </a:lnTo>
                    <a:lnTo>
                      <a:pt x="2" y="32"/>
                    </a:lnTo>
                    <a:lnTo>
                      <a:pt x="3" y="30"/>
                    </a:lnTo>
                    <a:lnTo>
                      <a:pt x="11" y="32"/>
                    </a:lnTo>
                    <a:lnTo>
                      <a:pt x="11" y="30"/>
                    </a:lnTo>
                    <a:lnTo>
                      <a:pt x="0" y="17"/>
                    </a:lnTo>
                    <a:lnTo>
                      <a:pt x="0" y="13"/>
                    </a:lnTo>
                    <a:lnTo>
                      <a:pt x="0" y="10"/>
                    </a:lnTo>
                    <a:lnTo>
                      <a:pt x="12" y="4"/>
                    </a:lnTo>
                    <a:lnTo>
                      <a:pt x="19" y="0"/>
                    </a:lnTo>
                    <a:lnTo>
                      <a:pt x="34" y="17"/>
                    </a:lnTo>
                    <a:lnTo>
                      <a:pt x="51" y="33"/>
                    </a:lnTo>
                    <a:lnTo>
                      <a:pt x="60" y="59"/>
                    </a:lnTo>
                    <a:lnTo>
                      <a:pt x="53" y="62"/>
                    </a:lnTo>
                    <a:lnTo>
                      <a:pt x="47" y="66"/>
                    </a:lnTo>
                    <a:lnTo>
                      <a:pt x="43" y="64"/>
                    </a:lnTo>
                    <a:lnTo>
                      <a:pt x="41" y="67"/>
                    </a:lnTo>
                    <a:lnTo>
                      <a:pt x="39" y="68"/>
                    </a:lnTo>
                    <a:lnTo>
                      <a:pt x="37" y="70"/>
                    </a:lnTo>
                    <a:lnTo>
                      <a:pt x="34" y="73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899" name="Freeform 705"/>
              <p:cNvSpPr>
                <a:spLocks/>
              </p:cNvSpPr>
              <p:nvPr/>
            </p:nvSpPr>
            <p:spPr bwMode="auto">
              <a:xfrm>
                <a:off x="4624" y="1841"/>
                <a:ext cx="60" cy="74"/>
              </a:xfrm>
              <a:custGeom>
                <a:avLst/>
                <a:gdLst/>
                <a:ahLst/>
                <a:cxnLst>
                  <a:cxn ang="0">
                    <a:pos x="34" y="73"/>
                  </a:cxn>
                  <a:cxn ang="0">
                    <a:pos x="34" y="70"/>
                  </a:cxn>
                  <a:cxn ang="0">
                    <a:pos x="29" y="72"/>
                  </a:cxn>
                  <a:cxn ang="0">
                    <a:pos x="26" y="74"/>
                  </a:cxn>
                  <a:cxn ang="0">
                    <a:pos x="22" y="72"/>
                  </a:cxn>
                  <a:cxn ang="0">
                    <a:pos x="23" y="70"/>
                  </a:cxn>
                  <a:cxn ang="0">
                    <a:pos x="22" y="67"/>
                  </a:cxn>
                  <a:cxn ang="0">
                    <a:pos x="20" y="63"/>
                  </a:cxn>
                  <a:cxn ang="0">
                    <a:pos x="17" y="53"/>
                  </a:cxn>
                  <a:cxn ang="0">
                    <a:pos x="17" y="47"/>
                  </a:cxn>
                  <a:cxn ang="0">
                    <a:pos x="16" y="45"/>
                  </a:cxn>
                  <a:cxn ang="0">
                    <a:pos x="4" y="35"/>
                  </a:cxn>
                  <a:cxn ang="0">
                    <a:pos x="2" y="32"/>
                  </a:cxn>
                  <a:cxn ang="0">
                    <a:pos x="3" y="30"/>
                  </a:cxn>
                  <a:cxn ang="0">
                    <a:pos x="11" y="32"/>
                  </a:cxn>
                  <a:cxn ang="0">
                    <a:pos x="11" y="30"/>
                  </a:cxn>
                  <a:cxn ang="0">
                    <a:pos x="0" y="17"/>
                  </a:cxn>
                  <a:cxn ang="0">
                    <a:pos x="0" y="13"/>
                  </a:cxn>
                  <a:cxn ang="0">
                    <a:pos x="0" y="10"/>
                  </a:cxn>
                  <a:cxn ang="0">
                    <a:pos x="12" y="4"/>
                  </a:cxn>
                  <a:cxn ang="0">
                    <a:pos x="19" y="0"/>
                  </a:cxn>
                  <a:cxn ang="0">
                    <a:pos x="34" y="17"/>
                  </a:cxn>
                  <a:cxn ang="0">
                    <a:pos x="51" y="33"/>
                  </a:cxn>
                  <a:cxn ang="0">
                    <a:pos x="60" y="59"/>
                  </a:cxn>
                  <a:cxn ang="0">
                    <a:pos x="53" y="62"/>
                  </a:cxn>
                  <a:cxn ang="0">
                    <a:pos x="47" y="66"/>
                  </a:cxn>
                  <a:cxn ang="0">
                    <a:pos x="43" y="64"/>
                  </a:cxn>
                  <a:cxn ang="0">
                    <a:pos x="41" y="67"/>
                  </a:cxn>
                  <a:cxn ang="0">
                    <a:pos x="39" y="68"/>
                  </a:cxn>
                  <a:cxn ang="0">
                    <a:pos x="37" y="70"/>
                  </a:cxn>
                  <a:cxn ang="0">
                    <a:pos x="34" y="73"/>
                  </a:cxn>
                </a:cxnLst>
                <a:rect l="0" t="0" r="r" b="b"/>
                <a:pathLst>
                  <a:path w="60" h="74">
                    <a:moveTo>
                      <a:pt x="34" y="73"/>
                    </a:moveTo>
                    <a:lnTo>
                      <a:pt x="34" y="70"/>
                    </a:lnTo>
                    <a:lnTo>
                      <a:pt x="29" y="72"/>
                    </a:lnTo>
                    <a:lnTo>
                      <a:pt x="26" y="74"/>
                    </a:lnTo>
                    <a:lnTo>
                      <a:pt x="22" y="72"/>
                    </a:lnTo>
                    <a:lnTo>
                      <a:pt x="23" y="70"/>
                    </a:lnTo>
                    <a:lnTo>
                      <a:pt x="22" y="67"/>
                    </a:lnTo>
                    <a:lnTo>
                      <a:pt x="20" y="63"/>
                    </a:lnTo>
                    <a:lnTo>
                      <a:pt x="17" y="53"/>
                    </a:lnTo>
                    <a:lnTo>
                      <a:pt x="17" y="47"/>
                    </a:lnTo>
                    <a:lnTo>
                      <a:pt x="16" y="45"/>
                    </a:lnTo>
                    <a:lnTo>
                      <a:pt x="4" y="35"/>
                    </a:lnTo>
                    <a:lnTo>
                      <a:pt x="2" y="32"/>
                    </a:lnTo>
                    <a:lnTo>
                      <a:pt x="3" y="30"/>
                    </a:lnTo>
                    <a:lnTo>
                      <a:pt x="11" y="32"/>
                    </a:lnTo>
                    <a:lnTo>
                      <a:pt x="11" y="30"/>
                    </a:lnTo>
                    <a:lnTo>
                      <a:pt x="0" y="17"/>
                    </a:lnTo>
                    <a:lnTo>
                      <a:pt x="0" y="13"/>
                    </a:lnTo>
                    <a:lnTo>
                      <a:pt x="0" y="10"/>
                    </a:lnTo>
                    <a:lnTo>
                      <a:pt x="12" y="4"/>
                    </a:lnTo>
                    <a:lnTo>
                      <a:pt x="19" y="0"/>
                    </a:lnTo>
                    <a:lnTo>
                      <a:pt x="34" y="17"/>
                    </a:lnTo>
                    <a:lnTo>
                      <a:pt x="51" y="33"/>
                    </a:lnTo>
                    <a:lnTo>
                      <a:pt x="60" y="59"/>
                    </a:lnTo>
                    <a:lnTo>
                      <a:pt x="53" y="62"/>
                    </a:lnTo>
                    <a:lnTo>
                      <a:pt x="47" y="66"/>
                    </a:lnTo>
                    <a:lnTo>
                      <a:pt x="43" y="64"/>
                    </a:lnTo>
                    <a:lnTo>
                      <a:pt x="41" y="67"/>
                    </a:lnTo>
                    <a:lnTo>
                      <a:pt x="39" y="68"/>
                    </a:lnTo>
                    <a:lnTo>
                      <a:pt x="37" y="70"/>
                    </a:lnTo>
                    <a:lnTo>
                      <a:pt x="34" y="73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59" name="Group 706"/>
            <p:cNvGrpSpPr>
              <a:grpSpLocks/>
            </p:cNvGrpSpPr>
            <p:nvPr/>
          </p:nvGrpSpPr>
          <p:grpSpPr bwMode="auto">
            <a:xfrm>
              <a:off x="7304557" y="3092743"/>
              <a:ext cx="38690" cy="95580"/>
              <a:chOff x="4613" y="2080"/>
              <a:chExt cx="24" cy="57"/>
            </a:xfrm>
            <a:solidFill>
              <a:srgbClr val="FFFFFF"/>
            </a:solidFill>
            <a:effectLst/>
          </p:grpSpPr>
          <p:sp>
            <p:nvSpPr>
              <p:cNvPr id="6901" name="Freeform 707"/>
              <p:cNvSpPr>
                <a:spLocks/>
              </p:cNvSpPr>
              <p:nvPr/>
            </p:nvSpPr>
            <p:spPr bwMode="auto">
              <a:xfrm>
                <a:off x="4613" y="2080"/>
                <a:ext cx="24" cy="57"/>
              </a:xfrm>
              <a:custGeom>
                <a:avLst/>
                <a:gdLst/>
                <a:ahLst/>
                <a:cxnLst>
                  <a:cxn ang="0">
                    <a:pos x="15" y="57"/>
                  </a:cxn>
                  <a:cxn ang="0">
                    <a:pos x="3" y="43"/>
                  </a:cxn>
                  <a:cxn ang="0">
                    <a:pos x="0" y="23"/>
                  </a:cxn>
                  <a:cxn ang="0">
                    <a:pos x="7" y="11"/>
                  </a:cxn>
                  <a:cxn ang="0">
                    <a:pos x="13" y="0"/>
                  </a:cxn>
                  <a:cxn ang="0">
                    <a:pos x="24" y="3"/>
                  </a:cxn>
                  <a:cxn ang="0">
                    <a:pos x="22" y="18"/>
                  </a:cxn>
                  <a:cxn ang="0">
                    <a:pos x="19" y="31"/>
                  </a:cxn>
                  <a:cxn ang="0">
                    <a:pos x="17" y="44"/>
                  </a:cxn>
                  <a:cxn ang="0">
                    <a:pos x="15" y="57"/>
                  </a:cxn>
                </a:cxnLst>
                <a:rect l="0" t="0" r="r" b="b"/>
                <a:pathLst>
                  <a:path w="24" h="57">
                    <a:moveTo>
                      <a:pt x="15" y="57"/>
                    </a:moveTo>
                    <a:lnTo>
                      <a:pt x="3" y="43"/>
                    </a:lnTo>
                    <a:lnTo>
                      <a:pt x="0" y="23"/>
                    </a:lnTo>
                    <a:lnTo>
                      <a:pt x="7" y="11"/>
                    </a:lnTo>
                    <a:lnTo>
                      <a:pt x="13" y="0"/>
                    </a:lnTo>
                    <a:lnTo>
                      <a:pt x="24" y="3"/>
                    </a:lnTo>
                    <a:lnTo>
                      <a:pt x="22" y="18"/>
                    </a:lnTo>
                    <a:lnTo>
                      <a:pt x="19" y="31"/>
                    </a:lnTo>
                    <a:lnTo>
                      <a:pt x="17" y="44"/>
                    </a:lnTo>
                    <a:lnTo>
                      <a:pt x="15" y="57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902" name="Freeform 708"/>
              <p:cNvSpPr>
                <a:spLocks/>
              </p:cNvSpPr>
              <p:nvPr/>
            </p:nvSpPr>
            <p:spPr bwMode="auto">
              <a:xfrm>
                <a:off x="4613" y="2080"/>
                <a:ext cx="24" cy="57"/>
              </a:xfrm>
              <a:custGeom>
                <a:avLst/>
                <a:gdLst/>
                <a:ahLst/>
                <a:cxnLst>
                  <a:cxn ang="0">
                    <a:pos x="15" y="57"/>
                  </a:cxn>
                  <a:cxn ang="0">
                    <a:pos x="3" y="43"/>
                  </a:cxn>
                  <a:cxn ang="0">
                    <a:pos x="0" y="23"/>
                  </a:cxn>
                  <a:cxn ang="0">
                    <a:pos x="7" y="11"/>
                  </a:cxn>
                  <a:cxn ang="0">
                    <a:pos x="13" y="0"/>
                  </a:cxn>
                  <a:cxn ang="0">
                    <a:pos x="24" y="3"/>
                  </a:cxn>
                  <a:cxn ang="0">
                    <a:pos x="22" y="18"/>
                  </a:cxn>
                  <a:cxn ang="0">
                    <a:pos x="19" y="31"/>
                  </a:cxn>
                  <a:cxn ang="0">
                    <a:pos x="17" y="44"/>
                  </a:cxn>
                  <a:cxn ang="0">
                    <a:pos x="15" y="57"/>
                  </a:cxn>
                </a:cxnLst>
                <a:rect l="0" t="0" r="r" b="b"/>
                <a:pathLst>
                  <a:path w="24" h="57">
                    <a:moveTo>
                      <a:pt x="15" y="57"/>
                    </a:moveTo>
                    <a:lnTo>
                      <a:pt x="3" y="43"/>
                    </a:lnTo>
                    <a:lnTo>
                      <a:pt x="0" y="23"/>
                    </a:lnTo>
                    <a:lnTo>
                      <a:pt x="7" y="11"/>
                    </a:lnTo>
                    <a:lnTo>
                      <a:pt x="13" y="0"/>
                    </a:lnTo>
                    <a:lnTo>
                      <a:pt x="24" y="3"/>
                    </a:lnTo>
                    <a:lnTo>
                      <a:pt x="22" y="18"/>
                    </a:lnTo>
                    <a:lnTo>
                      <a:pt x="19" y="31"/>
                    </a:lnTo>
                    <a:lnTo>
                      <a:pt x="17" y="44"/>
                    </a:lnTo>
                    <a:lnTo>
                      <a:pt x="15" y="57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62" name="Group 709"/>
            <p:cNvGrpSpPr>
              <a:grpSpLocks/>
            </p:cNvGrpSpPr>
            <p:nvPr/>
          </p:nvGrpSpPr>
          <p:grpSpPr bwMode="auto">
            <a:xfrm>
              <a:off x="6238444" y="2307624"/>
              <a:ext cx="773792" cy="301759"/>
              <a:chOff x="3973" y="1606"/>
              <a:chExt cx="465" cy="182"/>
            </a:xfrm>
            <a:solidFill>
              <a:srgbClr val="FFFFFF"/>
            </a:solidFill>
            <a:effectLst/>
          </p:grpSpPr>
          <p:sp>
            <p:nvSpPr>
              <p:cNvPr id="6904" name="Freeform 710"/>
              <p:cNvSpPr>
                <a:spLocks/>
              </p:cNvSpPr>
              <p:nvPr/>
            </p:nvSpPr>
            <p:spPr bwMode="auto">
              <a:xfrm>
                <a:off x="3973" y="1606"/>
                <a:ext cx="465" cy="182"/>
              </a:xfrm>
              <a:custGeom>
                <a:avLst/>
                <a:gdLst/>
                <a:ahLst/>
                <a:cxnLst>
                  <a:cxn ang="0">
                    <a:pos x="274" y="174"/>
                  </a:cxn>
                  <a:cxn ang="0">
                    <a:pos x="252" y="166"/>
                  </a:cxn>
                  <a:cxn ang="0">
                    <a:pos x="211" y="163"/>
                  </a:cxn>
                  <a:cxn ang="0">
                    <a:pos x="171" y="161"/>
                  </a:cxn>
                  <a:cxn ang="0">
                    <a:pos x="144" y="135"/>
                  </a:cxn>
                  <a:cxn ang="0">
                    <a:pos x="104" y="122"/>
                  </a:cxn>
                  <a:cxn ang="0">
                    <a:pos x="70" y="116"/>
                  </a:cxn>
                  <a:cxn ang="0">
                    <a:pos x="59" y="88"/>
                  </a:cxn>
                  <a:cxn ang="0">
                    <a:pos x="27" y="70"/>
                  </a:cxn>
                  <a:cxn ang="0">
                    <a:pos x="1" y="52"/>
                  </a:cxn>
                  <a:cxn ang="0">
                    <a:pos x="8" y="44"/>
                  </a:cxn>
                  <a:cxn ang="0">
                    <a:pos x="33" y="31"/>
                  </a:cxn>
                  <a:cxn ang="0">
                    <a:pos x="76" y="25"/>
                  </a:cxn>
                  <a:cxn ang="0">
                    <a:pos x="102" y="35"/>
                  </a:cxn>
                  <a:cxn ang="0">
                    <a:pos x="133" y="30"/>
                  </a:cxn>
                  <a:cxn ang="0">
                    <a:pos x="123" y="0"/>
                  </a:cxn>
                  <a:cxn ang="0">
                    <a:pos x="171" y="10"/>
                  </a:cxn>
                  <a:cxn ang="0">
                    <a:pos x="202" y="32"/>
                  </a:cxn>
                  <a:cxn ang="0">
                    <a:pos x="247" y="32"/>
                  </a:cxn>
                  <a:cxn ang="0">
                    <a:pos x="274" y="42"/>
                  </a:cxn>
                  <a:cxn ang="0">
                    <a:pos x="320" y="46"/>
                  </a:cxn>
                  <a:cxn ang="0">
                    <a:pos x="351" y="31"/>
                  </a:cxn>
                  <a:cxn ang="0">
                    <a:pos x="390" y="38"/>
                  </a:cxn>
                  <a:cxn ang="0">
                    <a:pos x="394" y="65"/>
                  </a:cxn>
                  <a:cxn ang="0">
                    <a:pos x="402" y="73"/>
                  </a:cxn>
                  <a:cxn ang="0">
                    <a:pos x="423" y="76"/>
                  </a:cxn>
                  <a:cxn ang="0">
                    <a:pos x="461" y="84"/>
                  </a:cxn>
                  <a:cxn ang="0">
                    <a:pos x="441" y="93"/>
                  </a:cxn>
                  <a:cxn ang="0">
                    <a:pos x="422" y="114"/>
                  </a:cxn>
                  <a:cxn ang="0">
                    <a:pos x="392" y="126"/>
                  </a:cxn>
                  <a:cxn ang="0">
                    <a:pos x="375" y="136"/>
                  </a:cxn>
                  <a:cxn ang="0">
                    <a:pos x="372" y="156"/>
                  </a:cxn>
                  <a:cxn ang="0">
                    <a:pos x="342" y="168"/>
                  </a:cxn>
                  <a:cxn ang="0">
                    <a:pos x="313" y="175"/>
                  </a:cxn>
                  <a:cxn ang="0">
                    <a:pos x="291" y="178"/>
                  </a:cxn>
                </a:cxnLst>
                <a:rect l="0" t="0" r="r" b="b"/>
                <a:pathLst>
                  <a:path w="465" h="182">
                    <a:moveTo>
                      <a:pt x="291" y="178"/>
                    </a:moveTo>
                    <a:lnTo>
                      <a:pt x="274" y="174"/>
                    </a:lnTo>
                    <a:lnTo>
                      <a:pt x="257" y="171"/>
                    </a:lnTo>
                    <a:lnTo>
                      <a:pt x="252" y="166"/>
                    </a:lnTo>
                    <a:lnTo>
                      <a:pt x="231" y="164"/>
                    </a:lnTo>
                    <a:lnTo>
                      <a:pt x="211" y="163"/>
                    </a:lnTo>
                    <a:lnTo>
                      <a:pt x="191" y="162"/>
                    </a:lnTo>
                    <a:lnTo>
                      <a:pt x="171" y="161"/>
                    </a:lnTo>
                    <a:lnTo>
                      <a:pt x="158" y="148"/>
                    </a:lnTo>
                    <a:lnTo>
                      <a:pt x="144" y="135"/>
                    </a:lnTo>
                    <a:lnTo>
                      <a:pt x="124" y="128"/>
                    </a:lnTo>
                    <a:lnTo>
                      <a:pt x="104" y="122"/>
                    </a:lnTo>
                    <a:lnTo>
                      <a:pt x="87" y="120"/>
                    </a:lnTo>
                    <a:lnTo>
                      <a:pt x="70" y="116"/>
                    </a:lnTo>
                    <a:lnTo>
                      <a:pt x="66" y="101"/>
                    </a:lnTo>
                    <a:lnTo>
                      <a:pt x="59" y="88"/>
                    </a:lnTo>
                    <a:lnTo>
                      <a:pt x="38" y="72"/>
                    </a:lnTo>
                    <a:lnTo>
                      <a:pt x="27" y="70"/>
                    </a:lnTo>
                    <a:lnTo>
                      <a:pt x="8" y="58"/>
                    </a:lnTo>
                    <a:lnTo>
                      <a:pt x="1" y="52"/>
                    </a:lnTo>
                    <a:lnTo>
                      <a:pt x="0" y="49"/>
                    </a:lnTo>
                    <a:lnTo>
                      <a:pt x="8" y="44"/>
                    </a:lnTo>
                    <a:lnTo>
                      <a:pt x="20" y="38"/>
                    </a:lnTo>
                    <a:lnTo>
                      <a:pt x="33" y="31"/>
                    </a:lnTo>
                    <a:lnTo>
                      <a:pt x="47" y="23"/>
                    </a:lnTo>
                    <a:lnTo>
                      <a:pt x="76" y="25"/>
                    </a:lnTo>
                    <a:lnTo>
                      <a:pt x="81" y="32"/>
                    </a:lnTo>
                    <a:lnTo>
                      <a:pt x="102" y="35"/>
                    </a:lnTo>
                    <a:lnTo>
                      <a:pt x="122" y="38"/>
                    </a:lnTo>
                    <a:lnTo>
                      <a:pt x="133" y="30"/>
                    </a:lnTo>
                    <a:lnTo>
                      <a:pt x="120" y="19"/>
                    </a:lnTo>
                    <a:lnTo>
                      <a:pt x="123" y="0"/>
                    </a:lnTo>
                    <a:lnTo>
                      <a:pt x="146" y="5"/>
                    </a:lnTo>
                    <a:lnTo>
                      <a:pt x="171" y="10"/>
                    </a:lnTo>
                    <a:lnTo>
                      <a:pt x="181" y="21"/>
                    </a:lnTo>
                    <a:lnTo>
                      <a:pt x="202" y="32"/>
                    </a:lnTo>
                    <a:lnTo>
                      <a:pt x="226" y="27"/>
                    </a:lnTo>
                    <a:lnTo>
                      <a:pt x="247" y="32"/>
                    </a:lnTo>
                    <a:lnTo>
                      <a:pt x="266" y="35"/>
                    </a:lnTo>
                    <a:lnTo>
                      <a:pt x="274" y="42"/>
                    </a:lnTo>
                    <a:lnTo>
                      <a:pt x="302" y="49"/>
                    </a:lnTo>
                    <a:lnTo>
                      <a:pt x="320" y="46"/>
                    </a:lnTo>
                    <a:lnTo>
                      <a:pt x="335" y="43"/>
                    </a:lnTo>
                    <a:lnTo>
                      <a:pt x="351" y="31"/>
                    </a:lnTo>
                    <a:lnTo>
                      <a:pt x="377" y="37"/>
                    </a:lnTo>
                    <a:lnTo>
                      <a:pt x="390" y="38"/>
                    </a:lnTo>
                    <a:lnTo>
                      <a:pt x="392" y="52"/>
                    </a:lnTo>
                    <a:lnTo>
                      <a:pt x="394" y="65"/>
                    </a:lnTo>
                    <a:lnTo>
                      <a:pt x="390" y="66"/>
                    </a:lnTo>
                    <a:lnTo>
                      <a:pt x="402" y="73"/>
                    </a:lnTo>
                    <a:lnTo>
                      <a:pt x="418" y="72"/>
                    </a:lnTo>
                    <a:lnTo>
                      <a:pt x="423" y="76"/>
                    </a:lnTo>
                    <a:lnTo>
                      <a:pt x="430" y="69"/>
                    </a:lnTo>
                    <a:lnTo>
                      <a:pt x="461" y="84"/>
                    </a:lnTo>
                    <a:lnTo>
                      <a:pt x="465" y="93"/>
                    </a:lnTo>
                    <a:lnTo>
                      <a:pt x="441" y="93"/>
                    </a:lnTo>
                    <a:lnTo>
                      <a:pt x="424" y="101"/>
                    </a:lnTo>
                    <a:lnTo>
                      <a:pt x="422" y="114"/>
                    </a:lnTo>
                    <a:lnTo>
                      <a:pt x="407" y="118"/>
                    </a:lnTo>
                    <a:lnTo>
                      <a:pt x="392" y="126"/>
                    </a:lnTo>
                    <a:lnTo>
                      <a:pt x="373" y="121"/>
                    </a:lnTo>
                    <a:lnTo>
                      <a:pt x="375" y="136"/>
                    </a:lnTo>
                    <a:lnTo>
                      <a:pt x="385" y="145"/>
                    </a:lnTo>
                    <a:lnTo>
                      <a:pt x="372" y="156"/>
                    </a:lnTo>
                    <a:lnTo>
                      <a:pt x="358" y="167"/>
                    </a:lnTo>
                    <a:lnTo>
                      <a:pt x="342" y="168"/>
                    </a:lnTo>
                    <a:lnTo>
                      <a:pt x="324" y="169"/>
                    </a:lnTo>
                    <a:lnTo>
                      <a:pt x="313" y="175"/>
                    </a:lnTo>
                    <a:lnTo>
                      <a:pt x="303" y="182"/>
                    </a:lnTo>
                    <a:lnTo>
                      <a:pt x="291" y="178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905" name="Freeform 711"/>
              <p:cNvSpPr>
                <a:spLocks/>
              </p:cNvSpPr>
              <p:nvPr/>
            </p:nvSpPr>
            <p:spPr bwMode="auto">
              <a:xfrm>
                <a:off x="3973" y="1606"/>
                <a:ext cx="465" cy="182"/>
              </a:xfrm>
              <a:custGeom>
                <a:avLst/>
                <a:gdLst/>
                <a:ahLst/>
                <a:cxnLst>
                  <a:cxn ang="0">
                    <a:pos x="274" y="174"/>
                  </a:cxn>
                  <a:cxn ang="0">
                    <a:pos x="252" y="166"/>
                  </a:cxn>
                  <a:cxn ang="0">
                    <a:pos x="211" y="163"/>
                  </a:cxn>
                  <a:cxn ang="0">
                    <a:pos x="171" y="161"/>
                  </a:cxn>
                  <a:cxn ang="0">
                    <a:pos x="144" y="135"/>
                  </a:cxn>
                  <a:cxn ang="0">
                    <a:pos x="104" y="122"/>
                  </a:cxn>
                  <a:cxn ang="0">
                    <a:pos x="70" y="116"/>
                  </a:cxn>
                  <a:cxn ang="0">
                    <a:pos x="59" y="88"/>
                  </a:cxn>
                  <a:cxn ang="0">
                    <a:pos x="27" y="70"/>
                  </a:cxn>
                  <a:cxn ang="0">
                    <a:pos x="1" y="52"/>
                  </a:cxn>
                  <a:cxn ang="0">
                    <a:pos x="8" y="44"/>
                  </a:cxn>
                  <a:cxn ang="0">
                    <a:pos x="33" y="31"/>
                  </a:cxn>
                  <a:cxn ang="0">
                    <a:pos x="76" y="25"/>
                  </a:cxn>
                  <a:cxn ang="0">
                    <a:pos x="102" y="35"/>
                  </a:cxn>
                  <a:cxn ang="0">
                    <a:pos x="133" y="30"/>
                  </a:cxn>
                  <a:cxn ang="0">
                    <a:pos x="123" y="0"/>
                  </a:cxn>
                  <a:cxn ang="0">
                    <a:pos x="171" y="10"/>
                  </a:cxn>
                  <a:cxn ang="0">
                    <a:pos x="202" y="32"/>
                  </a:cxn>
                  <a:cxn ang="0">
                    <a:pos x="247" y="32"/>
                  </a:cxn>
                  <a:cxn ang="0">
                    <a:pos x="274" y="42"/>
                  </a:cxn>
                  <a:cxn ang="0">
                    <a:pos x="320" y="46"/>
                  </a:cxn>
                  <a:cxn ang="0">
                    <a:pos x="351" y="31"/>
                  </a:cxn>
                  <a:cxn ang="0">
                    <a:pos x="390" y="38"/>
                  </a:cxn>
                  <a:cxn ang="0">
                    <a:pos x="394" y="65"/>
                  </a:cxn>
                  <a:cxn ang="0">
                    <a:pos x="402" y="73"/>
                  </a:cxn>
                  <a:cxn ang="0">
                    <a:pos x="423" y="76"/>
                  </a:cxn>
                  <a:cxn ang="0">
                    <a:pos x="461" y="84"/>
                  </a:cxn>
                  <a:cxn ang="0">
                    <a:pos x="441" y="93"/>
                  </a:cxn>
                  <a:cxn ang="0">
                    <a:pos x="422" y="114"/>
                  </a:cxn>
                  <a:cxn ang="0">
                    <a:pos x="392" y="126"/>
                  </a:cxn>
                  <a:cxn ang="0">
                    <a:pos x="375" y="136"/>
                  </a:cxn>
                  <a:cxn ang="0">
                    <a:pos x="372" y="156"/>
                  </a:cxn>
                  <a:cxn ang="0">
                    <a:pos x="342" y="168"/>
                  </a:cxn>
                  <a:cxn ang="0">
                    <a:pos x="313" y="175"/>
                  </a:cxn>
                  <a:cxn ang="0">
                    <a:pos x="291" y="178"/>
                  </a:cxn>
                </a:cxnLst>
                <a:rect l="0" t="0" r="r" b="b"/>
                <a:pathLst>
                  <a:path w="465" h="182">
                    <a:moveTo>
                      <a:pt x="291" y="178"/>
                    </a:moveTo>
                    <a:lnTo>
                      <a:pt x="274" y="174"/>
                    </a:lnTo>
                    <a:lnTo>
                      <a:pt x="257" y="171"/>
                    </a:lnTo>
                    <a:lnTo>
                      <a:pt x="252" y="166"/>
                    </a:lnTo>
                    <a:lnTo>
                      <a:pt x="231" y="164"/>
                    </a:lnTo>
                    <a:lnTo>
                      <a:pt x="211" y="163"/>
                    </a:lnTo>
                    <a:lnTo>
                      <a:pt x="191" y="162"/>
                    </a:lnTo>
                    <a:lnTo>
                      <a:pt x="171" y="161"/>
                    </a:lnTo>
                    <a:lnTo>
                      <a:pt x="158" y="148"/>
                    </a:lnTo>
                    <a:lnTo>
                      <a:pt x="144" y="135"/>
                    </a:lnTo>
                    <a:lnTo>
                      <a:pt x="124" y="128"/>
                    </a:lnTo>
                    <a:lnTo>
                      <a:pt x="104" y="122"/>
                    </a:lnTo>
                    <a:lnTo>
                      <a:pt x="87" y="120"/>
                    </a:lnTo>
                    <a:lnTo>
                      <a:pt x="70" y="116"/>
                    </a:lnTo>
                    <a:lnTo>
                      <a:pt x="66" y="101"/>
                    </a:lnTo>
                    <a:lnTo>
                      <a:pt x="59" y="88"/>
                    </a:lnTo>
                    <a:lnTo>
                      <a:pt x="38" y="72"/>
                    </a:lnTo>
                    <a:lnTo>
                      <a:pt x="27" y="70"/>
                    </a:lnTo>
                    <a:lnTo>
                      <a:pt x="8" y="58"/>
                    </a:lnTo>
                    <a:lnTo>
                      <a:pt x="1" y="52"/>
                    </a:lnTo>
                    <a:lnTo>
                      <a:pt x="0" y="49"/>
                    </a:lnTo>
                    <a:lnTo>
                      <a:pt x="8" y="44"/>
                    </a:lnTo>
                    <a:lnTo>
                      <a:pt x="20" y="38"/>
                    </a:lnTo>
                    <a:lnTo>
                      <a:pt x="33" y="31"/>
                    </a:lnTo>
                    <a:lnTo>
                      <a:pt x="47" y="23"/>
                    </a:lnTo>
                    <a:lnTo>
                      <a:pt x="76" y="25"/>
                    </a:lnTo>
                    <a:lnTo>
                      <a:pt x="81" y="32"/>
                    </a:lnTo>
                    <a:lnTo>
                      <a:pt x="102" y="35"/>
                    </a:lnTo>
                    <a:lnTo>
                      <a:pt x="122" y="38"/>
                    </a:lnTo>
                    <a:lnTo>
                      <a:pt x="133" y="30"/>
                    </a:lnTo>
                    <a:lnTo>
                      <a:pt x="120" y="19"/>
                    </a:lnTo>
                    <a:lnTo>
                      <a:pt x="123" y="0"/>
                    </a:lnTo>
                    <a:lnTo>
                      <a:pt x="146" y="5"/>
                    </a:lnTo>
                    <a:lnTo>
                      <a:pt x="171" y="10"/>
                    </a:lnTo>
                    <a:lnTo>
                      <a:pt x="181" y="21"/>
                    </a:lnTo>
                    <a:lnTo>
                      <a:pt x="202" y="32"/>
                    </a:lnTo>
                    <a:lnTo>
                      <a:pt x="226" y="27"/>
                    </a:lnTo>
                    <a:lnTo>
                      <a:pt x="247" y="32"/>
                    </a:lnTo>
                    <a:lnTo>
                      <a:pt x="266" y="35"/>
                    </a:lnTo>
                    <a:lnTo>
                      <a:pt x="274" y="42"/>
                    </a:lnTo>
                    <a:lnTo>
                      <a:pt x="302" y="49"/>
                    </a:lnTo>
                    <a:lnTo>
                      <a:pt x="320" y="46"/>
                    </a:lnTo>
                    <a:lnTo>
                      <a:pt x="335" y="43"/>
                    </a:lnTo>
                    <a:lnTo>
                      <a:pt x="351" y="31"/>
                    </a:lnTo>
                    <a:lnTo>
                      <a:pt x="377" y="37"/>
                    </a:lnTo>
                    <a:lnTo>
                      <a:pt x="390" y="38"/>
                    </a:lnTo>
                    <a:lnTo>
                      <a:pt x="392" y="52"/>
                    </a:lnTo>
                    <a:lnTo>
                      <a:pt x="394" y="65"/>
                    </a:lnTo>
                    <a:lnTo>
                      <a:pt x="390" y="66"/>
                    </a:lnTo>
                    <a:lnTo>
                      <a:pt x="402" y="73"/>
                    </a:lnTo>
                    <a:lnTo>
                      <a:pt x="418" y="72"/>
                    </a:lnTo>
                    <a:lnTo>
                      <a:pt x="423" y="76"/>
                    </a:lnTo>
                    <a:lnTo>
                      <a:pt x="430" y="69"/>
                    </a:lnTo>
                    <a:lnTo>
                      <a:pt x="461" y="84"/>
                    </a:lnTo>
                    <a:lnTo>
                      <a:pt x="465" y="93"/>
                    </a:lnTo>
                    <a:lnTo>
                      <a:pt x="441" y="93"/>
                    </a:lnTo>
                    <a:lnTo>
                      <a:pt x="424" y="101"/>
                    </a:lnTo>
                    <a:lnTo>
                      <a:pt x="422" y="114"/>
                    </a:lnTo>
                    <a:lnTo>
                      <a:pt x="407" y="118"/>
                    </a:lnTo>
                    <a:lnTo>
                      <a:pt x="392" y="126"/>
                    </a:lnTo>
                    <a:lnTo>
                      <a:pt x="373" y="121"/>
                    </a:lnTo>
                    <a:lnTo>
                      <a:pt x="375" y="136"/>
                    </a:lnTo>
                    <a:lnTo>
                      <a:pt x="385" y="145"/>
                    </a:lnTo>
                    <a:lnTo>
                      <a:pt x="372" y="156"/>
                    </a:lnTo>
                    <a:lnTo>
                      <a:pt x="358" y="167"/>
                    </a:lnTo>
                    <a:lnTo>
                      <a:pt x="342" y="168"/>
                    </a:lnTo>
                    <a:lnTo>
                      <a:pt x="324" y="169"/>
                    </a:lnTo>
                    <a:lnTo>
                      <a:pt x="313" y="175"/>
                    </a:lnTo>
                    <a:lnTo>
                      <a:pt x="303" y="182"/>
                    </a:lnTo>
                    <a:lnTo>
                      <a:pt x="291" y="178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65" name="Group 712"/>
            <p:cNvGrpSpPr>
              <a:grpSpLocks/>
            </p:cNvGrpSpPr>
            <p:nvPr/>
          </p:nvGrpSpPr>
          <p:grpSpPr bwMode="auto">
            <a:xfrm>
              <a:off x="5301296" y="2212044"/>
              <a:ext cx="921386" cy="405531"/>
              <a:chOff x="3408" y="1548"/>
              <a:chExt cx="555" cy="245"/>
            </a:xfrm>
            <a:solidFill>
              <a:srgbClr val="FFFFFF"/>
            </a:solidFill>
            <a:effectLst/>
          </p:grpSpPr>
          <p:sp>
            <p:nvSpPr>
              <p:cNvPr id="6907" name="Freeform 713"/>
              <p:cNvSpPr>
                <a:spLocks/>
              </p:cNvSpPr>
              <p:nvPr/>
            </p:nvSpPr>
            <p:spPr bwMode="auto">
              <a:xfrm>
                <a:off x="3408" y="1548"/>
                <a:ext cx="555" cy="245"/>
              </a:xfrm>
              <a:custGeom>
                <a:avLst/>
                <a:gdLst/>
                <a:ahLst/>
                <a:cxnLst>
                  <a:cxn ang="0">
                    <a:pos x="65" y="145"/>
                  </a:cxn>
                  <a:cxn ang="0">
                    <a:pos x="45" y="153"/>
                  </a:cxn>
                  <a:cxn ang="0">
                    <a:pos x="17" y="124"/>
                  </a:cxn>
                  <a:cxn ang="0">
                    <a:pos x="2" y="92"/>
                  </a:cxn>
                  <a:cxn ang="0">
                    <a:pos x="21" y="79"/>
                  </a:cxn>
                  <a:cxn ang="0">
                    <a:pos x="35" y="64"/>
                  </a:cxn>
                  <a:cxn ang="0">
                    <a:pos x="65" y="55"/>
                  </a:cxn>
                  <a:cxn ang="0">
                    <a:pos x="102" y="73"/>
                  </a:cxn>
                  <a:cxn ang="0">
                    <a:pos x="150" y="71"/>
                  </a:cxn>
                  <a:cxn ang="0">
                    <a:pos x="179" y="71"/>
                  </a:cxn>
                  <a:cxn ang="0">
                    <a:pos x="171" y="33"/>
                  </a:cxn>
                  <a:cxn ang="0">
                    <a:pos x="167" y="25"/>
                  </a:cxn>
                  <a:cxn ang="0">
                    <a:pos x="202" y="20"/>
                  </a:cxn>
                  <a:cxn ang="0">
                    <a:pos x="236" y="10"/>
                  </a:cxn>
                  <a:cxn ang="0">
                    <a:pos x="269" y="1"/>
                  </a:cxn>
                  <a:cxn ang="0">
                    <a:pos x="292" y="11"/>
                  </a:cxn>
                  <a:cxn ang="0">
                    <a:pos x="328" y="25"/>
                  </a:cxn>
                  <a:cxn ang="0">
                    <a:pos x="357" y="21"/>
                  </a:cxn>
                  <a:cxn ang="0">
                    <a:pos x="378" y="17"/>
                  </a:cxn>
                  <a:cxn ang="0">
                    <a:pos x="394" y="38"/>
                  </a:cxn>
                  <a:cxn ang="0">
                    <a:pos x="432" y="63"/>
                  </a:cxn>
                  <a:cxn ang="0">
                    <a:pos x="454" y="71"/>
                  </a:cxn>
                  <a:cxn ang="0">
                    <a:pos x="482" y="72"/>
                  </a:cxn>
                  <a:cxn ang="0">
                    <a:pos x="520" y="96"/>
                  </a:cxn>
                  <a:cxn ang="0">
                    <a:pos x="555" y="108"/>
                  </a:cxn>
                  <a:cxn ang="0">
                    <a:pos x="542" y="125"/>
                  </a:cxn>
                  <a:cxn ang="0">
                    <a:pos x="535" y="145"/>
                  </a:cxn>
                  <a:cxn ang="0">
                    <a:pos x="514" y="156"/>
                  </a:cxn>
                  <a:cxn ang="0">
                    <a:pos x="522" y="178"/>
                  </a:cxn>
                  <a:cxn ang="0">
                    <a:pos x="486" y="182"/>
                  </a:cxn>
                  <a:cxn ang="0">
                    <a:pos x="501" y="200"/>
                  </a:cxn>
                  <a:cxn ang="0">
                    <a:pos x="508" y="216"/>
                  </a:cxn>
                  <a:cxn ang="0">
                    <a:pos x="486" y="209"/>
                  </a:cxn>
                  <a:cxn ang="0">
                    <a:pos x="448" y="213"/>
                  </a:cxn>
                  <a:cxn ang="0">
                    <a:pos x="414" y="211"/>
                  </a:cxn>
                  <a:cxn ang="0">
                    <a:pos x="392" y="220"/>
                  </a:cxn>
                  <a:cxn ang="0">
                    <a:pos x="367" y="225"/>
                  </a:cxn>
                  <a:cxn ang="0">
                    <a:pos x="339" y="245"/>
                  </a:cxn>
                  <a:cxn ang="0">
                    <a:pos x="312" y="231"/>
                  </a:cxn>
                  <a:cxn ang="0">
                    <a:pos x="295" y="205"/>
                  </a:cxn>
                  <a:cxn ang="0">
                    <a:pos x="264" y="203"/>
                  </a:cxn>
                  <a:cxn ang="0">
                    <a:pos x="235" y="201"/>
                  </a:cxn>
                  <a:cxn ang="0">
                    <a:pos x="200" y="174"/>
                  </a:cxn>
                  <a:cxn ang="0">
                    <a:pos x="164" y="171"/>
                  </a:cxn>
                  <a:cxn ang="0">
                    <a:pos x="151" y="193"/>
                  </a:cxn>
                  <a:cxn ang="0">
                    <a:pos x="159" y="225"/>
                  </a:cxn>
                  <a:cxn ang="0">
                    <a:pos x="145" y="235"/>
                  </a:cxn>
                  <a:cxn ang="0">
                    <a:pos x="131" y="219"/>
                  </a:cxn>
                  <a:cxn ang="0">
                    <a:pos x="92" y="213"/>
                  </a:cxn>
                  <a:cxn ang="0">
                    <a:pos x="74" y="193"/>
                  </a:cxn>
                  <a:cxn ang="0">
                    <a:pos x="83" y="187"/>
                  </a:cxn>
                  <a:cxn ang="0">
                    <a:pos x="85" y="173"/>
                  </a:cxn>
                  <a:cxn ang="0">
                    <a:pos x="98" y="166"/>
                  </a:cxn>
                  <a:cxn ang="0">
                    <a:pos x="76" y="146"/>
                  </a:cxn>
                </a:cxnLst>
                <a:rect l="0" t="0" r="r" b="b"/>
                <a:pathLst>
                  <a:path w="555" h="245">
                    <a:moveTo>
                      <a:pt x="76" y="146"/>
                    </a:moveTo>
                    <a:lnTo>
                      <a:pt x="65" y="145"/>
                    </a:lnTo>
                    <a:lnTo>
                      <a:pt x="47" y="152"/>
                    </a:lnTo>
                    <a:lnTo>
                      <a:pt x="45" y="153"/>
                    </a:lnTo>
                    <a:lnTo>
                      <a:pt x="34" y="137"/>
                    </a:lnTo>
                    <a:lnTo>
                      <a:pt x="17" y="124"/>
                    </a:lnTo>
                    <a:lnTo>
                      <a:pt x="0" y="110"/>
                    </a:lnTo>
                    <a:lnTo>
                      <a:pt x="2" y="92"/>
                    </a:lnTo>
                    <a:lnTo>
                      <a:pt x="4" y="72"/>
                    </a:lnTo>
                    <a:lnTo>
                      <a:pt x="21" y="79"/>
                    </a:lnTo>
                    <a:lnTo>
                      <a:pt x="23" y="72"/>
                    </a:lnTo>
                    <a:lnTo>
                      <a:pt x="35" y="64"/>
                    </a:lnTo>
                    <a:lnTo>
                      <a:pt x="45" y="56"/>
                    </a:lnTo>
                    <a:lnTo>
                      <a:pt x="65" y="55"/>
                    </a:lnTo>
                    <a:lnTo>
                      <a:pt x="84" y="64"/>
                    </a:lnTo>
                    <a:lnTo>
                      <a:pt x="102" y="73"/>
                    </a:lnTo>
                    <a:lnTo>
                      <a:pt x="123" y="71"/>
                    </a:lnTo>
                    <a:lnTo>
                      <a:pt x="150" y="71"/>
                    </a:lnTo>
                    <a:lnTo>
                      <a:pt x="177" y="76"/>
                    </a:lnTo>
                    <a:lnTo>
                      <a:pt x="179" y="71"/>
                    </a:lnTo>
                    <a:lnTo>
                      <a:pt x="164" y="53"/>
                    </a:lnTo>
                    <a:lnTo>
                      <a:pt x="171" y="33"/>
                    </a:lnTo>
                    <a:lnTo>
                      <a:pt x="184" y="34"/>
                    </a:lnTo>
                    <a:lnTo>
                      <a:pt x="167" y="25"/>
                    </a:lnTo>
                    <a:lnTo>
                      <a:pt x="185" y="23"/>
                    </a:lnTo>
                    <a:lnTo>
                      <a:pt x="202" y="20"/>
                    </a:lnTo>
                    <a:lnTo>
                      <a:pt x="219" y="15"/>
                    </a:lnTo>
                    <a:lnTo>
                      <a:pt x="236" y="10"/>
                    </a:lnTo>
                    <a:lnTo>
                      <a:pt x="252" y="6"/>
                    </a:lnTo>
                    <a:lnTo>
                      <a:pt x="269" y="1"/>
                    </a:lnTo>
                    <a:lnTo>
                      <a:pt x="281" y="0"/>
                    </a:lnTo>
                    <a:lnTo>
                      <a:pt x="292" y="11"/>
                    </a:lnTo>
                    <a:lnTo>
                      <a:pt x="318" y="20"/>
                    </a:lnTo>
                    <a:lnTo>
                      <a:pt x="328" y="25"/>
                    </a:lnTo>
                    <a:lnTo>
                      <a:pt x="339" y="26"/>
                    </a:lnTo>
                    <a:lnTo>
                      <a:pt x="357" y="21"/>
                    </a:lnTo>
                    <a:lnTo>
                      <a:pt x="374" y="14"/>
                    </a:lnTo>
                    <a:lnTo>
                      <a:pt x="378" y="17"/>
                    </a:lnTo>
                    <a:lnTo>
                      <a:pt x="376" y="24"/>
                    </a:lnTo>
                    <a:lnTo>
                      <a:pt x="394" y="38"/>
                    </a:lnTo>
                    <a:lnTo>
                      <a:pt x="413" y="50"/>
                    </a:lnTo>
                    <a:lnTo>
                      <a:pt x="432" y="63"/>
                    </a:lnTo>
                    <a:lnTo>
                      <a:pt x="450" y="76"/>
                    </a:lnTo>
                    <a:lnTo>
                      <a:pt x="454" y="71"/>
                    </a:lnTo>
                    <a:lnTo>
                      <a:pt x="465" y="76"/>
                    </a:lnTo>
                    <a:lnTo>
                      <a:pt x="482" y="72"/>
                    </a:lnTo>
                    <a:lnTo>
                      <a:pt x="501" y="85"/>
                    </a:lnTo>
                    <a:lnTo>
                      <a:pt x="520" y="96"/>
                    </a:lnTo>
                    <a:lnTo>
                      <a:pt x="537" y="92"/>
                    </a:lnTo>
                    <a:lnTo>
                      <a:pt x="555" y="108"/>
                    </a:lnTo>
                    <a:lnTo>
                      <a:pt x="548" y="120"/>
                    </a:lnTo>
                    <a:lnTo>
                      <a:pt x="542" y="125"/>
                    </a:lnTo>
                    <a:lnTo>
                      <a:pt x="549" y="143"/>
                    </a:lnTo>
                    <a:lnTo>
                      <a:pt x="535" y="145"/>
                    </a:lnTo>
                    <a:lnTo>
                      <a:pt x="513" y="141"/>
                    </a:lnTo>
                    <a:lnTo>
                      <a:pt x="514" y="156"/>
                    </a:lnTo>
                    <a:lnTo>
                      <a:pt x="516" y="171"/>
                    </a:lnTo>
                    <a:lnTo>
                      <a:pt x="522" y="178"/>
                    </a:lnTo>
                    <a:lnTo>
                      <a:pt x="502" y="177"/>
                    </a:lnTo>
                    <a:lnTo>
                      <a:pt x="486" y="182"/>
                    </a:lnTo>
                    <a:lnTo>
                      <a:pt x="494" y="188"/>
                    </a:lnTo>
                    <a:lnTo>
                      <a:pt x="501" y="200"/>
                    </a:lnTo>
                    <a:lnTo>
                      <a:pt x="508" y="213"/>
                    </a:lnTo>
                    <a:lnTo>
                      <a:pt x="508" y="216"/>
                    </a:lnTo>
                    <a:lnTo>
                      <a:pt x="504" y="220"/>
                    </a:lnTo>
                    <a:lnTo>
                      <a:pt x="486" y="209"/>
                    </a:lnTo>
                    <a:lnTo>
                      <a:pt x="467" y="211"/>
                    </a:lnTo>
                    <a:lnTo>
                      <a:pt x="448" y="213"/>
                    </a:lnTo>
                    <a:lnTo>
                      <a:pt x="427" y="213"/>
                    </a:lnTo>
                    <a:lnTo>
                      <a:pt x="414" y="211"/>
                    </a:lnTo>
                    <a:lnTo>
                      <a:pt x="406" y="222"/>
                    </a:lnTo>
                    <a:lnTo>
                      <a:pt x="392" y="220"/>
                    </a:lnTo>
                    <a:lnTo>
                      <a:pt x="377" y="217"/>
                    </a:lnTo>
                    <a:lnTo>
                      <a:pt x="367" y="225"/>
                    </a:lnTo>
                    <a:lnTo>
                      <a:pt x="353" y="235"/>
                    </a:lnTo>
                    <a:lnTo>
                      <a:pt x="339" y="245"/>
                    </a:lnTo>
                    <a:lnTo>
                      <a:pt x="326" y="237"/>
                    </a:lnTo>
                    <a:lnTo>
                      <a:pt x="312" y="231"/>
                    </a:lnTo>
                    <a:lnTo>
                      <a:pt x="311" y="216"/>
                    </a:lnTo>
                    <a:lnTo>
                      <a:pt x="295" y="205"/>
                    </a:lnTo>
                    <a:lnTo>
                      <a:pt x="279" y="204"/>
                    </a:lnTo>
                    <a:lnTo>
                      <a:pt x="264" y="203"/>
                    </a:lnTo>
                    <a:lnTo>
                      <a:pt x="249" y="202"/>
                    </a:lnTo>
                    <a:lnTo>
                      <a:pt x="235" y="201"/>
                    </a:lnTo>
                    <a:lnTo>
                      <a:pt x="220" y="183"/>
                    </a:lnTo>
                    <a:lnTo>
                      <a:pt x="200" y="174"/>
                    </a:lnTo>
                    <a:lnTo>
                      <a:pt x="182" y="163"/>
                    </a:lnTo>
                    <a:lnTo>
                      <a:pt x="164" y="171"/>
                    </a:lnTo>
                    <a:lnTo>
                      <a:pt x="146" y="178"/>
                    </a:lnTo>
                    <a:lnTo>
                      <a:pt x="151" y="193"/>
                    </a:lnTo>
                    <a:lnTo>
                      <a:pt x="154" y="209"/>
                    </a:lnTo>
                    <a:lnTo>
                      <a:pt x="159" y="225"/>
                    </a:lnTo>
                    <a:lnTo>
                      <a:pt x="163" y="241"/>
                    </a:lnTo>
                    <a:lnTo>
                      <a:pt x="145" y="235"/>
                    </a:lnTo>
                    <a:lnTo>
                      <a:pt x="129" y="231"/>
                    </a:lnTo>
                    <a:lnTo>
                      <a:pt x="131" y="219"/>
                    </a:lnTo>
                    <a:lnTo>
                      <a:pt x="105" y="219"/>
                    </a:lnTo>
                    <a:lnTo>
                      <a:pt x="92" y="213"/>
                    </a:lnTo>
                    <a:lnTo>
                      <a:pt x="87" y="210"/>
                    </a:lnTo>
                    <a:lnTo>
                      <a:pt x="74" y="193"/>
                    </a:lnTo>
                    <a:lnTo>
                      <a:pt x="67" y="188"/>
                    </a:lnTo>
                    <a:lnTo>
                      <a:pt x="83" y="187"/>
                    </a:lnTo>
                    <a:lnTo>
                      <a:pt x="77" y="180"/>
                    </a:lnTo>
                    <a:lnTo>
                      <a:pt x="85" y="173"/>
                    </a:lnTo>
                    <a:lnTo>
                      <a:pt x="102" y="173"/>
                    </a:lnTo>
                    <a:lnTo>
                      <a:pt x="98" y="166"/>
                    </a:lnTo>
                    <a:lnTo>
                      <a:pt x="95" y="147"/>
                    </a:lnTo>
                    <a:lnTo>
                      <a:pt x="76" y="146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908" name="Freeform 714"/>
              <p:cNvSpPr>
                <a:spLocks/>
              </p:cNvSpPr>
              <p:nvPr/>
            </p:nvSpPr>
            <p:spPr bwMode="auto">
              <a:xfrm>
                <a:off x="3408" y="1548"/>
                <a:ext cx="555" cy="245"/>
              </a:xfrm>
              <a:custGeom>
                <a:avLst/>
                <a:gdLst/>
                <a:ahLst/>
                <a:cxnLst>
                  <a:cxn ang="0">
                    <a:pos x="65" y="145"/>
                  </a:cxn>
                  <a:cxn ang="0">
                    <a:pos x="45" y="153"/>
                  </a:cxn>
                  <a:cxn ang="0">
                    <a:pos x="17" y="124"/>
                  </a:cxn>
                  <a:cxn ang="0">
                    <a:pos x="2" y="92"/>
                  </a:cxn>
                  <a:cxn ang="0">
                    <a:pos x="21" y="79"/>
                  </a:cxn>
                  <a:cxn ang="0">
                    <a:pos x="35" y="64"/>
                  </a:cxn>
                  <a:cxn ang="0">
                    <a:pos x="65" y="55"/>
                  </a:cxn>
                  <a:cxn ang="0">
                    <a:pos x="102" y="73"/>
                  </a:cxn>
                  <a:cxn ang="0">
                    <a:pos x="150" y="71"/>
                  </a:cxn>
                  <a:cxn ang="0">
                    <a:pos x="179" y="71"/>
                  </a:cxn>
                  <a:cxn ang="0">
                    <a:pos x="171" y="33"/>
                  </a:cxn>
                  <a:cxn ang="0">
                    <a:pos x="167" y="25"/>
                  </a:cxn>
                  <a:cxn ang="0">
                    <a:pos x="202" y="20"/>
                  </a:cxn>
                  <a:cxn ang="0">
                    <a:pos x="236" y="10"/>
                  </a:cxn>
                  <a:cxn ang="0">
                    <a:pos x="269" y="1"/>
                  </a:cxn>
                  <a:cxn ang="0">
                    <a:pos x="292" y="11"/>
                  </a:cxn>
                  <a:cxn ang="0">
                    <a:pos x="328" y="25"/>
                  </a:cxn>
                  <a:cxn ang="0">
                    <a:pos x="357" y="21"/>
                  </a:cxn>
                  <a:cxn ang="0">
                    <a:pos x="378" y="17"/>
                  </a:cxn>
                  <a:cxn ang="0">
                    <a:pos x="394" y="38"/>
                  </a:cxn>
                  <a:cxn ang="0">
                    <a:pos x="432" y="63"/>
                  </a:cxn>
                  <a:cxn ang="0">
                    <a:pos x="454" y="71"/>
                  </a:cxn>
                  <a:cxn ang="0">
                    <a:pos x="482" y="72"/>
                  </a:cxn>
                  <a:cxn ang="0">
                    <a:pos x="520" y="96"/>
                  </a:cxn>
                  <a:cxn ang="0">
                    <a:pos x="555" y="108"/>
                  </a:cxn>
                  <a:cxn ang="0">
                    <a:pos x="542" y="125"/>
                  </a:cxn>
                  <a:cxn ang="0">
                    <a:pos x="535" y="145"/>
                  </a:cxn>
                  <a:cxn ang="0">
                    <a:pos x="514" y="156"/>
                  </a:cxn>
                  <a:cxn ang="0">
                    <a:pos x="522" y="178"/>
                  </a:cxn>
                  <a:cxn ang="0">
                    <a:pos x="486" y="182"/>
                  </a:cxn>
                  <a:cxn ang="0">
                    <a:pos x="501" y="200"/>
                  </a:cxn>
                  <a:cxn ang="0">
                    <a:pos x="508" y="216"/>
                  </a:cxn>
                  <a:cxn ang="0">
                    <a:pos x="486" y="209"/>
                  </a:cxn>
                  <a:cxn ang="0">
                    <a:pos x="448" y="213"/>
                  </a:cxn>
                  <a:cxn ang="0">
                    <a:pos x="414" y="211"/>
                  </a:cxn>
                  <a:cxn ang="0">
                    <a:pos x="392" y="220"/>
                  </a:cxn>
                  <a:cxn ang="0">
                    <a:pos x="367" y="225"/>
                  </a:cxn>
                  <a:cxn ang="0">
                    <a:pos x="339" y="245"/>
                  </a:cxn>
                  <a:cxn ang="0">
                    <a:pos x="312" y="231"/>
                  </a:cxn>
                  <a:cxn ang="0">
                    <a:pos x="295" y="205"/>
                  </a:cxn>
                  <a:cxn ang="0">
                    <a:pos x="264" y="203"/>
                  </a:cxn>
                  <a:cxn ang="0">
                    <a:pos x="235" y="201"/>
                  </a:cxn>
                  <a:cxn ang="0">
                    <a:pos x="200" y="174"/>
                  </a:cxn>
                  <a:cxn ang="0">
                    <a:pos x="164" y="171"/>
                  </a:cxn>
                  <a:cxn ang="0">
                    <a:pos x="151" y="193"/>
                  </a:cxn>
                  <a:cxn ang="0">
                    <a:pos x="159" y="225"/>
                  </a:cxn>
                  <a:cxn ang="0">
                    <a:pos x="145" y="235"/>
                  </a:cxn>
                  <a:cxn ang="0">
                    <a:pos x="131" y="219"/>
                  </a:cxn>
                  <a:cxn ang="0">
                    <a:pos x="92" y="213"/>
                  </a:cxn>
                  <a:cxn ang="0">
                    <a:pos x="74" y="193"/>
                  </a:cxn>
                  <a:cxn ang="0">
                    <a:pos x="83" y="187"/>
                  </a:cxn>
                  <a:cxn ang="0">
                    <a:pos x="85" y="173"/>
                  </a:cxn>
                  <a:cxn ang="0">
                    <a:pos x="98" y="166"/>
                  </a:cxn>
                  <a:cxn ang="0">
                    <a:pos x="76" y="146"/>
                  </a:cxn>
                </a:cxnLst>
                <a:rect l="0" t="0" r="r" b="b"/>
                <a:pathLst>
                  <a:path w="555" h="245">
                    <a:moveTo>
                      <a:pt x="76" y="146"/>
                    </a:moveTo>
                    <a:lnTo>
                      <a:pt x="65" y="145"/>
                    </a:lnTo>
                    <a:lnTo>
                      <a:pt x="47" y="152"/>
                    </a:lnTo>
                    <a:lnTo>
                      <a:pt x="45" y="153"/>
                    </a:lnTo>
                    <a:lnTo>
                      <a:pt x="34" y="137"/>
                    </a:lnTo>
                    <a:lnTo>
                      <a:pt x="17" y="124"/>
                    </a:lnTo>
                    <a:lnTo>
                      <a:pt x="0" y="110"/>
                    </a:lnTo>
                    <a:lnTo>
                      <a:pt x="2" y="92"/>
                    </a:lnTo>
                    <a:lnTo>
                      <a:pt x="4" y="72"/>
                    </a:lnTo>
                    <a:lnTo>
                      <a:pt x="21" y="79"/>
                    </a:lnTo>
                    <a:lnTo>
                      <a:pt x="23" y="72"/>
                    </a:lnTo>
                    <a:lnTo>
                      <a:pt x="35" y="64"/>
                    </a:lnTo>
                    <a:lnTo>
                      <a:pt x="45" y="56"/>
                    </a:lnTo>
                    <a:lnTo>
                      <a:pt x="65" y="55"/>
                    </a:lnTo>
                    <a:lnTo>
                      <a:pt x="84" y="64"/>
                    </a:lnTo>
                    <a:lnTo>
                      <a:pt x="102" y="73"/>
                    </a:lnTo>
                    <a:lnTo>
                      <a:pt x="123" y="71"/>
                    </a:lnTo>
                    <a:lnTo>
                      <a:pt x="150" y="71"/>
                    </a:lnTo>
                    <a:lnTo>
                      <a:pt x="177" y="76"/>
                    </a:lnTo>
                    <a:lnTo>
                      <a:pt x="179" y="71"/>
                    </a:lnTo>
                    <a:lnTo>
                      <a:pt x="164" y="53"/>
                    </a:lnTo>
                    <a:lnTo>
                      <a:pt x="171" y="33"/>
                    </a:lnTo>
                    <a:lnTo>
                      <a:pt x="184" y="34"/>
                    </a:lnTo>
                    <a:lnTo>
                      <a:pt x="167" y="25"/>
                    </a:lnTo>
                    <a:lnTo>
                      <a:pt x="185" y="23"/>
                    </a:lnTo>
                    <a:lnTo>
                      <a:pt x="202" y="20"/>
                    </a:lnTo>
                    <a:lnTo>
                      <a:pt x="219" y="15"/>
                    </a:lnTo>
                    <a:lnTo>
                      <a:pt x="236" y="10"/>
                    </a:lnTo>
                    <a:lnTo>
                      <a:pt x="252" y="6"/>
                    </a:lnTo>
                    <a:lnTo>
                      <a:pt x="269" y="1"/>
                    </a:lnTo>
                    <a:lnTo>
                      <a:pt x="281" y="0"/>
                    </a:lnTo>
                    <a:lnTo>
                      <a:pt x="292" y="11"/>
                    </a:lnTo>
                    <a:lnTo>
                      <a:pt x="318" y="20"/>
                    </a:lnTo>
                    <a:lnTo>
                      <a:pt x="328" y="25"/>
                    </a:lnTo>
                    <a:lnTo>
                      <a:pt x="339" y="26"/>
                    </a:lnTo>
                    <a:lnTo>
                      <a:pt x="357" y="21"/>
                    </a:lnTo>
                    <a:lnTo>
                      <a:pt x="374" y="14"/>
                    </a:lnTo>
                    <a:lnTo>
                      <a:pt x="378" y="17"/>
                    </a:lnTo>
                    <a:lnTo>
                      <a:pt x="376" y="24"/>
                    </a:lnTo>
                    <a:lnTo>
                      <a:pt x="394" y="38"/>
                    </a:lnTo>
                    <a:lnTo>
                      <a:pt x="413" y="50"/>
                    </a:lnTo>
                    <a:lnTo>
                      <a:pt x="432" y="63"/>
                    </a:lnTo>
                    <a:lnTo>
                      <a:pt x="450" y="76"/>
                    </a:lnTo>
                    <a:lnTo>
                      <a:pt x="454" y="71"/>
                    </a:lnTo>
                    <a:lnTo>
                      <a:pt x="465" y="76"/>
                    </a:lnTo>
                    <a:lnTo>
                      <a:pt x="482" y="72"/>
                    </a:lnTo>
                    <a:lnTo>
                      <a:pt x="501" y="85"/>
                    </a:lnTo>
                    <a:lnTo>
                      <a:pt x="520" y="96"/>
                    </a:lnTo>
                    <a:lnTo>
                      <a:pt x="537" y="92"/>
                    </a:lnTo>
                    <a:lnTo>
                      <a:pt x="555" y="108"/>
                    </a:lnTo>
                    <a:lnTo>
                      <a:pt x="548" y="120"/>
                    </a:lnTo>
                    <a:lnTo>
                      <a:pt x="542" y="125"/>
                    </a:lnTo>
                    <a:lnTo>
                      <a:pt x="549" y="143"/>
                    </a:lnTo>
                    <a:lnTo>
                      <a:pt x="535" y="145"/>
                    </a:lnTo>
                    <a:lnTo>
                      <a:pt x="513" y="141"/>
                    </a:lnTo>
                    <a:lnTo>
                      <a:pt x="514" y="156"/>
                    </a:lnTo>
                    <a:lnTo>
                      <a:pt x="516" y="171"/>
                    </a:lnTo>
                    <a:lnTo>
                      <a:pt x="522" y="178"/>
                    </a:lnTo>
                    <a:lnTo>
                      <a:pt x="502" y="177"/>
                    </a:lnTo>
                    <a:lnTo>
                      <a:pt x="486" y="182"/>
                    </a:lnTo>
                    <a:lnTo>
                      <a:pt x="494" y="188"/>
                    </a:lnTo>
                    <a:lnTo>
                      <a:pt x="501" y="200"/>
                    </a:lnTo>
                    <a:lnTo>
                      <a:pt x="508" y="213"/>
                    </a:lnTo>
                    <a:lnTo>
                      <a:pt x="508" y="216"/>
                    </a:lnTo>
                    <a:lnTo>
                      <a:pt x="504" y="220"/>
                    </a:lnTo>
                    <a:lnTo>
                      <a:pt x="486" y="209"/>
                    </a:lnTo>
                    <a:lnTo>
                      <a:pt x="467" y="211"/>
                    </a:lnTo>
                    <a:lnTo>
                      <a:pt x="448" y="213"/>
                    </a:lnTo>
                    <a:lnTo>
                      <a:pt x="427" y="213"/>
                    </a:lnTo>
                    <a:lnTo>
                      <a:pt x="414" y="211"/>
                    </a:lnTo>
                    <a:lnTo>
                      <a:pt x="406" y="222"/>
                    </a:lnTo>
                    <a:lnTo>
                      <a:pt x="392" y="220"/>
                    </a:lnTo>
                    <a:lnTo>
                      <a:pt x="377" y="217"/>
                    </a:lnTo>
                    <a:lnTo>
                      <a:pt x="367" y="225"/>
                    </a:lnTo>
                    <a:lnTo>
                      <a:pt x="353" y="235"/>
                    </a:lnTo>
                    <a:lnTo>
                      <a:pt x="339" y="245"/>
                    </a:lnTo>
                    <a:lnTo>
                      <a:pt x="326" y="237"/>
                    </a:lnTo>
                    <a:lnTo>
                      <a:pt x="312" y="231"/>
                    </a:lnTo>
                    <a:lnTo>
                      <a:pt x="311" y="216"/>
                    </a:lnTo>
                    <a:lnTo>
                      <a:pt x="295" y="205"/>
                    </a:lnTo>
                    <a:lnTo>
                      <a:pt x="279" y="204"/>
                    </a:lnTo>
                    <a:lnTo>
                      <a:pt x="264" y="203"/>
                    </a:lnTo>
                    <a:lnTo>
                      <a:pt x="249" y="202"/>
                    </a:lnTo>
                    <a:lnTo>
                      <a:pt x="235" y="201"/>
                    </a:lnTo>
                    <a:lnTo>
                      <a:pt x="220" y="183"/>
                    </a:lnTo>
                    <a:lnTo>
                      <a:pt x="200" y="174"/>
                    </a:lnTo>
                    <a:lnTo>
                      <a:pt x="182" y="163"/>
                    </a:lnTo>
                    <a:lnTo>
                      <a:pt x="164" y="171"/>
                    </a:lnTo>
                    <a:lnTo>
                      <a:pt x="146" y="178"/>
                    </a:lnTo>
                    <a:lnTo>
                      <a:pt x="151" y="193"/>
                    </a:lnTo>
                    <a:lnTo>
                      <a:pt x="154" y="209"/>
                    </a:lnTo>
                    <a:lnTo>
                      <a:pt x="159" y="225"/>
                    </a:lnTo>
                    <a:lnTo>
                      <a:pt x="163" y="241"/>
                    </a:lnTo>
                    <a:lnTo>
                      <a:pt x="145" y="235"/>
                    </a:lnTo>
                    <a:lnTo>
                      <a:pt x="129" y="231"/>
                    </a:lnTo>
                    <a:lnTo>
                      <a:pt x="131" y="219"/>
                    </a:lnTo>
                    <a:lnTo>
                      <a:pt x="105" y="219"/>
                    </a:lnTo>
                    <a:lnTo>
                      <a:pt x="92" y="213"/>
                    </a:lnTo>
                    <a:lnTo>
                      <a:pt x="87" y="210"/>
                    </a:lnTo>
                    <a:lnTo>
                      <a:pt x="74" y="193"/>
                    </a:lnTo>
                    <a:lnTo>
                      <a:pt x="67" y="188"/>
                    </a:lnTo>
                    <a:lnTo>
                      <a:pt x="83" y="187"/>
                    </a:lnTo>
                    <a:lnTo>
                      <a:pt x="77" y="180"/>
                    </a:lnTo>
                    <a:lnTo>
                      <a:pt x="85" y="173"/>
                    </a:lnTo>
                    <a:lnTo>
                      <a:pt x="102" y="173"/>
                    </a:lnTo>
                    <a:lnTo>
                      <a:pt x="98" y="166"/>
                    </a:lnTo>
                    <a:lnTo>
                      <a:pt x="95" y="147"/>
                    </a:lnTo>
                    <a:lnTo>
                      <a:pt x="76" y="146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68" name="Group 715"/>
            <p:cNvGrpSpPr>
              <a:grpSpLocks/>
            </p:cNvGrpSpPr>
            <p:nvPr/>
          </p:nvGrpSpPr>
          <p:grpSpPr bwMode="auto">
            <a:xfrm>
              <a:off x="5156568" y="2539746"/>
              <a:ext cx="199180" cy="73733"/>
              <a:chOff x="3321" y="1746"/>
              <a:chExt cx="121" cy="45"/>
            </a:xfrm>
            <a:solidFill>
              <a:srgbClr val="0070C0"/>
            </a:solidFill>
            <a:effectLst/>
          </p:grpSpPr>
          <p:sp>
            <p:nvSpPr>
              <p:cNvPr id="6910" name="Freeform 716"/>
              <p:cNvSpPr>
                <a:spLocks/>
              </p:cNvSpPr>
              <p:nvPr/>
            </p:nvSpPr>
            <p:spPr bwMode="auto">
              <a:xfrm>
                <a:off x="3321" y="1746"/>
                <a:ext cx="121" cy="45"/>
              </a:xfrm>
              <a:custGeom>
                <a:avLst/>
                <a:gdLst/>
                <a:ahLst/>
                <a:cxnLst>
                  <a:cxn ang="0">
                    <a:pos x="24" y="16"/>
                  </a:cxn>
                  <a:cxn ang="0">
                    <a:pos x="0" y="1"/>
                  </a:cxn>
                  <a:cxn ang="0">
                    <a:pos x="2" y="0"/>
                  </a:cxn>
                  <a:cxn ang="0">
                    <a:pos x="18" y="1"/>
                  </a:cxn>
                  <a:cxn ang="0">
                    <a:pos x="34" y="2"/>
                  </a:cxn>
                  <a:cxn ang="0">
                    <a:pos x="56" y="11"/>
                  </a:cxn>
                  <a:cxn ang="0">
                    <a:pos x="77" y="20"/>
                  </a:cxn>
                  <a:cxn ang="0">
                    <a:pos x="98" y="27"/>
                  </a:cxn>
                  <a:cxn ang="0">
                    <a:pos x="121" y="36"/>
                  </a:cxn>
                  <a:cxn ang="0">
                    <a:pos x="114" y="45"/>
                  </a:cxn>
                  <a:cxn ang="0">
                    <a:pos x="101" y="43"/>
                  </a:cxn>
                  <a:cxn ang="0">
                    <a:pos x="80" y="43"/>
                  </a:cxn>
                  <a:cxn ang="0">
                    <a:pos x="59" y="42"/>
                  </a:cxn>
                  <a:cxn ang="0">
                    <a:pos x="41" y="44"/>
                  </a:cxn>
                  <a:cxn ang="0">
                    <a:pos x="40" y="31"/>
                  </a:cxn>
                  <a:cxn ang="0">
                    <a:pos x="24" y="16"/>
                  </a:cxn>
                </a:cxnLst>
                <a:rect l="0" t="0" r="r" b="b"/>
                <a:pathLst>
                  <a:path w="121" h="45">
                    <a:moveTo>
                      <a:pt x="24" y="16"/>
                    </a:moveTo>
                    <a:lnTo>
                      <a:pt x="0" y="1"/>
                    </a:lnTo>
                    <a:lnTo>
                      <a:pt x="2" y="0"/>
                    </a:lnTo>
                    <a:lnTo>
                      <a:pt x="18" y="1"/>
                    </a:lnTo>
                    <a:lnTo>
                      <a:pt x="34" y="2"/>
                    </a:lnTo>
                    <a:lnTo>
                      <a:pt x="56" y="11"/>
                    </a:lnTo>
                    <a:lnTo>
                      <a:pt x="77" y="20"/>
                    </a:lnTo>
                    <a:lnTo>
                      <a:pt x="98" y="27"/>
                    </a:lnTo>
                    <a:lnTo>
                      <a:pt x="121" y="36"/>
                    </a:lnTo>
                    <a:lnTo>
                      <a:pt x="114" y="45"/>
                    </a:lnTo>
                    <a:lnTo>
                      <a:pt x="101" y="43"/>
                    </a:lnTo>
                    <a:lnTo>
                      <a:pt x="80" y="43"/>
                    </a:lnTo>
                    <a:lnTo>
                      <a:pt x="59" y="42"/>
                    </a:lnTo>
                    <a:lnTo>
                      <a:pt x="41" y="44"/>
                    </a:lnTo>
                    <a:lnTo>
                      <a:pt x="40" y="31"/>
                    </a:lnTo>
                    <a:lnTo>
                      <a:pt x="24" y="16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911" name="Freeform 717"/>
              <p:cNvSpPr>
                <a:spLocks/>
              </p:cNvSpPr>
              <p:nvPr/>
            </p:nvSpPr>
            <p:spPr bwMode="auto">
              <a:xfrm>
                <a:off x="3321" y="1746"/>
                <a:ext cx="121" cy="45"/>
              </a:xfrm>
              <a:custGeom>
                <a:avLst/>
                <a:gdLst/>
                <a:ahLst/>
                <a:cxnLst>
                  <a:cxn ang="0">
                    <a:pos x="24" y="16"/>
                  </a:cxn>
                  <a:cxn ang="0">
                    <a:pos x="0" y="1"/>
                  </a:cxn>
                  <a:cxn ang="0">
                    <a:pos x="2" y="0"/>
                  </a:cxn>
                  <a:cxn ang="0">
                    <a:pos x="18" y="1"/>
                  </a:cxn>
                  <a:cxn ang="0">
                    <a:pos x="34" y="2"/>
                  </a:cxn>
                  <a:cxn ang="0">
                    <a:pos x="56" y="11"/>
                  </a:cxn>
                  <a:cxn ang="0">
                    <a:pos x="77" y="20"/>
                  </a:cxn>
                  <a:cxn ang="0">
                    <a:pos x="98" y="27"/>
                  </a:cxn>
                  <a:cxn ang="0">
                    <a:pos x="121" y="36"/>
                  </a:cxn>
                  <a:cxn ang="0">
                    <a:pos x="114" y="45"/>
                  </a:cxn>
                  <a:cxn ang="0">
                    <a:pos x="101" y="43"/>
                  </a:cxn>
                  <a:cxn ang="0">
                    <a:pos x="80" y="43"/>
                  </a:cxn>
                  <a:cxn ang="0">
                    <a:pos x="59" y="42"/>
                  </a:cxn>
                  <a:cxn ang="0">
                    <a:pos x="41" y="44"/>
                  </a:cxn>
                  <a:cxn ang="0">
                    <a:pos x="40" y="31"/>
                  </a:cxn>
                  <a:cxn ang="0">
                    <a:pos x="24" y="16"/>
                  </a:cxn>
                </a:cxnLst>
                <a:rect l="0" t="0" r="r" b="b"/>
                <a:pathLst>
                  <a:path w="121" h="45">
                    <a:moveTo>
                      <a:pt x="24" y="16"/>
                    </a:moveTo>
                    <a:lnTo>
                      <a:pt x="0" y="1"/>
                    </a:lnTo>
                    <a:lnTo>
                      <a:pt x="2" y="0"/>
                    </a:lnTo>
                    <a:lnTo>
                      <a:pt x="18" y="1"/>
                    </a:lnTo>
                    <a:lnTo>
                      <a:pt x="34" y="2"/>
                    </a:lnTo>
                    <a:lnTo>
                      <a:pt x="56" y="11"/>
                    </a:lnTo>
                    <a:lnTo>
                      <a:pt x="77" y="20"/>
                    </a:lnTo>
                    <a:lnTo>
                      <a:pt x="98" y="27"/>
                    </a:lnTo>
                    <a:lnTo>
                      <a:pt x="121" y="36"/>
                    </a:lnTo>
                    <a:lnTo>
                      <a:pt x="114" y="45"/>
                    </a:lnTo>
                    <a:lnTo>
                      <a:pt x="101" y="43"/>
                    </a:lnTo>
                    <a:lnTo>
                      <a:pt x="80" y="43"/>
                    </a:lnTo>
                    <a:lnTo>
                      <a:pt x="59" y="42"/>
                    </a:lnTo>
                    <a:lnTo>
                      <a:pt x="41" y="44"/>
                    </a:lnTo>
                    <a:lnTo>
                      <a:pt x="40" y="31"/>
                    </a:lnTo>
                    <a:lnTo>
                      <a:pt x="24" y="16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71" name="Group 718"/>
            <p:cNvGrpSpPr>
              <a:grpSpLocks/>
            </p:cNvGrpSpPr>
            <p:nvPr/>
          </p:nvGrpSpPr>
          <p:grpSpPr bwMode="auto">
            <a:xfrm>
              <a:off x="5908866" y="2558862"/>
              <a:ext cx="236436" cy="117427"/>
              <a:chOff x="3774" y="1757"/>
              <a:chExt cx="142" cy="71"/>
            </a:xfrm>
            <a:solidFill>
              <a:srgbClr val="FFFFFF"/>
            </a:solidFill>
            <a:effectLst/>
          </p:grpSpPr>
          <p:sp>
            <p:nvSpPr>
              <p:cNvPr id="6913" name="Freeform 719"/>
              <p:cNvSpPr>
                <a:spLocks/>
              </p:cNvSpPr>
              <p:nvPr/>
            </p:nvSpPr>
            <p:spPr bwMode="auto">
              <a:xfrm>
                <a:off x="3774" y="1757"/>
                <a:ext cx="142" cy="71"/>
              </a:xfrm>
              <a:custGeom>
                <a:avLst/>
                <a:gdLst/>
                <a:ahLst/>
                <a:cxnLst>
                  <a:cxn ang="0">
                    <a:pos x="47" y="40"/>
                  </a:cxn>
                  <a:cxn ang="0">
                    <a:pos x="31" y="31"/>
                  </a:cxn>
                  <a:cxn ang="0">
                    <a:pos x="11" y="29"/>
                  </a:cxn>
                  <a:cxn ang="0">
                    <a:pos x="0" y="16"/>
                  </a:cxn>
                  <a:cxn ang="0">
                    <a:pos x="10" y="9"/>
                  </a:cxn>
                  <a:cxn ang="0">
                    <a:pos x="25" y="11"/>
                  </a:cxn>
                  <a:cxn ang="0">
                    <a:pos x="40" y="13"/>
                  </a:cxn>
                  <a:cxn ang="0">
                    <a:pos x="47" y="2"/>
                  </a:cxn>
                  <a:cxn ang="0">
                    <a:pos x="61" y="4"/>
                  </a:cxn>
                  <a:cxn ang="0">
                    <a:pos x="81" y="4"/>
                  </a:cxn>
                  <a:cxn ang="0">
                    <a:pos x="100" y="2"/>
                  </a:cxn>
                  <a:cxn ang="0">
                    <a:pos x="119" y="0"/>
                  </a:cxn>
                  <a:cxn ang="0">
                    <a:pos x="138" y="11"/>
                  </a:cxn>
                  <a:cxn ang="0">
                    <a:pos x="142" y="20"/>
                  </a:cxn>
                  <a:cxn ang="0">
                    <a:pos x="130" y="28"/>
                  </a:cxn>
                  <a:cxn ang="0">
                    <a:pos x="119" y="37"/>
                  </a:cxn>
                  <a:cxn ang="0">
                    <a:pos x="105" y="40"/>
                  </a:cxn>
                  <a:cxn ang="0">
                    <a:pos x="95" y="51"/>
                  </a:cxn>
                  <a:cxn ang="0">
                    <a:pos x="85" y="50"/>
                  </a:cxn>
                  <a:cxn ang="0">
                    <a:pos x="78" y="50"/>
                  </a:cxn>
                  <a:cxn ang="0">
                    <a:pos x="68" y="58"/>
                  </a:cxn>
                  <a:cxn ang="0">
                    <a:pos x="63" y="71"/>
                  </a:cxn>
                  <a:cxn ang="0">
                    <a:pos x="37" y="68"/>
                  </a:cxn>
                  <a:cxn ang="0">
                    <a:pos x="12" y="64"/>
                  </a:cxn>
                  <a:cxn ang="0">
                    <a:pos x="11" y="52"/>
                  </a:cxn>
                  <a:cxn ang="0">
                    <a:pos x="29" y="46"/>
                  </a:cxn>
                  <a:cxn ang="0">
                    <a:pos x="47" y="40"/>
                  </a:cxn>
                </a:cxnLst>
                <a:rect l="0" t="0" r="r" b="b"/>
                <a:pathLst>
                  <a:path w="142" h="71">
                    <a:moveTo>
                      <a:pt x="47" y="40"/>
                    </a:moveTo>
                    <a:lnTo>
                      <a:pt x="31" y="31"/>
                    </a:lnTo>
                    <a:lnTo>
                      <a:pt x="11" y="29"/>
                    </a:lnTo>
                    <a:lnTo>
                      <a:pt x="0" y="16"/>
                    </a:lnTo>
                    <a:lnTo>
                      <a:pt x="10" y="9"/>
                    </a:lnTo>
                    <a:lnTo>
                      <a:pt x="25" y="11"/>
                    </a:lnTo>
                    <a:lnTo>
                      <a:pt x="40" y="13"/>
                    </a:lnTo>
                    <a:lnTo>
                      <a:pt x="47" y="2"/>
                    </a:lnTo>
                    <a:lnTo>
                      <a:pt x="61" y="4"/>
                    </a:lnTo>
                    <a:lnTo>
                      <a:pt x="81" y="4"/>
                    </a:lnTo>
                    <a:lnTo>
                      <a:pt x="100" y="2"/>
                    </a:lnTo>
                    <a:lnTo>
                      <a:pt x="119" y="0"/>
                    </a:lnTo>
                    <a:lnTo>
                      <a:pt x="138" y="11"/>
                    </a:lnTo>
                    <a:lnTo>
                      <a:pt x="142" y="20"/>
                    </a:lnTo>
                    <a:lnTo>
                      <a:pt x="130" y="28"/>
                    </a:lnTo>
                    <a:lnTo>
                      <a:pt x="119" y="37"/>
                    </a:lnTo>
                    <a:lnTo>
                      <a:pt x="105" y="40"/>
                    </a:lnTo>
                    <a:lnTo>
                      <a:pt x="95" y="51"/>
                    </a:lnTo>
                    <a:lnTo>
                      <a:pt x="85" y="50"/>
                    </a:lnTo>
                    <a:lnTo>
                      <a:pt x="78" y="50"/>
                    </a:lnTo>
                    <a:lnTo>
                      <a:pt x="68" y="58"/>
                    </a:lnTo>
                    <a:lnTo>
                      <a:pt x="63" y="71"/>
                    </a:lnTo>
                    <a:lnTo>
                      <a:pt x="37" y="68"/>
                    </a:lnTo>
                    <a:lnTo>
                      <a:pt x="12" y="64"/>
                    </a:lnTo>
                    <a:lnTo>
                      <a:pt x="11" y="52"/>
                    </a:lnTo>
                    <a:lnTo>
                      <a:pt x="29" y="46"/>
                    </a:lnTo>
                    <a:lnTo>
                      <a:pt x="47" y="4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914" name="Freeform 720"/>
              <p:cNvSpPr>
                <a:spLocks/>
              </p:cNvSpPr>
              <p:nvPr/>
            </p:nvSpPr>
            <p:spPr bwMode="auto">
              <a:xfrm>
                <a:off x="3774" y="1757"/>
                <a:ext cx="142" cy="71"/>
              </a:xfrm>
              <a:custGeom>
                <a:avLst/>
                <a:gdLst/>
                <a:ahLst/>
                <a:cxnLst>
                  <a:cxn ang="0">
                    <a:pos x="47" y="40"/>
                  </a:cxn>
                  <a:cxn ang="0">
                    <a:pos x="31" y="31"/>
                  </a:cxn>
                  <a:cxn ang="0">
                    <a:pos x="11" y="29"/>
                  </a:cxn>
                  <a:cxn ang="0">
                    <a:pos x="0" y="16"/>
                  </a:cxn>
                  <a:cxn ang="0">
                    <a:pos x="10" y="9"/>
                  </a:cxn>
                  <a:cxn ang="0">
                    <a:pos x="25" y="11"/>
                  </a:cxn>
                  <a:cxn ang="0">
                    <a:pos x="40" y="13"/>
                  </a:cxn>
                  <a:cxn ang="0">
                    <a:pos x="47" y="2"/>
                  </a:cxn>
                  <a:cxn ang="0">
                    <a:pos x="61" y="4"/>
                  </a:cxn>
                  <a:cxn ang="0">
                    <a:pos x="81" y="4"/>
                  </a:cxn>
                  <a:cxn ang="0">
                    <a:pos x="100" y="2"/>
                  </a:cxn>
                  <a:cxn ang="0">
                    <a:pos x="119" y="0"/>
                  </a:cxn>
                  <a:cxn ang="0">
                    <a:pos x="138" y="11"/>
                  </a:cxn>
                  <a:cxn ang="0">
                    <a:pos x="142" y="20"/>
                  </a:cxn>
                  <a:cxn ang="0">
                    <a:pos x="130" y="28"/>
                  </a:cxn>
                  <a:cxn ang="0">
                    <a:pos x="119" y="37"/>
                  </a:cxn>
                  <a:cxn ang="0">
                    <a:pos x="105" y="40"/>
                  </a:cxn>
                  <a:cxn ang="0">
                    <a:pos x="95" y="51"/>
                  </a:cxn>
                  <a:cxn ang="0">
                    <a:pos x="85" y="50"/>
                  </a:cxn>
                  <a:cxn ang="0">
                    <a:pos x="78" y="50"/>
                  </a:cxn>
                  <a:cxn ang="0">
                    <a:pos x="68" y="58"/>
                  </a:cxn>
                  <a:cxn ang="0">
                    <a:pos x="63" y="71"/>
                  </a:cxn>
                  <a:cxn ang="0">
                    <a:pos x="37" y="68"/>
                  </a:cxn>
                  <a:cxn ang="0">
                    <a:pos x="12" y="64"/>
                  </a:cxn>
                  <a:cxn ang="0">
                    <a:pos x="11" y="52"/>
                  </a:cxn>
                  <a:cxn ang="0">
                    <a:pos x="29" y="46"/>
                  </a:cxn>
                  <a:cxn ang="0">
                    <a:pos x="47" y="40"/>
                  </a:cxn>
                </a:cxnLst>
                <a:rect l="0" t="0" r="r" b="b"/>
                <a:pathLst>
                  <a:path w="142" h="71">
                    <a:moveTo>
                      <a:pt x="47" y="40"/>
                    </a:moveTo>
                    <a:lnTo>
                      <a:pt x="31" y="31"/>
                    </a:lnTo>
                    <a:lnTo>
                      <a:pt x="11" y="29"/>
                    </a:lnTo>
                    <a:lnTo>
                      <a:pt x="0" y="16"/>
                    </a:lnTo>
                    <a:lnTo>
                      <a:pt x="10" y="9"/>
                    </a:lnTo>
                    <a:lnTo>
                      <a:pt x="25" y="11"/>
                    </a:lnTo>
                    <a:lnTo>
                      <a:pt x="40" y="13"/>
                    </a:lnTo>
                    <a:lnTo>
                      <a:pt x="47" y="2"/>
                    </a:lnTo>
                    <a:lnTo>
                      <a:pt x="61" y="4"/>
                    </a:lnTo>
                    <a:lnTo>
                      <a:pt x="81" y="4"/>
                    </a:lnTo>
                    <a:lnTo>
                      <a:pt x="100" y="2"/>
                    </a:lnTo>
                    <a:lnTo>
                      <a:pt x="119" y="0"/>
                    </a:lnTo>
                    <a:lnTo>
                      <a:pt x="138" y="11"/>
                    </a:lnTo>
                    <a:lnTo>
                      <a:pt x="142" y="20"/>
                    </a:lnTo>
                    <a:lnTo>
                      <a:pt x="130" y="28"/>
                    </a:lnTo>
                    <a:lnTo>
                      <a:pt x="119" y="37"/>
                    </a:lnTo>
                    <a:lnTo>
                      <a:pt x="105" y="40"/>
                    </a:lnTo>
                    <a:lnTo>
                      <a:pt x="95" y="51"/>
                    </a:lnTo>
                    <a:lnTo>
                      <a:pt x="85" y="50"/>
                    </a:lnTo>
                    <a:lnTo>
                      <a:pt x="78" y="50"/>
                    </a:lnTo>
                    <a:lnTo>
                      <a:pt x="68" y="58"/>
                    </a:lnTo>
                    <a:lnTo>
                      <a:pt x="63" y="71"/>
                    </a:lnTo>
                    <a:lnTo>
                      <a:pt x="37" y="68"/>
                    </a:lnTo>
                    <a:lnTo>
                      <a:pt x="12" y="64"/>
                    </a:lnTo>
                    <a:lnTo>
                      <a:pt x="11" y="52"/>
                    </a:lnTo>
                    <a:lnTo>
                      <a:pt x="29" y="46"/>
                    </a:lnTo>
                    <a:lnTo>
                      <a:pt x="47" y="4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74" name="Group 721"/>
            <p:cNvGrpSpPr>
              <a:grpSpLocks/>
            </p:cNvGrpSpPr>
            <p:nvPr/>
          </p:nvGrpSpPr>
          <p:grpSpPr bwMode="auto">
            <a:xfrm>
              <a:off x="5474682" y="2573881"/>
              <a:ext cx="359670" cy="221199"/>
              <a:chOff x="3513" y="1766"/>
              <a:chExt cx="216" cy="134"/>
            </a:xfrm>
            <a:solidFill>
              <a:srgbClr val="FFFFFF"/>
            </a:solidFill>
            <a:effectLst/>
          </p:grpSpPr>
          <p:sp>
            <p:nvSpPr>
              <p:cNvPr id="6916" name="Freeform 722"/>
              <p:cNvSpPr>
                <a:spLocks/>
              </p:cNvSpPr>
              <p:nvPr/>
            </p:nvSpPr>
            <p:spPr bwMode="auto">
              <a:xfrm>
                <a:off x="3513" y="1766"/>
                <a:ext cx="216" cy="134"/>
              </a:xfrm>
              <a:custGeom>
                <a:avLst/>
                <a:gdLst/>
                <a:ahLst/>
                <a:cxnLst>
                  <a:cxn ang="0">
                    <a:pos x="205" y="105"/>
                  </a:cxn>
                  <a:cxn ang="0">
                    <a:pos x="200" y="118"/>
                  </a:cxn>
                  <a:cxn ang="0">
                    <a:pos x="186" y="125"/>
                  </a:cxn>
                  <a:cxn ang="0">
                    <a:pos x="181" y="134"/>
                  </a:cxn>
                  <a:cxn ang="0">
                    <a:pos x="172" y="133"/>
                  </a:cxn>
                  <a:cxn ang="0">
                    <a:pos x="158" y="128"/>
                  </a:cxn>
                  <a:cxn ang="0">
                    <a:pos x="152" y="110"/>
                  </a:cxn>
                  <a:cxn ang="0">
                    <a:pos x="139" y="107"/>
                  </a:cxn>
                  <a:cxn ang="0">
                    <a:pos x="127" y="100"/>
                  </a:cxn>
                  <a:cxn ang="0">
                    <a:pos x="114" y="92"/>
                  </a:cxn>
                  <a:cxn ang="0">
                    <a:pos x="89" y="83"/>
                  </a:cxn>
                  <a:cxn ang="0">
                    <a:pos x="76" y="84"/>
                  </a:cxn>
                  <a:cxn ang="0">
                    <a:pos x="59" y="86"/>
                  </a:cxn>
                  <a:cxn ang="0">
                    <a:pos x="48" y="97"/>
                  </a:cxn>
                  <a:cxn ang="0">
                    <a:pos x="44" y="97"/>
                  </a:cxn>
                  <a:cxn ang="0">
                    <a:pos x="39" y="82"/>
                  </a:cxn>
                  <a:cxn ang="0">
                    <a:pos x="35" y="68"/>
                  </a:cxn>
                  <a:cxn ang="0">
                    <a:pos x="26" y="62"/>
                  </a:cxn>
                  <a:cxn ang="0">
                    <a:pos x="25" y="62"/>
                  </a:cxn>
                  <a:cxn ang="0">
                    <a:pos x="29" y="59"/>
                  </a:cxn>
                  <a:cxn ang="0">
                    <a:pos x="31" y="58"/>
                  </a:cxn>
                  <a:cxn ang="0">
                    <a:pos x="26" y="50"/>
                  </a:cxn>
                  <a:cxn ang="0">
                    <a:pos x="20" y="52"/>
                  </a:cxn>
                  <a:cxn ang="0">
                    <a:pos x="20" y="53"/>
                  </a:cxn>
                  <a:cxn ang="0">
                    <a:pos x="15" y="34"/>
                  </a:cxn>
                  <a:cxn ang="0">
                    <a:pos x="18" y="33"/>
                  </a:cxn>
                  <a:cxn ang="0">
                    <a:pos x="25" y="33"/>
                  </a:cxn>
                  <a:cxn ang="0">
                    <a:pos x="33" y="38"/>
                  </a:cxn>
                  <a:cxn ang="0">
                    <a:pos x="37" y="37"/>
                  </a:cxn>
                  <a:cxn ang="0">
                    <a:pos x="38" y="35"/>
                  </a:cxn>
                  <a:cxn ang="0">
                    <a:pos x="39" y="29"/>
                  </a:cxn>
                  <a:cxn ang="0">
                    <a:pos x="25" y="14"/>
                  </a:cxn>
                  <a:cxn ang="0">
                    <a:pos x="13" y="13"/>
                  </a:cxn>
                  <a:cxn ang="0">
                    <a:pos x="14" y="28"/>
                  </a:cxn>
                  <a:cxn ang="0">
                    <a:pos x="14" y="29"/>
                  </a:cxn>
                  <a:cxn ang="0">
                    <a:pos x="3" y="11"/>
                  </a:cxn>
                  <a:cxn ang="0">
                    <a:pos x="4" y="2"/>
                  </a:cxn>
                  <a:cxn ang="0">
                    <a:pos x="0" y="0"/>
                  </a:cxn>
                  <a:cxn ang="0">
                    <a:pos x="26" y="0"/>
                  </a:cxn>
                  <a:cxn ang="0">
                    <a:pos x="24" y="12"/>
                  </a:cxn>
                  <a:cxn ang="0">
                    <a:pos x="41" y="17"/>
                  </a:cxn>
                  <a:cxn ang="0">
                    <a:pos x="58" y="22"/>
                  </a:cxn>
                  <a:cxn ang="0">
                    <a:pos x="78" y="27"/>
                  </a:cxn>
                  <a:cxn ang="0">
                    <a:pos x="75" y="17"/>
                  </a:cxn>
                  <a:cxn ang="0">
                    <a:pos x="81" y="12"/>
                  </a:cxn>
                  <a:cxn ang="0">
                    <a:pos x="93" y="0"/>
                  </a:cxn>
                  <a:cxn ang="0">
                    <a:pos x="113" y="12"/>
                  </a:cxn>
                  <a:cxn ang="0">
                    <a:pos x="124" y="31"/>
                  </a:cxn>
                  <a:cxn ang="0">
                    <a:pos x="144" y="39"/>
                  </a:cxn>
                  <a:cxn ang="0">
                    <a:pos x="156" y="44"/>
                  </a:cxn>
                  <a:cxn ang="0">
                    <a:pos x="181" y="61"/>
                  </a:cxn>
                  <a:cxn ang="0">
                    <a:pos x="206" y="78"/>
                  </a:cxn>
                  <a:cxn ang="0">
                    <a:pos x="216" y="94"/>
                  </a:cxn>
                  <a:cxn ang="0">
                    <a:pos x="211" y="100"/>
                  </a:cxn>
                  <a:cxn ang="0">
                    <a:pos x="205" y="105"/>
                  </a:cxn>
                </a:cxnLst>
                <a:rect l="0" t="0" r="r" b="b"/>
                <a:pathLst>
                  <a:path w="216" h="134">
                    <a:moveTo>
                      <a:pt x="205" y="105"/>
                    </a:moveTo>
                    <a:lnTo>
                      <a:pt x="200" y="118"/>
                    </a:lnTo>
                    <a:lnTo>
                      <a:pt x="186" y="125"/>
                    </a:lnTo>
                    <a:lnTo>
                      <a:pt x="181" y="134"/>
                    </a:lnTo>
                    <a:lnTo>
                      <a:pt x="172" y="133"/>
                    </a:lnTo>
                    <a:lnTo>
                      <a:pt x="158" y="128"/>
                    </a:lnTo>
                    <a:lnTo>
                      <a:pt x="152" y="110"/>
                    </a:lnTo>
                    <a:lnTo>
                      <a:pt x="139" y="107"/>
                    </a:lnTo>
                    <a:lnTo>
                      <a:pt x="127" y="100"/>
                    </a:lnTo>
                    <a:lnTo>
                      <a:pt x="114" y="92"/>
                    </a:lnTo>
                    <a:lnTo>
                      <a:pt x="89" y="83"/>
                    </a:lnTo>
                    <a:lnTo>
                      <a:pt x="76" y="84"/>
                    </a:lnTo>
                    <a:lnTo>
                      <a:pt x="59" y="86"/>
                    </a:lnTo>
                    <a:lnTo>
                      <a:pt x="48" y="97"/>
                    </a:lnTo>
                    <a:lnTo>
                      <a:pt x="44" y="97"/>
                    </a:lnTo>
                    <a:lnTo>
                      <a:pt x="39" y="82"/>
                    </a:lnTo>
                    <a:lnTo>
                      <a:pt x="35" y="68"/>
                    </a:lnTo>
                    <a:lnTo>
                      <a:pt x="26" y="62"/>
                    </a:lnTo>
                    <a:lnTo>
                      <a:pt x="25" y="62"/>
                    </a:lnTo>
                    <a:lnTo>
                      <a:pt x="29" y="59"/>
                    </a:lnTo>
                    <a:lnTo>
                      <a:pt x="31" y="58"/>
                    </a:lnTo>
                    <a:lnTo>
                      <a:pt x="26" y="50"/>
                    </a:lnTo>
                    <a:lnTo>
                      <a:pt x="20" y="52"/>
                    </a:lnTo>
                    <a:lnTo>
                      <a:pt x="20" y="53"/>
                    </a:lnTo>
                    <a:lnTo>
                      <a:pt x="15" y="34"/>
                    </a:lnTo>
                    <a:lnTo>
                      <a:pt x="18" y="33"/>
                    </a:lnTo>
                    <a:lnTo>
                      <a:pt x="25" y="33"/>
                    </a:lnTo>
                    <a:lnTo>
                      <a:pt x="33" y="38"/>
                    </a:lnTo>
                    <a:lnTo>
                      <a:pt x="37" y="37"/>
                    </a:lnTo>
                    <a:lnTo>
                      <a:pt x="38" y="35"/>
                    </a:lnTo>
                    <a:lnTo>
                      <a:pt x="39" y="29"/>
                    </a:lnTo>
                    <a:lnTo>
                      <a:pt x="25" y="14"/>
                    </a:lnTo>
                    <a:lnTo>
                      <a:pt x="13" y="13"/>
                    </a:lnTo>
                    <a:lnTo>
                      <a:pt x="14" y="28"/>
                    </a:lnTo>
                    <a:lnTo>
                      <a:pt x="14" y="29"/>
                    </a:lnTo>
                    <a:lnTo>
                      <a:pt x="3" y="11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26" y="0"/>
                    </a:lnTo>
                    <a:lnTo>
                      <a:pt x="24" y="12"/>
                    </a:lnTo>
                    <a:lnTo>
                      <a:pt x="41" y="17"/>
                    </a:lnTo>
                    <a:lnTo>
                      <a:pt x="58" y="22"/>
                    </a:lnTo>
                    <a:lnTo>
                      <a:pt x="78" y="27"/>
                    </a:lnTo>
                    <a:lnTo>
                      <a:pt x="75" y="17"/>
                    </a:lnTo>
                    <a:lnTo>
                      <a:pt x="81" y="12"/>
                    </a:lnTo>
                    <a:lnTo>
                      <a:pt x="93" y="0"/>
                    </a:lnTo>
                    <a:lnTo>
                      <a:pt x="113" y="12"/>
                    </a:lnTo>
                    <a:lnTo>
                      <a:pt x="124" y="31"/>
                    </a:lnTo>
                    <a:lnTo>
                      <a:pt x="144" y="39"/>
                    </a:lnTo>
                    <a:lnTo>
                      <a:pt x="156" y="44"/>
                    </a:lnTo>
                    <a:lnTo>
                      <a:pt x="181" y="61"/>
                    </a:lnTo>
                    <a:lnTo>
                      <a:pt x="206" y="78"/>
                    </a:lnTo>
                    <a:lnTo>
                      <a:pt x="216" y="94"/>
                    </a:lnTo>
                    <a:lnTo>
                      <a:pt x="211" y="100"/>
                    </a:lnTo>
                    <a:lnTo>
                      <a:pt x="205" y="105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917" name="Freeform 723"/>
              <p:cNvSpPr>
                <a:spLocks/>
              </p:cNvSpPr>
              <p:nvPr/>
            </p:nvSpPr>
            <p:spPr bwMode="auto">
              <a:xfrm>
                <a:off x="3513" y="1766"/>
                <a:ext cx="216" cy="134"/>
              </a:xfrm>
              <a:custGeom>
                <a:avLst/>
                <a:gdLst/>
                <a:ahLst/>
                <a:cxnLst>
                  <a:cxn ang="0">
                    <a:pos x="205" y="105"/>
                  </a:cxn>
                  <a:cxn ang="0">
                    <a:pos x="200" y="118"/>
                  </a:cxn>
                  <a:cxn ang="0">
                    <a:pos x="186" y="125"/>
                  </a:cxn>
                  <a:cxn ang="0">
                    <a:pos x="181" y="134"/>
                  </a:cxn>
                  <a:cxn ang="0">
                    <a:pos x="172" y="133"/>
                  </a:cxn>
                  <a:cxn ang="0">
                    <a:pos x="158" y="128"/>
                  </a:cxn>
                  <a:cxn ang="0">
                    <a:pos x="152" y="110"/>
                  </a:cxn>
                  <a:cxn ang="0">
                    <a:pos x="139" y="107"/>
                  </a:cxn>
                  <a:cxn ang="0">
                    <a:pos x="127" y="100"/>
                  </a:cxn>
                  <a:cxn ang="0">
                    <a:pos x="114" y="92"/>
                  </a:cxn>
                  <a:cxn ang="0">
                    <a:pos x="89" y="83"/>
                  </a:cxn>
                  <a:cxn ang="0">
                    <a:pos x="76" y="84"/>
                  </a:cxn>
                  <a:cxn ang="0">
                    <a:pos x="59" y="86"/>
                  </a:cxn>
                  <a:cxn ang="0">
                    <a:pos x="48" y="97"/>
                  </a:cxn>
                  <a:cxn ang="0">
                    <a:pos x="44" y="97"/>
                  </a:cxn>
                  <a:cxn ang="0">
                    <a:pos x="39" y="82"/>
                  </a:cxn>
                  <a:cxn ang="0">
                    <a:pos x="35" y="68"/>
                  </a:cxn>
                  <a:cxn ang="0">
                    <a:pos x="26" y="62"/>
                  </a:cxn>
                  <a:cxn ang="0">
                    <a:pos x="25" y="62"/>
                  </a:cxn>
                  <a:cxn ang="0">
                    <a:pos x="29" y="59"/>
                  </a:cxn>
                  <a:cxn ang="0">
                    <a:pos x="31" y="58"/>
                  </a:cxn>
                  <a:cxn ang="0">
                    <a:pos x="26" y="50"/>
                  </a:cxn>
                  <a:cxn ang="0">
                    <a:pos x="20" y="52"/>
                  </a:cxn>
                  <a:cxn ang="0">
                    <a:pos x="20" y="53"/>
                  </a:cxn>
                  <a:cxn ang="0">
                    <a:pos x="15" y="34"/>
                  </a:cxn>
                  <a:cxn ang="0">
                    <a:pos x="18" y="33"/>
                  </a:cxn>
                  <a:cxn ang="0">
                    <a:pos x="25" y="33"/>
                  </a:cxn>
                  <a:cxn ang="0">
                    <a:pos x="33" y="38"/>
                  </a:cxn>
                  <a:cxn ang="0">
                    <a:pos x="37" y="37"/>
                  </a:cxn>
                  <a:cxn ang="0">
                    <a:pos x="38" y="35"/>
                  </a:cxn>
                  <a:cxn ang="0">
                    <a:pos x="39" y="29"/>
                  </a:cxn>
                  <a:cxn ang="0">
                    <a:pos x="25" y="14"/>
                  </a:cxn>
                  <a:cxn ang="0">
                    <a:pos x="13" y="13"/>
                  </a:cxn>
                  <a:cxn ang="0">
                    <a:pos x="14" y="28"/>
                  </a:cxn>
                  <a:cxn ang="0">
                    <a:pos x="14" y="29"/>
                  </a:cxn>
                  <a:cxn ang="0">
                    <a:pos x="3" y="11"/>
                  </a:cxn>
                  <a:cxn ang="0">
                    <a:pos x="4" y="2"/>
                  </a:cxn>
                  <a:cxn ang="0">
                    <a:pos x="0" y="0"/>
                  </a:cxn>
                  <a:cxn ang="0">
                    <a:pos x="26" y="0"/>
                  </a:cxn>
                  <a:cxn ang="0">
                    <a:pos x="24" y="12"/>
                  </a:cxn>
                  <a:cxn ang="0">
                    <a:pos x="41" y="17"/>
                  </a:cxn>
                  <a:cxn ang="0">
                    <a:pos x="58" y="22"/>
                  </a:cxn>
                  <a:cxn ang="0">
                    <a:pos x="78" y="27"/>
                  </a:cxn>
                  <a:cxn ang="0">
                    <a:pos x="75" y="17"/>
                  </a:cxn>
                  <a:cxn ang="0">
                    <a:pos x="81" y="12"/>
                  </a:cxn>
                  <a:cxn ang="0">
                    <a:pos x="93" y="0"/>
                  </a:cxn>
                  <a:cxn ang="0">
                    <a:pos x="113" y="12"/>
                  </a:cxn>
                  <a:cxn ang="0">
                    <a:pos x="124" y="31"/>
                  </a:cxn>
                  <a:cxn ang="0">
                    <a:pos x="144" y="39"/>
                  </a:cxn>
                  <a:cxn ang="0">
                    <a:pos x="156" y="44"/>
                  </a:cxn>
                  <a:cxn ang="0">
                    <a:pos x="181" y="61"/>
                  </a:cxn>
                  <a:cxn ang="0">
                    <a:pos x="206" y="78"/>
                  </a:cxn>
                  <a:cxn ang="0">
                    <a:pos x="216" y="94"/>
                  </a:cxn>
                  <a:cxn ang="0">
                    <a:pos x="211" y="100"/>
                  </a:cxn>
                  <a:cxn ang="0">
                    <a:pos x="205" y="105"/>
                  </a:cxn>
                </a:cxnLst>
                <a:rect l="0" t="0" r="r" b="b"/>
                <a:pathLst>
                  <a:path w="216" h="134">
                    <a:moveTo>
                      <a:pt x="205" y="105"/>
                    </a:moveTo>
                    <a:lnTo>
                      <a:pt x="200" y="118"/>
                    </a:lnTo>
                    <a:lnTo>
                      <a:pt x="186" y="125"/>
                    </a:lnTo>
                    <a:lnTo>
                      <a:pt x="181" y="134"/>
                    </a:lnTo>
                    <a:lnTo>
                      <a:pt x="172" y="133"/>
                    </a:lnTo>
                    <a:lnTo>
                      <a:pt x="158" y="128"/>
                    </a:lnTo>
                    <a:lnTo>
                      <a:pt x="152" y="110"/>
                    </a:lnTo>
                    <a:lnTo>
                      <a:pt x="139" y="107"/>
                    </a:lnTo>
                    <a:lnTo>
                      <a:pt x="127" y="100"/>
                    </a:lnTo>
                    <a:lnTo>
                      <a:pt x="114" y="92"/>
                    </a:lnTo>
                    <a:lnTo>
                      <a:pt x="89" y="83"/>
                    </a:lnTo>
                    <a:lnTo>
                      <a:pt x="76" y="84"/>
                    </a:lnTo>
                    <a:lnTo>
                      <a:pt x="59" y="86"/>
                    </a:lnTo>
                    <a:lnTo>
                      <a:pt x="48" y="97"/>
                    </a:lnTo>
                    <a:lnTo>
                      <a:pt x="44" y="97"/>
                    </a:lnTo>
                    <a:lnTo>
                      <a:pt x="39" y="82"/>
                    </a:lnTo>
                    <a:lnTo>
                      <a:pt x="35" y="68"/>
                    </a:lnTo>
                    <a:lnTo>
                      <a:pt x="26" y="62"/>
                    </a:lnTo>
                    <a:lnTo>
                      <a:pt x="25" y="62"/>
                    </a:lnTo>
                    <a:lnTo>
                      <a:pt x="29" y="59"/>
                    </a:lnTo>
                    <a:lnTo>
                      <a:pt x="31" y="58"/>
                    </a:lnTo>
                    <a:lnTo>
                      <a:pt x="26" y="50"/>
                    </a:lnTo>
                    <a:lnTo>
                      <a:pt x="20" y="52"/>
                    </a:lnTo>
                    <a:lnTo>
                      <a:pt x="20" y="53"/>
                    </a:lnTo>
                    <a:lnTo>
                      <a:pt x="15" y="34"/>
                    </a:lnTo>
                    <a:lnTo>
                      <a:pt x="18" y="33"/>
                    </a:lnTo>
                    <a:lnTo>
                      <a:pt x="25" y="33"/>
                    </a:lnTo>
                    <a:lnTo>
                      <a:pt x="33" y="38"/>
                    </a:lnTo>
                    <a:lnTo>
                      <a:pt x="37" y="37"/>
                    </a:lnTo>
                    <a:lnTo>
                      <a:pt x="38" y="35"/>
                    </a:lnTo>
                    <a:lnTo>
                      <a:pt x="39" y="29"/>
                    </a:lnTo>
                    <a:lnTo>
                      <a:pt x="25" y="14"/>
                    </a:lnTo>
                    <a:lnTo>
                      <a:pt x="13" y="13"/>
                    </a:lnTo>
                    <a:lnTo>
                      <a:pt x="14" y="28"/>
                    </a:lnTo>
                    <a:lnTo>
                      <a:pt x="14" y="29"/>
                    </a:lnTo>
                    <a:lnTo>
                      <a:pt x="3" y="11"/>
                    </a:lnTo>
                    <a:lnTo>
                      <a:pt x="4" y="2"/>
                    </a:lnTo>
                    <a:lnTo>
                      <a:pt x="0" y="0"/>
                    </a:lnTo>
                    <a:lnTo>
                      <a:pt x="26" y="0"/>
                    </a:lnTo>
                    <a:lnTo>
                      <a:pt x="24" y="12"/>
                    </a:lnTo>
                    <a:lnTo>
                      <a:pt x="41" y="17"/>
                    </a:lnTo>
                    <a:lnTo>
                      <a:pt x="58" y="22"/>
                    </a:lnTo>
                    <a:lnTo>
                      <a:pt x="78" y="27"/>
                    </a:lnTo>
                    <a:lnTo>
                      <a:pt x="75" y="17"/>
                    </a:lnTo>
                    <a:lnTo>
                      <a:pt x="81" y="12"/>
                    </a:lnTo>
                    <a:lnTo>
                      <a:pt x="93" y="0"/>
                    </a:lnTo>
                    <a:lnTo>
                      <a:pt x="113" y="12"/>
                    </a:lnTo>
                    <a:lnTo>
                      <a:pt x="124" y="31"/>
                    </a:lnTo>
                    <a:lnTo>
                      <a:pt x="144" y="39"/>
                    </a:lnTo>
                    <a:lnTo>
                      <a:pt x="156" y="44"/>
                    </a:lnTo>
                    <a:lnTo>
                      <a:pt x="181" y="61"/>
                    </a:lnTo>
                    <a:lnTo>
                      <a:pt x="206" y="78"/>
                    </a:lnTo>
                    <a:lnTo>
                      <a:pt x="216" y="94"/>
                    </a:lnTo>
                    <a:lnTo>
                      <a:pt x="211" y="100"/>
                    </a:lnTo>
                    <a:lnTo>
                      <a:pt x="205" y="105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77" name="Group 724"/>
            <p:cNvGrpSpPr>
              <a:grpSpLocks/>
            </p:cNvGrpSpPr>
            <p:nvPr/>
          </p:nvGrpSpPr>
          <p:grpSpPr bwMode="auto">
            <a:xfrm>
              <a:off x="5729747" y="2704962"/>
              <a:ext cx="333877" cy="263527"/>
              <a:chOff x="3667" y="1845"/>
              <a:chExt cx="200" cy="160"/>
            </a:xfrm>
            <a:solidFill>
              <a:srgbClr val="FFFFFF"/>
            </a:solidFill>
            <a:effectLst/>
          </p:grpSpPr>
          <p:sp>
            <p:nvSpPr>
              <p:cNvPr id="6919" name="Freeform 725"/>
              <p:cNvSpPr>
                <a:spLocks/>
              </p:cNvSpPr>
              <p:nvPr/>
            </p:nvSpPr>
            <p:spPr bwMode="auto">
              <a:xfrm>
                <a:off x="3667" y="1845"/>
                <a:ext cx="200" cy="160"/>
              </a:xfrm>
              <a:custGeom>
                <a:avLst/>
                <a:gdLst/>
                <a:ahLst/>
                <a:cxnLst>
                  <a:cxn ang="0">
                    <a:pos x="2" y="70"/>
                  </a:cxn>
                  <a:cxn ang="0">
                    <a:pos x="0" y="72"/>
                  </a:cxn>
                  <a:cxn ang="0">
                    <a:pos x="0" y="81"/>
                  </a:cxn>
                  <a:cxn ang="0">
                    <a:pos x="7" y="87"/>
                  </a:cxn>
                  <a:cxn ang="0">
                    <a:pos x="5" y="90"/>
                  </a:cxn>
                  <a:cxn ang="0">
                    <a:pos x="8" y="104"/>
                  </a:cxn>
                  <a:cxn ang="0">
                    <a:pos x="11" y="119"/>
                  </a:cxn>
                  <a:cxn ang="0">
                    <a:pos x="25" y="124"/>
                  </a:cxn>
                  <a:cxn ang="0">
                    <a:pos x="30" y="130"/>
                  </a:cxn>
                  <a:cxn ang="0">
                    <a:pos x="18" y="151"/>
                  </a:cxn>
                  <a:cxn ang="0">
                    <a:pos x="32" y="155"/>
                  </a:cxn>
                  <a:cxn ang="0">
                    <a:pos x="44" y="160"/>
                  </a:cxn>
                  <a:cxn ang="0">
                    <a:pos x="67" y="160"/>
                  </a:cxn>
                  <a:cxn ang="0">
                    <a:pos x="84" y="155"/>
                  </a:cxn>
                  <a:cxn ang="0">
                    <a:pos x="100" y="151"/>
                  </a:cxn>
                  <a:cxn ang="0">
                    <a:pos x="99" y="144"/>
                  </a:cxn>
                  <a:cxn ang="0">
                    <a:pos x="102" y="129"/>
                  </a:cxn>
                  <a:cxn ang="0">
                    <a:pos x="118" y="124"/>
                  </a:cxn>
                  <a:cxn ang="0">
                    <a:pos x="121" y="118"/>
                  </a:cxn>
                  <a:cxn ang="0">
                    <a:pos x="135" y="119"/>
                  </a:cxn>
                  <a:cxn ang="0">
                    <a:pos x="137" y="100"/>
                  </a:cxn>
                  <a:cxn ang="0">
                    <a:pos x="148" y="90"/>
                  </a:cxn>
                  <a:cxn ang="0">
                    <a:pos x="140" y="80"/>
                  </a:cxn>
                  <a:cxn ang="0">
                    <a:pos x="153" y="79"/>
                  </a:cxn>
                  <a:cxn ang="0">
                    <a:pos x="156" y="71"/>
                  </a:cxn>
                  <a:cxn ang="0">
                    <a:pos x="159" y="58"/>
                  </a:cxn>
                  <a:cxn ang="0">
                    <a:pos x="152" y="43"/>
                  </a:cxn>
                  <a:cxn ang="0">
                    <a:pos x="159" y="32"/>
                  </a:cxn>
                  <a:cxn ang="0">
                    <a:pos x="177" y="28"/>
                  </a:cxn>
                  <a:cxn ang="0">
                    <a:pos x="195" y="24"/>
                  </a:cxn>
                  <a:cxn ang="0">
                    <a:pos x="193" y="20"/>
                  </a:cxn>
                  <a:cxn ang="0">
                    <a:pos x="198" y="21"/>
                  </a:cxn>
                  <a:cxn ang="0">
                    <a:pos x="200" y="21"/>
                  </a:cxn>
                  <a:cxn ang="0">
                    <a:pos x="186" y="19"/>
                  </a:cxn>
                  <a:cxn ang="0">
                    <a:pos x="181" y="19"/>
                  </a:cxn>
                  <a:cxn ang="0">
                    <a:pos x="170" y="20"/>
                  </a:cxn>
                  <a:cxn ang="0">
                    <a:pos x="152" y="28"/>
                  </a:cxn>
                  <a:cxn ang="0">
                    <a:pos x="146" y="8"/>
                  </a:cxn>
                  <a:cxn ang="0">
                    <a:pos x="142" y="8"/>
                  </a:cxn>
                  <a:cxn ang="0">
                    <a:pos x="137" y="0"/>
                  </a:cxn>
                  <a:cxn ang="0">
                    <a:pos x="131" y="2"/>
                  </a:cxn>
                  <a:cxn ang="0">
                    <a:pos x="129" y="13"/>
                  </a:cxn>
                  <a:cxn ang="0">
                    <a:pos x="118" y="19"/>
                  </a:cxn>
                  <a:cxn ang="0">
                    <a:pos x="113" y="22"/>
                  </a:cxn>
                  <a:cxn ang="0">
                    <a:pos x="103" y="22"/>
                  </a:cxn>
                  <a:cxn ang="0">
                    <a:pos x="96" y="23"/>
                  </a:cxn>
                  <a:cxn ang="0">
                    <a:pos x="91" y="20"/>
                  </a:cxn>
                  <a:cxn ang="0">
                    <a:pos x="77" y="18"/>
                  </a:cxn>
                  <a:cxn ang="0">
                    <a:pos x="63" y="15"/>
                  </a:cxn>
                  <a:cxn ang="0">
                    <a:pos x="57" y="21"/>
                  </a:cxn>
                  <a:cxn ang="0">
                    <a:pos x="52" y="26"/>
                  </a:cxn>
                  <a:cxn ang="0">
                    <a:pos x="46" y="39"/>
                  </a:cxn>
                  <a:cxn ang="0">
                    <a:pos x="33" y="46"/>
                  </a:cxn>
                  <a:cxn ang="0">
                    <a:pos x="27" y="55"/>
                  </a:cxn>
                  <a:cxn ang="0">
                    <a:pos x="19" y="54"/>
                  </a:cxn>
                  <a:cxn ang="0">
                    <a:pos x="4" y="49"/>
                  </a:cxn>
                  <a:cxn ang="0">
                    <a:pos x="2" y="70"/>
                  </a:cxn>
                </a:cxnLst>
                <a:rect l="0" t="0" r="r" b="b"/>
                <a:pathLst>
                  <a:path w="200" h="160">
                    <a:moveTo>
                      <a:pt x="2" y="70"/>
                    </a:moveTo>
                    <a:lnTo>
                      <a:pt x="0" y="72"/>
                    </a:lnTo>
                    <a:lnTo>
                      <a:pt x="0" y="81"/>
                    </a:lnTo>
                    <a:lnTo>
                      <a:pt x="7" y="87"/>
                    </a:lnTo>
                    <a:lnTo>
                      <a:pt x="5" y="90"/>
                    </a:lnTo>
                    <a:lnTo>
                      <a:pt x="8" y="104"/>
                    </a:lnTo>
                    <a:lnTo>
                      <a:pt x="11" y="119"/>
                    </a:lnTo>
                    <a:lnTo>
                      <a:pt x="25" y="124"/>
                    </a:lnTo>
                    <a:lnTo>
                      <a:pt x="30" y="130"/>
                    </a:lnTo>
                    <a:lnTo>
                      <a:pt x="18" y="151"/>
                    </a:lnTo>
                    <a:lnTo>
                      <a:pt x="32" y="155"/>
                    </a:lnTo>
                    <a:lnTo>
                      <a:pt x="44" y="160"/>
                    </a:lnTo>
                    <a:lnTo>
                      <a:pt x="67" y="160"/>
                    </a:lnTo>
                    <a:lnTo>
                      <a:pt x="84" y="155"/>
                    </a:lnTo>
                    <a:lnTo>
                      <a:pt x="100" y="151"/>
                    </a:lnTo>
                    <a:lnTo>
                      <a:pt x="99" y="144"/>
                    </a:lnTo>
                    <a:lnTo>
                      <a:pt x="102" y="129"/>
                    </a:lnTo>
                    <a:lnTo>
                      <a:pt x="118" y="124"/>
                    </a:lnTo>
                    <a:lnTo>
                      <a:pt x="121" y="118"/>
                    </a:lnTo>
                    <a:lnTo>
                      <a:pt x="135" y="119"/>
                    </a:lnTo>
                    <a:lnTo>
                      <a:pt x="137" y="100"/>
                    </a:lnTo>
                    <a:lnTo>
                      <a:pt x="148" y="90"/>
                    </a:lnTo>
                    <a:lnTo>
                      <a:pt x="140" y="80"/>
                    </a:lnTo>
                    <a:lnTo>
                      <a:pt x="153" y="79"/>
                    </a:lnTo>
                    <a:lnTo>
                      <a:pt x="156" y="71"/>
                    </a:lnTo>
                    <a:lnTo>
                      <a:pt x="159" y="58"/>
                    </a:lnTo>
                    <a:lnTo>
                      <a:pt x="152" y="43"/>
                    </a:lnTo>
                    <a:lnTo>
                      <a:pt x="159" y="32"/>
                    </a:lnTo>
                    <a:lnTo>
                      <a:pt x="177" y="28"/>
                    </a:lnTo>
                    <a:lnTo>
                      <a:pt x="195" y="24"/>
                    </a:lnTo>
                    <a:lnTo>
                      <a:pt x="193" y="20"/>
                    </a:lnTo>
                    <a:lnTo>
                      <a:pt x="198" y="21"/>
                    </a:lnTo>
                    <a:lnTo>
                      <a:pt x="200" y="21"/>
                    </a:lnTo>
                    <a:lnTo>
                      <a:pt x="186" y="19"/>
                    </a:lnTo>
                    <a:lnTo>
                      <a:pt x="181" y="19"/>
                    </a:lnTo>
                    <a:lnTo>
                      <a:pt x="170" y="20"/>
                    </a:lnTo>
                    <a:lnTo>
                      <a:pt x="152" y="28"/>
                    </a:lnTo>
                    <a:lnTo>
                      <a:pt x="146" y="8"/>
                    </a:lnTo>
                    <a:lnTo>
                      <a:pt x="142" y="8"/>
                    </a:lnTo>
                    <a:lnTo>
                      <a:pt x="137" y="0"/>
                    </a:lnTo>
                    <a:lnTo>
                      <a:pt x="131" y="2"/>
                    </a:lnTo>
                    <a:lnTo>
                      <a:pt x="129" y="13"/>
                    </a:lnTo>
                    <a:lnTo>
                      <a:pt x="118" y="19"/>
                    </a:lnTo>
                    <a:lnTo>
                      <a:pt x="113" y="22"/>
                    </a:lnTo>
                    <a:lnTo>
                      <a:pt x="103" y="22"/>
                    </a:lnTo>
                    <a:lnTo>
                      <a:pt x="96" y="23"/>
                    </a:lnTo>
                    <a:lnTo>
                      <a:pt x="91" y="20"/>
                    </a:lnTo>
                    <a:lnTo>
                      <a:pt x="77" y="18"/>
                    </a:lnTo>
                    <a:lnTo>
                      <a:pt x="63" y="15"/>
                    </a:lnTo>
                    <a:lnTo>
                      <a:pt x="57" y="21"/>
                    </a:lnTo>
                    <a:lnTo>
                      <a:pt x="52" y="26"/>
                    </a:lnTo>
                    <a:lnTo>
                      <a:pt x="46" y="39"/>
                    </a:lnTo>
                    <a:lnTo>
                      <a:pt x="33" y="46"/>
                    </a:lnTo>
                    <a:lnTo>
                      <a:pt x="27" y="55"/>
                    </a:lnTo>
                    <a:lnTo>
                      <a:pt x="19" y="54"/>
                    </a:lnTo>
                    <a:lnTo>
                      <a:pt x="4" y="49"/>
                    </a:lnTo>
                    <a:lnTo>
                      <a:pt x="2" y="7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920" name="Freeform 726"/>
              <p:cNvSpPr>
                <a:spLocks/>
              </p:cNvSpPr>
              <p:nvPr/>
            </p:nvSpPr>
            <p:spPr bwMode="auto">
              <a:xfrm>
                <a:off x="3667" y="1845"/>
                <a:ext cx="200" cy="160"/>
              </a:xfrm>
              <a:custGeom>
                <a:avLst/>
                <a:gdLst/>
                <a:ahLst/>
                <a:cxnLst>
                  <a:cxn ang="0">
                    <a:pos x="2" y="70"/>
                  </a:cxn>
                  <a:cxn ang="0">
                    <a:pos x="0" y="72"/>
                  </a:cxn>
                  <a:cxn ang="0">
                    <a:pos x="0" y="81"/>
                  </a:cxn>
                  <a:cxn ang="0">
                    <a:pos x="7" y="87"/>
                  </a:cxn>
                  <a:cxn ang="0">
                    <a:pos x="5" y="90"/>
                  </a:cxn>
                  <a:cxn ang="0">
                    <a:pos x="8" y="104"/>
                  </a:cxn>
                  <a:cxn ang="0">
                    <a:pos x="11" y="119"/>
                  </a:cxn>
                  <a:cxn ang="0">
                    <a:pos x="25" y="124"/>
                  </a:cxn>
                  <a:cxn ang="0">
                    <a:pos x="30" y="130"/>
                  </a:cxn>
                  <a:cxn ang="0">
                    <a:pos x="18" y="151"/>
                  </a:cxn>
                  <a:cxn ang="0">
                    <a:pos x="32" y="155"/>
                  </a:cxn>
                  <a:cxn ang="0">
                    <a:pos x="44" y="160"/>
                  </a:cxn>
                  <a:cxn ang="0">
                    <a:pos x="67" y="160"/>
                  </a:cxn>
                  <a:cxn ang="0">
                    <a:pos x="84" y="155"/>
                  </a:cxn>
                  <a:cxn ang="0">
                    <a:pos x="100" y="151"/>
                  </a:cxn>
                  <a:cxn ang="0">
                    <a:pos x="99" y="144"/>
                  </a:cxn>
                  <a:cxn ang="0">
                    <a:pos x="102" y="129"/>
                  </a:cxn>
                  <a:cxn ang="0">
                    <a:pos x="118" y="124"/>
                  </a:cxn>
                  <a:cxn ang="0">
                    <a:pos x="121" y="118"/>
                  </a:cxn>
                  <a:cxn ang="0">
                    <a:pos x="135" y="119"/>
                  </a:cxn>
                  <a:cxn ang="0">
                    <a:pos x="137" y="100"/>
                  </a:cxn>
                  <a:cxn ang="0">
                    <a:pos x="148" y="90"/>
                  </a:cxn>
                  <a:cxn ang="0">
                    <a:pos x="140" y="80"/>
                  </a:cxn>
                  <a:cxn ang="0">
                    <a:pos x="153" y="79"/>
                  </a:cxn>
                  <a:cxn ang="0">
                    <a:pos x="156" y="71"/>
                  </a:cxn>
                  <a:cxn ang="0">
                    <a:pos x="159" y="58"/>
                  </a:cxn>
                  <a:cxn ang="0">
                    <a:pos x="152" y="43"/>
                  </a:cxn>
                  <a:cxn ang="0">
                    <a:pos x="159" y="32"/>
                  </a:cxn>
                  <a:cxn ang="0">
                    <a:pos x="177" y="28"/>
                  </a:cxn>
                  <a:cxn ang="0">
                    <a:pos x="195" y="24"/>
                  </a:cxn>
                  <a:cxn ang="0">
                    <a:pos x="193" y="20"/>
                  </a:cxn>
                  <a:cxn ang="0">
                    <a:pos x="198" y="21"/>
                  </a:cxn>
                  <a:cxn ang="0">
                    <a:pos x="200" y="21"/>
                  </a:cxn>
                  <a:cxn ang="0">
                    <a:pos x="186" y="19"/>
                  </a:cxn>
                  <a:cxn ang="0">
                    <a:pos x="181" y="19"/>
                  </a:cxn>
                  <a:cxn ang="0">
                    <a:pos x="170" y="20"/>
                  </a:cxn>
                  <a:cxn ang="0">
                    <a:pos x="152" y="28"/>
                  </a:cxn>
                  <a:cxn ang="0">
                    <a:pos x="146" y="8"/>
                  </a:cxn>
                  <a:cxn ang="0">
                    <a:pos x="142" y="8"/>
                  </a:cxn>
                  <a:cxn ang="0">
                    <a:pos x="137" y="0"/>
                  </a:cxn>
                  <a:cxn ang="0">
                    <a:pos x="131" y="2"/>
                  </a:cxn>
                  <a:cxn ang="0">
                    <a:pos x="129" y="13"/>
                  </a:cxn>
                  <a:cxn ang="0">
                    <a:pos x="118" y="19"/>
                  </a:cxn>
                  <a:cxn ang="0">
                    <a:pos x="113" y="22"/>
                  </a:cxn>
                  <a:cxn ang="0">
                    <a:pos x="103" y="22"/>
                  </a:cxn>
                  <a:cxn ang="0">
                    <a:pos x="96" y="23"/>
                  </a:cxn>
                  <a:cxn ang="0">
                    <a:pos x="91" y="20"/>
                  </a:cxn>
                  <a:cxn ang="0">
                    <a:pos x="77" y="18"/>
                  </a:cxn>
                  <a:cxn ang="0">
                    <a:pos x="63" y="15"/>
                  </a:cxn>
                  <a:cxn ang="0">
                    <a:pos x="57" y="21"/>
                  </a:cxn>
                  <a:cxn ang="0">
                    <a:pos x="52" y="26"/>
                  </a:cxn>
                  <a:cxn ang="0">
                    <a:pos x="46" y="39"/>
                  </a:cxn>
                  <a:cxn ang="0">
                    <a:pos x="33" y="46"/>
                  </a:cxn>
                  <a:cxn ang="0">
                    <a:pos x="27" y="55"/>
                  </a:cxn>
                  <a:cxn ang="0">
                    <a:pos x="19" y="54"/>
                  </a:cxn>
                  <a:cxn ang="0">
                    <a:pos x="4" y="49"/>
                  </a:cxn>
                  <a:cxn ang="0">
                    <a:pos x="2" y="70"/>
                  </a:cxn>
                </a:cxnLst>
                <a:rect l="0" t="0" r="r" b="b"/>
                <a:pathLst>
                  <a:path w="200" h="160">
                    <a:moveTo>
                      <a:pt x="2" y="70"/>
                    </a:moveTo>
                    <a:lnTo>
                      <a:pt x="0" y="72"/>
                    </a:lnTo>
                    <a:lnTo>
                      <a:pt x="0" y="81"/>
                    </a:lnTo>
                    <a:lnTo>
                      <a:pt x="7" y="87"/>
                    </a:lnTo>
                    <a:lnTo>
                      <a:pt x="5" y="90"/>
                    </a:lnTo>
                    <a:lnTo>
                      <a:pt x="8" y="104"/>
                    </a:lnTo>
                    <a:lnTo>
                      <a:pt x="11" y="119"/>
                    </a:lnTo>
                    <a:lnTo>
                      <a:pt x="25" y="124"/>
                    </a:lnTo>
                    <a:lnTo>
                      <a:pt x="30" y="130"/>
                    </a:lnTo>
                    <a:lnTo>
                      <a:pt x="18" y="151"/>
                    </a:lnTo>
                    <a:lnTo>
                      <a:pt x="32" y="155"/>
                    </a:lnTo>
                    <a:lnTo>
                      <a:pt x="44" y="160"/>
                    </a:lnTo>
                    <a:lnTo>
                      <a:pt x="67" y="160"/>
                    </a:lnTo>
                    <a:lnTo>
                      <a:pt x="84" y="155"/>
                    </a:lnTo>
                    <a:lnTo>
                      <a:pt x="100" y="151"/>
                    </a:lnTo>
                    <a:lnTo>
                      <a:pt x="99" y="144"/>
                    </a:lnTo>
                    <a:lnTo>
                      <a:pt x="102" y="129"/>
                    </a:lnTo>
                    <a:lnTo>
                      <a:pt x="118" y="124"/>
                    </a:lnTo>
                    <a:lnTo>
                      <a:pt x="121" y="118"/>
                    </a:lnTo>
                    <a:lnTo>
                      <a:pt x="135" y="119"/>
                    </a:lnTo>
                    <a:lnTo>
                      <a:pt x="137" y="100"/>
                    </a:lnTo>
                    <a:lnTo>
                      <a:pt x="148" y="90"/>
                    </a:lnTo>
                    <a:lnTo>
                      <a:pt x="140" y="80"/>
                    </a:lnTo>
                    <a:lnTo>
                      <a:pt x="153" y="79"/>
                    </a:lnTo>
                    <a:lnTo>
                      <a:pt x="156" y="71"/>
                    </a:lnTo>
                    <a:lnTo>
                      <a:pt x="159" y="58"/>
                    </a:lnTo>
                    <a:lnTo>
                      <a:pt x="152" y="43"/>
                    </a:lnTo>
                    <a:lnTo>
                      <a:pt x="159" y="32"/>
                    </a:lnTo>
                    <a:lnTo>
                      <a:pt x="177" y="28"/>
                    </a:lnTo>
                    <a:lnTo>
                      <a:pt x="195" y="24"/>
                    </a:lnTo>
                    <a:lnTo>
                      <a:pt x="193" y="20"/>
                    </a:lnTo>
                    <a:lnTo>
                      <a:pt x="198" y="21"/>
                    </a:lnTo>
                    <a:lnTo>
                      <a:pt x="200" y="21"/>
                    </a:lnTo>
                    <a:lnTo>
                      <a:pt x="186" y="19"/>
                    </a:lnTo>
                    <a:lnTo>
                      <a:pt x="181" y="19"/>
                    </a:lnTo>
                    <a:lnTo>
                      <a:pt x="170" y="20"/>
                    </a:lnTo>
                    <a:lnTo>
                      <a:pt x="152" y="28"/>
                    </a:lnTo>
                    <a:lnTo>
                      <a:pt x="146" y="8"/>
                    </a:lnTo>
                    <a:lnTo>
                      <a:pt x="142" y="8"/>
                    </a:lnTo>
                    <a:lnTo>
                      <a:pt x="137" y="0"/>
                    </a:lnTo>
                    <a:lnTo>
                      <a:pt x="131" y="2"/>
                    </a:lnTo>
                    <a:lnTo>
                      <a:pt x="129" y="13"/>
                    </a:lnTo>
                    <a:lnTo>
                      <a:pt x="118" y="19"/>
                    </a:lnTo>
                    <a:lnTo>
                      <a:pt x="113" y="22"/>
                    </a:lnTo>
                    <a:lnTo>
                      <a:pt x="103" y="22"/>
                    </a:lnTo>
                    <a:lnTo>
                      <a:pt x="96" y="23"/>
                    </a:lnTo>
                    <a:lnTo>
                      <a:pt x="91" y="20"/>
                    </a:lnTo>
                    <a:lnTo>
                      <a:pt x="77" y="18"/>
                    </a:lnTo>
                    <a:lnTo>
                      <a:pt x="63" y="15"/>
                    </a:lnTo>
                    <a:lnTo>
                      <a:pt x="57" y="21"/>
                    </a:lnTo>
                    <a:lnTo>
                      <a:pt x="52" y="26"/>
                    </a:lnTo>
                    <a:lnTo>
                      <a:pt x="46" y="39"/>
                    </a:lnTo>
                    <a:lnTo>
                      <a:pt x="33" y="46"/>
                    </a:lnTo>
                    <a:lnTo>
                      <a:pt x="27" y="55"/>
                    </a:lnTo>
                    <a:lnTo>
                      <a:pt x="19" y="54"/>
                    </a:lnTo>
                    <a:lnTo>
                      <a:pt x="4" y="49"/>
                    </a:lnTo>
                    <a:lnTo>
                      <a:pt x="2" y="7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80" name="Group 727"/>
            <p:cNvGrpSpPr>
              <a:grpSpLocks/>
            </p:cNvGrpSpPr>
            <p:nvPr/>
          </p:nvGrpSpPr>
          <p:grpSpPr bwMode="auto">
            <a:xfrm>
              <a:off x="5027602" y="2784157"/>
              <a:ext cx="53019" cy="30039"/>
              <a:chOff x="3244" y="1893"/>
              <a:chExt cx="32" cy="19"/>
            </a:xfrm>
            <a:solidFill>
              <a:srgbClr val="FFFFFF"/>
            </a:solidFill>
            <a:effectLst/>
          </p:grpSpPr>
          <p:sp>
            <p:nvSpPr>
              <p:cNvPr id="6922" name="Freeform 728"/>
              <p:cNvSpPr>
                <a:spLocks/>
              </p:cNvSpPr>
              <p:nvPr/>
            </p:nvSpPr>
            <p:spPr bwMode="auto">
              <a:xfrm>
                <a:off x="3244" y="1893"/>
                <a:ext cx="32" cy="19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11" y="6"/>
                  </a:cxn>
                  <a:cxn ang="0">
                    <a:pos x="0" y="11"/>
                  </a:cxn>
                  <a:cxn ang="0">
                    <a:pos x="6" y="19"/>
                  </a:cxn>
                  <a:cxn ang="0">
                    <a:pos x="22" y="12"/>
                  </a:cxn>
                  <a:cxn ang="0">
                    <a:pos x="22" y="9"/>
                  </a:cxn>
                  <a:cxn ang="0">
                    <a:pos x="32" y="0"/>
                  </a:cxn>
                </a:cxnLst>
                <a:rect l="0" t="0" r="r" b="b"/>
                <a:pathLst>
                  <a:path w="32" h="19">
                    <a:moveTo>
                      <a:pt x="32" y="0"/>
                    </a:moveTo>
                    <a:lnTo>
                      <a:pt x="11" y="6"/>
                    </a:lnTo>
                    <a:lnTo>
                      <a:pt x="0" y="11"/>
                    </a:lnTo>
                    <a:lnTo>
                      <a:pt x="6" y="19"/>
                    </a:lnTo>
                    <a:lnTo>
                      <a:pt x="22" y="12"/>
                    </a:lnTo>
                    <a:lnTo>
                      <a:pt x="22" y="9"/>
                    </a:lnTo>
                    <a:lnTo>
                      <a:pt x="32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923" name="Freeform 729"/>
              <p:cNvSpPr>
                <a:spLocks/>
              </p:cNvSpPr>
              <p:nvPr/>
            </p:nvSpPr>
            <p:spPr bwMode="auto">
              <a:xfrm>
                <a:off x="3244" y="1893"/>
                <a:ext cx="32" cy="19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11" y="6"/>
                  </a:cxn>
                  <a:cxn ang="0">
                    <a:pos x="0" y="11"/>
                  </a:cxn>
                  <a:cxn ang="0">
                    <a:pos x="6" y="19"/>
                  </a:cxn>
                  <a:cxn ang="0">
                    <a:pos x="22" y="12"/>
                  </a:cxn>
                  <a:cxn ang="0">
                    <a:pos x="22" y="9"/>
                  </a:cxn>
                  <a:cxn ang="0">
                    <a:pos x="32" y="0"/>
                  </a:cxn>
                </a:cxnLst>
                <a:rect l="0" t="0" r="r" b="b"/>
                <a:pathLst>
                  <a:path w="32" h="19">
                    <a:moveTo>
                      <a:pt x="32" y="0"/>
                    </a:moveTo>
                    <a:lnTo>
                      <a:pt x="11" y="6"/>
                    </a:lnTo>
                    <a:lnTo>
                      <a:pt x="0" y="11"/>
                    </a:lnTo>
                    <a:lnTo>
                      <a:pt x="6" y="19"/>
                    </a:lnTo>
                    <a:lnTo>
                      <a:pt x="22" y="12"/>
                    </a:lnTo>
                    <a:lnTo>
                      <a:pt x="22" y="9"/>
                    </a:lnTo>
                    <a:lnTo>
                      <a:pt x="32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sp>
          <p:nvSpPr>
            <p:cNvPr id="300256" name="Line 730"/>
            <p:cNvSpPr>
              <a:spLocks noChangeShapeType="1"/>
            </p:cNvSpPr>
            <p:nvPr/>
          </p:nvSpPr>
          <p:spPr bwMode="auto">
            <a:xfrm>
              <a:off x="6045200" y="2747963"/>
              <a:ext cx="4763" cy="0"/>
            </a:xfrm>
            <a:prstGeom prst="line">
              <a:avLst/>
            </a:prstGeom>
            <a:noFill/>
            <a:ln w="3175" algn="ctr">
              <a:solidFill>
                <a:srgbClr val="595959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/>
                </a:solidFill>
                <a:latin typeface="Arial" pitchFamily="34" charset="0"/>
              </a:endParaRPr>
            </a:p>
          </p:txBody>
        </p:sp>
        <p:sp>
          <p:nvSpPr>
            <p:cNvPr id="300257" name="Line 731"/>
            <p:cNvSpPr>
              <a:spLocks noChangeShapeType="1"/>
            </p:cNvSpPr>
            <p:nvPr/>
          </p:nvSpPr>
          <p:spPr bwMode="auto">
            <a:xfrm flipH="1">
              <a:off x="6045200" y="2749550"/>
              <a:ext cx="3175" cy="7938"/>
            </a:xfrm>
            <a:prstGeom prst="line">
              <a:avLst/>
            </a:prstGeom>
            <a:noFill/>
            <a:ln w="3175" algn="ctr">
              <a:solidFill>
                <a:srgbClr val="595959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/>
                </a:solidFill>
                <a:latin typeface="Arial" pitchFamily="34" charset="0"/>
              </a:endParaRPr>
            </a:p>
          </p:txBody>
        </p:sp>
        <p:sp>
          <p:nvSpPr>
            <p:cNvPr id="300258" name="Line 732"/>
            <p:cNvSpPr>
              <a:spLocks noChangeShapeType="1"/>
            </p:cNvSpPr>
            <p:nvPr/>
          </p:nvSpPr>
          <p:spPr bwMode="auto">
            <a:xfrm flipH="1">
              <a:off x="6042025" y="2752725"/>
              <a:ext cx="3175" cy="4763"/>
            </a:xfrm>
            <a:prstGeom prst="line">
              <a:avLst/>
            </a:prstGeom>
            <a:noFill/>
            <a:ln w="3175" algn="ctr">
              <a:solidFill>
                <a:srgbClr val="595959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/>
                </a:solidFill>
                <a:latin typeface="Arial" pitchFamily="34" charset="0"/>
              </a:endParaRPr>
            </a:p>
          </p:txBody>
        </p:sp>
        <p:sp>
          <p:nvSpPr>
            <p:cNvPr id="300259" name="Line 733"/>
            <p:cNvSpPr>
              <a:spLocks noChangeShapeType="1"/>
            </p:cNvSpPr>
            <p:nvPr/>
          </p:nvSpPr>
          <p:spPr bwMode="auto">
            <a:xfrm flipH="1">
              <a:off x="6035675" y="2757488"/>
              <a:ext cx="3175" cy="7937"/>
            </a:xfrm>
            <a:prstGeom prst="line">
              <a:avLst/>
            </a:prstGeom>
            <a:noFill/>
            <a:ln w="3175" algn="ctr">
              <a:solidFill>
                <a:srgbClr val="595959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/>
                </a:solidFill>
                <a:latin typeface="Arial" pitchFamily="34" charset="0"/>
              </a:endParaRPr>
            </a:p>
          </p:txBody>
        </p:sp>
        <p:sp>
          <p:nvSpPr>
            <p:cNvPr id="300260" name="Line 734"/>
            <p:cNvSpPr>
              <a:spLocks noChangeShapeType="1"/>
            </p:cNvSpPr>
            <p:nvPr/>
          </p:nvSpPr>
          <p:spPr bwMode="auto">
            <a:xfrm flipH="1">
              <a:off x="6030913" y="2763838"/>
              <a:ext cx="4762" cy="1587"/>
            </a:xfrm>
            <a:prstGeom prst="line">
              <a:avLst/>
            </a:prstGeom>
            <a:noFill/>
            <a:ln w="3175" algn="ctr">
              <a:solidFill>
                <a:srgbClr val="595959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/>
                </a:solidFill>
                <a:latin typeface="Arial" pitchFamily="34" charset="0"/>
              </a:endParaRPr>
            </a:p>
          </p:txBody>
        </p:sp>
        <p:sp>
          <p:nvSpPr>
            <p:cNvPr id="300261" name="Line 735"/>
            <p:cNvSpPr>
              <a:spLocks noChangeShapeType="1"/>
            </p:cNvSpPr>
            <p:nvPr/>
          </p:nvSpPr>
          <p:spPr bwMode="auto">
            <a:xfrm flipH="1">
              <a:off x="6027738" y="2767013"/>
              <a:ext cx="3175" cy="1587"/>
            </a:xfrm>
            <a:prstGeom prst="line">
              <a:avLst/>
            </a:prstGeom>
            <a:noFill/>
            <a:ln w="3175" algn="ctr">
              <a:solidFill>
                <a:srgbClr val="595959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/>
                </a:solidFill>
                <a:latin typeface="Arial" pitchFamily="34" charset="0"/>
              </a:endParaRPr>
            </a:p>
          </p:txBody>
        </p:sp>
        <p:sp>
          <p:nvSpPr>
            <p:cNvPr id="300262" name="Line 736"/>
            <p:cNvSpPr>
              <a:spLocks noChangeShapeType="1"/>
            </p:cNvSpPr>
            <p:nvPr/>
          </p:nvSpPr>
          <p:spPr bwMode="auto">
            <a:xfrm flipH="1">
              <a:off x="6026150" y="2771775"/>
              <a:ext cx="1588" cy="12700"/>
            </a:xfrm>
            <a:prstGeom prst="line">
              <a:avLst/>
            </a:prstGeom>
            <a:noFill/>
            <a:ln w="3175" algn="ctr">
              <a:solidFill>
                <a:srgbClr val="595959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/>
                </a:solidFill>
                <a:latin typeface="Arial" pitchFamily="34" charset="0"/>
              </a:endParaRPr>
            </a:p>
          </p:txBody>
        </p:sp>
        <p:sp>
          <p:nvSpPr>
            <p:cNvPr id="300263" name="Line 737"/>
            <p:cNvSpPr>
              <a:spLocks noChangeShapeType="1"/>
            </p:cNvSpPr>
            <p:nvPr/>
          </p:nvSpPr>
          <p:spPr bwMode="auto">
            <a:xfrm>
              <a:off x="6027738" y="2782888"/>
              <a:ext cx="1587" cy="6350"/>
            </a:xfrm>
            <a:prstGeom prst="line">
              <a:avLst/>
            </a:prstGeom>
            <a:noFill/>
            <a:ln w="3175" algn="ctr">
              <a:solidFill>
                <a:srgbClr val="595959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/>
                </a:solidFill>
                <a:latin typeface="Arial" pitchFamily="34" charset="0"/>
              </a:endParaRPr>
            </a:p>
          </p:txBody>
        </p:sp>
        <p:sp>
          <p:nvSpPr>
            <p:cNvPr id="300264" name="Line 738"/>
            <p:cNvSpPr>
              <a:spLocks noChangeShapeType="1"/>
            </p:cNvSpPr>
            <p:nvPr/>
          </p:nvSpPr>
          <p:spPr bwMode="auto">
            <a:xfrm>
              <a:off x="6030913" y="2790825"/>
              <a:ext cx="0" cy="4763"/>
            </a:xfrm>
            <a:prstGeom prst="line">
              <a:avLst/>
            </a:prstGeom>
            <a:noFill/>
            <a:ln w="3175" algn="ctr">
              <a:solidFill>
                <a:srgbClr val="595959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/>
                </a:solidFill>
                <a:latin typeface="Arial" pitchFamily="34" charset="0"/>
              </a:endParaRPr>
            </a:p>
          </p:txBody>
        </p:sp>
        <p:sp>
          <p:nvSpPr>
            <p:cNvPr id="300265" name="Line 739"/>
            <p:cNvSpPr>
              <a:spLocks noChangeShapeType="1"/>
            </p:cNvSpPr>
            <p:nvPr/>
          </p:nvSpPr>
          <p:spPr bwMode="auto">
            <a:xfrm>
              <a:off x="6042025" y="2828925"/>
              <a:ext cx="1588" cy="1588"/>
            </a:xfrm>
            <a:prstGeom prst="line">
              <a:avLst/>
            </a:prstGeom>
            <a:noFill/>
            <a:ln w="3175" algn="ctr">
              <a:solidFill>
                <a:srgbClr val="595959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/>
                </a:solidFill>
                <a:latin typeface="Arial" pitchFamily="34" charset="0"/>
              </a:endParaRPr>
            </a:p>
          </p:txBody>
        </p:sp>
        <p:sp>
          <p:nvSpPr>
            <p:cNvPr id="300266" name="Line 740"/>
            <p:cNvSpPr>
              <a:spLocks noChangeShapeType="1"/>
            </p:cNvSpPr>
            <p:nvPr/>
          </p:nvSpPr>
          <p:spPr bwMode="auto">
            <a:xfrm>
              <a:off x="6043613" y="2828925"/>
              <a:ext cx="9525" cy="6350"/>
            </a:xfrm>
            <a:prstGeom prst="line">
              <a:avLst/>
            </a:prstGeom>
            <a:noFill/>
            <a:ln w="3175" algn="ctr">
              <a:solidFill>
                <a:srgbClr val="595959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/>
                </a:solidFill>
                <a:latin typeface="Arial" pitchFamily="34" charset="0"/>
              </a:endParaRPr>
            </a:p>
          </p:txBody>
        </p:sp>
        <p:sp>
          <p:nvSpPr>
            <p:cNvPr id="300267" name="Line 741"/>
            <p:cNvSpPr>
              <a:spLocks noChangeShapeType="1"/>
            </p:cNvSpPr>
            <p:nvPr/>
          </p:nvSpPr>
          <p:spPr bwMode="auto">
            <a:xfrm>
              <a:off x="6051550" y="2836863"/>
              <a:ext cx="14288" cy="4762"/>
            </a:xfrm>
            <a:prstGeom prst="line">
              <a:avLst/>
            </a:prstGeom>
            <a:noFill/>
            <a:ln w="3175" algn="ctr">
              <a:solidFill>
                <a:srgbClr val="595959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/>
                </a:solidFill>
                <a:latin typeface="Arial" pitchFamily="34" charset="0"/>
              </a:endParaRPr>
            </a:p>
          </p:txBody>
        </p:sp>
        <p:sp>
          <p:nvSpPr>
            <p:cNvPr id="300268" name="Line 742"/>
            <p:cNvSpPr>
              <a:spLocks noChangeShapeType="1"/>
            </p:cNvSpPr>
            <p:nvPr/>
          </p:nvSpPr>
          <p:spPr bwMode="auto">
            <a:xfrm>
              <a:off x="6059488" y="2841625"/>
              <a:ext cx="3175" cy="11113"/>
            </a:xfrm>
            <a:prstGeom prst="line">
              <a:avLst/>
            </a:prstGeom>
            <a:noFill/>
            <a:ln w="3175" algn="ctr">
              <a:solidFill>
                <a:srgbClr val="595959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/>
                </a:solidFill>
                <a:latin typeface="Arial" pitchFamily="34" charset="0"/>
              </a:endParaRPr>
            </a:p>
          </p:txBody>
        </p:sp>
        <p:sp>
          <p:nvSpPr>
            <p:cNvPr id="300269" name="Line 743"/>
            <p:cNvSpPr>
              <a:spLocks noChangeShapeType="1"/>
            </p:cNvSpPr>
            <p:nvPr/>
          </p:nvSpPr>
          <p:spPr bwMode="auto">
            <a:xfrm>
              <a:off x="6062663" y="2852738"/>
              <a:ext cx="1587" cy="3175"/>
            </a:xfrm>
            <a:prstGeom prst="line">
              <a:avLst/>
            </a:prstGeom>
            <a:noFill/>
            <a:ln w="3175" algn="ctr">
              <a:solidFill>
                <a:srgbClr val="595959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/>
                </a:solidFill>
                <a:latin typeface="Arial" pitchFamily="34" charset="0"/>
              </a:endParaRPr>
            </a:p>
          </p:txBody>
        </p:sp>
        <p:sp>
          <p:nvSpPr>
            <p:cNvPr id="300270" name="Line 744"/>
            <p:cNvSpPr>
              <a:spLocks noChangeShapeType="1"/>
            </p:cNvSpPr>
            <p:nvPr/>
          </p:nvSpPr>
          <p:spPr bwMode="auto">
            <a:xfrm>
              <a:off x="6065838" y="2857500"/>
              <a:ext cx="11112" cy="7938"/>
            </a:xfrm>
            <a:prstGeom prst="line">
              <a:avLst/>
            </a:prstGeom>
            <a:noFill/>
            <a:ln w="3175" algn="ctr">
              <a:solidFill>
                <a:srgbClr val="595959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/>
                </a:solidFill>
                <a:latin typeface="Arial" pitchFamily="34" charset="0"/>
              </a:endParaRPr>
            </a:p>
          </p:txBody>
        </p:sp>
        <p:sp>
          <p:nvSpPr>
            <p:cNvPr id="300271" name="Line 745"/>
            <p:cNvSpPr>
              <a:spLocks noChangeShapeType="1"/>
            </p:cNvSpPr>
            <p:nvPr/>
          </p:nvSpPr>
          <p:spPr bwMode="auto">
            <a:xfrm>
              <a:off x="6075363" y="2862263"/>
              <a:ext cx="4762" cy="1587"/>
            </a:xfrm>
            <a:prstGeom prst="line">
              <a:avLst/>
            </a:prstGeom>
            <a:noFill/>
            <a:ln w="3175" algn="ctr">
              <a:solidFill>
                <a:srgbClr val="595959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/>
                </a:solidFill>
                <a:latin typeface="Arial" pitchFamily="34" charset="0"/>
              </a:endParaRPr>
            </a:p>
          </p:txBody>
        </p:sp>
        <p:sp>
          <p:nvSpPr>
            <p:cNvPr id="300272" name="Line 746"/>
            <p:cNvSpPr>
              <a:spLocks noChangeShapeType="1"/>
            </p:cNvSpPr>
            <p:nvPr/>
          </p:nvSpPr>
          <p:spPr bwMode="auto">
            <a:xfrm flipV="1">
              <a:off x="6191250" y="2825750"/>
              <a:ext cx="11113" cy="3175"/>
            </a:xfrm>
            <a:prstGeom prst="line">
              <a:avLst/>
            </a:prstGeom>
            <a:noFill/>
            <a:ln w="3175" algn="ctr">
              <a:solidFill>
                <a:srgbClr val="595959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/>
                </a:solidFill>
                <a:latin typeface="Arial" pitchFamily="34" charset="0"/>
              </a:endParaRPr>
            </a:p>
          </p:txBody>
        </p:sp>
        <p:sp>
          <p:nvSpPr>
            <p:cNvPr id="300273" name="Line 747"/>
            <p:cNvSpPr>
              <a:spLocks noChangeShapeType="1"/>
            </p:cNvSpPr>
            <p:nvPr/>
          </p:nvSpPr>
          <p:spPr bwMode="auto">
            <a:xfrm flipV="1">
              <a:off x="6200775" y="2816225"/>
              <a:ext cx="4763" cy="9525"/>
            </a:xfrm>
            <a:prstGeom prst="line">
              <a:avLst/>
            </a:prstGeom>
            <a:noFill/>
            <a:ln w="3175" algn="ctr">
              <a:solidFill>
                <a:srgbClr val="595959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/>
                </a:solidFill>
                <a:latin typeface="Arial" pitchFamily="34" charset="0"/>
              </a:endParaRPr>
            </a:p>
          </p:txBody>
        </p:sp>
        <p:sp>
          <p:nvSpPr>
            <p:cNvPr id="300274" name="Line 748"/>
            <p:cNvSpPr>
              <a:spLocks noChangeShapeType="1"/>
            </p:cNvSpPr>
            <p:nvPr/>
          </p:nvSpPr>
          <p:spPr bwMode="auto">
            <a:xfrm flipV="1">
              <a:off x="6208713" y="2787650"/>
              <a:ext cx="1587" cy="28575"/>
            </a:xfrm>
            <a:prstGeom prst="line">
              <a:avLst/>
            </a:prstGeom>
            <a:noFill/>
            <a:ln w="3175" algn="ctr">
              <a:solidFill>
                <a:srgbClr val="595959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/>
                </a:solidFill>
                <a:latin typeface="Arial" pitchFamily="34" charset="0"/>
              </a:endParaRPr>
            </a:p>
          </p:txBody>
        </p:sp>
        <p:sp>
          <p:nvSpPr>
            <p:cNvPr id="300275" name="Line 749"/>
            <p:cNvSpPr>
              <a:spLocks noChangeShapeType="1"/>
            </p:cNvSpPr>
            <p:nvPr/>
          </p:nvSpPr>
          <p:spPr bwMode="auto">
            <a:xfrm flipH="1" flipV="1">
              <a:off x="6191250" y="2782888"/>
              <a:ext cx="19050" cy="3175"/>
            </a:xfrm>
            <a:prstGeom prst="line">
              <a:avLst/>
            </a:prstGeom>
            <a:noFill/>
            <a:ln w="3175" algn="ctr">
              <a:solidFill>
                <a:srgbClr val="595959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/>
                </a:solidFill>
                <a:latin typeface="Arial" pitchFamily="34" charset="0"/>
              </a:endParaRPr>
            </a:p>
          </p:txBody>
        </p:sp>
        <p:sp>
          <p:nvSpPr>
            <p:cNvPr id="300276" name="Line 750"/>
            <p:cNvSpPr>
              <a:spLocks noChangeShapeType="1"/>
            </p:cNvSpPr>
            <p:nvPr/>
          </p:nvSpPr>
          <p:spPr bwMode="auto">
            <a:xfrm flipH="1">
              <a:off x="6146800" y="2786063"/>
              <a:ext cx="11113" cy="1587"/>
            </a:xfrm>
            <a:prstGeom prst="line">
              <a:avLst/>
            </a:prstGeom>
            <a:noFill/>
            <a:ln w="3175" algn="ctr">
              <a:solidFill>
                <a:srgbClr val="595959"/>
              </a:solidFill>
              <a:round/>
              <a:headEnd/>
              <a:tailEnd/>
            </a:ln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/>
                </a:solidFill>
                <a:latin typeface="Arial" pitchFamily="34" charset="0"/>
              </a:endParaRPr>
            </a:p>
          </p:txBody>
        </p:sp>
        <p:grpSp>
          <p:nvGrpSpPr>
            <p:cNvPr id="7083" name="Group 751"/>
            <p:cNvGrpSpPr>
              <a:grpSpLocks/>
            </p:cNvGrpSpPr>
            <p:nvPr/>
          </p:nvGrpSpPr>
          <p:grpSpPr bwMode="auto">
            <a:xfrm>
              <a:off x="5100683" y="2814196"/>
              <a:ext cx="31525" cy="46424"/>
              <a:chOff x="3288" y="1912"/>
              <a:chExt cx="19" cy="27"/>
            </a:xfrm>
            <a:solidFill>
              <a:srgbClr val="FFFFFF"/>
            </a:solidFill>
            <a:effectLst/>
          </p:grpSpPr>
          <p:sp>
            <p:nvSpPr>
              <p:cNvPr id="6946" name="Freeform 752"/>
              <p:cNvSpPr>
                <a:spLocks/>
              </p:cNvSpPr>
              <p:nvPr/>
            </p:nvSpPr>
            <p:spPr bwMode="auto">
              <a:xfrm>
                <a:off x="3288" y="1912"/>
                <a:ext cx="19" cy="27"/>
              </a:xfrm>
              <a:custGeom>
                <a:avLst/>
                <a:gdLst/>
                <a:ahLst/>
                <a:cxnLst>
                  <a:cxn ang="0">
                    <a:pos x="18" y="14"/>
                  </a:cxn>
                  <a:cxn ang="0">
                    <a:pos x="8" y="24"/>
                  </a:cxn>
                  <a:cxn ang="0">
                    <a:pos x="0" y="27"/>
                  </a:cxn>
                  <a:cxn ang="0">
                    <a:pos x="6" y="13"/>
                  </a:cxn>
                  <a:cxn ang="0">
                    <a:pos x="10" y="0"/>
                  </a:cxn>
                  <a:cxn ang="0">
                    <a:pos x="19" y="4"/>
                  </a:cxn>
                  <a:cxn ang="0">
                    <a:pos x="18" y="14"/>
                  </a:cxn>
                </a:cxnLst>
                <a:rect l="0" t="0" r="r" b="b"/>
                <a:pathLst>
                  <a:path w="19" h="27">
                    <a:moveTo>
                      <a:pt x="18" y="14"/>
                    </a:moveTo>
                    <a:lnTo>
                      <a:pt x="8" y="24"/>
                    </a:lnTo>
                    <a:lnTo>
                      <a:pt x="0" y="27"/>
                    </a:lnTo>
                    <a:lnTo>
                      <a:pt x="6" y="13"/>
                    </a:lnTo>
                    <a:lnTo>
                      <a:pt x="10" y="0"/>
                    </a:lnTo>
                    <a:lnTo>
                      <a:pt x="19" y="4"/>
                    </a:lnTo>
                    <a:lnTo>
                      <a:pt x="18" y="14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947" name="Freeform 753"/>
              <p:cNvSpPr>
                <a:spLocks/>
              </p:cNvSpPr>
              <p:nvPr/>
            </p:nvSpPr>
            <p:spPr bwMode="auto">
              <a:xfrm>
                <a:off x="3288" y="1912"/>
                <a:ext cx="19" cy="27"/>
              </a:xfrm>
              <a:custGeom>
                <a:avLst/>
                <a:gdLst/>
                <a:ahLst/>
                <a:cxnLst>
                  <a:cxn ang="0">
                    <a:pos x="18" y="14"/>
                  </a:cxn>
                  <a:cxn ang="0">
                    <a:pos x="8" y="24"/>
                  </a:cxn>
                  <a:cxn ang="0">
                    <a:pos x="0" y="27"/>
                  </a:cxn>
                  <a:cxn ang="0">
                    <a:pos x="6" y="13"/>
                  </a:cxn>
                  <a:cxn ang="0">
                    <a:pos x="10" y="0"/>
                  </a:cxn>
                  <a:cxn ang="0">
                    <a:pos x="19" y="4"/>
                  </a:cxn>
                  <a:cxn ang="0">
                    <a:pos x="18" y="14"/>
                  </a:cxn>
                </a:cxnLst>
                <a:rect l="0" t="0" r="r" b="b"/>
                <a:pathLst>
                  <a:path w="19" h="27">
                    <a:moveTo>
                      <a:pt x="18" y="14"/>
                    </a:moveTo>
                    <a:lnTo>
                      <a:pt x="8" y="24"/>
                    </a:lnTo>
                    <a:lnTo>
                      <a:pt x="0" y="27"/>
                    </a:lnTo>
                    <a:lnTo>
                      <a:pt x="6" y="13"/>
                    </a:lnTo>
                    <a:lnTo>
                      <a:pt x="10" y="0"/>
                    </a:lnTo>
                    <a:lnTo>
                      <a:pt x="19" y="4"/>
                    </a:lnTo>
                    <a:lnTo>
                      <a:pt x="18" y="14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86" name="Group 754"/>
            <p:cNvGrpSpPr>
              <a:grpSpLocks/>
            </p:cNvGrpSpPr>
            <p:nvPr/>
          </p:nvGrpSpPr>
          <p:grpSpPr bwMode="auto">
            <a:xfrm>
              <a:off x="5112146" y="2740463"/>
              <a:ext cx="153325" cy="140639"/>
              <a:chOff x="3295" y="1867"/>
              <a:chExt cx="92" cy="85"/>
            </a:xfrm>
            <a:solidFill>
              <a:srgbClr val="FFFFFF"/>
            </a:solidFill>
            <a:effectLst/>
          </p:grpSpPr>
          <p:sp>
            <p:nvSpPr>
              <p:cNvPr id="6949" name="Freeform 755"/>
              <p:cNvSpPr>
                <a:spLocks/>
              </p:cNvSpPr>
              <p:nvPr/>
            </p:nvSpPr>
            <p:spPr bwMode="auto">
              <a:xfrm>
                <a:off x="3295" y="1867"/>
                <a:ext cx="92" cy="85"/>
              </a:xfrm>
              <a:custGeom>
                <a:avLst/>
                <a:gdLst/>
                <a:ahLst/>
                <a:cxnLst>
                  <a:cxn ang="0">
                    <a:pos x="57" y="5"/>
                  </a:cxn>
                  <a:cxn ang="0">
                    <a:pos x="35" y="5"/>
                  </a:cxn>
                  <a:cxn ang="0">
                    <a:pos x="13" y="7"/>
                  </a:cxn>
                  <a:cxn ang="0">
                    <a:pos x="8" y="9"/>
                  </a:cxn>
                  <a:cxn ang="0">
                    <a:pos x="8" y="16"/>
                  </a:cxn>
                  <a:cxn ang="0">
                    <a:pos x="1" y="22"/>
                  </a:cxn>
                  <a:cxn ang="0">
                    <a:pos x="0" y="21"/>
                  </a:cxn>
                  <a:cxn ang="0">
                    <a:pos x="3" y="45"/>
                  </a:cxn>
                  <a:cxn ang="0">
                    <a:pos x="12" y="49"/>
                  </a:cxn>
                  <a:cxn ang="0">
                    <a:pos x="11" y="59"/>
                  </a:cxn>
                  <a:cxn ang="0">
                    <a:pos x="1" y="69"/>
                  </a:cxn>
                  <a:cxn ang="0">
                    <a:pos x="2" y="77"/>
                  </a:cxn>
                  <a:cxn ang="0">
                    <a:pos x="21" y="85"/>
                  </a:cxn>
                  <a:cxn ang="0">
                    <a:pos x="34" y="76"/>
                  </a:cxn>
                  <a:cxn ang="0">
                    <a:pos x="48" y="66"/>
                  </a:cxn>
                  <a:cxn ang="0">
                    <a:pos x="64" y="58"/>
                  </a:cxn>
                  <a:cxn ang="0">
                    <a:pos x="79" y="49"/>
                  </a:cxn>
                  <a:cxn ang="0">
                    <a:pos x="79" y="31"/>
                  </a:cxn>
                  <a:cxn ang="0">
                    <a:pos x="78" y="14"/>
                  </a:cxn>
                  <a:cxn ang="0">
                    <a:pos x="92" y="1"/>
                  </a:cxn>
                  <a:cxn ang="0">
                    <a:pos x="87" y="0"/>
                  </a:cxn>
                  <a:cxn ang="0">
                    <a:pos x="72" y="2"/>
                  </a:cxn>
                  <a:cxn ang="0">
                    <a:pos x="57" y="5"/>
                  </a:cxn>
                </a:cxnLst>
                <a:rect l="0" t="0" r="r" b="b"/>
                <a:pathLst>
                  <a:path w="92" h="85">
                    <a:moveTo>
                      <a:pt x="57" y="5"/>
                    </a:moveTo>
                    <a:lnTo>
                      <a:pt x="35" y="5"/>
                    </a:lnTo>
                    <a:lnTo>
                      <a:pt x="13" y="7"/>
                    </a:lnTo>
                    <a:lnTo>
                      <a:pt x="8" y="9"/>
                    </a:lnTo>
                    <a:lnTo>
                      <a:pt x="8" y="16"/>
                    </a:lnTo>
                    <a:lnTo>
                      <a:pt x="1" y="22"/>
                    </a:lnTo>
                    <a:lnTo>
                      <a:pt x="0" y="21"/>
                    </a:lnTo>
                    <a:lnTo>
                      <a:pt x="3" y="45"/>
                    </a:lnTo>
                    <a:lnTo>
                      <a:pt x="12" y="49"/>
                    </a:lnTo>
                    <a:lnTo>
                      <a:pt x="11" y="59"/>
                    </a:lnTo>
                    <a:lnTo>
                      <a:pt x="1" y="69"/>
                    </a:lnTo>
                    <a:lnTo>
                      <a:pt x="2" y="77"/>
                    </a:lnTo>
                    <a:lnTo>
                      <a:pt x="21" y="85"/>
                    </a:lnTo>
                    <a:lnTo>
                      <a:pt x="34" y="76"/>
                    </a:lnTo>
                    <a:lnTo>
                      <a:pt x="48" y="66"/>
                    </a:lnTo>
                    <a:lnTo>
                      <a:pt x="64" y="58"/>
                    </a:lnTo>
                    <a:lnTo>
                      <a:pt x="79" y="49"/>
                    </a:lnTo>
                    <a:lnTo>
                      <a:pt x="79" y="31"/>
                    </a:lnTo>
                    <a:lnTo>
                      <a:pt x="78" y="14"/>
                    </a:lnTo>
                    <a:lnTo>
                      <a:pt x="92" y="1"/>
                    </a:lnTo>
                    <a:lnTo>
                      <a:pt x="87" y="0"/>
                    </a:lnTo>
                    <a:lnTo>
                      <a:pt x="72" y="2"/>
                    </a:lnTo>
                    <a:lnTo>
                      <a:pt x="57" y="5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950" name="Freeform 756"/>
              <p:cNvSpPr>
                <a:spLocks/>
              </p:cNvSpPr>
              <p:nvPr/>
            </p:nvSpPr>
            <p:spPr bwMode="auto">
              <a:xfrm>
                <a:off x="3295" y="1867"/>
                <a:ext cx="92" cy="85"/>
              </a:xfrm>
              <a:custGeom>
                <a:avLst/>
                <a:gdLst/>
                <a:ahLst/>
                <a:cxnLst>
                  <a:cxn ang="0">
                    <a:pos x="57" y="5"/>
                  </a:cxn>
                  <a:cxn ang="0">
                    <a:pos x="35" y="5"/>
                  </a:cxn>
                  <a:cxn ang="0">
                    <a:pos x="13" y="7"/>
                  </a:cxn>
                  <a:cxn ang="0">
                    <a:pos x="8" y="9"/>
                  </a:cxn>
                  <a:cxn ang="0">
                    <a:pos x="8" y="16"/>
                  </a:cxn>
                  <a:cxn ang="0">
                    <a:pos x="1" y="22"/>
                  </a:cxn>
                  <a:cxn ang="0">
                    <a:pos x="0" y="21"/>
                  </a:cxn>
                  <a:cxn ang="0">
                    <a:pos x="3" y="45"/>
                  </a:cxn>
                  <a:cxn ang="0">
                    <a:pos x="12" y="49"/>
                  </a:cxn>
                  <a:cxn ang="0">
                    <a:pos x="11" y="59"/>
                  </a:cxn>
                  <a:cxn ang="0">
                    <a:pos x="1" y="69"/>
                  </a:cxn>
                  <a:cxn ang="0">
                    <a:pos x="2" y="77"/>
                  </a:cxn>
                  <a:cxn ang="0">
                    <a:pos x="21" y="85"/>
                  </a:cxn>
                  <a:cxn ang="0">
                    <a:pos x="34" y="76"/>
                  </a:cxn>
                  <a:cxn ang="0">
                    <a:pos x="48" y="66"/>
                  </a:cxn>
                  <a:cxn ang="0">
                    <a:pos x="64" y="58"/>
                  </a:cxn>
                  <a:cxn ang="0">
                    <a:pos x="79" y="49"/>
                  </a:cxn>
                  <a:cxn ang="0">
                    <a:pos x="79" y="31"/>
                  </a:cxn>
                  <a:cxn ang="0">
                    <a:pos x="78" y="14"/>
                  </a:cxn>
                  <a:cxn ang="0">
                    <a:pos x="92" y="1"/>
                  </a:cxn>
                  <a:cxn ang="0">
                    <a:pos x="87" y="0"/>
                  </a:cxn>
                  <a:cxn ang="0">
                    <a:pos x="72" y="2"/>
                  </a:cxn>
                  <a:cxn ang="0">
                    <a:pos x="57" y="5"/>
                  </a:cxn>
                </a:cxnLst>
                <a:rect l="0" t="0" r="r" b="b"/>
                <a:pathLst>
                  <a:path w="92" h="85">
                    <a:moveTo>
                      <a:pt x="57" y="5"/>
                    </a:moveTo>
                    <a:lnTo>
                      <a:pt x="35" y="5"/>
                    </a:lnTo>
                    <a:lnTo>
                      <a:pt x="13" y="7"/>
                    </a:lnTo>
                    <a:lnTo>
                      <a:pt x="8" y="9"/>
                    </a:lnTo>
                    <a:lnTo>
                      <a:pt x="8" y="16"/>
                    </a:lnTo>
                    <a:lnTo>
                      <a:pt x="1" y="22"/>
                    </a:lnTo>
                    <a:lnTo>
                      <a:pt x="0" y="21"/>
                    </a:lnTo>
                    <a:lnTo>
                      <a:pt x="3" y="45"/>
                    </a:lnTo>
                    <a:lnTo>
                      <a:pt x="12" y="49"/>
                    </a:lnTo>
                    <a:lnTo>
                      <a:pt x="11" y="59"/>
                    </a:lnTo>
                    <a:lnTo>
                      <a:pt x="1" y="69"/>
                    </a:lnTo>
                    <a:lnTo>
                      <a:pt x="2" y="77"/>
                    </a:lnTo>
                    <a:lnTo>
                      <a:pt x="21" y="85"/>
                    </a:lnTo>
                    <a:lnTo>
                      <a:pt x="34" y="76"/>
                    </a:lnTo>
                    <a:lnTo>
                      <a:pt x="48" y="66"/>
                    </a:lnTo>
                    <a:lnTo>
                      <a:pt x="64" y="58"/>
                    </a:lnTo>
                    <a:lnTo>
                      <a:pt x="79" y="49"/>
                    </a:lnTo>
                    <a:lnTo>
                      <a:pt x="79" y="31"/>
                    </a:lnTo>
                    <a:lnTo>
                      <a:pt x="78" y="14"/>
                    </a:lnTo>
                    <a:lnTo>
                      <a:pt x="92" y="1"/>
                    </a:lnTo>
                    <a:lnTo>
                      <a:pt x="87" y="0"/>
                    </a:lnTo>
                    <a:lnTo>
                      <a:pt x="72" y="2"/>
                    </a:lnTo>
                    <a:lnTo>
                      <a:pt x="57" y="5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89" name="Group 757"/>
            <p:cNvGrpSpPr>
              <a:grpSpLocks/>
            </p:cNvGrpSpPr>
            <p:nvPr/>
          </p:nvGrpSpPr>
          <p:grpSpPr bwMode="auto">
            <a:xfrm>
              <a:off x="5858712" y="2606652"/>
              <a:ext cx="207777" cy="143370"/>
              <a:chOff x="3744" y="1786"/>
              <a:chExt cx="125" cy="87"/>
            </a:xfrm>
            <a:solidFill>
              <a:srgbClr val="FFFFFF"/>
            </a:solidFill>
            <a:effectLst/>
          </p:grpSpPr>
          <p:sp>
            <p:nvSpPr>
              <p:cNvPr id="6952" name="Freeform 758"/>
              <p:cNvSpPr>
                <a:spLocks/>
              </p:cNvSpPr>
              <p:nvPr/>
            </p:nvSpPr>
            <p:spPr bwMode="auto">
              <a:xfrm>
                <a:off x="3744" y="1786"/>
                <a:ext cx="125" cy="87"/>
              </a:xfrm>
              <a:custGeom>
                <a:avLst/>
                <a:gdLst/>
                <a:ahLst/>
                <a:cxnLst>
                  <a:cxn ang="0">
                    <a:pos x="104" y="77"/>
                  </a:cxn>
                  <a:cxn ang="0">
                    <a:pos x="93" y="78"/>
                  </a:cxn>
                  <a:cxn ang="0">
                    <a:pos x="75" y="87"/>
                  </a:cxn>
                  <a:cxn ang="0">
                    <a:pos x="69" y="66"/>
                  </a:cxn>
                  <a:cxn ang="0">
                    <a:pos x="65" y="66"/>
                  </a:cxn>
                  <a:cxn ang="0">
                    <a:pos x="60" y="58"/>
                  </a:cxn>
                  <a:cxn ang="0">
                    <a:pos x="54" y="61"/>
                  </a:cxn>
                  <a:cxn ang="0">
                    <a:pos x="52" y="72"/>
                  </a:cxn>
                  <a:cxn ang="0">
                    <a:pos x="41" y="77"/>
                  </a:cxn>
                  <a:cxn ang="0">
                    <a:pos x="36" y="80"/>
                  </a:cxn>
                  <a:cxn ang="0">
                    <a:pos x="26" y="80"/>
                  </a:cxn>
                  <a:cxn ang="0">
                    <a:pos x="19" y="81"/>
                  </a:cxn>
                  <a:cxn ang="0">
                    <a:pos x="14" y="78"/>
                  </a:cxn>
                  <a:cxn ang="0">
                    <a:pos x="18" y="67"/>
                  </a:cxn>
                  <a:cxn ang="0">
                    <a:pos x="21" y="56"/>
                  </a:cxn>
                  <a:cxn ang="0">
                    <a:pos x="18" y="50"/>
                  </a:cxn>
                  <a:cxn ang="0">
                    <a:pos x="7" y="43"/>
                  </a:cxn>
                  <a:cxn ang="0">
                    <a:pos x="0" y="36"/>
                  </a:cxn>
                  <a:cxn ang="0">
                    <a:pos x="15" y="22"/>
                  </a:cxn>
                  <a:cxn ang="0">
                    <a:pos x="30" y="9"/>
                  </a:cxn>
                  <a:cxn ang="0">
                    <a:pos x="42" y="0"/>
                  </a:cxn>
                  <a:cxn ang="0">
                    <a:pos x="61" y="1"/>
                  </a:cxn>
                  <a:cxn ang="0">
                    <a:pos x="78" y="11"/>
                  </a:cxn>
                  <a:cxn ang="0">
                    <a:pos x="59" y="17"/>
                  </a:cxn>
                  <a:cxn ang="0">
                    <a:pos x="42" y="23"/>
                  </a:cxn>
                  <a:cxn ang="0">
                    <a:pos x="43" y="35"/>
                  </a:cxn>
                  <a:cxn ang="0">
                    <a:pos x="68" y="39"/>
                  </a:cxn>
                  <a:cxn ang="0">
                    <a:pos x="93" y="42"/>
                  </a:cxn>
                  <a:cxn ang="0">
                    <a:pos x="101" y="56"/>
                  </a:cxn>
                  <a:cxn ang="0">
                    <a:pos x="114" y="57"/>
                  </a:cxn>
                  <a:cxn ang="0">
                    <a:pos x="125" y="77"/>
                  </a:cxn>
                  <a:cxn ang="0">
                    <a:pos x="123" y="79"/>
                  </a:cxn>
                  <a:cxn ang="0">
                    <a:pos x="109" y="77"/>
                  </a:cxn>
                  <a:cxn ang="0">
                    <a:pos x="104" y="77"/>
                  </a:cxn>
                </a:cxnLst>
                <a:rect l="0" t="0" r="r" b="b"/>
                <a:pathLst>
                  <a:path w="125" h="87">
                    <a:moveTo>
                      <a:pt x="104" y="77"/>
                    </a:moveTo>
                    <a:lnTo>
                      <a:pt x="93" y="78"/>
                    </a:lnTo>
                    <a:lnTo>
                      <a:pt x="75" y="87"/>
                    </a:lnTo>
                    <a:lnTo>
                      <a:pt x="69" y="66"/>
                    </a:lnTo>
                    <a:lnTo>
                      <a:pt x="65" y="66"/>
                    </a:lnTo>
                    <a:lnTo>
                      <a:pt x="60" y="58"/>
                    </a:lnTo>
                    <a:lnTo>
                      <a:pt x="54" y="61"/>
                    </a:lnTo>
                    <a:lnTo>
                      <a:pt x="52" y="72"/>
                    </a:lnTo>
                    <a:lnTo>
                      <a:pt x="41" y="77"/>
                    </a:lnTo>
                    <a:lnTo>
                      <a:pt x="36" y="80"/>
                    </a:lnTo>
                    <a:lnTo>
                      <a:pt x="26" y="80"/>
                    </a:lnTo>
                    <a:lnTo>
                      <a:pt x="19" y="81"/>
                    </a:lnTo>
                    <a:lnTo>
                      <a:pt x="14" y="78"/>
                    </a:lnTo>
                    <a:lnTo>
                      <a:pt x="18" y="67"/>
                    </a:lnTo>
                    <a:lnTo>
                      <a:pt x="21" y="56"/>
                    </a:lnTo>
                    <a:lnTo>
                      <a:pt x="18" y="50"/>
                    </a:lnTo>
                    <a:lnTo>
                      <a:pt x="7" y="43"/>
                    </a:lnTo>
                    <a:lnTo>
                      <a:pt x="0" y="36"/>
                    </a:lnTo>
                    <a:lnTo>
                      <a:pt x="15" y="22"/>
                    </a:lnTo>
                    <a:lnTo>
                      <a:pt x="30" y="9"/>
                    </a:lnTo>
                    <a:lnTo>
                      <a:pt x="42" y="0"/>
                    </a:lnTo>
                    <a:lnTo>
                      <a:pt x="61" y="1"/>
                    </a:lnTo>
                    <a:lnTo>
                      <a:pt x="78" y="11"/>
                    </a:lnTo>
                    <a:lnTo>
                      <a:pt x="59" y="17"/>
                    </a:lnTo>
                    <a:lnTo>
                      <a:pt x="42" y="23"/>
                    </a:lnTo>
                    <a:lnTo>
                      <a:pt x="43" y="35"/>
                    </a:lnTo>
                    <a:lnTo>
                      <a:pt x="68" y="39"/>
                    </a:lnTo>
                    <a:lnTo>
                      <a:pt x="93" y="42"/>
                    </a:lnTo>
                    <a:lnTo>
                      <a:pt x="101" y="56"/>
                    </a:lnTo>
                    <a:lnTo>
                      <a:pt x="114" y="57"/>
                    </a:lnTo>
                    <a:lnTo>
                      <a:pt x="125" y="77"/>
                    </a:lnTo>
                    <a:lnTo>
                      <a:pt x="123" y="79"/>
                    </a:lnTo>
                    <a:lnTo>
                      <a:pt x="109" y="77"/>
                    </a:lnTo>
                    <a:lnTo>
                      <a:pt x="104" y="7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953" name="Freeform 759"/>
              <p:cNvSpPr>
                <a:spLocks/>
              </p:cNvSpPr>
              <p:nvPr/>
            </p:nvSpPr>
            <p:spPr bwMode="auto">
              <a:xfrm>
                <a:off x="3744" y="1786"/>
                <a:ext cx="125" cy="87"/>
              </a:xfrm>
              <a:custGeom>
                <a:avLst/>
                <a:gdLst/>
                <a:ahLst/>
                <a:cxnLst>
                  <a:cxn ang="0">
                    <a:pos x="104" y="77"/>
                  </a:cxn>
                  <a:cxn ang="0">
                    <a:pos x="93" y="78"/>
                  </a:cxn>
                  <a:cxn ang="0">
                    <a:pos x="75" y="87"/>
                  </a:cxn>
                  <a:cxn ang="0">
                    <a:pos x="69" y="66"/>
                  </a:cxn>
                  <a:cxn ang="0">
                    <a:pos x="65" y="66"/>
                  </a:cxn>
                  <a:cxn ang="0">
                    <a:pos x="60" y="58"/>
                  </a:cxn>
                  <a:cxn ang="0">
                    <a:pos x="54" y="61"/>
                  </a:cxn>
                  <a:cxn ang="0">
                    <a:pos x="52" y="72"/>
                  </a:cxn>
                  <a:cxn ang="0">
                    <a:pos x="41" y="77"/>
                  </a:cxn>
                  <a:cxn ang="0">
                    <a:pos x="36" y="80"/>
                  </a:cxn>
                  <a:cxn ang="0">
                    <a:pos x="26" y="80"/>
                  </a:cxn>
                  <a:cxn ang="0">
                    <a:pos x="19" y="81"/>
                  </a:cxn>
                  <a:cxn ang="0">
                    <a:pos x="14" y="78"/>
                  </a:cxn>
                  <a:cxn ang="0">
                    <a:pos x="18" y="67"/>
                  </a:cxn>
                  <a:cxn ang="0">
                    <a:pos x="21" y="56"/>
                  </a:cxn>
                  <a:cxn ang="0">
                    <a:pos x="18" y="50"/>
                  </a:cxn>
                  <a:cxn ang="0">
                    <a:pos x="7" y="43"/>
                  </a:cxn>
                  <a:cxn ang="0">
                    <a:pos x="0" y="36"/>
                  </a:cxn>
                  <a:cxn ang="0">
                    <a:pos x="15" y="22"/>
                  </a:cxn>
                  <a:cxn ang="0">
                    <a:pos x="30" y="9"/>
                  </a:cxn>
                  <a:cxn ang="0">
                    <a:pos x="42" y="0"/>
                  </a:cxn>
                  <a:cxn ang="0">
                    <a:pos x="61" y="1"/>
                  </a:cxn>
                  <a:cxn ang="0">
                    <a:pos x="78" y="11"/>
                  </a:cxn>
                  <a:cxn ang="0">
                    <a:pos x="59" y="17"/>
                  </a:cxn>
                  <a:cxn ang="0">
                    <a:pos x="42" y="23"/>
                  </a:cxn>
                  <a:cxn ang="0">
                    <a:pos x="43" y="35"/>
                  </a:cxn>
                  <a:cxn ang="0">
                    <a:pos x="68" y="39"/>
                  </a:cxn>
                  <a:cxn ang="0">
                    <a:pos x="93" y="42"/>
                  </a:cxn>
                  <a:cxn ang="0">
                    <a:pos x="101" y="56"/>
                  </a:cxn>
                  <a:cxn ang="0">
                    <a:pos x="114" y="57"/>
                  </a:cxn>
                  <a:cxn ang="0">
                    <a:pos x="125" y="77"/>
                  </a:cxn>
                  <a:cxn ang="0">
                    <a:pos x="123" y="79"/>
                  </a:cxn>
                  <a:cxn ang="0">
                    <a:pos x="109" y="77"/>
                  </a:cxn>
                  <a:cxn ang="0">
                    <a:pos x="104" y="77"/>
                  </a:cxn>
                </a:cxnLst>
                <a:rect l="0" t="0" r="r" b="b"/>
                <a:pathLst>
                  <a:path w="125" h="87">
                    <a:moveTo>
                      <a:pt x="104" y="77"/>
                    </a:moveTo>
                    <a:lnTo>
                      <a:pt x="93" y="78"/>
                    </a:lnTo>
                    <a:lnTo>
                      <a:pt x="75" y="87"/>
                    </a:lnTo>
                    <a:lnTo>
                      <a:pt x="69" y="66"/>
                    </a:lnTo>
                    <a:lnTo>
                      <a:pt x="65" y="66"/>
                    </a:lnTo>
                    <a:lnTo>
                      <a:pt x="60" y="58"/>
                    </a:lnTo>
                    <a:lnTo>
                      <a:pt x="54" y="61"/>
                    </a:lnTo>
                    <a:lnTo>
                      <a:pt x="52" y="72"/>
                    </a:lnTo>
                    <a:lnTo>
                      <a:pt x="41" y="77"/>
                    </a:lnTo>
                    <a:lnTo>
                      <a:pt x="36" y="80"/>
                    </a:lnTo>
                    <a:lnTo>
                      <a:pt x="26" y="80"/>
                    </a:lnTo>
                    <a:lnTo>
                      <a:pt x="19" y="81"/>
                    </a:lnTo>
                    <a:lnTo>
                      <a:pt x="14" y="78"/>
                    </a:lnTo>
                    <a:lnTo>
                      <a:pt x="18" y="67"/>
                    </a:lnTo>
                    <a:lnTo>
                      <a:pt x="21" y="56"/>
                    </a:lnTo>
                    <a:lnTo>
                      <a:pt x="18" y="50"/>
                    </a:lnTo>
                    <a:lnTo>
                      <a:pt x="7" y="43"/>
                    </a:lnTo>
                    <a:lnTo>
                      <a:pt x="0" y="36"/>
                    </a:lnTo>
                    <a:lnTo>
                      <a:pt x="15" y="22"/>
                    </a:lnTo>
                    <a:lnTo>
                      <a:pt x="30" y="9"/>
                    </a:lnTo>
                    <a:lnTo>
                      <a:pt x="42" y="0"/>
                    </a:lnTo>
                    <a:lnTo>
                      <a:pt x="61" y="1"/>
                    </a:lnTo>
                    <a:lnTo>
                      <a:pt x="78" y="11"/>
                    </a:lnTo>
                    <a:lnTo>
                      <a:pt x="59" y="17"/>
                    </a:lnTo>
                    <a:lnTo>
                      <a:pt x="42" y="23"/>
                    </a:lnTo>
                    <a:lnTo>
                      <a:pt x="43" y="35"/>
                    </a:lnTo>
                    <a:lnTo>
                      <a:pt x="68" y="39"/>
                    </a:lnTo>
                    <a:lnTo>
                      <a:pt x="93" y="42"/>
                    </a:lnTo>
                    <a:lnTo>
                      <a:pt x="101" y="56"/>
                    </a:lnTo>
                    <a:lnTo>
                      <a:pt x="114" y="57"/>
                    </a:lnTo>
                    <a:lnTo>
                      <a:pt x="125" y="77"/>
                    </a:lnTo>
                    <a:lnTo>
                      <a:pt x="123" y="79"/>
                    </a:lnTo>
                    <a:lnTo>
                      <a:pt x="109" y="77"/>
                    </a:lnTo>
                    <a:lnTo>
                      <a:pt x="104" y="7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92" name="Group 760"/>
            <p:cNvGrpSpPr>
              <a:grpSpLocks/>
            </p:cNvGrpSpPr>
            <p:nvPr/>
          </p:nvGrpSpPr>
          <p:grpSpPr bwMode="auto">
            <a:xfrm>
              <a:off x="5543464" y="2482398"/>
              <a:ext cx="385463" cy="252604"/>
              <a:chOff x="3554" y="1711"/>
              <a:chExt cx="232" cy="153"/>
            </a:xfrm>
            <a:solidFill>
              <a:srgbClr val="FFFFFF"/>
            </a:solidFill>
            <a:effectLst/>
          </p:grpSpPr>
          <p:sp>
            <p:nvSpPr>
              <p:cNvPr id="6955" name="Freeform 761"/>
              <p:cNvSpPr>
                <a:spLocks/>
              </p:cNvSpPr>
              <p:nvPr/>
            </p:nvSpPr>
            <p:spPr bwMode="auto">
              <a:xfrm>
                <a:off x="3554" y="1711"/>
                <a:ext cx="232" cy="153"/>
              </a:xfrm>
              <a:custGeom>
                <a:avLst/>
                <a:gdLst/>
                <a:ahLst/>
                <a:cxnLst>
                  <a:cxn ang="0">
                    <a:pos x="166" y="132"/>
                  </a:cxn>
                  <a:cxn ang="0">
                    <a:pos x="140" y="116"/>
                  </a:cxn>
                  <a:cxn ang="0">
                    <a:pos x="115" y="99"/>
                  </a:cxn>
                  <a:cxn ang="0">
                    <a:pos x="103" y="94"/>
                  </a:cxn>
                  <a:cxn ang="0">
                    <a:pos x="83" y="86"/>
                  </a:cxn>
                  <a:cxn ang="0">
                    <a:pos x="72" y="67"/>
                  </a:cxn>
                  <a:cxn ang="0">
                    <a:pos x="52" y="55"/>
                  </a:cxn>
                  <a:cxn ang="0">
                    <a:pos x="40" y="67"/>
                  </a:cxn>
                  <a:cxn ang="0">
                    <a:pos x="33" y="72"/>
                  </a:cxn>
                  <a:cxn ang="0">
                    <a:pos x="36" y="81"/>
                  </a:cxn>
                  <a:cxn ang="0">
                    <a:pos x="17" y="77"/>
                  </a:cxn>
                  <a:cxn ang="0">
                    <a:pos x="12" y="62"/>
                  </a:cxn>
                  <a:cxn ang="0">
                    <a:pos x="8" y="45"/>
                  </a:cxn>
                  <a:cxn ang="0">
                    <a:pos x="4" y="30"/>
                  </a:cxn>
                  <a:cxn ang="0">
                    <a:pos x="0" y="14"/>
                  </a:cxn>
                  <a:cxn ang="0">
                    <a:pos x="18" y="8"/>
                  </a:cxn>
                  <a:cxn ang="0">
                    <a:pos x="35" y="0"/>
                  </a:cxn>
                  <a:cxn ang="0">
                    <a:pos x="54" y="11"/>
                  </a:cxn>
                  <a:cxn ang="0">
                    <a:pos x="74" y="20"/>
                  </a:cxn>
                  <a:cxn ang="0">
                    <a:pos x="88" y="37"/>
                  </a:cxn>
                  <a:cxn ang="0">
                    <a:pos x="103" y="39"/>
                  </a:cxn>
                  <a:cxn ang="0">
                    <a:pos x="118" y="40"/>
                  </a:cxn>
                  <a:cxn ang="0">
                    <a:pos x="133" y="41"/>
                  </a:cxn>
                  <a:cxn ang="0">
                    <a:pos x="149" y="42"/>
                  </a:cxn>
                  <a:cxn ang="0">
                    <a:pos x="165" y="53"/>
                  </a:cxn>
                  <a:cxn ang="0">
                    <a:pos x="166" y="67"/>
                  </a:cxn>
                  <a:cxn ang="0">
                    <a:pos x="180" y="74"/>
                  </a:cxn>
                  <a:cxn ang="0">
                    <a:pos x="193" y="81"/>
                  </a:cxn>
                  <a:cxn ang="0">
                    <a:pos x="208" y="72"/>
                  </a:cxn>
                  <a:cxn ang="0">
                    <a:pos x="221" y="62"/>
                  </a:cxn>
                  <a:cxn ang="0">
                    <a:pos x="232" y="75"/>
                  </a:cxn>
                  <a:cxn ang="0">
                    <a:pos x="220" y="84"/>
                  </a:cxn>
                  <a:cxn ang="0">
                    <a:pos x="205" y="97"/>
                  </a:cxn>
                  <a:cxn ang="0">
                    <a:pos x="190" y="111"/>
                  </a:cxn>
                  <a:cxn ang="0">
                    <a:pos x="197" y="118"/>
                  </a:cxn>
                  <a:cxn ang="0">
                    <a:pos x="208" y="124"/>
                  </a:cxn>
                  <a:cxn ang="0">
                    <a:pos x="211" y="131"/>
                  </a:cxn>
                  <a:cxn ang="0">
                    <a:pos x="208" y="142"/>
                  </a:cxn>
                  <a:cxn ang="0">
                    <a:pos x="204" y="153"/>
                  </a:cxn>
                  <a:cxn ang="0">
                    <a:pos x="190" y="151"/>
                  </a:cxn>
                  <a:cxn ang="0">
                    <a:pos x="176" y="149"/>
                  </a:cxn>
                  <a:cxn ang="0">
                    <a:pos x="166" y="132"/>
                  </a:cxn>
                </a:cxnLst>
                <a:rect l="0" t="0" r="r" b="b"/>
                <a:pathLst>
                  <a:path w="232" h="153">
                    <a:moveTo>
                      <a:pt x="166" y="132"/>
                    </a:moveTo>
                    <a:lnTo>
                      <a:pt x="140" y="116"/>
                    </a:lnTo>
                    <a:lnTo>
                      <a:pt x="115" y="99"/>
                    </a:lnTo>
                    <a:lnTo>
                      <a:pt x="103" y="94"/>
                    </a:lnTo>
                    <a:lnTo>
                      <a:pt x="83" y="86"/>
                    </a:lnTo>
                    <a:lnTo>
                      <a:pt x="72" y="67"/>
                    </a:lnTo>
                    <a:lnTo>
                      <a:pt x="52" y="55"/>
                    </a:lnTo>
                    <a:lnTo>
                      <a:pt x="40" y="67"/>
                    </a:lnTo>
                    <a:lnTo>
                      <a:pt x="33" y="72"/>
                    </a:lnTo>
                    <a:lnTo>
                      <a:pt x="36" y="81"/>
                    </a:lnTo>
                    <a:lnTo>
                      <a:pt x="17" y="77"/>
                    </a:lnTo>
                    <a:lnTo>
                      <a:pt x="12" y="62"/>
                    </a:lnTo>
                    <a:lnTo>
                      <a:pt x="8" y="45"/>
                    </a:lnTo>
                    <a:lnTo>
                      <a:pt x="4" y="30"/>
                    </a:lnTo>
                    <a:lnTo>
                      <a:pt x="0" y="14"/>
                    </a:lnTo>
                    <a:lnTo>
                      <a:pt x="18" y="8"/>
                    </a:lnTo>
                    <a:lnTo>
                      <a:pt x="35" y="0"/>
                    </a:lnTo>
                    <a:lnTo>
                      <a:pt x="54" y="11"/>
                    </a:lnTo>
                    <a:lnTo>
                      <a:pt x="74" y="20"/>
                    </a:lnTo>
                    <a:lnTo>
                      <a:pt x="88" y="37"/>
                    </a:lnTo>
                    <a:lnTo>
                      <a:pt x="103" y="39"/>
                    </a:lnTo>
                    <a:lnTo>
                      <a:pt x="118" y="40"/>
                    </a:lnTo>
                    <a:lnTo>
                      <a:pt x="133" y="41"/>
                    </a:lnTo>
                    <a:lnTo>
                      <a:pt x="149" y="42"/>
                    </a:lnTo>
                    <a:lnTo>
                      <a:pt x="165" y="53"/>
                    </a:lnTo>
                    <a:lnTo>
                      <a:pt x="166" y="67"/>
                    </a:lnTo>
                    <a:lnTo>
                      <a:pt x="180" y="74"/>
                    </a:lnTo>
                    <a:lnTo>
                      <a:pt x="193" y="81"/>
                    </a:lnTo>
                    <a:lnTo>
                      <a:pt x="208" y="72"/>
                    </a:lnTo>
                    <a:lnTo>
                      <a:pt x="221" y="62"/>
                    </a:lnTo>
                    <a:lnTo>
                      <a:pt x="232" y="75"/>
                    </a:lnTo>
                    <a:lnTo>
                      <a:pt x="220" y="84"/>
                    </a:lnTo>
                    <a:lnTo>
                      <a:pt x="205" y="97"/>
                    </a:lnTo>
                    <a:lnTo>
                      <a:pt x="190" y="111"/>
                    </a:lnTo>
                    <a:lnTo>
                      <a:pt x="197" y="118"/>
                    </a:lnTo>
                    <a:lnTo>
                      <a:pt x="208" y="124"/>
                    </a:lnTo>
                    <a:lnTo>
                      <a:pt x="211" y="131"/>
                    </a:lnTo>
                    <a:lnTo>
                      <a:pt x="208" y="142"/>
                    </a:lnTo>
                    <a:lnTo>
                      <a:pt x="204" y="153"/>
                    </a:lnTo>
                    <a:lnTo>
                      <a:pt x="190" y="151"/>
                    </a:lnTo>
                    <a:lnTo>
                      <a:pt x="176" y="149"/>
                    </a:lnTo>
                    <a:lnTo>
                      <a:pt x="166" y="132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956" name="Freeform 762"/>
              <p:cNvSpPr>
                <a:spLocks/>
              </p:cNvSpPr>
              <p:nvPr/>
            </p:nvSpPr>
            <p:spPr bwMode="auto">
              <a:xfrm>
                <a:off x="3554" y="1711"/>
                <a:ext cx="232" cy="153"/>
              </a:xfrm>
              <a:custGeom>
                <a:avLst/>
                <a:gdLst/>
                <a:ahLst/>
                <a:cxnLst>
                  <a:cxn ang="0">
                    <a:pos x="166" y="132"/>
                  </a:cxn>
                  <a:cxn ang="0">
                    <a:pos x="140" y="116"/>
                  </a:cxn>
                  <a:cxn ang="0">
                    <a:pos x="115" y="99"/>
                  </a:cxn>
                  <a:cxn ang="0">
                    <a:pos x="103" y="94"/>
                  </a:cxn>
                  <a:cxn ang="0">
                    <a:pos x="83" y="86"/>
                  </a:cxn>
                  <a:cxn ang="0">
                    <a:pos x="72" y="67"/>
                  </a:cxn>
                  <a:cxn ang="0">
                    <a:pos x="52" y="55"/>
                  </a:cxn>
                  <a:cxn ang="0">
                    <a:pos x="40" y="67"/>
                  </a:cxn>
                  <a:cxn ang="0">
                    <a:pos x="33" y="72"/>
                  </a:cxn>
                  <a:cxn ang="0">
                    <a:pos x="36" y="81"/>
                  </a:cxn>
                  <a:cxn ang="0">
                    <a:pos x="17" y="77"/>
                  </a:cxn>
                  <a:cxn ang="0">
                    <a:pos x="12" y="62"/>
                  </a:cxn>
                  <a:cxn ang="0">
                    <a:pos x="8" y="45"/>
                  </a:cxn>
                  <a:cxn ang="0">
                    <a:pos x="4" y="30"/>
                  </a:cxn>
                  <a:cxn ang="0">
                    <a:pos x="0" y="14"/>
                  </a:cxn>
                  <a:cxn ang="0">
                    <a:pos x="18" y="8"/>
                  </a:cxn>
                  <a:cxn ang="0">
                    <a:pos x="35" y="0"/>
                  </a:cxn>
                  <a:cxn ang="0">
                    <a:pos x="54" y="11"/>
                  </a:cxn>
                  <a:cxn ang="0">
                    <a:pos x="74" y="20"/>
                  </a:cxn>
                  <a:cxn ang="0">
                    <a:pos x="88" y="37"/>
                  </a:cxn>
                  <a:cxn ang="0">
                    <a:pos x="103" y="39"/>
                  </a:cxn>
                  <a:cxn ang="0">
                    <a:pos x="118" y="40"/>
                  </a:cxn>
                  <a:cxn ang="0">
                    <a:pos x="133" y="41"/>
                  </a:cxn>
                  <a:cxn ang="0">
                    <a:pos x="149" y="42"/>
                  </a:cxn>
                  <a:cxn ang="0">
                    <a:pos x="165" y="53"/>
                  </a:cxn>
                  <a:cxn ang="0">
                    <a:pos x="166" y="67"/>
                  </a:cxn>
                  <a:cxn ang="0">
                    <a:pos x="180" y="74"/>
                  </a:cxn>
                  <a:cxn ang="0">
                    <a:pos x="193" y="81"/>
                  </a:cxn>
                  <a:cxn ang="0">
                    <a:pos x="208" y="72"/>
                  </a:cxn>
                  <a:cxn ang="0">
                    <a:pos x="221" y="62"/>
                  </a:cxn>
                  <a:cxn ang="0">
                    <a:pos x="232" y="75"/>
                  </a:cxn>
                  <a:cxn ang="0">
                    <a:pos x="220" y="84"/>
                  </a:cxn>
                  <a:cxn ang="0">
                    <a:pos x="205" y="97"/>
                  </a:cxn>
                  <a:cxn ang="0">
                    <a:pos x="190" y="111"/>
                  </a:cxn>
                  <a:cxn ang="0">
                    <a:pos x="197" y="118"/>
                  </a:cxn>
                  <a:cxn ang="0">
                    <a:pos x="208" y="124"/>
                  </a:cxn>
                  <a:cxn ang="0">
                    <a:pos x="211" y="131"/>
                  </a:cxn>
                  <a:cxn ang="0">
                    <a:pos x="208" y="142"/>
                  </a:cxn>
                  <a:cxn ang="0">
                    <a:pos x="204" y="153"/>
                  </a:cxn>
                  <a:cxn ang="0">
                    <a:pos x="190" y="151"/>
                  </a:cxn>
                  <a:cxn ang="0">
                    <a:pos x="176" y="149"/>
                  </a:cxn>
                  <a:cxn ang="0">
                    <a:pos x="166" y="132"/>
                  </a:cxn>
                </a:cxnLst>
                <a:rect l="0" t="0" r="r" b="b"/>
                <a:pathLst>
                  <a:path w="232" h="153">
                    <a:moveTo>
                      <a:pt x="166" y="132"/>
                    </a:moveTo>
                    <a:lnTo>
                      <a:pt x="140" y="116"/>
                    </a:lnTo>
                    <a:lnTo>
                      <a:pt x="115" y="99"/>
                    </a:lnTo>
                    <a:lnTo>
                      <a:pt x="103" y="94"/>
                    </a:lnTo>
                    <a:lnTo>
                      <a:pt x="83" y="86"/>
                    </a:lnTo>
                    <a:lnTo>
                      <a:pt x="72" y="67"/>
                    </a:lnTo>
                    <a:lnTo>
                      <a:pt x="52" y="55"/>
                    </a:lnTo>
                    <a:lnTo>
                      <a:pt x="40" y="67"/>
                    </a:lnTo>
                    <a:lnTo>
                      <a:pt x="33" y="72"/>
                    </a:lnTo>
                    <a:lnTo>
                      <a:pt x="36" y="81"/>
                    </a:lnTo>
                    <a:lnTo>
                      <a:pt x="17" y="77"/>
                    </a:lnTo>
                    <a:lnTo>
                      <a:pt x="12" y="62"/>
                    </a:lnTo>
                    <a:lnTo>
                      <a:pt x="8" y="45"/>
                    </a:lnTo>
                    <a:lnTo>
                      <a:pt x="4" y="30"/>
                    </a:lnTo>
                    <a:lnTo>
                      <a:pt x="0" y="14"/>
                    </a:lnTo>
                    <a:lnTo>
                      <a:pt x="18" y="8"/>
                    </a:lnTo>
                    <a:lnTo>
                      <a:pt x="35" y="0"/>
                    </a:lnTo>
                    <a:lnTo>
                      <a:pt x="54" y="11"/>
                    </a:lnTo>
                    <a:lnTo>
                      <a:pt x="74" y="20"/>
                    </a:lnTo>
                    <a:lnTo>
                      <a:pt x="88" y="37"/>
                    </a:lnTo>
                    <a:lnTo>
                      <a:pt x="103" y="39"/>
                    </a:lnTo>
                    <a:lnTo>
                      <a:pt x="118" y="40"/>
                    </a:lnTo>
                    <a:lnTo>
                      <a:pt x="133" y="41"/>
                    </a:lnTo>
                    <a:lnTo>
                      <a:pt x="149" y="42"/>
                    </a:lnTo>
                    <a:lnTo>
                      <a:pt x="165" y="53"/>
                    </a:lnTo>
                    <a:lnTo>
                      <a:pt x="166" y="67"/>
                    </a:lnTo>
                    <a:lnTo>
                      <a:pt x="180" y="74"/>
                    </a:lnTo>
                    <a:lnTo>
                      <a:pt x="193" y="81"/>
                    </a:lnTo>
                    <a:lnTo>
                      <a:pt x="208" y="72"/>
                    </a:lnTo>
                    <a:lnTo>
                      <a:pt x="221" y="62"/>
                    </a:lnTo>
                    <a:lnTo>
                      <a:pt x="232" y="75"/>
                    </a:lnTo>
                    <a:lnTo>
                      <a:pt x="220" y="84"/>
                    </a:lnTo>
                    <a:lnTo>
                      <a:pt x="205" y="97"/>
                    </a:lnTo>
                    <a:lnTo>
                      <a:pt x="190" y="111"/>
                    </a:lnTo>
                    <a:lnTo>
                      <a:pt x="197" y="118"/>
                    </a:lnTo>
                    <a:lnTo>
                      <a:pt x="208" y="124"/>
                    </a:lnTo>
                    <a:lnTo>
                      <a:pt x="211" y="131"/>
                    </a:lnTo>
                    <a:lnTo>
                      <a:pt x="208" y="142"/>
                    </a:lnTo>
                    <a:lnTo>
                      <a:pt x="204" y="153"/>
                    </a:lnTo>
                    <a:lnTo>
                      <a:pt x="190" y="151"/>
                    </a:lnTo>
                    <a:lnTo>
                      <a:pt x="176" y="149"/>
                    </a:lnTo>
                    <a:lnTo>
                      <a:pt x="166" y="132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95" name="Group 763"/>
            <p:cNvGrpSpPr>
              <a:grpSpLocks/>
            </p:cNvGrpSpPr>
            <p:nvPr/>
          </p:nvGrpSpPr>
          <p:grpSpPr bwMode="auto">
            <a:xfrm>
              <a:off x="4716653" y="2586170"/>
              <a:ext cx="57318" cy="45059"/>
              <a:chOff x="3057" y="1774"/>
              <a:chExt cx="35" cy="27"/>
            </a:xfrm>
            <a:solidFill>
              <a:srgbClr val="0070C0"/>
            </a:solidFill>
            <a:effectLst/>
          </p:grpSpPr>
          <p:sp>
            <p:nvSpPr>
              <p:cNvPr id="6958" name="Freeform 764"/>
              <p:cNvSpPr>
                <a:spLocks/>
              </p:cNvSpPr>
              <p:nvPr/>
            </p:nvSpPr>
            <p:spPr bwMode="auto">
              <a:xfrm>
                <a:off x="3057" y="1774"/>
                <a:ext cx="35" cy="27"/>
              </a:xfrm>
              <a:custGeom>
                <a:avLst/>
                <a:gdLst/>
                <a:ahLst/>
                <a:cxnLst>
                  <a:cxn ang="0">
                    <a:pos x="9" y="27"/>
                  </a:cxn>
                  <a:cxn ang="0">
                    <a:pos x="0" y="8"/>
                  </a:cxn>
                  <a:cxn ang="0">
                    <a:pos x="2" y="8"/>
                  </a:cxn>
                  <a:cxn ang="0">
                    <a:pos x="2" y="6"/>
                  </a:cxn>
                  <a:cxn ang="0">
                    <a:pos x="8" y="3"/>
                  </a:cxn>
                  <a:cxn ang="0">
                    <a:pos x="11" y="4"/>
                  </a:cxn>
                  <a:cxn ang="0">
                    <a:pos x="12" y="2"/>
                  </a:cxn>
                  <a:cxn ang="0">
                    <a:pos x="14" y="2"/>
                  </a:cxn>
                  <a:cxn ang="0">
                    <a:pos x="17" y="2"/>
                  </a:cxn>
                  <a:cxn ang="0">
                    <a:pos x="20" y="2"/>
                  </a:cxn>
                  <a:cxn ang="0">
                    <a:pos x="24" y="0"/>
                  </a:cxn>
                  <a:cxn ang="0">
                    <a:pos x="28" y="4"/>
                  </a:cxn>
                  <a:cxn ang="0">
                    <a:pos x="31" y="2"/>
                  </a:cxn>
                  <a:cxn ang="0">
                    <a:pos x="33" y="6"/>
                  </a:cxn>
                  <a:cxn ang="0">
                    <a:pos x="35" y="19"/>
                  </a:cxn>
                  <a:cxn ang="0">
                    <a:pos x="9" y="27"/>
                  </a:cxn>
                </a:cxnLst>
                <a:rect l="0" t="0" r="r" b="b"/>
                <a:pathLst>
                  <a:path w="35" h="27">
                    <a:moveTo>
                      <a:pt x="9" y="27"/>
                    </a:moveTo>
                    <a:lnTo>
                      <a:pt x="0" y="8"/>
                    </a:lnTo>
                    <a:lnTo>
                      <a:pt x="2" y="8"/>
                    </a:lnTo>
                    <a:lnTo>
                      <a:pt x="2" y="6"/>
                    </a:lnTo>
                    <a:lnTo>
                      <a:pt x="8" y="3"/>
                    </a:lnTo>
                    <a:lnTo>
                      <a:pt x="11" y="4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7" y="2"/>
                    </a:lnTo>
                    <a:lnTo>
                      <a:pt x="20" y="2"/>
                    </a:lnTo>
                    <a:lnTo>
                      <a:pt x="24" y="0"/>
                    </a:lnTo>
                    <a:lnTo>
                      <a:pt x="28" y="4"/>
                    </a:lnTo>
                    <a:lnTo>
                      <a:pt x="31" y="2"/>
                    </a:lnTo>
                    <a:lnTo>
                      <a:pt x="33" y="6"/>
                    </a:lnTo>
                    <a:lnTo>
                      <a:pt x="35" y="19"/>
                    </a:lnTo>
                    <a:lnTo>
                      <a:pt x="9" y="2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959" name="Freeform 765"/>
              <p:cNvSpPr>
                <a:spLocks/>
              </p:cNvSpPr>
              <p:nvPr/>
            </p:nvSpPr>
            <p:spPr bwMode="auto">
              <a:xfrm>
                <a:off x="3057" y="1774"/>
                <a:ext cx="35" cy="27"/>
              </a:xfrm>
              <a:custGeom>
                <a:avLst/>
                <a:gdLst/>
                <a:ahLst/>
                <a:cxnLst>
                  <a:cxn ang="0">
                    <a:pos x="9" y="27"/>
                  </a:cxn>
                  <a:cxn ang="0">
                    <a:pos x="0" y="8"/>
                  </a:cxn>
                  <a:cxn ang="0">
                    <a:pos x="2" y="8"/>
                  </a:cxn>
                  <a:cxn ang="0">
                    <a:pos x="2" y="6"/>
                  </a:cxn>
                  <a:cxn ang="0">
                    <a:pos x="8" y="3"/>
                  </a:cxn>
                  <a:cxn ang="0">
                    <a:pos x="11" y="4"/>
                  </a:cxn>
                  <a:cxn ang="0">
                    <a:pos x="12" y="2"/>
                  </a:cxn>
                  <a:cxn ang="0">
                    <a:pos x="14" y="2"/>
                  </a:cxn>
                  <a:cxn ang="0">
                    <a:pos x="17" y="2"/>
                  </a:cxn>
                  <a:cxn ang="0">
                    <a:pos x="20" y="2"/>
                  </a:cxn>
                  <a:cxn ang="0">
                    <a:pos x="24" y="0"/>
                  </a:cxn>
                  <a:cxn ang="0">
                    <a:pos x="28" y="4"/>
                  </a:cxn>
                  <a:cxn ang="0">
                    <a:pos x="31" y="2"/>
                  </a:cxn>
                  <a:cxn ang="0">
                    <a:pos x="33" y="6"/>
                  </a:cxn>
                  <a:cxn ang="0">
                    <a:pos x="35" y="19"/>
                  </a:cxn>
                  <a:cxn ang="0">
                    <a:pos x="9" y="27"/>
                  </a:cxn>
                </a:cxnLst>
                <a:rect l="0" t="0" r="r" b="b"/>
                <a:pathLst>
                  <a:path w="35" h="27">
                    <a:moveTo>
                      <a:pt x="9" y="27"/>
                    </a:moveTo>
                    <a:lnTo>
                      <a:pt x="0" y="8"/>
                    </a:lnTo>
                    <a:lnTo>
                      <a:pt x="2" y="8"/>
                    </a:lnTo>
                    <a:lnTo>
                      <a:pt x="2" y="6"/>
                    </a:lnTo>
                    <a:lnTo>
                      <a:pt x="8" y="3"/>
                    </a:lnTo>
                    <a:lnTo>
                      <a:pt x="11" y="4"/>
                    </a:lnTo>
                    <a:lnTo>
                      <a:pt x="12" y="2"/>
                    </a:lnTo>
                    <a:lnTo>
                      <a:pt x="14" y="2"/>
                    </a:lnTo>
                    <a:lnTo>
                      <a:pt x="17" y="2"/>
                    </a:lnTo>
                    <a:lnTo>
                      <a:pt x="20" y="2"/>
                    </a:lnTo>
                    <a:lnTo>
                      <a:pt x="24" y="0"/>
                    </a:lnTo>
                    <a:lnTo>
                      <a:pt x="28" y="4"/>
                    </a:lnTo>
                    <a:lnTo>
                      <a:pt x="31" y="2"/>
                    </a:lnTo>
                    <a:lnTo>
                      <a:pt x="33" y="6"/>
                    </a:lnTo>
                    <a:lnTo>
                      <a:pt x="35" y="19"/>
                    </a:lnTo>
                    <a:lnTo>
                      <a:pt x="9" y="2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098" name="Group 766"/>
            <p:cNvGrpSpPr>
              <a:grpSpLocks/>
            </p:cNvGrpSpPr>
            <p:nvPr/>
          </p:nvGrpSpPr>
          <p:grpSpPr bwMode="auto">
            <a:xfrm>
              <a:off x="4758208" y="2531553"/>
              <a:ext cx="144728" cy="86022"/>
              <a:chOff x="3082" y="1741"/>
              <a:chExt cx="87" cy="52"/>
            </a:xfrm>
            <a:solidFill>
              <a:srgbClr val="FFFFFF"/>
            </a:solidFill>
            <a:effectLst/>
          </p:grpSpPr>
          <p:sp>
            <p:nvSpPr>
              <p:cNvPr id="6961" name="Freeform 767"/>
              <p:cNvSpPr>
                <a:spLocks/>
              </p:cNvSpPr>
              <p:nvPr/>
            </p:nvSpPr>
            <p:spPr bwMode="auto">
              <a:xfrm>
                <a:off x="3082" y="1741"/>
                <a:ext cx="87" cy="52"/>
              </a:xfrm>
              <a:custGeom>
                <a:avLst/>
                <a:gdLst/>
                <a:ahLst/>
                <a:cxnLst>
                  <a:cxn ang="0">
                    <a:pos x="6" y="4"/>
                  </a:cxn>
                  <a:cxn ang="0">
                    <a:pos x="2" y="0"/>
                  </a:cxn>
                  <a:cxn ang="0">
                    <a:pos x="0" y="11"/>
                  </a:cxn>
                  <a:cxn ang="0">
                    <a:pos x="7" y="21"/>
                  </a:cxn>
                  <a:cxn ang="0">
                    <a:pos x="1" y="30"/>
                  </a:cxn>
                  <a:cxn ang="0">
                    <a:pos x="6" y="35"/>
                  </a:cxn>
                  <a:cxn ang="0">
                    <a:pos x="8" y="39"/>
                  </a:cxn>
                  <a:cxn ang="0">
                    <a:pos x="10" y="52"/>
                  </a:cxn>
                  <a:cxn ang="0">
                    <a:pos x="26" y="49"/>
                  </a:cxn>
                  <a:cxn ang="0">
                    <a:pos x="52" y="52"/>
                  </a:cxn>
                  <a:cxn ang="0">
                    <a:pos x="57" y="48"/>
                  </a:cxn>
                  <a:cxn ang="0">
                    <a:pos x="59" y="44"/>
                  </a:cxn>
                  <a:cxn ang="0">
                    <a:pos x="62" y="41"/>
                  </a:cxn>
                  <a:cxn ang="0">
                    <a:pos x="83" y="40"/>
                  </a:cxn>
                  <a:cxn ang="0">
                    <a:pos x="77" y="32"/>
                  </a:cxn>
                  <a:cxn ang="0">
                    <a:pos x="79" y="25"/>
                  </a:cxn>
                  <a:cxn ang="0">
                    <a:pos x="83" y="15"/>
                  </a:cxn>
                  <a:cxn ang="0">
                    <a:pos x="87" y="9"/>
                  </a:cxn>
                  <a:cxn ang="0">
                    <a:pos x="59" y="3"/>
                  </a:cxn>
                  <a:cxn ang="0">
                    <a:pos x="37" y="10"/>
                  </a:cxn>
                  <a:cxn ang="0">
                    <a:pos x="22" y="8"/>
                  </a:cxn>
                  <a:cxn ang="0">
                    <a:pos x="6" y="4"/>
                  </a:cxn>
                </a:cxnLst>
                <a:rect l="0" t="0" r="r" b="b"/>
                <a:pathLst>
                  <a:path w="87" h="52">
                    <a:moveTo>
                      <a:pt x="6" y="4"/>
                    </a:moveTo>
                    <a:lnTo>
                      <a:pt x="2" y="0"/>
                    </a:lnTo>
                    <a:lnTo>
                      <a:pt x="0" y="11"/>
                    </a:lnTo>
                    <a:lnTo>
                      <a:pt x="7" y="21"/>
                    </a:lnTo>
                    <a:lnTo>
                      <a:pt x="1" y="30"/>
                    </a:lnTo>
                    <a:lnTo>
                      <a:pt x="6" y="35"/>
                    </a:lnTo>
                    <a:lnTo>
                      <a:pt x="8" y="39"/>
                    </a:lnTo>
                    <a:lnTo>
                      <a:pt x="10" y="52"/>
                    </a:lnTo>
                    <a:lnTo>
                      <a:pt x="26" y="49"/>
                    </a:lnTo>
                    <a:lnTo>
                      <a:pt x="52" y="52"/>
                    </a:lnTo>
                    <a:lnTo>
                      <a:pt x="57" y="48"/>
                    </a:lnTo>
                    <a:lnTo>
                      <a:pt x="59" y="44"/>
                    </a:lnTo>
                    <a:lnTo>
                      <a:pt x="62" y="41"/>
                    </a:lnTo>
                    <a:lnTo>
                      <a:pt x="83" y="40"/>
                    </a:lnTo>
                    <a:lnTo>
                      <a:pt x="77" y="32"/>
                    </a:lnTo>
                    <a:lnTo>
                      <a:pt x="79" y="25"/>
                    </a:lnTo>
                    <a:lnTo>
                      <a:pt x="83" y="15"/>
                    </a:lnTo>
                    <a:lnTo>
                      <a:pt x="87" y="9"/>
                    </a:lnTo>
                    <a:lnTo>
                      <a:pt x="59" y="3"/>
                    </a:lnTo>
                    <a:lnTo>
                      <a:pt x="37" y="10"/>
                    </a:lnTo>
                    <a:lnTo>
                      <a:pt x="22" y="8"/>
                    </a:lnTo>
                    <a:lnTo>
                      <a:pt x="6" y="4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962" name="Freeform 768"/>
              <p:cNvSpPr>
                <a:spLocks/>
              </p:cNvSpPr>
              <p:nvPr/>
            </p:nvSpPr>
            <p:spPr bwMode="auto">
              <a:xfrm>
                <a:off x="3082" y="1741"/>
                <a:ext cx="87" cy="52"/>
              </a:xfrm>
              <a:custGeom>
                <a:avLst/>
                <a:gdLst/>
                <a:ahLst/>
                <a:cxnLst>
                  <a:cxn ang="0">
                    <a:pos x="6" y="4"/>
                  </a:cxn>
                  <a:cxn ang="0">
                    <a:pos x="2" y="0"/>
                  </a:cxn>
                  <a:cxn ang="0">
                    <a:pos x="0" y="11"/>
                  </a:cxn>
                  <a:cxn ang="0">
                    <a:pos x="7" y="21"/>
                  </a:cxn>
                  <a:cxn ang="0">
                    <a:pos x="1" y="30"/>
                  </a:cxn>
                  <a:cxn ang="0">
                    <a:pos x="6" y="35"/>
                  </a:cxn>
                  <a:cxn ang="0">
                    <a:pos x="8" y="39"/>
                  </a:cxn>
                  <a:cxn ang="0">
                    <a:pos x="10" y="52"/>
                  </a:cxn>
                  <a:cxn ang="0">
                    <a:pos x="26" y="49"/>
                  </a:cxn>
                  <a:cxn ang="0">
                    <a:pos x="52" y="52"/>
                  </a:cxn>
                  <a:cxn ang="0">
                    <a:pos x="57" y="48"/>
                  </a:cxn>
                  <a:cxn ang="0">
                    <a:pos x="59" y="44"/>
                  </a:cxn>
                  <a:cxn ang="0">
                    <a:pos x="62" y="41"/>
                  </a:cxn>
                  <a:cxn ang="0">
                    <a:pos x="83" y="40"/>
                  </a:cxn>
                  <a:cxn ang="0">
                    <a:pos x="77" y="32"/>
                  </a:cxn>
                  <a:cxn ang="0">
                    <a:pos x="79" y="25"/>
                  </a:cxn>
                  <a:cxn ang="0">
                    <a:pos x="83" y="15"/>
                  </a:cxn>
                  <a:cxn ang="0">
                    <a:pos x="87" y="9"/>
                  </a:cxn>
                  <a:cxn ang="0">
                    <a:pos x="59" y="3"/>
                  </a:cxn>
                  <a:cxn ang="0">
                    <a:pos x="37" y="10"/>
                  </a:cxn>
                  <a:cxn ang="0">
                    <a:pos x="22" y="8"/>
                  </a:cxn>
                  <a:cxn ang="0">
                    <a:pos x="6" y="4"/>
                  </a:cxn>
                </a:cxnLst>
                <a:rect l="0" t="0" r="r" b="b"/>
                <a:pathLst>
                  <a:path w="87" h="52">
                    <a:moveTo>
                      <a:pt x="6" y="4"/>
                    </a:moveTo>
                    <a:lnTo>
                      <a:pt x="2" y="0"/>
                    </a:lnTo>
                    <a:lnTo>
                      <a:pt x="0" y="11"/>
                    </a:lnTo>
                    <a:lnTo>
                      <a:pt x="7" y="21"/>
                    </a:lnTo>
                    <a:lnTo>
                      <a:pt x="1" y="30"/>
                    </a:lnTo>
                    <a:lnTo>
                      <a:pt x="6" y="35"/>
                    </a:lnTo>
                    <a:lnTo>
                      <a:pt x="8" y="39"/>
                    </a:lnTo>
                    <a:lnTo>
                      <a:pt x="10" y="52"/>
                    </a:lnTo>
                    <a:lnTo>
                      <a:pt x="26" y="49"/>
                    </a:lnTo>
                    <a:lnTo>
                      <a:pt x="52" y="52"/>
                    </a:lnTo>
                    <a:lnTo>
                      <a:pt x="57" y="48"/>
                    </a:lnTo>
                    <a:lnTo>
                      <a:pt x="59" y="44"/>
                    </a:lnTo>
                    <a:lnTo>
                      <a:pt x="62" y="41"/>
                    </a:lnTo>
                    <a:lnTo>
                      <a:pt x="83" y="40"/>
                    </a:lnTo>
                    <a:lnTo>
                      <a:pt x="77" y="32"/>
                    </a:lnTo>
                    <a:lnTo>
                      <a:pt x="79" y="25"/>
                    </a:lnTo>
                    <a:lnTo>
                      <a:pt x="83" y="15"/>
                    </a:lnTo>
                    <a:lnTo>
                      <a:pt x="87" y="9"/>
                    </a:lnTo>
                    <a:lnTo>
                      <a:pt x="59" y="3"/>
                    </a:lnTo>
                    <a:lnTo>
                      <a:pt x="37" y="10"/>
                    </a:lnTo>
                    <a:lnTo>
                      <a:pt x="22" y="8"/>
                    </a:lnTo>
                    <a:lnTo>
                      <a:pt x="6" y="4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01" name="Group 769"/>
            <p:cNvGrpSpPr>
              <a:grpSpLocks/>
            </p:cNvGrpSpPr>
            <p:nvPr/>
          </p:nvGrpSpPr>
          <p:grpSpPr bwMode="auto">
            <a:xfrm>
              <a:off x="4687994" y="2582074"/>
              <a:ext cx="44421" cy="86022"/>
              <a:chOff x="3040" y="1771"/>
              <a:chExt cx="26" cy="52"/>
            </a:xfrm>
            <a:solidFill>
              <a:srgbClr val="FFFFFF"/>
            </a:solidFill>
            <a:effectLst/>
          </p:grpSpPr>
          <p:sp>
            <p:nvSpPr>
              <p:cNvPr id="6964" name="Freeform 770"/>
              <p:cNvSpPr>
                <a:spLocks/>
              </p:cNvSpPr>
              <p:nvPr/>
            </p:nvSpPr>
            <p:spPr bwMode="auto">
              <a:xfrm>
                <a:off x="3040" y="1771"/>
                <a:ext cx="26" cy="52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5" y="35"/>
                  </a:cxn>
                  <a:cxn ang="0">
                    <a:pos x="15" y="52"/>
                  </a:cxn>
                  <a:cxn ang="0">
                    <a:pos x="18" y="46"/>
                  </a:cxn>
                  <a:cxn ang="0">
                    <a:pos x="26" y="31"/>
                  </a:cxn>
                  <a:cxn ang="0">
                    <a:pos x="26" y="30"/>
                  </a:cxn>
                  <a:cxn ang="0">
                    <a:pos x="17" y="11"/>
                  </a:cxn>
                  <a:cxn ang="0">
                    <a:pos x="12" y="2"/>
                  </a:cxn>
                  <a:cxn ang="0">
                    <a:pos x="3" y="0"/>
                  </a:cxn>
                  <a:cxn ang="0">
                    <a:pos x="0" y="12"/>
                  </a:cxn>
                </a:cxnLst>
                <a:rect l="0" t="0" r="r" b="b"/>
                <a:pathLst>
                  <a:path w="26" h="52">
                    <a:moveTo>
                      <a:pt x="0" y="12"/>
                    </a:moveTo>
                    <a:lnTo>
                      <a:pt x="5" y="35"/>
                    </a:lnTo>
                    <a:lnTo>
                      <a:pt x="15" y="52"/>
                    </a:lnTo>
                    <a:lnTo>
                      <a:pt x="18" y="46"/>
                    </a:lnTo>
                    <a:lnTo>
                      <a:pt x="26" y="31"/>
                    </a:lnTo>
                    <a:lnTo>
                      <a:pt x="26" y="30"/>
                    </a:lnTo>
                    <a:lnTo>
                      <a:pt x="17" y="11"/>
                    </a:lnTo>
                    <a:lnTo>
                      <a:pt x="12" y="2"/>
                    </a:lnTo>
                    <a:lnTo>
                      <a:pt x="3" y="0"/>
                    </a:lnTo>
                    <a:lnTo>
                      <a:pt x="0" y="12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965" name="Freeform 771"/>
              <p:cNvSpPr>
                <a:spLocks/>
              </p:cNvSpPr>
              <p:nvPr/>
            </p:nvSpPr>
            <p:spPr bwMode="auto">
              <a:xfrm>
                <a:off x="3040" y="1771"/>
                <a:ext cx="26" cy="52"/>
              </a:xfrm>
              <a:custGeom>
                <a:avLst/>
                <a:gdLst/>
                <a:ahLst/>
                <a:cxnLst>
                  <a:cxn ang="0">
                    <a:pos x="0" y="12"/>
                  </a:cxn>
                  <a:cxn ang="0">
                    <a:pos x="5" y="35"/>
                  </a:cxn>
                  <a:cxn ang="0">
                    <a:pos x="15" y="52"/>
                  </a:cxn>
                  <a:cxn ang="0">
                    <a:pos x="18" y="46"/>
                  </a:cxn>
                  <a:cxn ang="0">
                    <a:pos x="26" y="31"/>
                  </a:cxn>
                  <a:cxn ang="0">
                    <a:pos x="26" y="30"/>
                  </a:cxn>
                  <a:cxn ang="0">
                    <a:pos x="17" y="11"/>
                  </a:cxn>
                  <a:cxn ang="0">
                    <a:pos x="12" y="2"/>
                  </a:cxn>
                  <a:cxn ang="0">
                    <a:pos x="3" y="0"/>
                  </a:cxn>
                  <a:cxn ang="0">
                    <a:pos x="0" y="12"/>
                  </a:cxn>
                </a:cxnLst>
                <a:rect l="0" t="0" r="r" b="b"/>
                <a:pathLst>
                  <a:path w="26" h="52">
                    <a:moveTo>
                      <a:pt x="0" y="12"/>
                    </a:moveTo>
                    <a:lnTo>
                      <a:pt x="5" y="35"/>
                    </a:lnTo>
                    <a:lnTo>
                      <a:pt x="15" y="52"/>
                    </a:lnTo>
                    <a:lnTo>
                      <a:pt x="18" y="46"/>
                    </a:lnTo>
                    <a:lnTo>
                      <a:pt x="26" y="31"/>
                    </a:lnTo>
                    <a:lnTo>
                      <a:pt x="26" y="30"/>
                    </a:lnTo>
                    <a:lnTo>
                      <a:pt x="17" y="11"/>
                    </a:lnTo>
                    <a:lnTo>
                      <a:pt x="12" y="2"/>
                    </a:lnTo>
                    <a:lnTo>
                      <a:pt x="3" y="0"/>
                    </a:lnTo>
                    <a:lnTo>
                      <a:pt x="0" y="12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04" name="Group 772"/>
            <p:cNvGrpSpPr>
              <a:grpSpLocks/>
            </p:cNvGrpSpPr>
            <p:nvPr/>
          </p:nvGrpSpPr>
          <p:grpSpPr bwMode="auto">
            <a:xfrm>
              <a:off x="5254008" y="2608017"/>
              <a:ext cx="111770" cy="77829"/>
              <a:chOff x="3380" y="1787"/>
              <a:chExt cx="68" cy="47"/>
            </a:xfrm>
            <a:solidFill>
              <a:srgbClr val="FFFFFF"/>
            </a:solidFill>
            <a:effectLst/>
          </p:grpSpPr>
          <p:sp>
            <p:nvSpPr>
              <p:cNvPr id="6967" name="Freeform 773"/>
              <p:cNvSpPr>
                <a:spLocks/>
              </p:cNvSpPr>
              <p:nvPr/>
            </p:nvSpPr>
            <p:spPr bwMode="auto">
              <a:xfrm>
                <a:off x="3380" y="1787"/>
                <a:ext cx="68" cy="47"/>
              </a:xfrm>
              <a:custGeom>
                <a:avLst/>
                <a:gdLst/>
                <a:ahLst/>
                <a:cxnLst>
                  <a:cxn ang="0">
                    <a:pos x="9" y="7"/>
                  </a:cxn>
                  <a:cxn ang="0">
                    <a:pos x="0" y="0"/>
                  </a:cxn>
                  <a:cxn ang="0">
                    <a:pos x="21" y="1"/>
                  </a:cxn>
                  <a:cxn ang="0">
                    <a:pos x="42" y="1"/>
                  </a:cxn>
                  <a:cxn ang="0">
                    <a:pos x="56" y="3"/>
                  </a:cxn>
                  <a:cxn ang="0">
                    <a:pos x="56" y="19"/>
                  </a:cxn>
                  <a:cxn ang="0">
                    <a:pos x="62" y="21"/>
                  </a:cxn>
                  <a:cxn ang="0">
                    <a:pos x="56" y="29"/>
                  </a:cxn>
                  <a:cxn ang="0">
                    <a:pos x="68" y="45"/>
                  </a:cxn>
                  <a:cxn ang="0">
                    <a:pos x="61" y="47"/>
                  </a:cxn>
                  <a:cxn ang="0">
                    <a:pos x="56" y="44"/>
                  </a:cxn>
                  <a:cxn ang="0">
                    <a:pos x="55" y="41"/>
                  </a:cxn>
                  <a:cxn ang="0">
                    <a:pos x="51" y="39"/>
                  </a:cxn>
                  <a:cxn ang="0">
                    <a:pos x="48" y="38"/>
                  </a:cxn>
                  <a:cxn ang="0">
                    <a:pos x="43" y="37"/>
                  </a:cxn>
                  <a:cxn ang="0">
                    <a:pos x="39" y="36"/>
                  </a:cxn>
                  <a:cxn ang="0">
                    <a:pos x="33" y="36"/>
                  </a:cxn>
                  <a:cxn ang="0">
                    <a:pos x="33" y="35"/>
                  </a:cxn>
                  <a:cxn ang="0">
                    <a:pos x="21" y="29"/>
                  </a:cxn>
                  <a:cxn ang="0">
                    <a:pos x="14" y="19"/>
                  </a:cxn>
                  <a:cxn ang="0">
                    <a:pos x="9" y="7"/>
                  </a:cxn>
                </a:cxnLst>
                <a:rect l="0" t="0" r="r" b="b"/>
                <a:pathLst>
                  <a:path w="68" h="47">
                    <a:moveTo>
                      <a:pt x="9" y="7"/>
                    </a:moveTo>
                    <a:lnTo>
                      <a:pt x="0" y="0"/>
                    </a:lnTo>
                    <a:lnTo>
                      <a:pt x="21" y="1"/>
                    </a:lnTo>
                    <a:lnTo>
                      <a:pt x="42" y="1"/>
                    </a:lnTo>
                    <a:lnTo>
                      <a:pt x="56" y="3"/>
                    </a:lnTo>
                    <a:lnTo>
                      <a:pt x="56" y="19"/>
                    </a:lnTo>
                    <a:lnTo>
                      <a:pt x="62" y="21"/>
                    </a:lnTo>
                    <a:lnTo>
                      <a:pt x="56" y="29"/>
                    </a:lnTo>
                    <a:lnTo>
                      <a:pt x="68" y="45"/>
                    </a:lnTo>
                    <a:lnTo>
                      <a:pt x="61" y="47"/>
                    </a:lnTo>
                    <a:lnTo>
                      <a:pt x="56" y="44"/>
                    </a:lnTo>
                    <a:lnTo>
                      <a:pt x="55" y="41"/>
                    </a:lnTo>
                    <a:lnTo>
                      <a:pt x="51" y="39"/>
                    </a:lnTo>
                    <a:lnTo>
                      <a:pt x="48" y="38"/>
                    </a:lnTo>
                    <a:lnTo>
                      <a:pt x="43" y="37"/>
                    </a:lnTo>
                    <a:lnTo>
                      <a:pt x="39" y="36"/>
                    </a:lnTo>
                    <a:lnTo>
                      <a:pt x="33" y="36"/>
                    </a:lnTo>
                    <a:lnTo>
                      <a:pt x="33" y="35"/>
                    </a:lnTo>
                    <a:lnTo>
                      <a:pt x="21" y="29"/>
                    </a:lnTo>
                    <a:lnTo>
                      <a:pt x="14" y="19"/>
                    </a:lnTo>
                    <a:lnTo>
                      <a:pt x="9" y="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968" name="Freeform 774"/>
              <p:cNvSpPr>
                <a:spLocks/>
              </p:cNvSpPr>
              <p:nvPr/>
            </p:nvSpPr>
            <p:spPr bwMode="auto">
              <a:xfrm>
                <a:off x="3380" y="1787"/>
                <a:ext cx="68" cy="47"/>
              </a:xfrm>
              <a:custGeom>
                <a:avLst/>
                <a:gdLst/>
                <a:ahLst/>
                <a:cxnLst>
                  <a:cxn ang="0">
                    <a:pos x="9" y="7"/>
                  </a:cxn>
                  <a:cxn ang="0">
                    <a:pos x="0" y="0"/>
                  </a:cxn>
                  <a:cxn ang="0">
                    <a:pos x="21" y="1"/>
                  </a:cxn>
                  <a:cxn ang="0">
                    <a:pos x="42" y="1"/>
                  </a:cxn>
                  <a:cxn ang="0">
                    <a:pos x="56" y="3"/>
                  </a:cxn>
                  <a:cxn ang="0">
                    <a:pos x="56" y="19"/>
                  </a:cxn>
                  <a:cxn ang="0">
                    <a:pos x="62" y="21"/>
                  </a:cxn>
                  <a:cxn ang="0">
                    <a:pos x="56" y="29"/>
                  </a:cxn>
                  <a:cxn ang="0">
                    <a:pos x="68" y="45"/>
                  </a:cxn>
                  <a:cxn ang="0">
                    <a:pos x="61" y="47"/>
                  </a:cxn>
                  <a:cxn ang="0">
                    <a:pos x="56" y="44"/>
                  </a:cxn>
                  <a:cxn ang="0">
                    <a:pos x="55" y="41"/>
                  </a:cxn>
                  <a:cxn ang="0">
                    <a:pos x="51" y="39"/>
                  </a:cxn>
                  <a:cxn ang="0">
                    <a:pos x="48" y="38"/>
                  </a:cxn>
                  <a:cxn ang="0">
                    <a:pos x="43" y="37"/>
                  </a:cxn>
                  <a:cxn ang="0">
                    <a:pos x="39" y="36"/>
                  </a:cxn>
                  <a:cxn ang="0">
                    <a:pos x="33" y="36"/>
                  </a:cxn>
                  <a:cxn ang="0">
                    <a:pos x="33" y="35"/>
                  </a:cxn>
                  <a:cxn ang="0">
                    <a:pos x="21" y="29"/>
                  </a:cxn>
                  <a:cxn ang="0">
                    <a:pos x="14" y="19"/>
                  </a:cxn>
                  <a:cxn ang="0">
                    <a:pos x="9" y="7"/>
                  </a:cxn>
                </a:cxnLst>
                <a:rect l="0" t="0" r="r" b="b"/>
                <a:pathLst>
                  <a:path w="68" h="47">
                    <a:moveTo>
                      <a:pt x="9" y="7"/>
                    </a:moveTo>
                    <a:lnTo>
                      <a:pt x="0" y="0"/>
                    </a:lnTo>
                    <a:lnTo>
                      <a:pt x="21" y="1"/>
                    </a:lnTo>
                    <a:lnTo>
                      <a:pt x="42" y="1"/>
                    </a:lnTo>
                    <a:lnTo>
                      <a:pt x="56" y="3"/>
                    </a:lnTo>
                    <a:lnTo>
                      <a:pt x="56" y="19"/>
                    </a:lnTo>
                    <a:lnTo>
                      <a:pt x="62" y="21"/>
                    </a:lnTo>
                    <a:lnTo>
                      <a:pt x="56" y="29"/>
                    </a:lnTo>
                    <a:lnTo>
                      <a:pt x="68" y="45"/>
                    </a:lnTo>
                    <a:lnTo>
                      <a:pt x="61" y="47"/>
                    </a:lnTo>
                    <a:lnTo>
                      <a:pt x="56" y="44"/>
                    </a:lnTo>
                    <a:lnTo>
                      <a:pt x="55" y="41"/>
                    </a:lnTo>
                    <a:lnTo>
                      <a:pt x="51" y="39"/>
                    </a:lnTo>
                    <a:lnTo>
                      <a:pt x="48" y="38"/>
                    </a:lnTo>
                    <a:lnTo>
                      <a:pt x="43" y="37"/>
                    </a:lnTo>
                    <a:lnTo>
                      <a:pt x="39" y="36"/>
                    </a:lnTo>
                    <a:lnTo>
                      <a:pt x="33" y="36"/>
                    </a:lnTo>
                    <a:lnTo>
                      <a:pt x="33" y="35"/>
                    </a:lnTo>
                    <a:lnTo>
                      <a:pt x="21" y="29"/>
                    </a:lnTo>
                    <a:lnTo>
                      <a:pt x="14" y="19"/>
                    </a:lnTo>
                    <a:lnTo>
                      <a:pt x="9" y="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07" name="Group 775"/>
            <p:cNvGrpSpPr>
              <a:grpSpLocks/>
            </p:cNvGrpSpPr>
            <p:nvPr/>
          </p:nvGrpSpPr>
          <p:grpSpPr bwMode="auto">
            <a:xfrm>
              <a:off x="5344284" y="2599824"/>
              <a:ext cx="100306" cy="101041"/>
              <a:chOff x="3435" y="1782"/>
              <a:chExt cx="59" cy="61"/>
            </a:xfrm>
            <a:solidFill>
              <a:srgbClr val="FFFFFF"/>
            </a:solidFill>
            <a:effectLst/>
          </p:grpSpPr>
          <p:sp>
            <p:nvSpPr>
              <p:cNvPr id="6970" name="Freeform 776"/>
              <p:cNvSpPr>
                <a:spLocks/>
              </p:cNvSpPr>
              <p:nvPr/>
            </p:nvSpPr>
            <p:spPr bwMode="auto">
              <a:xfrm>
                <a:off x="3435" y="1782"/>
                <a:ext cx="59" cy="61"/>
              </a:xfrm>
              <a:custGeom>
                <a:avLst/>
                <a:gdLst/>
                <a:ahLst/>
                <a:cxnLst>
                  <a:cxn ang="0">
                    <a:pos x="12" y="49"/>
                  </a:cxn>
                  <a:cxn ang="0">
                    <a:pos x="0" y="34"/>
                  </a:cxn>
                  <a:cxn ang="0">
                    <a:pos x="7" y="26"/>
                  </a:cxn>
                  <a:cxn ang="0">
                    <a:pos x="0" y="24"/>
                  </a:cxn>
                  <a:cxn ang="0">
                    <a:pos x="0" y="9"/>
                  </a:cxn>
                  <a:cxn ang="0">
                    <a:pos x="7" y="0"/>
                  </a:cxn>
                  <a:cxn ang="0">
                    <a:pos x="30" y="4"/>
                  </a:cxn>
                  <a:cxn ang="0">
                    <a:pos x="39" y="15"/>
                  </a:cxn>
                  <a:cxn ang="0">
                    <a:pos x="59" y="27"/>
                  </a:cxn>
                  <a:cxn ang="0">
                    <a:pos x="49" y="28"/>
                  </a:cxn>
                  <a:cxn ang="0">
                    <a:pos x="46" y="50"/>
                  </a:cxn>
                  <a:cxn ang="0">
                    <a:pos x="43" y="61"/>
                  </a:cxn>
                  <a:cxn ang="0">
                    <a:pos x="30" y="52"/>
                  </a:cxn>
                  <a:cxn ang="0">
                    <a:pos x="31" y="49"/>
                  </a:cxn>
                  <a:cxn ang="0">
                    <a:pos x="28" y="40"/>
                  </a:cxn>
                  <a:cxn ang="0">
                    <a:pos x="12" y="49"/>
                  </a:cxn>
                </a:cxnLst>
                <a:rect l="0" t="0" r="r" b="b"/>
                <a:pathLst>
                  <a:path w="59" h="61">
                    <a:moveTo>
                      <a:pt x="12" y="49"/>
                    </a:moveTo>
                    <a:lnTo>
                      <a:pt x="0" y="34"/>
                    </a:lnTo>
                    <a:lnTo>
                      <a:pt x="7" y="26"/>
                    </a:lnTo>
                    <a:lnTo>
                      <a:pt x="0" y="24"/>
                    </a:lnTo>
                    <a:lnTo>
                      <a:pt x="0" y="9"/>
                    </a:lnTo>
                    <a:lnTo>
                      <a:pt x="7" y="0"/>
                    </a:lnTo>
                    <a:lnTo>
                      <a:pt x="30" y="4"/>
                    </a:lnTo>
                    <a:lnTo>
                      <a:pt x="39" y="15"/>
                    </a:lnTo>
                    <a:lnTo>
                      <a:pt x="59" y="27"/>
                    </a:lnTo>
                    <a:lnTo>
                      <a:pt x="49" y="28"/>
                    </a:lnTo>
                    <a:lnTo>
                      <a:pt x="46" y="50"/>
                    </a:lnTo>
                    <a:lnTo>
                      <a:pt x="43" y="61"/>
                    </a:lnTo>
                    <a:lnTo>
                      <a:pt x="30" y="52"/>
                    </a:lnTo>
                    <a:lnTo>
                      <a:pt x="31" y="49"/>
                    </a:lnTo>
                    <a:lnTo>
                      <a:pt x="28" y="40"/>
                    </a:lnTo>
                    <a:lnTo>
                      <a:pt x="12" y="49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971" name="Freeform 777"/>
              <p:cNvSpPr>
                <a:spLocks/>
              </p:cNvSpPr>
              <p:nvPr/>
            </p:nvSpPr>
            <p:spPr bwMode="auto">
              <a:xfrm>
                <a:off x="3435" y="1782"/>
                <a:ext cx="59" cy="61"/>
              </a:xfrm>
              <a:custGeom>
                <a:avLst/>
                <a:gdLst/>
                <a:ahLst/>
                <a:cxnLst>
                  <a:cxn ang="0">
                    <a:pos x="12" y="49"/>
                  </a:cxn>
                  <a:cxn ang="0">
                    <a:pos x="0" y="34"/>
                  </a:cxn>
                  <a:cxn ang="0">
                    <a:pos x="7" y="26"/>
                  </a:cxn>
                  <a:cxn ang="0">
                    <a:pos x="0" y="24"/>
                  </a:cxn>
                  <a:cxn ang="0">
                    <a:pos x="0" y="9"/>
                  </a:cxn>
                  <a:cxn ang="0">
                    <a:pos x="7" y="0"/>
                  </a:cxn>
                  <a:cxn ang="0">
                    <a:pos x="30" y="4"/>
                  </a:cxn>
                  <a:cxn ang="0">
                    <a:pos x="39" y="15"/>
                  </a:cxn>
                  <a:cxn ang="0">
                    <a:pos x="59" y="27"/>
                  </a:cxn>
                  <a:cxn ang="0">
                    <a:pos x="49" y="28"/>
                  </a:cxn>
                  <a:cxn ang="0">
                    <a:pos x="46" y="50"/>
                  </a:cxn>
                  <a:cxn ang="0">
                    <a:pos x="43" y="61"/>
                  </a:cxn>
                  <a:cxn ang="0">
                    <a:pos x="30" y="52"/>
                  </a:cxn>
                  <a:cxn ang="0">
                    <a:pos x="31" y="49"/>
                  </a:cxn>
                  <a:cxn ang="0">
                    <a:pos x="28" y="40"/>
                  </a:cxn>
                  <a:cxn ang="0">
                    <a:pos x="12" y="49"/>
                  </a:cxn>
                </a:cxnLst>
                <a:rect l="0" t="0" r="r" b="b"/>
                <a:pathLst>
                  <a:path w="59" h="61">
                    <a:moveTo>
                      <a:pt x="12" y="49"/>
                    </a:moveTo>
                    <a:lnTo>
                      <a:pt x="0" y="34"/>
                    </a:lnTo>
                    <a:lnTo>
                      <a:pt x="7" y="26"/>
                    </a:lnTo>
                    <a:lnTo>
                      <a:pt x="0" y="24"/>
                    </a:lnTo>
                    <a:lnTo>
                      <a:pt x="0" y="9"/>
                    </a:lnTo>
                    <a:lnTo>
                      <a:pt x="7" y="0"/>
                    </a:lnTo>
                    <a:lnTo>
                      <a:pt x="30" y="4"/>
                    </a:lnTo>
                    <a:lnTo>
                      <a:pt x="39" y="15"/>
                    </a:lnTo>
                    <a:lnTo>
                      <a:pt x="59" y="27"/>
                    </a:lnTo>
                    <a:lnTo>
                      <a:pt x="49" y="28"/>
                    </a:lnTo>
                    <a:lnTo>
                      <a:pt x="46" y="50"/>
                    </a:lnTo>
                    <a:lnTo>
                      <a:pt x="43" y="61"/>
                    </a:lnTo>
                    <a:lnTo>
                      <a:pt x="30" y="52"/>
                    </a:lnTo>
                    <a:lnTo>
                      <a:pt x="31" y="49"/>
                    </a:lnTo>
                    <a:lnTo>
                      <a:pt x="28" y="40"/>
                    </a:lnTo>
                    <a:lnTo>
                      <a:pt x="12" y="49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10" name="Group 778"/>
            <p:cNvGrpSpPr>
              <a:grpSpLocks/>
            </p:cNvGrpSpPr>
            <p:nvPr/>
          </p:nvGrpSpPr>
          <p:grpSpPr bwMode="auto">
            <a:xfrm>
              <a:off x="5308460" y="2668096"/>
              <a:ext cx="47287" cy="20481"/>
              <a:chOff x="3413" y="1823"/>
              <a:chExt cx="29" cy="13"/>
            </a:xfrm>
            <a:solidFill>
              <a:srgbClr val="FFFFFF"/>
            </a:solidFill>
            <a:effectLst/>
          </p:grpSpPr>
          <p:sp>
            <p:nvSpPr>
              <p:cNvPr id="6973" name="Freeform 779"/>
              <p:cNvSpPr>
                <a:spLocks/>
              </p:cNvSpPr>
              <p:nvPr/>
            </p:nvSpPr>
            <p:spPr bwMode="auto">
              <a:xfrm>
                <a:off x="3413" y="1823"/>
                <a:ext cx="29" cy="13"/>
              </a:xfrm>
              <a:custGeom>
                <a:avLst/>
                <a:gdLst/>
                <a:ahLst/>
                <a:cxnLst>
                  <a:cxn ang="0">
                    <a:pos x="29" y="11"/>
                  </a:cxn>
                  <a:cxn ang="0">
                    <a:pos x="22" y="13"/>
                  </a:cxn>
                  <a:cxn ang="0">
                    <a:pos x="4" y="3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6" y="0"/>
                  </a:cxn>
                  <a:cxn ang="0">
                    <a:pos x="10" y="1"/>
                  </a:cxn>
                  <a:cxn ang="0">
                    <a:pos x="14" y="2"/>
                  </a:cxn>
                  <a:cxn ang="0">
                    <a:pos x="18" y="3"/>
                  </a:cxn>
                  <a:cxn ang="0">
                    <a:pos x="21" y="5"/>
                  </a:cxn>
                  <a:cxn ang="0">
                    <a:pos x="22" y="8"/>
                  </a:cxn>
                  <a:cxn ang="0">
                    <a:pos x="29" y="11"/>
                  </a:cxn>
                </a:cxnLst>
                <a:rect l="0" t="0" r="r" b="b"/>
                <a:pathLst>
                  <a:path w="29" h="13">
                    <a:moveTo>
                      <a:pt x="29" y="11"/>
                    </a:moveTo>
                    <a:lnTo>
                      <a:pt x="22" y="13"/>
                    </a:lnTo>
                    <a:lnTo>
                      <a:pt x="4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10" y="1"/>
                    </a:lnTo>
                    <a:lnTo>
                      <a:pt x="14" y="2"/>
                    </a:lnTo>
                    <a:lnTo>
                      <a:pt x="18" y="3"/>
                    </a:lnTo>
                    <a:lnTo>
                      <a:pt x="21" y="5"/>
                    </a:lnTo>
                    <a:lnTo>
                      <a:pt x="22" y="8"/>
                    </a:lnTo>
                    <a:lnTo>
                      <a:pt x="29" y="11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974" name="Freeform 780"/>
              <p:cNvSpPr>
                <a:spLocks/>
              </p:cNvSpPr>
              <p:nvPr/>
            </p:nvSpPr>
            <p:spPr bwMode="auto">
              <a:xfrm>
                <a:off x="3413" y="1823"/>
                <a:ext cx="29" cy="13"/>
              </a:xfrm>
              <a:custGeom>
                <a:avLst/>
                <a:gdLst/>
                <a:ahLst/>
                <a:cxnLst>
                  <a:cxn ang="0">
                    <a:pos x="29" y="11"/>
                  </a:cxn>
                  <a:cxn ang="0">
                    <a:pos x="22" y="13"/>
                  </a:cxn>
                  <a:cxn ang="0">
                    <a:pos x="4" y="3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6" y="0"/>
                  </a:cxn>
                  <a:cxn ang="0">
                    <a:pos x="10" y="1"/>
                  </a:cxn>
                  <a:cxn ang="0">
                    <a:pos x="14" y="2"/>
                  </a:cxn>
                  <a:cxn ang="0">
                    <a:pos x="18" y="3"/>
                  </a:cxn>
                  <a:cxn ang="0">
                    <a:pos x="21" y="5"/>
                  </a:cxn>
                  <a:cxn ang="0">
                    <a:pos x="22" y="8"/>
                  </a:cxn>
                  <a:cxn ang="0">
                    <a:pos x="29" y="11"/>
                  </a:cxn>
                </a:cxnLst>
                <a:rect l="0" t="0" r="r" b="b"/>
                <a:pathLst>
                  <a:path w="29" h="13">
                    <a:moveTo>
                      <a:pt x="29" y="11"/>
                    </a:moveTo>
                    <a:lnTo>
                      <a:pt x="22" y="13"/>
                    </a:lnTo>
                    <a:lnTo>
                      <a:pt x="4" y="3"/>
                    </a:lnTo>
                    <a:lnTo>
                      <a:pt x="1" y="0"/>
                    </a:lnTo>
                    <a:lnTo>
                      <a:pt x="0" y="0"/>
                    </a:lnTo>
                    <a:lnTo>
                      <a:pt x="6" y="0"/>
                    </a:lnTo>
                    <a:lnTo>
                      <a:pt x="10" y="1"/>
                    </a:lnTo>
                    <a:lnTo>
                      <a:pt x="14" y="2"/>
                    </a:lnTo>
                    <a:lnTo>
                      <a:pt x="18" y="3"/>
                    </a:lnTo>
                    <a:lnTo>
                      <a:pt x="21" y="5"/>
                    </a:lnTo>
                    <a:lnTo>
                      <a:pt x="22" y="8"/>
                    </a:lnTo>
                    <a:lnTo>
                      <a:pt x="29" y="11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13" name="Group 781"/>
            <p:cNvGrpSpPr>
              <a:grpSpLocks/>
            </p:cNvGrpSpPr>
            <p:nvPr/>
          </p:nvGrpSpPr>
          <p:grpSpPr bwMode="auto">
            <a:xfrm>
              <a:off x="4713787" y="2603921"/>
              <a:ext cx="149027" cy="154293"/>
              <a:chOff x="3055" y="1785"/>
              <a:chExt cx="90" cy="93"/>
            </a:xfrm>
            <a:solidFill>
              <a:srgbClr val="FFFFFF"/>
            </a:solidFill>
            <a:effectLst/>
          </p:grpSpPr>
          <p:sp>
            <p:nvSpPr>
              <p:cNvPr id="6976" name="Freeform 782"/>
              <p:cNvSpPr>
                <a:spLocks/>
              </p:cNvSpPr>
              <p:nvPr/>
            </p:nvSpPr>
            <p:spPr bwMode="auto">
              <a:xfrm>
                <a:off x="3055" y="1785"/>
                <a:ext cx="90" cy="93"/>
              </a:xfrm>
              <a:custGeom>
                <a:avLst/>
                <a:gdLst/>
                <a:ahLst/>
                <a:cxnLst>
                  <a:cxn ang="0">
                    <a:pos x="16" y="50"/>
                  </a:cxn>
                  <a:cxn ang="0">
                    <a:pos x="7" y="45"/>
                  </a:cxn>
                  <a:cxn ang="0">
                    <a:pos x="0" y="38"/>
                  </a:cxn>
                  <a:cxn ang="0">
                    <a:pos x="3" y="32"/>
                  </a:cxn>
                  <a:cxn ang="0">
                    <a:pos x="11" y="17"/>
                  </a:cxn>
                  <a:cxn ang="0">
                    <a:pos x="11" y="15"/>
                  </a:cxn>
                  <a:cxn ang="0">
                    <a:pos x="37" y="8"/>
                  </a:cxn>
                  <a:cxn ang="0">
                    <a:pos x="54" y="4"/>
                  </a:cxn>
                  <a:cxn ang="0">
                    <a:pos x="79" y="8"/>
                  </a:cxn>
                  <a:cxn ang="0">
                    <a:pos x="85" y="3"/>
                  </a:cxn>
                  <a:cxn ang="0">
                    <a:pos x="87" y="0"/>
                  </a:cxn>
                  <a:cxn ang="0">
                    <a:pos x="90" y="7"/>
                  </a:cxn>
                  <a:cxn ang="0">
                    <a:pos x="85" y="18"/>
                  </a:cxn>
                  <a:cxn ang="0">
                    <a:pos x="68" y="14"/>
                  </a:cxn>
                  <a:cxn ang="0">
                    <a:pos x="53" y="19"/>
                  </a:cxn>
                  <a:cxn ang="0">
                    <a:pos x="59" y="28"/>
                  </a:cxn>
                  <a:cxn ang="0">
                    <a:pos x="53" y="28"/>
                  </a:cxn>
                  <a:cxn ang="0">
                    <a:pos x="54" y="31"/>
                  </a:cxn>
                  <a:cxn ang="0">
                    <a:pos x="48" y="29"/>
                  </a:cxn>
                  <a:cxn ang="0">
                    <a:pos x="52" y="33"/>
                  </a:cxn>
                  <a:cxn ang="0">
                    <a:pos x="41" y="21"/>
                  </a:cxn>
                  <a:cxn ang="0">
                    <a:pos x="36" y="24"/>
                  </a:cxn>
                  <a:cxn ang="0">
                    <a:pos x="42" y="40"/>
                  </a:cxn>
                  <a:cxn ang="0">
                    <a:pos x="46" y="48"/>
                  </a:cxn>
                  <a:cxn ang="0">
                    <a:pos x="40" y="44"/>
                  </a:cxn>
                  <a:cxn ang="0">
                    <a:pos x="42" y="51"/>
                  </a:cxn>
                  <a:cxn ang="0">
                    <a:pos x="38" y="52"/>
                  </a:cxn>
                  <a:cxn ang="0">
                    <a:pos x="59" y="65"/>
                  </a:cxn>
                  <a:cxn ang="0">
                    <a:pos x="59" y="71"/>
                  </a:cxn>
                  <a:cxn ang="0">
                    <a:pos x="52" y="68"/>
                  </a:cxn>
                  <a:cxn ang="0">
                    <a:pos x="47" y="70"/>
                  </a:cxn>
                  <a:cxn ang="0">
                    <a:pos x="52" y="77"/>
                  </a:cxn>
                  <a:cxn ang="0">
                    <a:pos x="42" y="77"/>
                  </a:cxn>
                  <a:cxn ang="0">
                    <a:pos x="48" y="93"/>
                  </a:cxn>
                  <a:cxn ang="0">
                    <a:pos x="40" y="90"/>
                  </a:cxn>
                  <a:cxn ang="0">
                    <a:pos x="37" y="93"/>
                  </a:cxn>
                  <a:cxn ang="0">
                    <a:pos x="31" y="85"/>
                  </a:cxn>
                  <a:cxn ang="0">
                    <a:pos x="29" y="89"/>
                  </a:cxn>
                  <a:cxn ang="0">
                    <a:pos x="21" y="73"/>
                  </a:cxn>
                  <a:cxn ang="0">
                    <a:pos x="20" y="66"/>
                  </a:cxn>
                  <a:cxn ang="0">
                    <a:pos x="32" y="62"/>
                  </a:cxn>
                  <a:cxn ang="0">
                    <a:pos x="46" y="66"/>
                  </a:cxn>
                  <a:cxn ang="0">
                    <a:pos x="46" y="63"/>
                  </a:cxn>
                  <a:cxn ang="0">
                    <a:pos x="36" y="60"/>
                  </a:cxn>
                  <a:cxn ang="0">
                    <a:pos x="20" y="59"/>
                  </a:cxn>
                  <a:cxn ang="0">
                    <a:pos x="16" y="60"/>
                  </a:cxn>
                  <a:cxn ang="0">
                    <a:pos x="13" y="51"/>
                  </a:cxn>
                  <a:cxn ang="0">
                    <a:pos x="16" y="50"/>
                  </a:cxn>
                </a:cxnLst>
                <a:rect l="0" t="0" r="r" b="b"/>
                <a:pathLst>
                  <a:path w="90" h="93">
                    <a:moveTo>
                      <a:pt x="16" y="50"/>
                    </a:moveTo>
                    <a:lnTo>
                      <a:pt x="7" y="45"/>
                    </a:lnTo>
                    <a:lnTo>
                      <a:pt x="0" y="38"/>
                    </a:lnTo>
                    <a:lnTo>
                      <a:pt x="3" y="32"/>
                    </a:lnTo>
                    <a:lnTo>
                      <a:pt x="11" y="17"/>
                    </a:lnTo>
                    <a:lnTo>
                      <a:pt x="11" y="15"/>
                    </a:lnTo>
                    <a:lnTo>
                      <a:pt x="37" y="8"/>
                    </a:lnTo>
                    <a:lnTo>
                      <a:pt x="54" y="4"/>
                    </a:lnTo>
                    <a:lnTo>
                      <a:pt x="79" y="8"/>
                    </a:lnTo>
                    <a:lnTo>
                      <a:pt x="85" y="3"/>
                    </a:lnTo>
                    <a:lnTo>
                      <a:pt x="87" y="0"/>
                    </a:lnTo>
                    <a:lnTo>
                      <a:pt x="90" y="7"/>
                    </a:lnTo>
                    <a:lnTo>
                      <a:pt x="85" y="18"/>
                    </a:lnTo>
                    <a:lnTo>
                      <a:pt x="68" y="14"/>
                    </a:lnTo>
                    <a:lnTo>
                      <a:pt x="53" y="19"/>
                    </a:lnTo>
                    <a:lnTo>
                      <a:pt x="59" y="28"/>
                    </a:lnTo>
                    <a:lnTo>
                      <a:pt x="53" y="28"/>
                    </a:lnTo>
                    <a:lnTo>
                      <a:pt x="54" y="31"/>
                    </a:lnTo>
                    <a:lnTo>
                      <a:pt x="48" y="29"/>
                    </a:lnTo>
                    <a:lnTo>
                      <a:pt x="52" y="33"/>
                    </a:lnTo>
                    <a:lnTo>
                      <a:pt x="41" y="21"/>
                    </a:lnTo>
                    <a:lnTo>
                      <a:pt x="36" y="24"/>
                    </a:lnTo>
                    <a:lnTo>
                      <a:pt x="42" y="40"/>
                    </a:lnTo>
                    <a:lnTo>
                      <a:pt x="46" y="48"/>
                    </a:lnTo>
                    <a:lnTo>
                      <a:pt x="40" y="44"/>
                    </a:lnTo>
                    <a:lnTo>
                      <a:pt x="42" y="51"/>
                    </a:lnTo>
                    <a:lnTo>
                      <a:pt x="38" y="52"/>
                    </a:lnTo>
                    <a:lnTo>
                      <a:pt x="59" y="65"/>
                    </a:lnTo>
                    <a:lnTo>
                      <a:pt x="59" y="71"/>
                    </a:lnTo>
                    <a:lnTo>
                      <a:pt x="52" y="68"/>
                    </a:lnTo>
                    <a:lnTo>
                      <a:pt x="47" y="70"/>
                    </a:lnTo>
                    <a:lnTo>
                      <a:pt x="52" y="77"/>
                    </a:lnTo>
                    <a:lnTo>
                      <a:pt x="42" y="77"/>
                    </a:lnTo>
                    <a:lnTo>
                      <a:pt x="48" y="93"/>
                    </a:lnTo>
                    <a:lnTo>
                      <a:pt x="40" y="90"/>
                    </a:lnTo>
                    <a:lnTo>
                      <a:pt x="37" y="93"/>
                    </a:lnTo>
                    <a:lnTo>
                      <a:pt x="31" y="85"/>
                    </a:lnTo>
                    <a:lnTo>
                      <a:pt x="29" y="89"/>
                    </a:lnTo>
                    <a:lnTo>
                      <a:pt x="21" y="73"/>
                    </a:lnTo>
                    <a:lnTo>
                      <a:pt x="20" y="66"/>
                    </a:lnTo>
                    <a:lnTo>
                      <a:pt x="32" y="62"/>
                    </a:lnTo>
                    <a:lnTo>
                      <a:pt x="46" y="66"/>
                    </a:lnTo>
                    <a:lnTo>
                      <a:pt x="46" y="63"/>
                    </a:lnTo>
                    <a:lnTo>
                      <a:pt x="36" y="60"/>
                    </a:lnTo>
                    <a:lnTo>
                      <a:pt x="20" y="59"/>
                    </a:lnTo>
                    <a:lnTo>
                      <a:pt x="16" y="60"/>
                    </a:lnTo>
                    <a:lnTo>
                      <a:pt x="13" y="51"/>
                    </a:lnTo>
                    <a:lnTo>
                      <a:pt x="16" y="50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977" name="Freeform 783"/>
              <p:cNvSpPr>
                <a:spLocks/>
              </p:cNvSpPr>
              <p:nvPr/>
            </p:nvSpPr>
            <p:spPr bwMode="auto">
              <a:xfrm>
                <a:off x="3055" y="1785"/>
                <a:ext cx="90" cy="93"/>
              </a:xfrm>
              <a:custGeom>
                <a:avLst/>
                <a:gdLst/>
                <a:ahLst/>
                <a:cxnLst>
                  <a:cxn ang="0">
                    <a:pos x="16" y="50"/>
                  </a:cxn>
                  <a:cxn ang="0">
                    <a:pos x="7" y="45"/>
                  </a:cxn>
                  <a:cxn ang="0">
                    <a:pos x="0" y="38"/>
                  </a:cxn>
                  <a:cxn ang="0">
                    <a:pos x="3" y="32"/>
                  </a:cxn>
                  <a:cxn ang="0">
                    <a:pos x="11" y="17"/>
                  </a:cxn>
                  <a:cxn ang="0">
                    <a:pos x="11" y="15"/>
                  </a:cxn>
                  <a:cxn ang="0">
                    <a:pos x="37" y="8"/>
                  </a:cxn>
                  <a:cxn ang="0">
                    <a:pos x="54" y="4"/>
                  </a:cxn>
                  <a:cxn ang="0">
                    <a:pos x="79" y="8"/>
                  </a:cxn>
                  <a:cxn ang="0">
                    <a:pos x="85" y="3"/>
                  </a:cxn>
                  <a:cxn ang="0">
                    <a:pos x="87" y="0"/>
                  </a:cxn>
                  <a:cxn ang="0">
                    <a:pos x="90" y="7"/>
                  </a:cxn>
                  <a:cxn ang="0">
                    <a:pos x="85" y="18"/>
                  </a:cxn>
                  <a:cxn ang="0">
                    <a:pos x="68" y="14"/>
                  </a:cxn>
                  <a:cxn ang="0">
                    <a:pos x="53" y="19"/>
                  </a:cxn>
                  <a:cxn ang="0">
                    <a:pos x="59" y="28"/>
                  </a:cxn>
                  <a:cxn ang="0">
                    <a:pos x="53" y="28"/>
                  </a:cxn>
                  <a:cxn ang="0">
                    <a:pos x="54" y="31"/>
                  </a:cxn>
                  <a:cxn ang="0">
                    <a:pos x="48" y="29"/>
                  </a:cxn>
                  <a:cxn ang="0">
                    <a:pos x="52" y="33"/>
                  </a:cxn>
                  <a:cxn ang="0">
                    <a:pos x="41" y="21"/>
                  </a:cxn>
                  <a:cxn ang="0">
                    <a:pos x="36" y="24"/>
                  </a:cxn>
                  <a:cxn ang="0">
                    <a:pos x="42" y="40"/>
                  </a:cxn>
                  <a:cxn ang="0">
                    <a:pos x="46" y="48"/>
                  </a:cxn>
                  <a:cxn ang="0">
                    <a:pos x="40" y="44"/>
                  </a:cxn>
                  <a:cxn ang="0">
                    <a:pos x="42" y="51"/>
                  </a:cxn>
                  <a:cxn ang="0">
                    <a:pos x="38" y="52"/>
                  </a:cxn>
                  <a:cxn ang="0">
                    <a:pos x="59" y="65"/>
                  </a:cxn>
                  <a:cxn ang="0">
                    <a:pos x="59" y="71"/>
                  </a:cxn>
                  <a:cxn ang="0">
                    <a:pos x="52" y="68"/>
                  </a:cxn>
                  <a:cxn ang="0">
                    <a:pos x="47" y="70"/>
                  </a:cxn>
                  <a:cxn ang="0">
                    <a:pos x="52" y="77"/>
                  </a:cxn>
                  <a:cxn ang="0">
                    <a:pos x="42" y="77"/>
                  </a:cxn>
                  <a:cxn ang="0">
                    <a:pos x="48" y="93"/>
                  </a:cxn>
                  <a:cxn ang="0">
                    <a:pos x="40" y="90"/>
                  </a:cxn>
                  <a:cxn ang="0">
                    <a:pos x="37" y="93"/>
                  </a:cxn>
                  <a:cxn ang="0">
                    <a:pos x="31" y="85"/>
                  </a:cxn>
                  <a:cxn ang="0">
                    <a:pos x="29" y="89"/>
                  </a:cxn>
                  <a:cxn ang="0">
                    <a:pos x="21" y="73"/>
                  </a:cxn>
                  <a:cxn ang="0">
                    <a:pos x="20" y="66"/>
                  </a:cxn>
                  <a:cxn ang="0">
                    <a:pos x="32" y="62"/>
                  </a:cxn>
                  <a:cxn ang="0">
                    <a:pos x="46" y="66"/>
                  </a:cxn>
                  <a:cxn ang="0">
                    <a:pos x="46" y="63"/>
                  </a:cxn>
                  <a:cxn ang="0">
                    <a:pos x="36" y="60"/>
                  </a:cxn>
                  <a:cxn ang="0">
                    <a:pos x="20" y="59"/>
                  </a:cxn>
                  <a:cxn ang="0">
                    <a:pos x="16" y="60"/>
                  </a:cxn>
                  <a:cxn ang="0">
                    <a:pos x="13" y="51"/>
                  </a:cxn>
                  <a:cxn ang="0">
                    <a:pos x="16" y="50"/>
                  </a:cxn>
                </a:cxnLst>
                <a:rect l="0" t="0" r="r" b="b"/>
                <a:pathLst>
                  <a:path w="90" h="93">
                    <a:moveTo>
                      <a:pt x="16" y="50"/>
                    </a:moveTo>
                    <a:lnTo>
                      <a:pt x="7" y="45"/>
                    </a:lnTo>
                    <a:lnTo>
                      <a:pt x="0" y="38"/>
                    </a:lnTo>
                    <a:lnTo>
                      <a:pt x="3" y="32"/>
                    </a:lnTo>
                    <a:lnTo>
                      <a:pt x="11" y="17"/>
                    </a:lnTo>
                    <a:lnTo>
                      <a:pt x="11" y="15"/>
                    </a:lnTo>
                    <a:lnTo>
                      <a:pt x="37" y="8"/>
                    </a:lnTo>
                    <a:lnTo>
                      <a:pt x="54" y="4"/>
                    </a:lnTo>
                    <a:lnTo>
                      <a:pt x="79" y="8"/>
                    </a:lnTo>
                    <a:lnTo>
                      <a:pt x="85" y="3"/>
                    </a:lnTo>
                    <a:lnTo>
                      <a:pt x="87" y="0"/>
                    </a:lnTo>
                    <a:lnTo>
                      <a:pt x="90" y="7"/>
                    </a:lnTo>
                    <a:lnTo>
                      <a:pt x="85" y="18"/>
                    </a:lnTo>
                    <a:lnTo>
                      <a:pt x="68" y="14"/>
                    </a:lnTo>
                    <a:lnTo>
                      <a:pt x="53" y="19"/>
                    </a:lnTo>
                    <a:lnTo>
                      <a:pt x="59" y="28"/>
                    </a:lnTo>
                    <a:lnTo>
                      <a:pt x="53" y="28"/>
                    </a:lnTo>
                    <a:lnTo>
                      <a:pt x="54" y="31"/>
                    </a:lnTo>
                    <a:lnTo>
                      <a:pt x="48" y="29"/>
                    </a:lnTo>
                    <a:lnTo>
                      <a:pt x="52" y="33"/>
                    </a:lnTo>
                    <a:lnTo>
                      <a:pt x="41" y="21"/>
                    </a:lnTo>
                    <a:lnTo>
                      <a:pt x="36" y="24"/>
                    </a:lnTo>
                    <a:lnTo>
                      <a:pt x="42" y="40"/>
                    </a:lnTo>
                    <a:lnTo>
                      <a:pt x="46" y="48"/>
                    </a:lnTo>
                    <a:lnTo>
                      <a:pt x="40" y="44"/>
                    </a:lnTo>
                    <a:lnTo>
                      <a:pt x="42" y="51"/>
                    </a:lnTo>
                    <a:lnTo>
                      <a:pt x="38" y="52"/>
                    </a:lnTo>
                    <a:lnTo>
                      <a:pt x="59" y="65"/>
                    </a:lnTo>
                    <a:lnTo>
                      <a:pt x="59" y="71"/>
                    </a:lnTo>
                    <a:lnTo>
                      <a:pt x="52" y="68"/>
                    </a:lnTo>
                    <a:lnTo>
                      <a:pt x="47" y="70"/>
                    </a:lnTo>
                    <a:lnTo>
                      <a:pt x="52" y="77"/>
                    </a:lnTo>
                    <a:lnTo>
                      <a:pt x="42" y="77"/>
                    </a:lnTo>
                    <a:lnTo>
                      <a:pt x="48" y="93"/>
                    </a:lnTo>
                    <a:lnTo>
                      <a:pt x="40" y="90"/>
                    </a:lnTo>
                    <a:lnTo>
                      <a:pt x="37" y="93"/>
                    </a:lnTo>
                    <a:lnTo>
                      <a:pt x="31" y="85"/>
                    </a:lnTo>
                    <a:lnTo>
                      <a:pt x="29" y="89"/>
                    </a:lnTo>
                    <a:lnTo>
                      <a:pt x="21" y="73"/>
                    </a:lnTo>
                    <a:lnTo>
                      <a:pt x="20" y="66"/>
                    </a:lnTo>
                    <a:lnTo>
                      <a:pt x="32" y="62"/>
                    </a:lnTo>
                    <a:lnTo>
                      <a:pt x="46" y="66"/>
                    </a:lnTo>
                    <a:lnTo>
                      <a:pt x="46" y="63"/>
                    </a:lnTo>
                    <a:lnTo>
                      <a:pt x="36" y="60"/>
                    </a:lnTo>
                    <a:lnTo>
                      <a:pt x="20" y="59"/>
                    </a:lnTo>
                    <a:lnTo>
                      <a:pt x="16" y="60"/>
                    </a:lnTo>
                    <a:lnTo>
                      <a:pt x="13" y="51"/>
                    </a:lnTo>
                    <a:lnTo>
                      <a:pt x="16" y="50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16" name="Group 784"/>
            <p:cNvGrpSpPr>
              <a:grpSpLocks/>
            </p:cNvGrpSpPr>
            <p:nvPr/>
          </p:nvGrpSpPr>
          <p:grpSpPr bwMode="auto">
            <a:xfrm>
              <a:off x="4809794" y="2786888"/>
              <a:ext cx="67349" cy="16385"/>
              <a:chOff x="3113" y="1895"/>
              <a:chExt cx="40" cy="10"/>
            </a:xfrm>
            <a:solidFill>
              <a:srgbClr val="FFFFFF"/>
            </a:solidFill>
            <a:effectLst/>
          </p:grpSpPr>
          <p:sp>
            <p:nvSpPr>
              <p:cNvPr id="6979" name="Freeform 785"/>
              <p:cNvSpPr>
                <a:spLocks/>
              </p:cNvSpPr>
              <p:nvPr/>
            </p:nvSpPr>
            <p:spPr bwMode="auto">
              <a:xfrm>
                <a:off x="3113" y="1895"/>
                <a:ext cx="40" cy="10"/>
              </a:xfrm>
              <a:custGeom>
                <a:avLst/>
                <a:gdLst/>
                <a:ahLst/>
                <a:cxnLst>
                  <a:cxn ang="0">
                    <a:pos x="31" y="4"/>
                  </a:cxn>
                  <a:cxn ang="0">
                    <a:pos x="9" y="0"/>
                  </a:cxn>
                  <a:cxn ang="0">
                    <a:pos x="2" y="0"/>
                  </a:cxn>
                  <a:cxn ang="0">
                    <a:pos x="0" y="6"/>
                  </a:cxn>
                  <a:cxn ang="0">
                    <a:pos x="14" y="8"/>
                  </a:cxn>
                  <a:cxn ang="0">
                    <a:pos x="29" y="10"/>
                  </a:cxn>
                  <a:cxn ang="0">
                    <a:pos x="40" y="6"/>
                  </a:cxn>
                  <a:cxn ang="0">
                    <a:pos x="31" y="4"/>
                  </a:cxn>
                </a:cxnLst>
                <a:rect l="0" t="0" r="r" b="b"/>
                <a:pathLst>
                  <a:path w="40" h="10">
                    <a:moveTo>
                      <a:pt x="31" y="4"/>
                    </a:moveTo>
                    <a:lnTo>
                      <a:pt x="9" y="0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14" y="8"/>
                    </a:lnTo>
                    <a:lnTo>
                      <a:pt x="29" y="10"/>
                    </a:lnTo>
                    <a:lnTo>
                      <a:pt x="40" y="6"/>
                    </a:lnTo>
                    <a:lnTo>
                      <a:pt x="31" y="4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980" name="Freeform 786"/>
              <p:cNvSpPr>
                <a:spLocks/>
              </p:cNvSpPr>
              <p:nvPr/>
            </p:nvSpPr>
            <p:spPr bwMode="auto">
              <a:xfrm>
                <a:off x="3113" y="1895"/>
                <a:ext cx="40" cy="10"/>
              </a:xfrm>
              <a:custGeom>
                <a:avLst/>
                <a:gdLst/>
                <a:ahLst/>
                <a:cxnLst>
                  <a:cxn ang="0">
                    <a:pos x="31" y="4"/>
                  </a:cxn>
                  <a:cxn ang="0">
                    <a:pos x="9" y="0"/>
                  </a:cxn>
                  <a:cxn ang="0">
                    <a:pos x="2" y="0"/>
                  </a:cxn>
                  <a:cxn ang="0">
                    <a:pos x="0" y="6"/>
                  </a:cxn>
                  <a:cxn ang="0">
                    <a:pos x="14" y="8"/>
                  </a:cxn>
                  <a:cxn ang="0">
                    <a:pos x="29" y="10"/>
                  </a:cxn>
                  <a:cxn ang="0">
                    <a:pos x="40" y="6"/>
                  </a:cxn>
                  <a:cxn ang="0">
                    <a:pos x="31" y="4"/>
                  </a:cxn>
                </a:cxnLst>
                <a:rect l="0" t="0" r="r" b="b"/>
                <a:pathLst>
                  <a:path w="40" h="10">
                    <a:moveTo>
                      <a:pt x="31" y="4"/>
                    </a:moveTo>
                    <a:lnTo>
                      <a:pt x="9" y="0"/>
                    </a:lnTo>
                    <a:lnTo>
                      <a:pt x="2" y="0"/>
                    </a:lnTo>
                    <a:lnTo>
                      <a:pt x="0" y="6"/>
                    </a:lnTo>
                    <a:lnTo>
                      <a:pt x="14" y="8"/>
                    </a:lnTo>
                    <a:lnTo>
                      <a:pt x="29" y="10"/>
                    </a:lnTo>
                    <a:lnTo>
                      <a:pt x="40" y="6"/>
                    </a:lnTo>
                    <a:lnTo>
                      <a:pt x="31" y="4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19" name="Group 787"/>
            <p:cNvGrpSpPr>
              <a:grpSpLocks/>
            </p:cNvGrpSpPr>
            <p:nvPr/>
          </p:nvGrpSpPr>
          <p:grpSpPr bwMode="auto">
            <a:xfrm>
              <a:off x="4788300" y="2687212"/>
              <a:ext cx="37257" cy="25943"/>
              <a:chOff x="3100" y="1835"/>
              <a:chExt cx="23" cy="15"/>
            </a:xfrm>
            <a:solidFill>
              <a:srgbClr val="FFFFFF"/>
            </a:solidFill>
            <a:effectLst/>
          </p:grpSpPr>
          <p:sp>
            <p:nvSpPr>
              <p:cNvPr id="6982" name="Freeform 788"/>
              <p:cNvSpPr>
                <a:spLocks/>
              </p:cNvSpPr>
              <p:nvPr/>
            </p:nvSpPr>
            <p:spPr bwMode="auto">
              <a:xfrm>
                <a:off x="3100" y="1835"/>
                <a:ext cx="23" cy="15"/>
              </a:xfrm>
              <a:custGeom>
                <a:avLst/>
                <a:gdLst/>
                <a:ahLst/>
                <a:cxnLst>
                  <a:cxn ang="0">
                    <a:pos x="23" y="15"/>
                  </a:cxn>
                  <a:cxn ang="0">
                    <a:pos x="10" y="4"/>
                  </a:cxn>
                  <a:cxn ang="0">
                    <a:pos x="0" y="0"/>
                  </a:cxn>
                  <a:cxn ang="0">
                    <a:pos x="11" y="7"/>
                  </a:cxn>
                  <a:cxn ang="0">
                    <a:pos x="22" y="15"/>
                  </a:cxn>
                  <a:cxn ang="0">
                    <a:pos x="23" y="15"/>
                  </a:cxn>
                </a:cxnLst>
                <a:rect l="0" t="0" r="r" b="b"/>
                <a:pathLst>
                  <a:path w="23" h="15">
                    <a:moveTo>
                      <a:pt x="23" y="15"/>
                    </a:moveTo>
                    <a:lnTo>
                      <a:pt x="10" y="4"/>
                    </a:lnTo>
                    <a:lnTo>
                      <a:pt x="0" y="0"/>
                    </a:lnTo>
                    <a:lnTo>
                      <a:pt x="11" y="7"/>
                    </a:lnTo>
                    <a:lnTo>
                      <a:pt x="22" y="15"/>
                    </a:lnTo>
                    <a:lnTo>
                      <a:pt x="23" y="15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983" name="Freeform 789"/>
              <p:cNvSpPr>
                <a:spLocks/>
              </p:cNvSpPr>
              <p:nvPr/>
            </p:nvSpPr>
            <p:spPr bwMode="auto">
              <a:xfrm>
                <a:off x="3100" y="1835"/>
                <a:ext cx="23" cy="15"/>
              </a:xfrm>
              <a:custGeom>
                <a:avLst/>
                <a:gdLst/>
                <a:ahLst/>
                <a:cxnLst>
                  <a:cxn ang="0">
                    <a:pos x="23" y="15"/>
                  </a:cxn>
                  <a:cxn ang="0">
                    <a:pos x="10" y="4"/>
                  </a:cxn>
                  <a:cxn ang="0">
                    <a:pos x="0" y="0"/>
                  </a:cxn>
                  <a:cxn ang="0">
                    <a:pos x="11" y="7"/>
                  </a:cxn>
                  <a:cxn ang="0">
                    <a:pos x="22" y="15"/>
                  </a:cxn>
                  <a:cxn ang="0">
                    <a:pos x="23" y="15"/>
                  </a:cxn>
                </a:cxnLst>
                <a:rect l="0" t="0" r="r" b="b"/>
                <a:pathLst>
                  <a:path w="23" h="15">
                    <a:moveTo>
                      <a:pt x="23" y="15"/>
                    </a:moveTo>
                    <a:lnTo>
                      <a:pt x="10" y="4"/>
                    </a:lnTo>
                    <a:lnTo>
                      <a:pt x="0" y="0"/>
                    </a:lnTo>
                    <a:lnTo>
                      <a:pt x="11" y="7"/>
                    </a:lnTo>
                    <a:lnTo>
                      <a:pt x="22" y="15"/>
                    </a:lnTo>
                    <a:lnTo>
                      <a:pt x="23" y="15"/>
                    </a:lnTo>
                  </a:path>
                </a:pathLst>
              </a:custGeom>
              <a:solidFill>
                <a:srgbClr val="FFFFFF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22" name="Group 790"/>
            <p:cNvGrpSpPr>
              <a:grpSpLocks/>
            </p:cNvGrpSpPr>
            <p:nvPr/>
          </p:nvGrpSpPr>
          <p:grpSpPr bwMode="auto">
            <a:xfrm>
              <a:off x="4855649" y="2676288"/>
              <a:ext cx="15762" cy="5462"/>
              <a:chOff x="3140" y="1828"/>
              <a:chExt cx="10" cy="4"/>
            </a:xfrm>
            <a:solidFill>
              <a:srgbClr val="FFFFFF"/>
            </a:solidFill>
            <a:effectLst/>
          </p:grpSpPr>
          <p:sp>
            <p:nvSpPr>
              <p:cNvPr id="6985" name="Freeform 791"/>
              <p:cNvSpPr>
                <a:spLocks/>
              </p:cNvSpPr>
              <p:nvPr/>
            </p:nvSpPr>
            <p:spPr bwMode="auto">
              <a:xfrm>
                <a:off x="3140" y="1828"/>
                <a:ext cx="10" cy="4"/>
              </a:xfrm>
              <a:custGeom>
                <a:avLst/>
                <a:gdLst/>
                <a:ahLst/>
                <a:cxnLst>
                  <a:cxn ang="0">
                    <a:pos x="10" y="4"/>
                  </a:cxn>
                  <a:cxn ang="0">
                    <a:pos x="3" y="3"/>
                  </a:cxn>
                  <a:cxn ang="0">
                    <a:pos x="0" y="0"/>
                  </a:cxn>
                  <a:cxn ang="0">
                    <a:pos x="8" y="2"/>
                  </a:cxn>
                  <a:cxn ang="0">
                    <a:pos x="10" y="4"/>
                  </a:cxn>
                </a:cxnLst>
                <a:rect l="0" t="0" r="r" b="b"/>
                <a:pathLst>
                  <a:path w="10" h="4">
                    <a:moveTo>
                      <a:pt x="10" y="4"/>
                    </a:moveTo>
                    <a:lnTo>
                      <a:pt x="3" y="3"/>
                    </a:lnTo>
                    <a:lnTo>
                      <a:pt x="0" y="0"/>
                    </a:lnTo>
                    <a:lnTo>
                      <a:pt x="8" y="2"/>
                    </a:lnTo>
                    <a:lnTo>
                      <a:pt x="10" y="4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986" name="Freeform 792"/>
              <p:cNvSpPr>
                <a:spLocks/>
              </p:cNvSpPr>
              <p:nvPr/>
            </p:nvSpPr>
            <p:spPr bwMode="auto">
              <a:xfrm>
                <a:off x="3140" y="1828"/>
                <a:ext cx="10" cy="4"/>
              </a:xfrm>
              <a:custGeom>
                <a:avLst/>
                <a:gdLst/>
                <a:ahLst/>
                <a:cxnLst>
                  <a:cxn ang="0">
                    <a:pos x="10" y="4"/>
                  </a:cxn>
                  <a:cxn ang="0">
                    <a:pos x="3" y="3"/>
                  </a:cxn>
                  <a:cxn ang="0">
                    <a:pos x="0" y="0"/>
                  </a:cxn>
                  <a:cxn ang="0">
                    <a:pos x="8" y="2"/>
                  </a:cxn>
                  <a:cxn ang="0">
                    <a:pos x="10" y="4"/>
                  </a:cxn>
                </a:cxnLst>
                <a:rect l="0" t="0" r="r" b="b"/>
                <a:pathLst>
                  <a:path w="10" h="4">
                    <a:moveTo>
                      <a:pt x="10" y="4"/>
                    </a:moveTo>
                    <a:lnTo>
                      <a:pt x="3" y="3"/>
                    </a:lnTo>
                    <a:lnTo>
                      <a:pt x="0" y="0"/>
                    </a:lnTo>
                    <a:lnTo>
                      <a:pt x="8" y="2"/>
                    </a:lnTo>
                    <a:lnTo>
                      <a:pt x="10" y="4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25" name="Group 793"/>
            <p:cNvGrpSpPr>
              <a:grpSpLocks/>
            </p:cNvGrpSpPr>
            <p:nvPr/>
          </p:nvGrpSpPr>
          <p:grpSpPr bwMode="auto">
            <a:xfrm>
              <a:off x="4725250" y="2704962"/>
              <a:ext cx="8598" cy="5462"/>
              <a:chOff x="3062" y="1845"/>
              <a:chExt cx="5" cy="4"/>
            </a:xfrm>
            <a:solidFill>
              <a:srgbClr val="FFFFFF"/>
            </a:solidFill>
            <a:effectLst/>
          </p:grpSpPr>
          <p:sp>
            <p:nvSpPr>
              <p:cNvPr id="6988" name="Freeform 794"/>
              <p:cNvSpPr>
                <a:spLocks/>
              </p:cNvSpPr>
              <p:nvPr/>
            </p:nvSpPr>
            <p:spPr bwMode="auto">
              <a:xfrm>
                <a:off x="3062" y="1845"/>
                <a:ext cx="5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4"/>
                  </a:cxn>
                  <a:cxn ang="0">
                    <a:pos x="0" y="4"/>
                  </a:cxn>
                  <a:cxn ang="0">
                    <a:pos x="0" y="0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lnTo>
                      <a:pt x="5" y="4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989" name="Freeform 795"/>
              <p:cNvSpPr>
                <a:spLocks/>
              </p:cNvSpPr>
              <p:nvPr/>
            </p:nvSpPr>
            <p:spPr bwMode="auto">
              <a:xfrm>
                <a:off x="3062" y="1845"/>
                <a:ext cx="5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" y="4"/>
                  </a:cxn>
                  <a:cxn ang="0">
                    <a:pos x="0" y="4"/>
                  </a:cxn>
                  <a:cxn ang="0">
                    <a:pos x="0" y="0"/>
                  </a:cxn>
                </a:cxnLst>
                <a:rect l="0" t="0" r="r" b="b"/>
                <a:pathLst>
                  <a:path w="5" h="4">
                    <a:moveTo>
                      <a:pt x="0" y="0"/>
                    </a:moveTo>
                    <a:lnTo>
                      <a:pt x="5" y="4"/>
                    </a:lnTo>
                    <a:lnTo>
                      <a:pt x="0" y="4"/>
                    </a:lnTo>
                    <a:lnTo>
                      <a:pt x="0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28" name="Group 796"/>
            <p:cNvGrpSpPr>
              <a:grpSpLocks/>
            </p:cNvGrpSpPr>
            <p:nvPr/>
          </p:nvGrpSpPr>
          <p:grpSpPr bwMode="auto">
            <a:xfrm>
              <a:off x="4858515" y="2698135"/>
              <a:ext cx="4299" cy="9558"/>
              <a:chOff x="3142" y="1841"/>
              <a:chExt cx="3" cy="6"/>
            </a:xfrm>
            <a:solidFill>
              <a:srgbClr val="FFFFFF"/>
            </a:solidFill>
            <a:effectLst/>
          </p:grpSpPr>
          <p:sp>
            <p:nvSpPr>
              <p:cNvPr id="6991" name="Freeform 797"/>
              <p:cNvSpPr>
                <a:spLocks/>
              </p:cNvSpPr>
              <p:nvPr/>
            </p:nvSpPr>
            <p:spPr bwMode="auto">
              <a:xfrm>
                <a:off x="3142" y="1841"/>
                <a:ext cx="3" cy="6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6"/>
                  </a:cxn>
                  <a:cxn ang="0">
                    <a:pos x="0" y="2"/>
                  </a:cxn>
                  <a:cxn ang="0">
                    <a:pos x="3" y="0"/>
                  </a:cxn>
                </a:cxnLst>
                <a:rect l="0" t="0" r="r" b="b"/>
                <a:pathLst>
                  <a:path w="3" h="6">
                    <a:moveTo>
                      <a:pt x="3" y="0"/>
                    </a:moveTo>
                    <a:lnTo>
                      <a:pt x="2" y="6"/>
                    </a:lnTo>
                    <a:lnTo>
                      <a:pt x="0" y="2"/>
                    </a:lnTo>
                    <a:lnTo>
                      <a:pt x="3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992" name="Freeform 798"/>
              <p:cNvSpPr>
                <a:spLocks/>
              </p:cNvSpPr>
              <p:nvPr/>
            </p:nvSpPr>
            <p:spPr bwMode="auto">
              <a:xfrm>
                <a:off x="3142" y="1841"/>
                <a:ext cx="3" cy="6"/>
              </a:xfrm>
              <a:custGeom>
                <a:avLst/>
                <a:gdLst/>
                <a:ahLst/>
                <a:cxnLst>
                  <a:cxn ang="0">
                    <a:pos x="3" y="0"/>
                  </a:cxn>
                  <a:cxn ang="0">
                    <a:pos x="2" y="6"/>
                  </a:cxn>
                  <a:cxn ang="0">
                    <a:pos x="0" y="2"/>
                  </a:cxn>
                  <a:cxn ang="0">
                    <a:pos x="3" y="0"/>
                  </a:cxn>
                </a:cxnLst>
                <a:rect l="0" t="0" r="r" b="b"/>
                <a:pathLst>
                  <a:path w="3" h="6">
                    <a:moveTo>
                      <a:pt x="3" y="0"/>
                    </a:moveTo>
                    <a:lnTo>
                      <a:pt x="2" y="6"/>
                    </a:lnTo>
                    <a:lnTo>
                      <a:pt x="0" y="2"/>
                    </a:lnTo>
                    <a:lnTo>
                      <a:pt x="3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31" name="Group 799"/>
            <p:cNvGrpSpPr>
              <a:grpSpLocks/>
            </p:cNvGrpSpPr>
            <p:nvPr/>
          </p:nvGrpSpPr>
          <p:grpSpPr bwMode="auto">
            <a:xfrm>
              <a:off x="4385642" y="2453724"/>
              <a:ext cx="286590" cy="263527"/>
              <a:chOff x="2858" y="1694"/>
              <a:chExt cx="172" cy="159"/>
            </a:xfrm>
            <a:solidFill>
              <a:srgbClr val="FFFFFF"/>
            </a:solidFill>
            <a:effectLst/>
          </p:grpSpPr>
          <p:sp>
            <p:nvSpPr>
              <p:cNvPr id="6994" name="Freeform 800"/>
              <p:cNvSpPr>
                <a:spLocks/>
              </p:cNvSpPr>
              <p:nvPr/>
            </p:nvSpPr>
            <p:spPr bwMode="auto">
              <a:xfrm>
                <a:off x="2858" y="1694"/>
                <a:ext cx="172" cy="159"/>
              </a:xfrm>
              <a:custGeom>
                <a:avLst/>
                <a:gdLst/>
                <a:ahLst/>
                <a:cxnLst>
                  <a:cxn ang="0">
                    <a:pos x="96" y="7"/>
                  </a:cxn>
                  <a:cxn ang="0">
                    <a:pos x="74" y="0"/>
                  </a:cxn>
                  <a:cxn ang="0">
                    <a:pos x="58" y="2"/>
                  </a:cxn>
                  <a:cxn ang="0">
                    <a:pos x="50" y="1"/>
                  </a:cxn>
                  <a:cxn ang="0">
                    <a:pos x="50" y="2"/>
                  </a:cxn>
                  <a:cxn ang="0">
                    <a:pos x="47" y="5"/>
                  </a:cxn>
                  <a:cxn ang="0">
                    <a:pos x="44" y="10"/>
                  </a:cxn>
                  <a:cxn ang="0">
                    <a:pos x="34" y="10"/>
                  </a:cxn>
                  <a:cxn ang="0">
                    <a:pos x="29" y="16"/>
                  </a:cxn>
                  <a:cxn ang="0">
                    <a:pos x="20" y="10"/>
                  </a:cxn>
                  <a:cxn ang="0">
                    <a:pos x="11" y="16"/>
                  </a:cxn>
                  <a:cxn ang="0">
                    <a:pos x="2" y="18"/>
                  </a:cxn>
                  <a:cxn ang="0">
                    <a:pos x="2" y="25"/>
                  </a:cxn>
                  <a:cxn ang="0">
                    <a:pos x="0" y="32"/>
                  </a:cxn>
                  <a:cxn ang="0">
                    <a:pos x="0" y="36"/>
                  </a:cxn>
                  <a:cxn ang="0">
                    <a:pos x="1" y="43"/>
                  </a:cxn>
                  <a:cxn ang="0">
                    <a:pos x="11" y="48"/>
                  </a:cxn>
                  <a:cxn ang="0">
                    <a:pos x="11" y="56"/>
                  </a:cxn>
                  <a:cxn ang="0">
                    <a:pos x="25" y="46"/>
                  </a:cxn>
                  <a:cxn ang="0">
                    <a:pos x="44" y="49"/>
                  </a:cxn>
                  <a:cxn ang="0">
                    <a:pos x="55" y="68"/>
                  </a:cxn>
                  <a:cxn ang="0">
                    <a:pos x="67" y="79"/>
                  </a:cxn>
                  <a:cxn ang="0">
                    <a:pos x="81" y="91"/>
                  </a:cxn>
                  <a:cxn ang="0">
                    <a:pos x="84" y="93"/>
                  </a:cxn>
                  <a:cxn ang="0">
                    <a:pos x="85" y="93"/>
                  </a:cxn>
                  <a:cxn ang="0">
                    <a:pos x="96" y="99"/>
                  </a:cxn>
                  <a:cxn ang="0">
                    <a:pos x="113" y="111"/>
                  </a:cxn>
                  <a:cxn ang="0">
                    <a:pos x="122" y="114"/>
                  </a:cxn>
                  <a:cxn ang="0">
                    <a:pos x="129" y="121"/>
                  </a:cxn>
                  <a:cxn ang="0">
                    <a:pos x="139" y="139"/>
                  </a:cxn>
                  <a:cxn ang="0">
                    <a:pos x="133" y="155"/>
                  </a:cxn>
                  <a:cxn ang="0">
                    <a:pos x="139" y="159"/>
                  </a:cxn>
                  <a:cxn ang="0">
                    <a:pos x="146" y="147"/>
                  </a:cxn>
                  <a:cxn ang="0">
                    <a:pos x="151" y="141"/>
                  </a:cxn>
                  <a:cxn ang="0">
                    <a:pos x="153" y="136"/>
                  </a:cxn>
                  <a:cxn ang="0">
                    <a:pos x="146" y="129"/>
                  </a:cxn>
                  <a:cxn ang="0">
                    <a:pos x="149" y="113"/>
                  </a:cxn>
                  <a:cxn ang="0">
                    <a:pos x="159" y="116"/>
                  </a:cxn>
                  <a:cxn ang="0">
                    <a:pos x="169" y="125"/>
                  </a:cxn>
                  <a:cxn ang="0">
                    <a:pos x="172" y="116"/>
                  </a:cxn>
                  <a:cxn ang="0">
                    <a:pos x="152" y="106"/>
                  </a:cxn>
                  <a:cxn ang="0">
                    <a:pos x="134" y="96"/>
                  </a:cxn>
                  <a:cxn ang="0">
                    <a:pos x="137" y="90"/>
                  </a:cxn>
                  <a:cxn ang="0">
                    <a:pos x="131" y="88"/>
                  </a:cxn>
                  <a:cxn ang="0">
                    <a:pos x="113" y="82"/>
                  </a:cxn>
                  <a:cxn ang="0">
                    <a:pos x="106" y="71"/>
                  </a:cxn>
                  <a:cxn ang="0">
                    <a:pos x="99" y="60"/>
                  </a:cxn>
                  <a:cxn ang="0">
                    <a:pos x="84" y="52"/>
                  </a:cxn>
                  <a:cxn ang="0">
                    <a:pos x="79" y="37"/>
                  </a:cxn>
                  <a:cxn ang="0">
                    <a:pos x="77" y="30"/>
                  </a:cxn>
                  <a:cxn ang="0">
                    <a:pos x="90" y="21"/>
                  </a:cxn>
                  <a:cxn ang="0">
                    <a:pos x="97" y="24"/>
                  </a:cxn>
                  <a:cxn ang="0">
                    <a:pos x="94" y="12"/>
                  </a:cxn>
                  <a:cxn ang="0">
                    <a:pos x="96" y="7"/>
                  </a:cxn>
                  <a:cxn ang="0">
                    <a:pos x="82" y="53"/>
                  </a:cxn>
                  <a:cxn ang="0">
                    <a:pos x="82" y="52"/>
                  </a:cxn>
                  <a:cxn ang="0">
                    <a:pos x="81" y="52"/>
                  </a:cxn>
                  <a:cxn ang="0">
                    <a:pos x="81" y="53"/>
                  </a:cxn>
                  <a:cxn ang="0">
                    <a:pos x="82" y="54"/>
                  </a:cxn>
                  <a:cxn ang="0">
                    <a:pos x="82" y="53"/>
                  </a:cxn>
                  <a:cxn ang="0">
                    <a:pos x="96" y="7"/>
                  </a:cxn>
                  <a:cxn ang="0">
                    <a:pos x="85" y="92"/>
                  </a:cxn>
                  <a:cxn ang="0">
                    <a:pos x="96" y="7"/>
                  </a:cxn>
                </a:cxnLst>
                <a:rect l="0" t="0" r="r" b="b"/>
                <a:pathLst>
                  <a:path w="172" h="159">
                    <a:moveTo>
                      <a:pt x="96" y="7"/>
                    </a:moveTo>
                    <a:lnTo>
                      <a:pt x="74" y="0"/>
                    </a:lnTo>
                    <a:lnTo>
                      <a:pt x="58" y="2"/>
                    </a:lnTo>
                    <a:lnTo>
                      <a:pt x="50" y="1"/>
                    </a:lnTo>
                    <a:lnTo>
                      <a:pt x="50" y="2"/>
                    </a:lnTo>
                    <a:lnTo>
                      <a:pt x="47" y="5"/>
                    </a:lnTo>
                    <a:lnTo>
                      <a:pt x="44" y="10"/>
                    </a:lnTo>
                    <a:lnTo>
                      <a:pt x="34" y="10"/>
                    </a:lnTo>
                    <a:lnTo>
                      <a:pt x="29" y="16"/>
                    </a:lnTo>
                    <a:lnTo>
                      <a:pt x="20" y="10"/>
                    </a:lnTo>
                    <a:lnTo>
                      <a:pt x="11" y="16"/>
                    </a:lnTo>
                    <a:lnTo>
                      <a:pt x="2" y="18"/>
                    </a:lnTo>
                    <a:lnTo>
                      <a:pt x="2" y="25"/>
                    </a:lnTo>
                    <a:lnTo>
                      <a:pt x="0" y="32"/>
                    </a:lnTo>
                    <a:lnTo>
                      <a:pt x="0" y="36"/>
                    </a:lnTo>
                    <a:lnTo>
                      <a:pt x="1" y="43"/>
                    </a:lnTo>
                    <a:lnTo>
                      <a:pt x="11" y="48"/>
                    </a:lnTo>
                    <a:lnTo>
                      <a:pt x="11" y="56"/>
                    </a:lnTo>
                    <a:lnTo>
                      <a:pt x="25" y="46"/>
                    </a:lnTo>
                    <a:lnTo>
                      <a:pt x="44" y="49"/>
                    </a:lnTo>
                    <a:lnTo>
                      <a:pt x="55" y="68"/>
                    </a:lnTo>
                    <a:lnTo>
                      <a:pt x="67" y="79"/>
                    </a:lnTo>
                    <a:lnTo>
                      <a:pt x="81" y="91"/>
                    </a:lnTo>
                    <a:lnTo>
                      <a:pt x="84" y="93"/>
                    </a:lnTo>
                    <a:lnTo>
                      <a:pt x="85" y="93"/>
                    </a:lnTo>
                    <a:lnTo>
                      <a:pt x="96" y="99"/>
                    </a:lnTo>
                    <a:lnTo>
                      <a:pt x="113" y="111"/>
                    </a:lnTo>
                    <a:lnTo>
                      <a:pt x="122" y="114"/>
                    </a:lnTo>
                    <a:lnTo>
                      <a:pt x="129" y="121"/>
                    </a:lnTo>
                    <a:lnTo>
                      <a:pt x="139" y="139"/>
                    </a:lnTo>
                    <a:lnTo>
                      <a:pt x="133" y="155"/>
                    </a:lnTo>
                    <a:lnTo>
                      <a:pt x="139" y="159"/>
                    </a:lnTo>
                    <a:lnTo>
                      <a:pt x="146" y="147"/>
                    </a:lnTo>
                    <a:lnTo>
                      <a:pt x="151" y="141"/>
                    </a:lnTo>
                    <a:lnTo>
                      <a:pt x="153" y="136"/>
                    </a:lnTo>
                    <a:lnTo>
                      <a:pt x="146" y="129"/>
                    </a:lnTo>
                    <a:lnTo>
                      <a:pt x="149" y="113"/>
                    </a:lnTo>
                    <a:lnTo>
                      <a:pt x="159" y="116"/>
                    </a:lnTo>
                    <a:lnTo>
                      <a:pt x="169" y="125"/>
                    </a:lnTo>
                    <a:lnTo>
                      <a:pt x="172" y="116"/>
                    </a:lnTo>
                    <a:lnTo>
                      <a:pt x="152" y="106"/>
                    </a:lnTo>
                    <a:lnTo>
                      <a:pt x="134" y="96"/>
                    </a:lnTo>
                    <a:lnTo>
                      <a:pt x="137" y="90"/>
                    </a:lnTo>
                    <a:lnTo>
                      <a:pt x="131" y="88"/>
                    </a:lnTo>
                    <a:lnTo>
                      <a:pt x="113" y="82"/>
                    </a:lnTo>
                    <a:lnTo>
                      <a:pt x="106" y="71"/>
                    </a:lnTo>
                    <a:lnTo>
                      <a:pt x="99" y="60"/>
                    </a:lnTo>
                    <a:lnTo>
                      <a:pt x="84" y="52"/>
                    </a:lnTo>
                    <a:lnTo>
                      <a:pt x="79" y="37"/>
                    </a:lnTo>
                    <a:lnTo>
                      <a:pt x="77" y="30"/>
                    </a:lnTo>
                    <a:lnTo>
                      <a:pt x="90" y="21"/>
                    </a:lnTo>
                    <a:lnTo>
                      <a:pt x="97" y="24"/>
                    </a:lnTo>
                    <a:lnTo>
                      <a:pt x="94" y="12"/>
                    </a:lnTo>
                    <a:lnTo>
                      <a:pt x="96" y="7"/>
                    </a:lnTo>
                    <a:lnTo>
                      <a:pt x="82" y="53"/>
                    </a:lnTo>
                    <a:lnTo>
                      <a:pt x="82" y="52"/>
                    </a:lnTo>
                    <a:lnTo>
                      <a:pt x="81" y="52"/>
                    </a:lnTo>
                    <a:lnTo>
                      <a:pt x="81" y="53"/>
                    </a:lnTo>
                    <a:lnTo>
                      <a:pt x="82" y="54"/>
                    </a:lnTo>
                    <a:lnTo>
                      <a:pt x="82" y="53"/>
                    </a:lnTo>
                    <a:lnTo>
                      <a:pt x="96" y="7"/>
                    </a:lnTo>
                    <a:lnTo>
                      <a:pt x="85" y="92"/>
                    </a:lnTo>
                    <a:lnTo>
                      <a:pt x="96" y="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995" name="Freeform 801"/>
              <p:cNvSpPr>
                <a:spLocks/>
              </p:cNvSpPr>
              <p:nvPr/>
            </p:nvSpPr>
            <p:spPr bwMode="auto">
              <a:xfrm>
                <a:off x="2858" y="1694"/>
                <a:ext cx="172" cy="159"/>
              </a:xfrm>
              <a:custGeom>
                <a:avLst/>
                <a:gdLst/>
                <a:ahLst/>
                <a:cxnLst>
                  <a:cxn ang="0">
                    <a:pos x="96" y="7"/>
                  </a:cxn>
                  <a:cxn ang="0">
                    <a:pos x="74" y="0"/>
                  </a:cxn>
                  <a:cxn ang="0">
                    <a:pos x="58" y="2"/>
                  </a:cxn>
                  <a:cxn ang="0">
                    <a:pos x="50" y="1"/>
                  </a:cxn>
                  <a:cxn ang="0">
                    <a:pos x="50" y="2"/>
                  </a:cxn>
                  <a:cxn ang="0">
                    <a:pos x="47" y="5"/>
                  </a:cxn>
                  <a:cxn ang="0">
                    <a:pos x="44" y="10"/>
                  </a:cxn>
                  <a:cxn ang="0">
                    <a:pos x="34" y="10"/>
                  </a:cxn>
                  <a:cxn ang="0">
                    <a:pos x="29" y="16"/>
                  </a:cxn>
                  <a:cxn ang="0">
                    <a:pos x="20" y="10"/>
                  </a:cxn>
                  <a:cxn ang="0">
                    <a:pos x="11" y="16"/>
                  </a:cxn>
                  <a:cxn ang="0">
                    <a:pos x="2" y="18"/>
                  </a:cxn>
                  <a:cxn ang="0">
                    <a:pos x="2" y="25"/>
                  </a:cxn>
                  <a:cxn ang="0">
                    <a:pos x="0" y="32"/>
                  </a:cxn>
                  <a:cxn ang="0">
                    <a:pos x="0" y="36"/>
                  </a:cxn>
                  <a:cxn ang="0">
                    <a:pos x="1" y="43"/>
                  </a:cxn>
                  <a:cxn ang="0">
                    <a:pos x="11" y="48"/>
                  </a:cxn>
                  <a:cxn ang="0">
                    <a:pos x="11" y="56"/>
                  </a:cxn>
                  <a:cxn ang="0">
                    <a:pos x="25" y="46"/>
                  </a:cxn>
                  <a:cxn ang="0">
                    <a:pos x="44" y="49"/>
                  </a:cxn>
                  <a:cxn ang="0">
                    <a:pos x="55" y="68"/>
                  </a:cxn>
                  <a:cxn ang="0">
                    <a:pos x="67" y="79"/>
                  </a:cxn>
                  <a:cxn ang="0">
                    <a:pos x="81" y="91"/>
                  </a:cxn>
                  <a:cxn ang="0">
                    <a:pos x="84" y="93"/>
                  </a:cxn>
                  <a:cxn ang="0">
                    <a:pos x="85" y="93"/>
                  </a:cxn>
                  <a:cxn ang="0">
                    <a:pos x="96" y="99"/>
                  </a:cxn>
                  <a:cxn ang="0">
                    <a:pos x="113" y="111"/>
                  </a:cxn>
                  <a:cxn ang="0">
                    <a:pos x="122" y="114"/>
                  </a:cxn>
                  <a:cxn ang="0">
                    <a:pos x="129" y="121"/>
                  </a:cxn>
                  <a:cxn ang="0">
                    <a:pos x="139" y="139"/>
                  </a:cxn>
                  <a:cxn ang="0">
                    <a:pos x="133" y="155"/>
                  </a:cxn>
                  <a:cxn ang="0">
                    <a:pos x="139" y="159"/>
                  </a:cxn>
                  <a:cxn ang="0">
                    <a:pos x="146" y="147"/>
                  </a:cxn>
                  <a:cxn ang="0">
                    <a:pos x="151" y="141"/>
                  </a:cxn>
                  <a:cxn ang="0">
                    <a:pos x="153" y="136"/>
                  </a:cxn>
                  <a:cxn ang="0">
                    <a:pos x="146" y="129"/>
                  </a:cxn>
                  <a:cxn ang="0">
                    <a:pos x="149" y="113"/>
                  </a:cxn>
                  <a:cxn ang="0">
                    <a:pos x="159" y="116"/>
                  </a:cxn>
                  <a:cxn ang="0">
                    <a:pos x="169" y="125"/>
                  </a:cxn>
                  <a:cxn ang="0">
                    <a:pos x="172" y="116"/>
                  </a:cxn>
                  <a:cxn ang="0">
                    <a:pos x="152" y="106"/>
                  </a:cxn>
                  <a:cxn ang="0">
                    <a:pos x="134" y="96"/>
                  </a:cxn>
                  <a:cxn ang="0">
                    <a:pos x="137" y="90"/>
                  </a:cxn>
                  <a:cxn ang="0">
                    <a:pos x="131" y="88"/>
                  </a:cxn>
                  <a:cxn ang="0">
                    <a:pos x="113" y="82"/>
                  </a:cxn>
                  <a:cxn ang="0">
                    <a:pos x="106" y="71"/>
                  </a:cxn>
                  <a:cxn ang="0">
                    <a:pos x="99" y="60"/>
                  </a:cxn>
                  <a:cxn ang="0">
                    <a:pos x="84" y="52"/>
                  </a:cxn>
                  <a:cxn ang="0">
                    <a:pos x="79" y="37"/>
                  </a:cxn>
                  <a:cxn ang="0">
                    <a:pos x="77" y="30"/>
                  </a:cxn>
                  <a:cxn ang="0">
                    <a:pos x="90" y="21"/>
                  </a:cxn>
                  <a:cxn ang="0">
                    <a:pos x="97" y="24"/>
                  </a:cxn>
                  <a:cxn ang="0">
                    <a:pos x="94" y="12"/>
                  </a:cxn>
                  <a:cxn ang="0">
                    <a:pos x="96" y="7"/>
                  </a:cxn>
                  <a:cxn ang="0">
                    <a:pos x="82" y="53"/>
                  </a:cxn>
                  <a:cxn ang="0">
                    <a:pos x="82" y="52"/>
                  </a:cxn>
                  <a:cxn ang="0">
                    <a:pos x="81" y="52"/>
                  </a:cxn>
                  <a:cxn ang="0">
                    <a:pos x="81" y="53"/>
                  </a:cxn>
                  <a:cxn ang="0">
                    <a:pos x="82" y="54"/>
                  </a:cxn>
                  <a:cxn ang="0">
                    <a:pos x="82" y="53"/>
                  </a:cxn>
                  <a:cxn ang="0">
                    <a:pos x="96" y="7"/>
                  </a:cxn>
                  <a:cxn ang="0">
                    <a:pos x="85" y="92"/>
                  </a:cxn>
                  <a:cxn ang="0">
                    <a:pos x="96" y="7"/>
                  </a:cxn>
                </a:cxnLst>
                <a:rect l="0" t="0" r="r" b="b"/>
                <a:pathLst>
                  <a:path w="172" h="159">
                    <a:moveTo>
                      <a:pt x="96" y="7"/>
                    </a:moveTo>
                    <a:lnTo>
                      <a:pt x="74" y="0"/>
                    </a:lnTo>
                    <a:lnTo>
                      <a:pt x="58" y="2"/>
                    </a:lnTo>
                    <a:lnTo>
                      <a:pt x="50" y="1"/>
                    </a:lnTo>
                    <a:lnTo>
                      <a:pt x="50" y="2"/>
                    </a:lnTo>
                    <a:lnTo>
                      <a:pt x="47" y="5"/>
                    </a:lnTo>
                    <a:lnTo>
                      <a:pt x="44" y="10"/>
                    </a:lnTo>
                    <a:lnTo>
                      <a:pt x="34" y="10"/>
                    </a:lnTo>
                    <a:lnTo>
                      <a:pt x="29" y="16"/>
                    </a:lnTo>
                    <a:lnTo>
                      <a:pt x="20" y="10"/>
                    </a:lnTo>
                    <a:lnTo>
                      <a:pt x="11" y="16"/>
                    </a:lnTo>
                    <a:lnTo>
                      <a:pt x="2" y="18"/>
                    </a:lnTo>
                    <a:lnTo>
                      <a:pt x="2" y="25"/>
                    </a:lnTo>
                    <a:lnTo>
                      <a:pt x="0" y="32"/>
                    </a:lnTo>
                    <a:lnTo>
                      <a:pt x="0" y="36"/>
                    </a:lnTo>
                    <a:lnTo>
                      <a:pt x="1" y="43"/>
                    </a:lnTo>
                    <a:lnTo>
                      <a:pt x="11" y="48"/>
                    </a:lnTo>
                    <a:lnTo>
                      <a:pt x="11" y="56"/>
                    </a:lnTo>
                    <a:lnTo>
                      <a:pt x="25" y="46"/>
                    </a:lnTo>
                    <a:lnTo>
                      <a:pt x="44" y="49"/>
                    </a:lnTo>
                    <a:lnTo>
                      <a:pt x="55" y="68"/>
                    </a:lnTo>
                    <a:lnTo>
                      <a:pt x="67" y="79"/>
                    </a:lnTo>
                    <a:lnTo>
                      <a:pt x="81" y="91"/>
                    </a:lnTo>
                    <a:lnTo>
                      <a:pt x="84" y="93"/>
                    </a:lnTo>
                    <a:lnTo>
                      <a:pt x="85" y="93"/>
                    </a:lnTo>
                    <a:lnTo>
                      <a:pt x="96" y="99"/>
                    </a:lnTo>
                    <a:lnTo>
                      <a:pt x="113" y="111"/>
                    </a:lnTo>
                    <a:lnTo>
                      <a:pt x="122" y="114"/>
                    </a:lnTo>
                    <a:lnTo>
                      <a:pt x="129" y="121"/>
                    </a:lnTo>
                    <a:lnTo>
                      <a:pt x="139" y="139"/>
                    </a:lnTo>
                    <a:lnTo>
                      <a:pt x="133" y="155"/>
                    </a:lnTo>
                    <a:lnTo>
                      <a:pt x="139" y="159"/>
                    </a:lnTo>
                    <a:lnTo>
                      <a:pt x="146" y="147"/>
                    </a:lnTo>
                    <a:lnTo>
                      <a:pt x="151" y="141"/>
                    </a:lnTo>
                    <a:lnTo>
                      <a:pt x="153" y="136"/>
                    </a:lnTo>
                    <a:lnTo>
                      <a:pt x="146" y="129"/>
                    </a:lnTo>
                    <a:lnTo>
                      <a:pt x="149" y="113"/>
                    </a:lnTo>
                    <a:lnTo>
                      <a:pt x="159" y="116"/>
                    </a:lnTo>
                    <a:lnTo>
                      <a:pt x="169" y="125"/>
                    </a:lnTo>
                    <a:lnTo>
                      <a:pt x="172" y="116"/>
                    </a:lnTo>
                    <a:lnTo>
                      <a:pt x="152" y="106"/>
                    </a:lnTo>
                    <a:lnTo>
                      <a:pt x="134" y="96"/>
                    </a:lnTo>
                    <a:lnTo>
                      <a:pt x="137" y="90"/>
                    </a:lnTo>
                    <a:lnTo>
                      <a:pt x="131" y="88"/>
                    </a:lnTo>
                    <a:lnTo>
                      <a:pt x="113" y="82"/>
                    </a:lnTo>
                    <a:lnTo>
                      <a:pt x="106" y="71"/>
                    </a:lnTo>
                    <a:lnTo>
                      <a:pt x="99" y="60"/>
                    </a:lnTo>
                    <a:lnTo>
                      <a:pt x="84" y="52"/>
                    </a:lnTo>
                    <a:lnTo>
                      <a:pt x="79" y="37"/>
                    </a:lnTo>
                    <a:lnTo>
                      <a:pt x="77" y="30"/>
                    </a:lnTo>
                    <a:lnTo>
                      <a:pt x="90" y="21"/>
                    </a:lnTo>
                    <a:lnTo>
                      <a:pt x="97" y="24"/>
                    </a:lnTo>
                    <a:lnTo>
                      <a:pt x="94" y="12"/>
                    </a:lnTo>
                    <a:lnTo>
                      <a:pt x="96" y="7"/>
                    </a:lnTo>
                    <a:lnTo>
                      <a:pt x="82" y="53"/>
                    </a:lnTo>
                    <a:lnTo>
                      <a:pt x="82" y="52"/>
                    </a:lnTo>
                    <a:lnTo>
                      <a:pt x="81" y="52"/>
                    </a:lnTo>
                    <a:lnTo>
                      <a:pt x="81" y="53"/>
                    </a:lnTo>
                    <a:lnTo>
                      <a:pt x="82" y="54"/>
                    </a:lnTo>
                    <a:lnTo>
                      <a:pt x="82" y="53"/>
                    </a:lnTo>
                    <a:lnTo>
                      <a:pt x="96" y="7"/>
                    </a:lnTo>
                    <a:lnTo>
                      <a:pt x="85" y="92"/>
                    </a:lnTo>
                    <a:lnTo>
                      <a:pt x="96" y="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34" name="Group 805"/>
            <p:cNvGrpSpPr>
              <a:grpSpLocks/>
            </p:cNvGrpSpPr>
            <p:nvPr/>
          </p:nvGrpSpPr>
          <p:grpSpPr bwMode="auto">
            <a:xfrm>
              <a:off x="4520339" y="2539746"/>
              <a:ext cx="1433" cy="2731"/>
              <a:chOff x="2939" y="1746"/>
              <a:chExt cx="1" cy="2"/>
            </a:xfrm>
            <a:solidFill>
              <a:srgbClr val="FFFFFF"/>
            </a:solidFill>
            <a:effectLst/>
          </p:grpSpPr>
          <p:sp>
            <p:nvSpPr>
              <p:cNvPr id="6997" name="Freeform 806"/>
              <p:cNvSpPr>
                <a:spLocks/>
              </p:cNvSpPr>
              <p:nvPr/>
            </p:nvSpPr>
            <p:spPr bwMode="auto">
              <a:xfrm>
                <a:off x="2939" y="1746"/>
                <a:ext cx="1" cy="2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2"/>
                  </a:cxn>
                  <a:cxn ang="0">
                    <a:pos x="1" y="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6998" name="Freeform 807"/>
              <p:cNvSpPr>
                <a:spLocks/>
              </p:cNvSpPr>
              <p:nvPr/>
            </p:nvSpPr>
            <p:spPr bwMode="auto">
              <a:xfrm>
                <a:off x="2939" y="1746"/>
                <a:ext cx="1" cy="2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2"/>
                  </a:cxn>
                  <a:cxn ang="0">
                    <a:pos x="1" y="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37" name="Group 808"/>
            <p:cNvGrpSpPr>
              <a:grpSpLocks/>
            </p:cNvGrpSpPr>
            <p:nvPr/>
          </p:nvGrpSpPr>
          <p:grpSpPr bwMode="auto">
            <a:xfrm>
              <a:off x="4531802" y="2707693"/>
              <a:ext cx="74513" cy="45059"/>
              <a:chOff x="2946" y="1847"/>
              <a:chExt cx="45" cy="28"/>
            </a:xfrm>
            <a:solidFill>
              <a:srgbClr val="FFFFFF"/>
            </a:solidFill>
            <a:effectLst/>
          </p:grpSpPr>
          <p:sp>
            <p:nvSpPr>
              <p:cNvPr id="7000" name="Freeform 809"/>
              <p:cNvSpPr>
                <a:spLocks/>
              </p:cNvSpPr>
              <p:nvPr/>
            </p:nvSpPr>
            <p:spPr bwMode="auto">
              <a:xfrm>
                <a:off x="2946" y="1847"/>
                <a:ext cx="45" cy="28"/>
              </a:xfrm>
              <a:custGeom>
                <a:avLst/>
                <a:gdLst/>
                <a:ahLst/>
                <a:cxnLst>
                  <a:cxn ang="0">
                    <a:pos x="40" y="17"/>
                  </a:cxn>
                  <a:cxn ang="0">
                    <a:pos x="40" y="28"/>
                  </a:cxn>
                  <a:cxn ang="0">
                    <a:pos x="22" y="20"/>
                  </a:cxn>
                  <a:cxn ang="0">
                    <a:pos x="4" y="12"/>
                  </a:cxn>
                  <a:cxn ang="0">
                    <a:pos x="0" y="4"/>
                  </a:cxn>
                  <a:cxn ang="0">
                    <a:pos x="13" y="3"/>
                  </a:cxn>
                  <a:cxn ang="0">
                    <a:pos x="29" y="2"/>
                  </a:cxn>
                  <a:cxn ang="0">
                    <a:pos x="45" y="0"/>
                  </a:cxn>
                  <a:cxn ang="0">
                    <a:pos x="40" y="17"/>
                  </a:cxn>
                </a:cxnLst>
                <a:rect l="0" t="0" r="r" b="b"/>
                <a:pathLst>
                  <a:path w="45" h="28">
                    <a:moveTo>
                      <a:pt x="40" y="17"/>
                    </a:moveTo>
                    <a:lnTo>
                      <a:pt x="40" y="28"/>
                    </a:lnTo>
                    <a:lnTo>
                      <a:pt x="22" y="20"/>
                    </a:lnTo>
                    <a:lnTo>
                      <a:pt x="4" y="12"/>
                    </a:lnTo>
                    <a:lnTo>
                      <a:pt x="0" y="4"/>
                    </a:lnTo>
                    <a:lnTo>
                      <a:pt x="13" y="3"/>
                    </a:lnTo>
                    <a:lnTo>
                      <a:pt x="29" y="2"/>
                    </a:lnTo>
                    <a:lnTo>
                      <a:pt x="45" y="0"/>
                    </a:lnTo>
                    <a:lnTo>
                      <a:pt x="40" y="1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01" name="Freeform 810"/>
              <p:cNvSpPr>
                <a:spLocks/>
              </p:cNvSpPr>
              <p:nvPr/>
            </p:nvSpPr>
            <p:spPr bwMode="auto">
              <a:xfrm>
                <a:off x="2946" y="1847"/>
                <a:ext cx="45" cy="28"/>
              </a:xfrm>
              <a:custGeom>
                <a:avLst/>
                <a:gdLst/>
                <a:ahLst/>
                <a:cxnLst>
                  <a:cxn ang="0">
                    <a:pos x="40" y="17"/>
                  </a:cxn>
                  <a:cxn ang="0">
                    <a:pos x="40" y="28"/>
                  </a:cxn>
                  <a:cxn ang="0">
                    <a:pos x="22" y="20"/>
                  </a:cxn>
                  <a:cxn ang="0">
                    <a:pos x="4" y="12"/>
                  </a:cxn>
                  <a:cxn ang="0">
                    <a:pos x="0" y="4"/>
                  </a:cxn>
                  <a:cxn ang="0">
                    <a:pos x="13" y="3"/>
                  </a:cxn>
                  <a:cxn ang="0">
                    <a:pos x="29" y="2"/>
                  </a:cxn>
                  <a:cxn ang="0">
                    <a:pos x="45" y="0"/>
                  </a:cxn>
                  <a:cxn ang="0">
                    <a:pos x="40" y="17"/>
                  </a:cxn>
                </a:cxnLst>
                <a:rect l="0" t="0" r="r" b="b"/>
                <a:pathLst>
                  <a:path w="45" h="28">
                    <a:moveTo>
                      <a:pt x="40" y="17"/>
                    </a:moveTo>
                    <a:lnTo>
                      <a:pt x="40" y="28"/>
                    </a:lnTo>
                    <a:lnTo>
                      <a:pt x="22" y="20"/>
                    </a:lnTo>
                    <a:lnTo>
                      <a:pt x="4" y="12"/>
                    </a:lnTo>
                    <a:lnTo>
                      <a:pt x="0" y="4"/>
                    </a:lnTo>
                    <a:lnTo>
                      <a:pt x="13" y="3"/>
                    </a:lnTo>
                    <a:lnTo>
                      <a:pt x="29" y="2"/>
                    </a:lnTo>
                    <a:lnTo>
                      <a:pt x="45" y="0"/>
                    </a:lnTo>
                    <a:lnTo>
                      <a:pt x="40" y="1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40" name="Group 811"/>
            <p:cNvGrpSpPr>
              <a:grpSpLocks/>
            </p:cNvGrpSpPr>
            <p:nvPr/>
          </p:nvGrpSpPr>
          <p:grpSpPr bwMode="auto">
            <a:xfrm>
              <a:off x="4424331" y="2617575"/>
              <a:ext cx="37257" cy="71002"/>
              <a:chOff x="2881" y="1793"/>
              <a:chExt cx="23" cy="43"/>
            </a:xfrm>
            <a:solidFill>
              <a:srgbClr val="FFFFFF"/>
            </a:solidFill>
            <a:effectLst/>
          </p:grpSpPr>
          <p:sp>
            <p:nvSpPr>
              <p:cNvPr id="7003" name="Freeform 812"/>
              <p:cNvSpPr>
                <a:spLocks/>
              </p:cNvSpPr>
              <p:nvPr/>
            </p:nvSpPr>
            <p:spPr bwMode="auto">
              <a:xfrm>
                <a:off x="2881" y="1793"/>
                <a:ext cx="23" cy="43"/>
              </a:xfrm>
              <a:custGeom>
                <a:avLst/>
                <a:gdLst/>
                <a:ahLst/>
                <a:cxnLst>
                  <a:cxn ang="0">
                    <a:pos x="13" y="37"/>
                  </a:cxn>
                  <a:cxn ang="0">
                    <a:pos x="8" y="43"/>
                  </a:cxn>
                  <a:cxn ang="0">
                    <a:pos x="3" y="34"/>
                  </a:cxn>
                  <a:cxn ang="0">
                    <a:pos x="2" y="21"/>
                  </a:cxn>
                  <a:cxn ang="0">
                    <a:pos x="0" y="7"/>
                  </a:cxn>
                  <a:cxn ang="0">
                    <a:pos x="14" y="0"/>
                  </a:cxn>
                  <a:cxn ang="0">
                    <a:pos x="23" y="13"/>
                  </a:cxn>
                  <a:cxn ang="0">
                    <a:pos x="21" y="36"/>
                  </a:cxn>
                  <a:cxn ang="0">
                    <a:pos x="13" y="37"/>
                  </a:cxn>
                </a:cxnLst>
                <a:rect l="0" t="0" r="r" b="b"/>
                <a:pathLst>
                  <a:path w="23" h="43">
                    <a:moveTo>
                      <a:pt x="13" y="37"/>
                    </a:moveTo>
                    <a:lnTo>
                      <a:pt x="8" y="43"/>
                    </a:lnTo>
                    <a:lnTo>
                      <a:pt x="3" y="34"/>
                    </a:lnTo>
                    <a:lnTo>
                      <a:pt x="2" y="21"/>
                    </a:lnTo>
                    <a:lnTo>
                      <a:pt x="0" y="7"/>
                    </a:lnTo>
                    <a:lnTo>
                      <a:pt x="14" y="0"/>
                    </a:lnTo>
                    <a:lnTo>
                      <a:pt x="23" y="13"/>
                    </a:lnTo>
                    <a:lnTo>
                      <a:pt x="21" y="36"/>
                    </a:lnTo>
                    <a:lnTo>
                      <a:pt x="13" y="3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04" name="Freeform 813"/>
              <p:cNvSpPr>
                <a:spLocks/>
              </p:cNvSpPr>
              <p:nvPr/>
            </p:nvSpPr>
            <p:spPr bwMode="auto">
              <a:xfrm>
                <a:off x="2881" y="1793"/>
                <a:ext cx="23" cy="43"/>
              </a:xfrm>
              <a:custGeom>
                <a:avLst/>
                <a:gdLst/>
                <a:ahLst/>
                <a:cxnLst>
                  <a:cxn ang="0">
                    <a:pos x="13" y="37"/>
                  </a:cxn>
                  <a:cxn ang="0">
                    <a:pos x="8" y="43"/>
                  </a:cxn>
                  <a:cxn ang="0">
                    <a:pos x="3" y="34"/>
                  </a:cxn>
                  <a:cxn ang="0">
                    <a:pos x="2" y="21"/>
                  </a:cxn>
                  <a:cxn ang="0">
                    <a:pos x="0" y="7"/>
                  </a:cxn>
                  <a:cxn ang="0">
                    <a:pos x="14" y="0"/>
                  </a:cxn>
                  <a:cxn ang="0">
                    <a:pos x="23" y="13"/>
                  </a:cxn>
                  <a:cxn ang="0">
                    <a:pos x="21" y="36"/>
                  </a:cxn>
                  <a:cxn ang="0">
                    <a:pos x="13" y="37"/>
                  </a:cxn>
                </a:cxnLst>
                <a:rect l="0" t="0" r="r" b="b"/>
                <a:pathLst>
                  <a:path w="23" h="43">
                    <a:moveTo>
                      <a:pt x="13" y="37"/>
                    </a:moveTo>
                    <a:lnTo>
                      <a:pt x="8" y="43"/>
                    </a:lnTo>
                    <a:lnTo>
                      <a:pt x="3" y="34"/>
                    </a:lnTo>
                    <a:lnTo>
                      <a:pt x="2" y="21"/>
                    </a:lnTo>
                    <a:lnTo>
                      <a:pt x="0" y="7"/>
                    </a:lnTo>
                    <a:lnTo>
                      <a:pt x="14" y="0"/>
                    </a:lnTo>
                    <a:lnTo>
                      <a:pt x="23" y="13"/>
                    </a:lnTo>
                    <a:lnTo>
                      <a:pt x="21" y="36"/>
                    </a:lnTo>
                    <a:lnTo>
                      <a:pt x="13" y="3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43" name="Group 814"/>
            <p:cNvGrpSpPr>
              <a:grpSpLocks/>
            </p:cNvGrpSpPr>
            <p:nvPr/>
          </p:nvGrpSpPr>
          <p:grpSpPr bwMode="auto">
            <a:xfrm>
              <a:off x="4862813" y="2598459"/>
              <a:ext cx="461409" cy="178871"/>
              <a:chOff x="3145" y="1781"/>
              <a:chExt cx="277" cy="108"/>
            </a:xfrm>
            <a:solidFill>
              <a:srgbClr val="FFFFFF"/>
            </a:solidFill>
            <a:effectLst/>
          </p:grpSpPr>
          <p:sp>
            <p:nvSpPr>
              <p:cNvPr id="7006" name="Freeform 815"/>
              <p:cNvSpPr>
                <a:spLocks/>
              </p:cNvSpPr>
              <p:nvPr/>
            </p:nvSpPr>
            <p:spPr bwMode="auto">
              <a:xfrm>
                <a:off x="3145" y="1781"/>
                <a:ext cx="277" cy="108"/>
              </a:xfrm>
              <a:custGeom>
                <a:avLst/>
                <a:gdLst/>
                <a:ahLst/>
                <a:cxnLst>
                  <a:cxn ang="0">
                    <a:pos x="185" y="91"/>
                  </a:cxn>
                  <a:cxn ang="0">
                    <a:pos x="157" y="95"/>
                  </a:cxn>
                  <a:cxn ang="0">
                    <a:pos x="151" y="108"/>
                  </a:cxn>
                  <a:cxn ang="0">
                    <a:pos x="149" y="105"/>
                  </a:cxn>
                  <a:cxn ang="0">
                    <a:pos x="144" y="95"/>
                  </a:cxn>
                  <a:cxn ang="0">
                    <a:pos x="122" y="98"/>
                  </a:cxn>
                  <a:cxn ang="0">
                    <a:pos x="95" y="101"/>
                  </a:cxn>
                  <a:cxn ang="0">
                    <a:pos x="68" y="98"/>
                  </a:cxn>
                  <a:cxn ang="0">
                    <a:pos x="47" y="98"/>
                  </a:cxn>
                  <a:cxn ang="0">
                    <a:pos x="31" y="95"/>
                  </a:cxn>
                  <a:cxn ang="0">
                    <a:pos x="33" y="89"/>
                  </a:cxn>
                  <a:cxn ang="0">
                    <a:pos x="23" y="84"/>
                  </a:cxn>
                  <a:cxn ang="0">
                    <a:pos x="18" y="74"/>
                  </a:cxn>
                  <a:cxn ang="0">
                    <a:pos x="3" y="62"/>
                  </a:cxn>
                  <a:cxn ang="0">
                    <a:pos x="12" y="64"/>
                  </a:cxn>
                  <a:cxn ang="0">
                    <a:pos x="10" y="55"/>
                  </a:cxn>
                  <a:cxn ang="0">
                    <a:pos x="0" y="45"/>
                  </a:cxn>
                  <a:cxn ang="0">
                    <a:pos x="15" y="29"/>
                  </a:cxn>
                  <a:cxn ang="0">
                    <a:pos x="37" y="26"/>
                  </a:cxn>
                  <a:cxn ang="0">
                    <a:pos x="45" y="21"/>
                  </a:cxn>
                  <a:cxn ang="0">
                    <a:pos x="65" y="17"/>
                  </a:cxn>
                  <a:cxn ang="0">
                    <a:pos x="99" y="2"/>
                  </a:cxn>
                  <a:cxn ang="0">
                    <a:pos x="122" y="1"/>
                  </a:cxn>
                  <a:cxn ang="0">
                    <a:pos x="138" y="9"/>
                  </a:cxn>
                  <a:cxn ang="0">
                    <a:pos x="176" y="18"/>
                  </a:cxn>
                  <a:cxn ang="0">
                    <a:pos x="217" y="9"/>
                  </a:cxn>
                  <a:cxn ang="0">
                    <a:pos x="244" y="13"/>
                  </a:cxn>
                  <a:cxn ang="0">
                    <a:pos x="256" y="35"/>
                  </a:cxn>
                  <a:cxn ang="0">
                    <a:pos x="262" y="46"/>
                  </a:cxn>
                  <a:cxn ang="0">
                    <a:pos x="267" y="74"/>
                  </a:cxn>
                  <a:cxn ang="0">
                    <a:pos x="268" y="87"/>
                  </a:cxn>
                  <a:cxn ang="0">
                    <a:pos x="245" y="84"/>
                  </a:cxn>
                  <a:cxn ang="0">
                    <a:pos x="236" y="86"/>
                  </a:cxn>
                  <a:cxn ang="0">
                    <a:pos x="207" y="91"/>
                  </a:cxn>
                </a:cxnLst>
                <a:rect l="0" t="0" r="r" b="b"/>
                <a:pathLst>
                  <a:path w="277" h="108">
                    <a:moveTo>
                      <a:pt x="207" y="91"/>
                    </a:moveTo>
                    <a:lnTo>
                      <a:pt x="185" y="91"/>
                    </a:lnTo>
                    <a:lnTo>
                      <a:pt x="163" y="93"/>
                    </a:lnTo>
                    <a:lnTo>
                      <a:pt x="157" y="95"/>
                    </a:lnTo>
                    <a:lnTo>
                      <a:pt x="157" y="102"/>
                    </a:lnTo>
                    <a:lnTo>
                      <a:pt x="151" y="108"/>
                    </a:lnTo>
                    <a:lnTo>
                      <a:pt x="149" y="107"/>
                    </a:lnTo>
                    <a:lnTo>
                      <a:pt x="149" y="105"/>
                    </a:lnTo>
                    <a:lnTo>
                      <a:pt x="151" y="91"/>
                    </a:lnTo>
                    <a:lnTo>
                      <a:pt x="144" y="95"/>
                    </a:lnTo>
                    <a:lnTo>
                      <a:pt x="134" y="94"/>
                    </a:lnTo>
                    <a:lnTo>
                      <a:pt x="122" y="98"/>
                    </a:lnTo>
                    <a:lnTo>
                      <a:pt x="107" y="105"/>
                    </a:lnTo>
                    <a:lnTo>
                      <a:pt x="95" y="101"/>
                    </a:lnTo>
                    <a:lnTo>
                      <a:pt x="71" y="91"/>
                    </a:lnTo>
                    <a:lnTo>
                      <a:pt x="68" y="98"/>
                    </a:lnTo>
                    <a:lnTo>
                      <a:pt x="62" y="102"/>
                    </a:lnTo>
                    <a:lnTo>
                      <a:pt x="47" y="98"/>
                    </a:lnTo>
                    <a:lnTo>
                      <a:pt x="38" y="94"/>
                    </a:lnTo>
                    <a:lnTo>
                      <a:pt x="31" y="95"/>
                    </a:lnTo>
                    <a:lnTo>
                      <a:pt x="23" y="94"/>
                    </a:lnTo>
                    <a:lnTo>
                      <a:pt x="33" y="89"/>
                    </a:lnTo>
                    <a:lnTo>
                      <a:pt x="21" y="88"/>
                    </a:lnTo>
                    <a:lnTo>
                      <a:pt x="23" y="84"/>
                    </a:lnTo>
                    <a:lnTo>
                      <a:pt x="15" y="77"/>
                    </a:lnTo>
                    <a:lnTo>
                      <a:pt x="18" y="74"/>
                    </a:lnTo>
                    <a:lnTo>
                      <a:pt x="5" y="68"/>
                    </a:lnTo>
                    <a:lnTo>
                      <a:pt x="3" y="62"/>
                    </a:lnTo>
                    <a:lnTo>
                      <a:pt x="7" y="63"/>
                    </a:lnTo>
                    <a:lnTo>
                      <a:pt x="12" y="64"/>
                    </a:lnTo>
                    <a:lnTo>
                      <a:pt x="10" y="57"/>
                    </a:lnTo>
                    <a:lnTo>
                      <a:pt x="10" y="55"/>
                    </a:lnTo>
                    <a:lnTo>
                      <a:pt x="8" y="46"/>
                    </a:lnTo>
                    <a:lnTo>
                      <a:pt x="0" y="45"/>
                    </a:lnTo>
                    <a:lnTo>
                      <a:pt x="1" y="32"/>
                    </a:lnTo>
                    <a:lnTo>
                      <a:pt x="15" y="29"/>
                    </a:lnTo>
                    <a:lnTo>
                      <a:pt x="20" y="26"/>
                    </a:lnTo>
                    <a:lnTo>
                      <a:pt x="37" y="26"/>
                    </a:lnTo>
                    <a:lnTo>
                      <a:pt x="49" y="22"/>
                    </a:lnTo>
                    <a:lnTo>
                      <a:pt x="45" y="21"/>
                    </a:lnTo>
                    <a:lnTo>
                      <a:pt x="36" y="15"/>
                    </a:lnTo>
                    <a:lnTo>
                      <a:pt x="65" y="17"/>
                    </a:lnTo>
                    <a:lnTo>
                      <a:pt x="85" y="3"/>
                    </a:lnTo>
                    <a:lnTo>
                      <a:pt x="99" y="2"/>
                    </a:lnTo>
                    <a:lnTo>
                      <a:pt x="112" y="0"/>
                    </a:lnTo>
                    <a:lnTo>
                      <a:pt x="122" y="1"/>
                    </a:lnTo>
                    <a:lnTo>
                      <a:pt x="133" y="6"/>
                    </a:lnTo>
                    <a:lnTo>
                      <a:pt x="138" y="9"/>
                    </a:lnTo>
                    <a:lnTo>
                      <a:pt x="157" y="13"/>
                    </a:lnTo>
                    <a:lnTo>
                      <a:pt x="176" y="18"/>
                    </a:lnTo>
                    <a:lnTo>
                      <a:pt x="193" y="18"/>
                    </a:lnTo>
                    <a:lnTo>
                      <a:pt x="217" y="9"/>
                    </a:lnTo>
                    <a:lnTo>
                      <a:pt x="235" y="7"/>
                    </a:lnTo>
                    <a:lnTo>
                      <a:pt x="244" y="13"/>
                    </a:lnTo>
                    <a:lnTo>
                      <a:pt x="250" y="25"/>
                    </a:lnTo>
                    <a:lnTo>
                      <a:pt x="256" y="35"/>
                    </a:lnTo>
                    <a:lnTo>
                      <a:pt x="268" y="41"/>
                    </a:lnTo>
                    <a:lnTo>
                      <a:pt x="262" y="46"/>
                    </a:lnTo>
                    <a:lnTo>
                      <a:pt x="264" y="56"/>
                    </a:lnTo>
                    <a:lnTo>
                      <a:pt x="267" y="74"/>
                    </a:lnTo>
                    <a:lnTo>
                      <a:pt x="277" y="86"/>
                    </a:lnTo>
                    <a:lnTo>
                      <a:pt x="268" y="87"/>
                    </a:lnTo>
                    <a:lnTo>
                      <a:pt x="264" y="84"/>
                    </a:lnTo>
                    <a:lnTo>
                      <a:pt x="245" y="84"/>
                    </a:lnTo>
                    <a:lnTo>
                      <a:pt x="242" y="87"/>
                    </a:lnTo>
                    <a:lnTo>
                      <a:pt x="236" y="86"/>
                    </a:lnTo>
                    <a:lnTo>
                      <a:pt x="222" y="88"/>
                    </a:lnTo>
                    <a:lnTo>
                      <a:pt x="207" y="91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07" name="Freeform 816"/>
              <p:cNvSpPr>
                <a:spLocks/>
              </p:cNvSpPr>
              <p:nvPr/>
            </p:nvSpPr>
            <p:spPr bwMode="auto">
              <a:xfrm>
                <a:off x="3145" y="1781"/>
                <a:ext cx="277" cy="108"/>
              </a:xfrm>
              <a:custGeom>
                <a:avLst/>
                <a:gdLst/>
                <a:ahLst/>
                <a:cxnLst>
                  <a:cxn ang="0">
                    <a:pos x="185" y="91"/>
                  </a:cxn>
                  <a:cxn ang="0">
                    <a:pos x="157" y="95"/>
                  </a:cxn>
                  <a:cxn ang="0">
                    <a:pos x="151" y="108"/>
                  </a:cxn>
                  <a:cxn ang="0">
                    <a:pos x="149" y="105"/>
                  </a:cxn>
                  <a:cxn ang="0">
                    <a:pos x="144" y="95"/>
                  </a:cxn>
                  <a:cxn ang="0">
                    <a:pos x="122" y="98"/>
                  </a:cxn>
                  <a:cxn ang="0">
                    <a:pos x="95" y="101"/>
                  </a:cxn>
                  <a:cxn ang="0">
                    <a:pos x="68" y="98"/>
                  </a:cxn>
                  <a:cxn ang="0">
                    <a:pos x="47" y="98"/>
                  </a:cxn>
                  <a:cxn ang="0">
                    <a:pos x="31" y="95"/>
                  </a:cxn>
                  <a:cxn ang="0">
                    <a:pos x="33" y="89"/>
                  </a:cxn>
                  <a:cxn ang="0">
                    <a:pos x="23" y="84"/>
                  </a:cxn>
                  <a:cxn ang="0">
                    <a:pos x="18" y="74"/>
                  </a:cxn>
                  <a:cxn ang="0">
                    <a:pos x="3" y="62"/>
                  </a:cxn>
                  <a:cxn ang="0">
                    <a:pos x="12" y="64"/>
                  </a:cxn>
                  <a:cxn ang="0">
                    <a:pos x="10" y="55"/>
                  </a:cxn>
                  <a:cxn ang="0">
                    <a:pos x="0" y="45"/>
                  </a:cxn>
                  <a:cxn ang="0">
                    <a:pos x="15" y="29"/>
                  </a:cxn>
                  <a:cxn ang="0">
                    <a:pos x="37" y="26"/>
                  </a:cxn>
                  <a:cxn ang="0">
                    <a:pos x="45" y="21"/>
                  </a:cxn>
                  <a:cxn ang="0">
                    <a:pos x="65" y="17"/>
                  </a:cxn>
                  <a:cxn ang="0">
                    <a:pos x="99" y="2"/>
                  </a:cxn>
                  <a:cxn ang="0">
                    <a:pos x="122" y="1"/>
                  </a:cxn>
                  <a:cxn ang="0">
                    <a:pos x="138" y="9"/>
                  </a:cxn>
                  <a:cxn ang="0">
                    <a:pos x="176" y="18"/>
                  </a:cxn>
                  <a:cxn ang="0">
                    <a:pos x="217" y="9"/>
                  </a:cxn>
                  <a:cxn ang="0">
                    <a:pos x="244" y="13"/>
                  </a:cxn>
                  <a:cxn ang="0">
                    <a:pos x="256" y="35"/>
                  </a:cxn>
                  <a:cxn ang="0">
                    <a:pos x="262" y="46"/>
                  </a:cxn>
                  <a:cxn ang="0">
                    <a:pos x="267" y="74"/>
                  </a:cxn>
                  <a:cxn ang="0">
                    <a:pos x="268" y="87"/>
                  </a:cxn>
                  <a:cxn ang="0">
                    <a:pos x="245" y="84"/>
                  </a:cxn>
                  <a:cxn ang="0">
                    <a:pos x="236" y="86"/>
                  </a:cxn>
                  <a:cxn ang="0">
                    <a:pos x="207" y="91"/>
                  </a:cxn>
                </a:cxnLst>
                <a:rect l="0" t="0" r="r" b="b"/>
                <a:pathLst>
                  <a:path w="277" h="108">
                    <a:moveTo>
                      <a:pt x="207" y="91"/>
                    </a:moveTo>
                    <a:lnTo>
                      <a:pt x="185" y="91"/>
                    </a:lnTo>
                    <a:lnTo>
                      <a:pt x="163" y="93"/>
                    </a:lnTo>
                    <a:lnTo>
                      <a:pt x="157" y="95"/>
                    </a:lnTo>
                    <a:lnTo>
                      <a:pt x="157" y="102"/>
                    </a:lnTo>
                    <a:lnTo>
                      <a:pt x="151" y="108"/>
                    </a:lnTo>
                    <a:lnTo>
                      <a:pt x="149" y="107"/>
                    </a:lnTo>
                    <a:lnTo>
                      <a:pt x="149" y="105"/>
                    </a:lnTo>
                    <a:lnTo>
                      <a:pt x="151" y="91"/>
                    </a:lnTo>
                    <a:lnTo>
                      <a:pt x="144" y="95"/>
                    </a:lnTo>
                    <a:lnTo>
                      <a:pt x="134" y="94"/>
                    </a:lnTo>
                    <a:lnTo>
                      <a:pt x="122" y="98"/>
                    </a:lnTo>
                    <a:lnTo>
                      <a:pt x="107" y="105"/>
                    </a:lnTo>
                    <a:lnTo>
                      <a:pt x="95" y="101"/>
                    </a:lnTo>
                    <a:lnTo>
                      <a:pt x="71" y="91"/>
                    </a:lnTo>
                    <a:lnTo>
                      <a:pt x="68" y="98"/>
                    </a:lnTo>
                    <a:lnTo>
                      <a:pt x="62" y="102"/>
                    </a:lnTo>
                    <a:lnTo>
                      <a:pt x="47" y="98"/>
                    </a:lnTo>
                    <a:lnTo>
                      <a:pt x="38" y="94"/>
                    </a:lnTo>
                    <a:lnTo>
                      <a:pt x="31" y="95"/>
                    </a:lnTo>
                    <a:lnTo>
                      <a:pt x="23" y="94"/>
                    </a:lnTo>
                    <a:lnTo>
                      <a:pt x="33" y="89"/>
                    </a:lnTo>
                    <a:lnTo>
                      <a:pt x="21" y="88"/>
                    </a:lnTo>
                    <a:lnTo>
                      <a:pt x="23" y="84"/>
                    </a:lnTo>
                    <a:lnTo>
                      <a:pt x="15" y="77"/>
                    </a:lnTo>
                    <a:lnTo>
                      <a:pt x="18" y="74"/>
                    </a:lnTo>
                    <a:lnTo>
                      <a:pt x="5" y="68"/>
                    </a:lnTo>
                    <a:lnTo>
                      <a:pt x="3" y="62"/>
                    </a:lnTo>
                    <a:lnTo>
                      <a:pt x="7" y="63"/>
                    </a:lnTo>
                    <a:lnTo>
                      <a:pt x="12" y="64"/>
                    </a:lnTo>
                    <a:lnTo>
                      <a:pt x="10" y="57"/>
                    </a:lnTo>
                    <a:lnTo>
                      <a:pt x="10" y="55"/>
                    </a:lnTo>
                    <a:lnTo>
                      <a:pt x="8" y="46"/>
                    </a:lnTo>
                    <a:lnTo>
                      <a:pt x="0" y="45"/>
                    </a:lnTo>
                    <a:lnTo>
                      <a:pt x="1" y="32"/>
                    </a:lnTo>
                    <a:lnTo>
                      <a:pt x="15" y="29"/>
                    </a:lnTo>
                    <a:lnTo>
                      <a:pt x="20" y="26"/>
                    </a:lnTo>
                    <a:lnTo>
                      <a:pt x="37" y="26"/>
                    </a:lnTo>
                    <a:lnTo>
                      <a:pt x="49" y="22"/>
                    </a:lnTo>
                    <a:lnTo>
                      <a:pt x="45" y="21"/>
                    </a:lnTo>
                    <a:lnTo>
                      <a:pt x="36" y="15"/>
                    </a:lnTo>
                    <a:lnTo>
                      <a:pt x="65" y="17"/>
                    </a:lnTo>
                    <a:lnTo>
                      <a:pt x="85" y="3"/>
                    </a:lnTo>
                    <a:lnTo>
                      <a:pt x="99" y="2"/>
                    </a:lnTo>
                    <a:lnTo>
                      <a:pt x="112" y="0"/>
                    </a:lnTo>
                    <a:lnTo>
                      <a:pt x="122" y="1"/>
                    </a:lnTo>
                    <a:lnTo>
                      <a:pt x="133" y="6"/>
                    </a:lnTo>
                    <a:lnTo>
                      <a:pt x="138" y="9"/>
                    </a:lnTo>
                    <a:lnTo>
                      <a:pt x="157" y="13"/>
                    </a:lnTo>
                    <a:lnTo>
                      <a:pt x="176" y="18"/>
                    </a:lnTo>
                    <a:lnTo>
                      <a:pt x="193" y="18"/>
                    </a:lnTo>
                    <a:lnTo>
                      <a:pt x="217" y="9"/>
                    </a:lnTo>
                    <a:lnTo>
                      <a:pt x="235" y="7"/>
                    </a:lnTo>
                    <a:lnTo>
                      <a:pt x="244" y="13"/>
                    </a:lnTo>
                    <a:lnTo>
                      <a:pt x="250" y="25"/>
                    </a:lnTo>
                    <a:lnTo>
                      <a:pt x="256" y="35"/>
                    </a:lnTo>
                    <a:lnTo>
                      <a:pt x="268" y="41"/>
                    </a:lnTo>
                    <a:lnTo>
                      <a:pt x="262" y="46"/>
                    </a:lnTo>
                    <a:lnTo>
                      <a:pt x="264" y="56"/>
                    </a:lnTo>
                    <a:lnTo>
                      <a:pt x="267" y="74"/>
                    </a:lnTo>
                    <a:lnTo>
                      <a:pt x="277" y="86"/>
                    </a:lnTo>
                    <a:lnTo>
                      <a:pt x="268" y="87"/>
                    </a:lnTo>
                    <a:lnTo>
                      <a:pt x="264" y="84"/>
                    </a:lnTo>
                    <a:lnTo>
                      <a:pt x="245" y="84"/>
                    </a:lnTo>
                    <a:lnTo>
                      <a:pt x="242" y="87"/>
                    </a:lnTo>
                    <a:lnTo>
                      <a:pt x="236" y="86"/>
                    </a:lnTo>
                    <a:lnTo>
                      <a:pt x="222" y="88"/>
                    </a:lnTo>
                    <a:lnTo>
                      <a:pt x="207" y="91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46" name="Group 817"/>
            <p:cNvGrpSpPr>
              <a:grpSpLocks/>
            </p:cNvGrpSpPr>
            <p:nvPr/>
          </p:nvGrpSpPr>
          <p:grpSpPr bwMode="auto">
            <a:xfrm>
              <a:off x="4854216" y="2598459"/>
              <a:ext cx="67349" cy="54617"/>
              <a:chOff x="3139" y="1781"/>
              <a:chExt cx="42" cy="33"/>
            </a:xfrm>
            <a:solidFill>
              <a:srgbClr val="FFFFFF"/>
            </a:solidFill>
            <a:effectLst/>
          </p:grpSpPr>
          <p:sp>
            <p:nvSpPr>
              <p:cNvPr id="7009" name="Freeform 818"/>
              <p:cNvSpPr>
                <a:spLocks/>
              </p:cNvSpPr>
              <p:nvPr/>
            </p:nvSpPr>
            <p:spPr bwMode="auto">
              <a:xfrm>
                <a:off x="3139" y="1781"/>
                <a:ext cx="42" cy="33"/>
              </a:xfrm>
              <a:custGeom>
                <a:avLst/>
                <a:gdLst/>
                <a:ahLst/>
                <a:cxnLst>
                  <a:cxn ang="0">
                    <a:pos x="4" y="1"/>
                  </a:cxn>
                  <a:cxn ang="0">
                    <a:pos x="2" y="4"/>
                  </a:cxn>
                  <a:cxn ang="0">
                    <a:pos x="6" y="11"/>
                  </a:cxn>
                  <a:cxn ang="0">
                    <a:pos x="0" y="22"/>
                  </a:cxn>
                  <a:cxn ang="0">
                    <a:pos x="10" y="23"/>
                  </a:cxn>
                  <a:cxn ang="0">
                    <a:pos x="4" y="33"/>
                  </a:cxn>
                  <a:cxn ang="0">
                    <a:pos x="20" y="20"/>
                  </a:cxn>
                  <a:cxn ang="0">
                    <a:pos x="42" y="16"/>
                  </a:cxn>
                  <a:cxn ang="0">
                    <a:pos x="35" y="11"/>
                  </a:cxn>
                  <a:cxn ang="0">
                    <a:pos x="25" y="0"/>
                  </a:cxn>
                  <a:cxn ang="0">
                    <a:pos x="4" y="1"/>
                  </a:cxn>
                </a:cxnLst>
                <a:rect l="0" t="0" r="r" b="b"/>
                <a:pathLst>
                  <a:path w="42" h="33">
                    <a:moveTo>
                      <a:pt x="4" y="1"/>
                    </a:moveTo>
                    <a:lnTo>
                      <a:pt x="2" y="4"/>
                    </a:lnTo>
                    <a:lnTo>
                      <a:pt x="6" y="11"/>
                    </a:lnTo>
                    <a:lnTo>
                      <a:pt x="0" y="22"/>
                    </a:lnTo>
                    <a:lnTo>
                      <a:pt x="10" y="23"/>
                    </a:lnTo>
                    <a:lnTo>
                      <a:pt x="4" y="33"/>
                    </a:lnTo>
                    <a:lnTo>
                      <a:pt x="20" y="20"/>
                    </a:lnTo>
                    <a:lnTo>
                      <a:pt x="42" y="16"/>
                    </a:lnTo>
                    <a:lnTo>
                      <a:pt x="35" y="11"/>
                    </a:lnTo>
                    <a:lnTo>
                      <a:pt x="25" y="0"/>
                    </a:lnTo>
                    <a:lnTo>
                      <a:pt x="4" y="1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10" name="Freeform 819"/>
              <p:cNvSpPr>
                <a:spLocks/>
              </p:cNvSpPr>
              <p:nvPr/>
            </p:nvSpPr>
            <p:spPr bwMode="auto">
              <a:xfrm>
                <a:off x="3139" y="1781"/>
                <a:ext cx="42" cy="33"/>
              </a:xfrm>
              <a:custGeom>
                <a:avLst/>
                <a:gdLst/>
                <a:ahLst/>
                <a:cxnLst>
                  <a:cxn ang="0">
                    <a:pos x="4" y="1"/>
                  </a:cxn>
                  <a:cxn ang="0">
                    <a:pos x="2" y="4"/>
                  </a:cxn>
                  <a:cxn ang="0">
                    <a:pos x="6" y="11"/>
                  </a:cxn>
                  <a:cxn ang="0">
                    <a:pos x="0" y="22"/>
                  </a:cxn>
                  <a:cxn ang="0">
                    <a:pos x="10" y="23"/>
                  </a:cxn>
                  <a:cxn ang="0">
                    <a:pos x="4" y="33"/>
                  </a:cxn>
                  <a:cxn ang="0">
                    <a:pos x="20" y="20"/>
                  </a:cxn>
                  <a:cxn ang="0">
                    <a:pos x="42" y="16"/>
                  </a:cxn>
                  <a:cxn ang="0">
                    <a:pos x="35" y="11"/>
                  </a:cxn>
                  <a:cxn ang="0">
                    <a:pos x="25" y="0"/>
                  </a:cxn>
                  <a:cxn ang="0">
                    <a:pos x="4" y="1"/>
                  </a:cxn>
                </a:cxnLst>
                <a:rect l="0" t="0" r="r" b="b"/>
                <a:pathLst>
                  <a:path w="42" h="33">
                    <a:moveTo>
                      <a:pt x="4" y="1"/>
                    </a:moveTo>
                    <a:lnTo>
                      <a:pt x="2" y="4"/>
                    </a:lnTo>
                    <a:lnTo>
                      <a:pt x="6" y="11"/>
                    </a:lnTo>
                    <a:lnTo>
                      <a:pt x="0" y="22"/>
                    </a:lnTo>
                    <a:lnTo>
                      <a:pt x="10" y="23"/>
                    </a:lnTo>
                    <a:lnTo>
                      <a:pt x="4" y="33"/>
                    </a:lnTo>
                    <a:lnTo>
                      <a:pt x="20" y="20"/>
                    </a:lnTo>
                    <a:lnTo>
                      <a:pt x="42" y="16"/>
                    </a:lnTo>
                    <a:lnTo>
                      <a:pt x="35" y="11"/>
                    </a:lnTo>
                    <a:lnTo>
                      <a:pt x="25" y="0"/>
                    </a:lnTo>
                    <a:lnTo>
                      <a:pt x="4" y="1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49" name="Group 820"/>
            <p:cNvGrpSpPr>
              <a:grpSpLocks/>
            </p:cNvGrpSpPr>
            <p:nvPr/>
          </p:nvGrpSpPr>
          <p:grpSpPr bwMode="auto">
            <a:xfrm>
              <a:off x="4739580" y="2198390"/>
              <a:ext cx="203479" cy="125619"/>
              <a:chOff x="3071" y="1540"/>
              <a:chExt cx="122" cy="76"/>
            </a:xfrm>
            <a:solidFill>
              <a:srgbClr val="FFFFFF"/>
            </a:solidFill>
            <a:effectLst/>
          </p:grpSpPr>
          <p:sp>
            <p:nvSpPr>
              <p:cNvPr id="7012" name="Freeform 821"/>
              <p:cNvSpPr>
                <a:spLocks/>
              </p:cNvSpPr>
              <p:nvPr/>
            </p:nvSpPr>
            <p:spPr bwMode="auto">
              <a:xfrm>
                <a:off x="3071" y="1540"/>
                <a:ext cx="122" cy="76"/>
              </a:xfrm>
              <a:custGeom>
                <a:avLst/>
                <a:gdLst/>
                <a:ahLst/>
                <a:cxnLst>
                  <a:cxn ang="0">
                    <a:pos x="122" y="41"/>
                  </a:cxn>
                  <a:cxn ang="0">
                    <a:pos x="118" y="46"/>
                  </a:cxn>
                  <a:cxn ang="0">
                    <a:pos x="121" y="62"/>
                  </a:cxn>
                  <a:cxn ang="0">
                    <a:pos x="103" y="69"/>
                  </a:cxn>
                  <a:cxn ang="0">
                    <a:pos x="104" y="76"/>
                  </a:cxn>
                  <a:cxn ang="0">
                    <a:pos x="81" y="72"/>
                  </a:cxn>
                  <a:cxn ang="0">
                    <a:pos x="58" y="67"/>
                  </a:cxn>
                  <a:cxn ang="0">
                    <a:pos x="34" y="67"/>
                  </a:cxn>
                  <a:cxn ang="0">
                    <a:pos x="10" y="67"/>
                  </a:cxn>
                  <a:cxn ang="0">
                    <a:pos x="2" y="62"/>
                  </a:cxn>
                  <a:cxn ang="0">
                    <a:pos x="11" y="51"/>
                  </a:cxn>
                  <a:cxn ang="0">
                    <a:pos x="0" y="29"/>
                  </a:cxn>
                  <a:cxn ang="0">
                    <a:pos x="20" y="14"/>
                  </a:cxn>
                  <a:cxn ang="0">
                    <a:pos x="41" y="1"/>
                  </a:cxn>
                  <a:cxn ang="0">
                    <a:pos x="59" y="0"/>
                  </a:cxn>
                  <a:cxn ang="0">
                    <a:pos x="80" y="3"/>
                  </a:cxn>
                  <a:cxn ang="0">
                    <a:pos x="101" y="7"/>
                  </a:cxn>
                  <a:cxn ang="0">
                    <a:pos x="103" y="25"/>
                  </a:cxn>
                  <a:cxn ang="0">
                    <a:pos x="122" y="41"/>
                  </a:cxn>
                </a:cxnLst>
                <a:rect l="0" t="0" r="r" b="b"/>
                <a:pathLst>
                  <a:path w="122" h="76">
                    <a:moveTo>
                      <a:pt x="122" y="41"/>
                    </a:moveTo>
                    <a:lnTo>
                      <a:pt x="118" y="46"/>
                    </a:lnTo>
                    <a:lnTo>
                      <a:pt x="121" y="62"/>
                    </a:lnTo>
                    <a:lnTo>
                      <a:pt x="103" y="69"/>
                    </a:lnTo>
                    <a:lnTo>
                      <a:pt x="104" y="76"/>
                    </a:lnTo>
                    <a:lnTo>
                      <a:pt x="81" y="72"/>
                    </a:lnTo>
                    <a:lnTo>
                      <a:pt x="58" y="67"/>
                    </a:lnTo>
                    <a:lnTo>
                      <a:pt x="34" y="67"/>
                    </a:lnTo>
                    <a:lnTo>
                      <a:pt x="10" y="67"/>
                    </a:lnTo>
                    <a:lnTo>
                      <a:pt x="2" y="62"/>
                    </a:lnTo>
                    <a:lnTo>
                      <a:pt x="11" y="51"/>
                    </a:lnTo>
                    <a:lnTo>
                      <a:pt x="0" y="29"/>
                    </a:lnTo>
                    <a:lnTo>
                      <a:pt x="20" y="14"/>
                    </a:lnTo>
                    <a:lnTo>
                      <a:pt x="41" y="1"/>
                    </a:lnTo>
                    <a:lnTo>
                      <a:pt x="59" y="0"/>
                    </a:lnTo>
                    <a:lnTo>
                      <a:pt x="80" y="3"/>
                    </a:lnTo>
                    <a:lnTo>
                      <a:pt x="101" y="7"/>
                    </a:lnTo>
                    <a:lnTo>
                      <a:pt x="103" y="25"/>
                    </a:lnTo>
                    <a:lnTo>
                      <a:pt x="122" y="41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13" name="Freeform 822"/>
              <p:cNvSpPr>
                <a:spLocks/>
              </p:cNvSpPr>
              <p:nvPr/>
            </p:nvSpPr>
            <p:spPr bwMode="auto">
              <a:xfrm>
                <a:off x="3071" y="1540"/>
                <a:ext cx="122" cy="76"/>
              </a:xfrm>
              <a:custGeom>
                <a:avLst/>
                <a:gdLst/>
                <a:ahLst/>
                <a:cxnLst>
                  <a:cxn ang="0">
                    <a:pos x="122" y="41"/>
                  </a:cxn>
                  <a:cxn ang="0">
                    <a:pos x="118" y="46"/>
                  </a:cxn>
                  <a:cxn ang="0">
                    <a:pos x="121" y="62"/>
                  </a:cxn>
                  <a:cxn ang="0">
                    <a:pos x="103" y="69"/>
                  </a:cxn>
                  <a:cxn ang="0">
                    <a:pos x="104" y="76"/>
                  </a:cxn>
                  <a:cxn ang="0">
                    <a:pos x="81" y="72"/>
                  </a:cxn>
                  <a:cxn ang="0">
                    <a:pos x="58" y="67"/>
                  </a:cxn>
                  <a:cxn ang="0">
                    <a:pos x="34" y="67"/>
                  </a:cxn>
                  <a:cxn ang="0">
                    <a:pos x="10" y="67"/>
                  </a:cxn>
                  <a:cxn ang="0">
                    <a:pos x="2" y="62"/>
                  </a:cxn>
                  <a:cxn ang="0">
                    <a:pos x="11" y="51"/>
                  </a:cxn>
                  <a:cxn ang="0">
                    <a:pos x="0" y="29"/>
                  </a:cxn>
                  <a:cxn ang="0">
                    <a:pos x="20" y="14"/>
                  </a:cxn>
                  <a:cxn ang="0">
                    <a:pos x="41" y="1"/>
                  </a:cxn>
                  <a:cxn ang="0">
                    <a:pos x="59" y="0"/>
                  </a:cxn>
                  <a:cxn ang="0">
                    <a:pos x="80" y="3"/>
                  </a:cxn>
                  <a:cxn ang="0">
                    <a:pos x="101" y="7"/>
                  </a:cxn>
                  <a:cxn ang="0">
                    <a:pos x="103" y="25"/>
                  </a:cxn>
                  <a:cxn ang="0">
                    <a:pos x="122" y="41"/>
                  </a:cxn>
                </a:cxnLst>
                <a:rect l="0" t="0" r="r" b="b"/>
                <a:pathLst>
                  <a:path w="122" h="76">
                    <a:moveTo>
                      <a:pt x="122" y="41"/>
                    </a:moveTo>
                    <a:lnTo>
                      <a:pt x="118" y="46"/>
                    </a:lnTo>
                    <a:lnTo>
                      <a:pt x="121" y="62"/>
                    </a:lnTo>
                    <a:lnTo>
                      <a:pt x="103" y="69"/>
                    </a:lnTo>
                    <a:lnTo>
                      <a:pt x="104" y="76"/>
                    </a:lnTo>
                    <a:lnTo>
                      <a:pt x="81" y="72"/>
                    </a:lnTo>
                    <a:lnTo>
                      <a:pt x="58" y="67"/>
                    </a:lnTo>
                    <a:lnTo>
                      <a:pt x="34" y="67"/>
                    </a:lnTo>
                    <a:lnTo>
                      <a:pt x="10" y="67"/>
                    </a:lnTo>
                    <a:lnTo>
                      <a:pt x="2" y="62"/>
                    </a:lnTo>
                    <a:lnTo>
                      <a:pt x="11" y="51"/>
                    </a:lnTo>
                    <a:lnTo>
                      <a:pt x="0" y="29"/>
                    </a:lnTo>
                    <a:lnTo>
                      <a:pt x="20" y="14"/>
                    </a:lnTo>
                    <a:lnTo>
                      <a:pt x="41" y="1"/>
                    </a:lnTo>
                    <a:lnTo>
                      <a:pt x="59" y="0"/>
                    </a:lnTo>
                    <a:lnTo>
                      <a:pt x="80" y="3"/>
                    </a:lnTo>
                    <a:lnTo>
                      <a:pt x="101" y="7"/>
                    </a:lnTo>
                    <a:lnTo>
                      <a:pt x="103" y="25"/>
                    </a:lnTo>
                    <a:lnTo>
                      <a:pt x="122" y="41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52" name="Group 823"/>
            <p:cNvGrpSpPr>
              <a:grpSpLocks/>
            </p:cNvGrpSpPr>
            <p:nvPr/>
          </p:nvGrpSpPr>
          <p:grpSpPr bwMode="auto">
            <a:xfrm>
              <a:off x="4402837" y="2171081"/>
              <a:ext cx="55885" cy="57348"/>
              <a:chOff x="2869" y="1523"/>
              <a:chExt cx="33" cy="35"/>
            </a:xfrm>
            <a:solidFill>
              <a:srgbClr val="FFFFFF"/>
            </a:solidFill>
            <a:effectLst/>
          </p:grpSpPr>
          <p:sp>
            <p:nvSpPr>
              <p:cNvPr id="7015" name="Freeform 824"/>
              <p:cNvSpPr>
                <a:spLocks/>
              </p:cNvSpPr>
              <p:nvPr/>
            </p:nvSpPr>
            <p:spPr bwMode="auto">
              <a:xfrm>
                <a:off x="2869" y="1523"/>
                <a:ext cx="33" cy="35"/>
              </a:xfrm>
              <a:custGeom>
                <a:avLst/>
                <a:gdLst/>
                <a:ahLst/>
                <a:cxnLst>
                  <a:cxn ang="0">
                    <a:pos x="20" y="32"/>
                  </a:cxn>
                  <a:cxn ang="0">
                    <a:pos x="18" y="35"/>
                  </a:cxn>
                  <a:cxn ang="0">
                    <a:pos x="7" y="34"/>
                  </a:cxn>
                  <a:cxn ang="0">
                    <a:pos x="4" y="31"/>
                  </a:cxn>
                  <a:cxn ang="0">
                    <a:pos x="1" y="23"/>
                  </a:cxn>
                  <a:cxn ang="0">
                    <a:pos x="0" y="7"/>
                  </a:cxn>
                  <a:cxn ang="0">
                    <a:pos x="9" y="3"/>
                  </a:cxn>
                  <a:cxn ang="0">
                    <a:pos x="12" y="7"/>
                  </a:cxn>
                  <a:cxn ang="0">
                    <a:pos x="12" y="2"/>
                  </a:cxn>
                  <a:cxn ang="0">
                    <a:pos x="22" y="0"/>
                  </a:cxn>
                  <a:cxn ang="0">
                    <a:pos x="26" y="7"/>
                  </a:cxn>
                  <a:cxn ang="0">
                    <a:pos x="33" y="7"/>
                  </a:cxn>
                  <a:cxn ang="0">
                    <a:pos x="30" y="13"/>
                  </a:cxn>
                  <a:cxn ang="0">
                    <a:pos x="21" y="21"/>
                  </a:cxn>
                  <a:cxn ang="0">
                    <a:pos x="21" y="23"/>
                  </a:cxn>
                  <a:cxn ang="0">
                    <a:pos x="20" y="32"/>
                  </a:cxn>
                </a:cxnLst>
                <a:rect l="0" t="0" r="r" b="b"/>
                <a:pathLst>
                  <a:path w="33" h="35">
                    <a:moveTo>
                      <a:pt x="20" y="32"/>
                    </a:moveTo>
                    <a:lnTo>
                      <a:pt x="18" y="35"/>
                    </a:lnTo>
                    <a:lnTo>
                      <a:pt x="7" y="34"/>
                    </a:lnTo>
                    <a:lnTo>
                      <a:pt x="4" y="31"/>
                    </a:lnTo>
                    <a:lnTo>
                      <a:pt x="1" y="23"/>
                    </a:lnTo>
                    <a:lnTo>
                      <a:pt x="0" y="7"/>
                    </a:lnTo>
                    <a:lnTo>
                      <a:pt x="9" y="3"/>
                    </a:lnTo>
                    <a:lnTo>
                      <a:pt x="12" y="7"/>
                    </a:lnTo>
                    <a:lnTo>
                      <a:pt x="12" y="2"/>
                    </a:lnTo>
                    <a:lnTo>
                      <a:pt x="22" y="0"/>
                    </a:lnTo>
                    <a:lnTo>
                      <a:pt x="26" y="7"/>
                    </a:lnTo>
                    <a:lnTo>
                      <a:pt x="33" y="7"/>
                    </a:lnTo>
                    <a:lnTo>
                      <a:pt x="30" y="13"/>
                    </a:lnTo>
                    <a:lnTo>
                      <a:pt x="21" y="21"/>
                    </a:lnTo>
                    <a:lnTo>
                      <a:pt x="21" y="23"/>
                    </a:lnTo>
                    <a:lnTo>
                      <a:pt x="20" y="32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16" name="Freeform 825"/>
              <p:cNvSpPr>
                <a:spLocks/>
              </p:cNvSpPr>
              <p:nvPr/>
            </p:nvSpPr>
            <p:spPr bwMode="auto">
              <a:xfrm>
                <a:off x="2869" y="1523"/>
                <a:ext cx="33" cy="35"/>
              </a:xfrm>
              <a:custGeom>
                <a:avLst/>
                <a:gdLst/>
                <a:ahLst/>
                <a:cxnLst>
                  <a:cxn ang="0">
                    <a:pos x="20" y="32"/>
                  </a:cxn>
                  <a:cxn ang="0">
                    <a:pos x="18" y="35"/>
                  </a:cxn>
                  <a:cxn ang="0">
                    <a:pos x="7" y="34"/>
                  </a:cxn>
                  <a:cxn ang="0">
                    <a:pos x="4" y="31"/>
                  </a:cxn>
                  <a:cxn ang="0">
                    <a:pos x="1" y="23"/>
                  </a:cxn>
                  <a:cxn ang="0">
                    <a:pos x="0" y="7"/>
                  </a:cxn>
                  <a:cxn ang="0">
                    <a:pos x="9" y="3"/>
                  </a:cxn>
                  <a:cxn ang="0">
                    <a:pos x="12" y="7"/>
                  </a:cxn>
                  <a:cxn ang="0">
                    <a:pos x="12" y="2"/>
                  </a:cxn>
                  <a:cxn ang="0">
                    <a:pos x="22" y="0"/>
                  </a:cxn>
                  <a:cxn ang="0">
                    <a:pos x="26" y="7"/>
                  </a:cxn>
                  <a:cxn ang="0">
                    <a:pos x="33" y="7"/>
                  </a:cxn>
                  <a:cxn ang="0">
                    <a:pos x="30" y="13"/>
                  </a:cxn>
                  <a:cxn ang="0">
                    <a:pos x="21" y="21"/>
                  </a:cxn>
                  <a:cxn ang="0">
                    <a:pos x="21" y="23"/>
                  </a:cxn>
                  <a:cxn ang="0">
                    <a:pos x="20" y="32"/>
                  </a:cxn>
                </a:cxnLst>
                <a:rect l="0" t="0" r="r" b="b"/>
                <a:pathLst>
                  <a:path w="33" h="35">
                    <a:moveTo>
                      <a:pt x="20" y="32"/>
                    </a:moveTo>
                    <a:lnTo>
                      <a:pt x="18" y="35"/>
                    </a:lnTo>
                    <a:lnTo>
                      <a:pt x="7" y="34"/>
                    </a:lnTo>
                    <a:lnTo>
                      <a:pt x="4" y="31"/>
                    </a:lnTo>
                    <a:lnTo>
                      <a:pt x="1" y="23"/>
                    </a:lnTo>
                    <a:lnTo>
                      <a:pt x="0" y="7"/>
                    </a:lnTo>
                    <a:lnTo>
                      <a:pt x="9" y="3"/>
                    </a:lnTo>
                    <a:lnTo>
                      <a:pt x="12" y="7"/>
                    </a:lnTo>
                    <a:lnTo>
                      <a:pt x="12" y="2"/>
                    </a:lnTo>
                    <a:lnTo>
                      <a:pt x="22" y="0"/>
                    </a:lnTo>
                    <a:lnTo>
                      <a:pt x="26" y="7"/>
                    </a:lnTo>
                    <a:lnTo>
                      <a:pt x="33" y="7"/>
                    </a:lnTo>
                    <a:lnTo>
                      <a:pt x="30" y="13"/>
                    </a:lnTo>
                    <a:lnTo>
                      <a:pt x="21" y="21"/>
                    </a:lnTo>
                    <a:lnTo>
                      <a:pt x="21" y="23"/>
                    </a:lnTo>
                    <a:lnTo>
                      <a:pt x="20" y="32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55" name="Group 826"/>
            <p:cNvGrpSpPr>
              <a:grpSpLocks/>
            </p:cNvGrpSpPr>
            <p:nvPr/>
          </p:nvGrpSpPr>
          <p:grpSpPr bwMode="auto">
            <a:xfrm>
              <a:off x="4467320" y="2192928"/>
              <a:ext cx="31525" cy="31405"/>
              <a:chOff x="2907" y="1537"/>
              <a:chExt cx="19" cy="18"/>
            </a:xfrm>
            <a:solidFill>
              <a:srgbClr val="FFFFFF"/>
            </a:solidFill>
            <a:effectLst/>
          </p:grpSpPr>
          <p:sp>
            <p:nvSpPr>
              <p:cNvPr id="7018" name="Freeform 827"/>
              <p:cNvSpPr>
                <a:spLocks/>
              </p:cNvSpPr>
              <p:nvPr/>
            </p:nvSpPr>
            <p:spPr bwMode="auto">
              <a:xfrm>
                <a:off x="2907" y="1537"/>
                <a:ext cx="19" cy="18"/>
              </a:xfrm>
              <a:custGeom>
                <a:avLst/>
                <a:gdLst/>
                <a:ahLst/>
                <a:cxnLst>
                  <a:cxn ang="0">
                    <a:pos x="19" y="7"/>
                  </a:cxn>
                  <a:cxn ang="0">
                    <a:pos x="18" y="3"/>
                  </a:cxn>
                  <a:cxn ang="0">
                    <a:pos x="12" y="0"/>
                  </a:cxn>
                  <a:cxn ang="0">
                    <a:pos x="12" y="6"/>
                  </a:cxn>
                  <a:cxn ang="0">
                    <a:pos x="8" y="4"/>
                  </a:cxn>
                  <a:cxn ang="0">
                    <a:pos x="2" y="2"/>
                  </a:cxn>
                  <a:cxn ang="0">
                    <a:pos x="0" y="6"/>
                  </a:cxn>
                  <a:cxn ang="0">
                    <a:pos x="0" y="9"/>
                  </a:cxn>
                  <a:cxn ang="0">
                    <a:pos x="10" y="18"/>
                  </a:cxn>
                  <a:cxn ang="0">
                    <a:pos x="15" y="15"/>
                  </a:cxn>
                  <a:cxn ang="0">
                    <a:pos x="15" y="11"/>
                  </a:cxn>
                  <a:cxn ang="0">
                    <a:pos x="19" y="7"/>
                  </a:cxn>
                </a:cxnLst>
                <a:rect l="0" t="0" r="r" b="b"/>
                <a:pathLst>
                  <a:path w="19" h="18">
                    <a:moveTo>
                      <a:pt x="19" y="7"/>
                    </a:moveTo>
                    <a:lnTo>
                      <a:pt x="18" y="3"/>
                    </a:lnTo>
                    <a:lnTo>
                      <a:pt x="12" y="0"/>
                    </a:lnTo>
                    <a:lnTo>
                      <a:pt x="12" y="6"/>
                    </a:lnTo>
                    <a:lnTo>
                      <a:pt x="8" y="4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10" y="18"/>
                    </a:lnTo>
                    <a:lnTo>
                      <a:pt x="15" y="15"/>
                    </a:lnTo>
                    <a:lnTo>
                      <a:pt x="15" y="11"/>
                    </a:lnTo>
                    <a:lnTo>
                      <a:pt x="19" y="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19" name="Freeform 828"/>
              <p:cNvSpPr>
                <a:spLocks/>
              </p:cNvSpPr>
              <p:nvPr/>
            </p:nvSpPr>
            <p:spPr bwMode="auto">
              <a:xfrm>
                <a:off x="2907" y="1537"/>
                <a:ext cx="19" cy="18"/>
              </a:xfrm>
              <a:custGeom>
                <a:avLst/>
                <a:gdLst/>
                <a:ahLst/>
                <a:cxnLst>
                  <a:cxn ang="0">
                    <a:pos x="19" y="7"/>
                  </a:cxn>
                  <a:cxn ang="0">
                    <a:pos x="18" y="3"/>
                  </a:cxn>
                  <a:cxn ang="0">
                    <a:pos x="12" y="0"/>
                  </a:cxn>
                  <a:cxn ang="0">
                    <a:pos x="12" y="6"/>
                  </a:cxn>
                  <a:cxn ang="0">
                    <a:pos x="8" y="4"/>
                  </a:cxn>
                  <a:cxn ang="0">
                    <a:pos x="2" y="2"/>
                  </a:cxn>
                  <a:cxn ang="0">
                    <a:pos x="0" y="6"/>
                  </a:cxn>
                  <a:cxn ang="0">
                    <a:pos x="0" y="9"/>
                  </a:cxn>
                  <a:cxn ang="0">
                    <a:pos x="10" y="18"/>
                  </a:cxn>
                  <a:cxn ang="0">
                    <a:pos x="15" y="15"/>
                  </a:cxn>
                  <a:cxn ang="0">
                    <a:pos x="15" y="11"/>
                  </a:cxn>
                  <a:cxn ang="0">
                    <a:pos x="19" y="7"/>
                  </a:cxn>
                </a:cxnLst>
                <a:rect l="0" t="0" r="r" b="b"/>
                <a:pathLst>
                  <a:path w="19" h="18">
                    <a:moveTo>
                      <a:pt x="19" y="7"/>
                    </a:moveTo>
                    <a:lnTo>
                      <a:pt x="18" y="3"/>
                    </a:lnTo>
                    <a:lnTo>
                      <a:pt x="12" y="0"/>
                    </a:lnTo>
                    <a:lnTo>
                      <a:pt x="12" y="6"/>
                    </a:lnTo>
                    <a:lnTo>
                      <a:pt x="8" y="4"/>
                    </a:lnTo>
                    <a:lnTo>
                      <a:pt x="2" y="2"/>
                    </a:lnTo>
                    <a:lnTo>
                      <a:pt x="0" y="6"/>
                    </a:lnTo>
                    <a:lnTo>
                      <a:pt x="0" y="9"/>
                    </a:lnTo>
                    <a:lnTo>
                      <a:pt x="10" y="18"/>
                    </a:lnTo>
                    <a:lnTo>
                      <a:pt x="15" y="15"/>
                    </a:lnTo>
                    <a:lnTo>
                      <a:pt x="15" y="11"/>
                    </a:lnTo>
                    <a:lnTo>
                      <a:pt x="19" y="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58" name="Group 829"/>
            <p:cNvGrpSpPr>
              <a:grpSpLocks/>
            </p:cNvGrpSpPr>
            <p:nvPr/>
          </p:nvGrpSpPr>
          <p:grpSpPr bwMode="auto">
            <a:xfrm>
              <a:off x="4408569" y="2149234"/>
              <a:ext cx="42988" cy="31405"/>
              <a:chOff x="2871" y="1510"/>
              <a:chExt cx="27" cy="19"/>
            </a:xfrm>
            <a:solidFill>
              <a:srgbClr val="FFFFFF"/>
            </a:solidFill>
            <a:effectLst/>
          </p:grpSpPr>
          <p:sp>
            <p:nvSpPr>
              <p:cNvPr id="7021" name="Freeform 830"/>
              <p:cNvSpPr>
                <a:spLocks/>
              </p:cNvSpPr>
              <p:nvPr/>
            </p:nvSpPr>
            <p:spPr bwMode="auto">
              <a:xfrm>
                <a:off x="2871" y="1510"/>
                <a:ext cx="27" cy="19"/>
              </a:xfrm>
              <a:custGeom>
                <a:avLst/>
                <a:gdLst/>
                <a:ahLst/>
                <a:cxnLst>
                  <a:cxn ang="0">
                    <a:pos x="23" y="12"/>
                  </a:cxn>
                  <a:cxn ang="0">
                    <a:pos x="2" y="12"/>
                  </a:cxn>
                  <a:cxn ang="0">
                    <a:pos x="0" y="19"/>
                  </a:cxn>
                  <a:cxn ang="0">
                    <a:pos x="1" y="10"/>
                  </a:cxn>
                  <a:cxn ang="0">
                    <a:pos x="15" y="8"/>
                  </a:cxn>
                  <a:cxn ang="0">
                    <a:pos x="27" y="0"/>
                  </a:cxn>
                  <a:cxn ang="0">
                    <a:pos x="23" y="12"/>
                  </a:cxn>
                </a:cxnLst>
                <a:rect l="0" t="0" r="r" b="b"/>
                <a:pathLst>
                  <a:path w="27" h="19">
                    <a:moveTo>
                      <a:pt x="23" y="12"/>
                    </a:moveTo>
                    <a:lnTo>
                      <a:pt x="2" y="12"/>
                    </a:lnTo>
                    <a:lnTo>
                      <a:pt x="0" y="19"/>
                    </a:lnTo>
                    <a:lnTo>
                      <a:pt x="1" y="10"/>
                    </a:lnTo>
                    <a:lnTo>
                      <a:pt x="15" y="8"/>
                    </a:lnTo>
                    <a:lnTo>
                      <a:pt x="27" y="0"/>
                    </a:lnTo>
                    <a:lnTo>
                      <a:pt x="23" y="12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22" name="Freeform 831"/>
              <p:cNvSpPr>
                <a:spLocks/>
              </p:cNvSpPr>
              <p:nvPr/>
            </p:nvSpPr>
            <p:spPr bwMode="auto">
              <a:xfrm>
                <a:off x="2871" y="1510"/>
                <a:ext cx="27" cy="19"/>
              </a:xfrm>
              <a:custGeom>
                <a:avLst/>
                <a:gdLst/>
                <a:ahLst/>
                <a:cxnLst>
                  <a:cxn ang="0">
                    <a:pos x="23" y="12"/>
                  </a:cxn>
                  <a:cxn ang="0">
                    <a:pos x="2" y="12"/>
                  </a:cxn>
                  <a:cxn ang="0">
                    <a:pos x="0" y="19"/>
                  </a:cxn>
                  <a:cxn ang="0">
                    <a:pos x="1" y="10"/>
                  </a:cxn>
                  <a:cxn ang="0">
                    <a:pos x="15" y="8"/>
                  </a:cxn>
                  <a:cxn ang="0">
                    <a:pos x="27" y="0"/>
                  </a:cxn>
                  <a:cxn ang="0">
                    <a:pos x="23" y="12"/>
                  </a:cxn>
                </a:cxnLst>
                <a:rect l="0" t="0" r="r" b="b"/>
                <a:pathLst>
                  <a:path w="27" h="19">
                    <a:moveTo>
                      <a:pt x="23" y="12"/>
                    </a:moveTo>
                    <a:lnTo>
                      <a:pt x="2" y="12"/>
                    </a:lnTo>
                    <a:lnTo>
                      <a:pt x="0" y="19"/>
                    </a:lnTo>
                    <a:lnTo>
                      <a:pt x="1" y="10"/>
                    </a:lnTo>
                    <a:lnTo>
                      <a:pt x="15" y="8"/>
                    </a:lnTo>
                    <a:lnTo>
                      <a:pt x="27" y="0"/>
                    </a:lnTo>
                    <a:lnTo>
                      <a:pt x="23" y="12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61" name="Group 832"/>
            <p:cNvGrpSpPr>
              <a:grpSpLocks/>
            </p:cNvGrpSpPr>
            <p:nvPr/>
          </p:nvGrpSpPr>
          <p:grpSpPr bwMode="auto">
            <a:xfrm>
              <a:off x="4440094" y="2210678"/>
              <a:ext cx="21494" cy="13654"/>
              <a:chOff x="2891" y="1547"/>
              <a:chExt cx="13" cy="8"/>
            </a:xfrm>
            <a:solidFill>
              <a:srgbClr val="FFFFFF"/>
            </a:solidFill>
            <a:effectLst/>
          </p:grpSpPr>
          <p:sp>
            <p:nvSpPr>
              <p:cNvPr id="7024" name="Freeform 833"/>
              <p:cNvSpPr>
                <a:spLocks/>
              </p:cNvSpPr>
              <p:nvPr/>
            </p:nvSpPr>
            <p:spPr bwMode="auto">
              <a:xfrm>
                <a:off x="2891" y="1547"/>
                <a:ext cx="13" cy="8"/>
              </a:xfrm>
              <a:custGeom>
                <a:avLst/>
                <a:gdLst/>
                <a:ahLst/>
                <a:cxnLst>
                  <a:cxn ang="0">
                    <a:pos x="13" y="3"/>
                  </a:cxn>
                  <a:cxn ang="0">
                    <a:pos x="9" y="0"/>
                  </a:cxn>
                  <a:cxn ang="0">
                    <a:pos x="0" y="1"/>
                  </a:cxn>
                  <a:cxn ang="0">
                    <a:pos x="10" y="8"/>
                  </a:cxn>
                  <a:cxn ang="0">
                    <a:pos x="13" y="3"/>
                  </a:cxn>
                </a:cxnLst>
                <a:rect l="0" t="0" r="r" b="b"/>
                <a:pathLst>
                  <a:path w="13" h="8">
                    <a:moveTo>
                      <a:pt x="13" y="3"/>
                    </a:moveTo>
                    <a:lnTo>
                      <a:pt x="9" y="0"/>
                    </a:lnTo>
                    <a:lnTo>
                      <a:pt x="0" y="1"/>
                    </a:lnTo>
                    <a:lnTo>
                      <a:pt x="10" y="8"/>
                    </a:lnTo>
                    <a:lnTo>
                      <a:pt x="13" y="3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25" name="Freeform 834"/>
              <p:cNvSpPr>
                <a:spLocks/>
              </p:cNvSpPr>
              <p:nvPr/>
            </p:nvSpPr>
            <p:spPr bwMode="auto">
              <a:xfrm>
                <a:off x="2891" y="1547"/>
                <a:ext cx="13" cy="8"/>
              </a:xfrm>
              <a:custGeom>
                <a:avLst/>
                <a:gdLst/>
                <a:ahLst/>
                <a:cxnLst>
                  <a:cxn ang="0">
                    <a:pos x="13" y="3"/>
                  </a:cxn>
                  <a:cxn ang="0">
                    <a:pos x="9" y="0"/>
                  </a:cxn>
                  <a:cxn ang="0">
                    <a:pos x="0" y="1"/>
                  </a:cxn>
                  <a:cxn ang="0">
                    <a:pos x="10" y="8"/>
                  </a:cxn>
                  <a:cxn ang="0">
                    <a:pos x="13" y="3"/>
                  </a:cxn>
                </a:cxnLst>
                <a:rect l="0" t="0" r="r" b="b"/>
                <a:pathLst>
                  <a:path w="13" h="8">
                    <a:moveTo>
                      <a:pt x="13" y="3"/>
                    </a:moveTo>
                    <a:lnTo>
                      <a:pt x="9" y="0"/>
                    </a:lnTo>
                    <a:lnTo>
                      <a:pt x="0" y="1"/>
                    </a:lnTo>
                    <a:lnTo>
                      <a:pt x="10" y="8"/>
                    </a:lnTo>
                    <a:lnTo>
                      <a:pt x="13" y="3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64" name="Group 835"/>
            <p:cNvGrpSpPr>
              <a:grpSpLocks/>
            </p:cNvGrpSpPr>
            <p:nvPr/>
          </p:nvGrpSpPr>
          <p:grpSpPr bwMode="auto">
            <a:xfrm>
              <a:off x="4485948" y="2227063"/>
              <a:ext cx="5732" cy="6827"/>
              <a:chOff x="2918" y="1557"/>
              <a:chExt cx="3" cy="4"/>
            </a:xfrm>
            <a:solidFill>
              <a:srgbClr val="FFFFFF"/>
            </a:solidFill>
            <a:effectLst/>
          </p:grpSpPr>
          <p:sp>
            <p:nvSpPr>
              <p:cNvPr id="7027" name="Freeform 836"/>
              <p:cNvSpPr>
                <a:spLocks/>
              </p:cNvSpPr>
              <p:nvPr/>
            </p:nvSpPr>
            <p:spPr bwMode="auto">
              <a:xfrm>
                <a:off x="2918" y="1557"/>
                <a:ext cx="3" cy="4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1" y="0"/>
                  </a:cxn>
                  <a:cxn ang="0">
                    <a:pos x="0" y="4"/>
                  </a:cxn>
                  <a:cxn ang="0">
                    <a:pos x="3" y="1"/>
                  </a:cxn>
                </a:cxnLst>
                <a:rect l="0" t="0" r="r" b="b"/>
                <a:pathLst>
                  <a:path w="3" h="4">
                    <a:moveTo>
                      <a:pt x="3" y="1"/>
                    </a:moveTo>
                    <a:lnTo>
                      <a:pt x="1" y="0"/>
                    </a:lnTo>
                    <a:lnTo>
                      <a:pt x="0" y="4"/>
                    </a:lnTo>
                    <a:lnTo>
                      <a:pt x="3" y="1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28" name="Freeform 837"/>
              <p:cNvSpPr>
                <a:spLocks/>
              </p:cNvSpPr>
              <p:nvPr/>
            </p:nvSpPr>
            <p:spPr bwMode="auto">
              <a:xfrm>
                <a:off x="2918" y="1557"/>
                <a:ext cx="3" cy="4"/>
              </a:xfrm>
              <a:custGeom>
                <a:avLst/>
                <a:gdLst/>
                <a:ahLst/>
                <a:cxnLst>
                  <a:cxn ang="0">
                    <a:pos x="3" y="1"/>
                  </a:cxn>
                  <a:cxn ang="0">
                    <a:pos x="1" y="0"/>
                  </a:cxn>
                  <a:cxn ang="0">
                    <a:pos x="0" y="4"/>
                  </a:cxn>
                  <a:cxn ang="0">
                    <a:pos x="3" y="1"/>
                  </a:cxn>
                </a:cxnLst>
                <a:rect l="0" t="0" r="r" b="b"/>
                <a:pathLst>
                  <a:path w="3" h="4">
                    <a:moveTo>
                      <a:pt x="3" y="1"/>
                    </a:moveTo>
                    <a:lnTo>
                      <a:pt x="1" y="0"/>
                    </a:lnTo>
                    <a:lnTo>
                      <a:pt x="0" y="4"/>
                    </a:lnTo>
                    <a:lnTo>
                      <a:pt x="3" y="1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67" name="Group 838"/>
            <p:cNvGrpSpPr>
              <a:grpSpLocks/>
            </p:cNvGrpSpPr>
            <p:nvPr/>
          </p:nvGrpSpPr>
          <p:grpSpPr bwMode="auto">
            <a:xfrm>
              <a:off x="4723817" y="2100079"/>
              <a:ext cx="97440" cy="45059"/>
              <a:chOff x="3061" y="1480"/>
              <a:chExt cx="59" cy="27"/>
            </a:xfrm>
            <a:solidFill>
              <a:srgbClr val="FFFFFF"/>
            </a:solidFill>
            <a:effectLst/>
          </p:grpSpPr>
          <p:sp>
            <p:nvSpPr>
              <p:cNvPr id="7030" name="Freeform 839"/>
              <p:cNvSpPr>
                <a:spLocks/>
              </p:cNvSpPr>
              <p:nvPr/>
            </p:nvSpPr>
            <p:spPr bwMode="auto">
              <a:xfrm>
                <a:off x="3061" y="1480"/>
                <a:ext cx="59" cy="27"/>
              </a:xfrm>
              <a:custGeom>
                <a:avLst/>
                <a:gdLst/>
                <a:ahLst/>
                <a:cxnLst>
                  <a:cxn ang="0">
                    <a:pos x="59" y="17"/>
                  </a:cxn>
                  <a:cxn ang="0">
                    <a:pos x="55" y="2"/>
                  </a:cxn>
                  <a:cxn ang="0">
                    <a:pos x="22" y="0"/>
                  </a:cxn>
                  <a:cxn ang="0">
                    <a:pos x="0" y="7"/>
                  </a:cxn>
                  <a:cxn ang="0">
                    <a:pos x="1" y="12"/>
                  </a:cxn>
                  <a:cxn ang="0">
                    <a:pos x="10" y="21"/>
                  </a:cxn>
                  <a:cxn ang="0">
                    <a:pos x="14" y="21"/>
                  </a:cxn>
                  <a:cxn ang="0">
                    <a:pos x="32" y="25"/>
                  </a:cxn>
                  <a:cxn ang="0">
                    <a:pos x="52" y="27"/>
                  </a:cxn>
                  <a:cxn ang="0">
                    <a:pos x="59" y="17"/>
                  </a:cxn>
                </a:cxnLst>
                <a:rect l="0" t="0" r="r" b="b"/>
                <a:pathLst>
                  <a:path w="59" h="27">
                    <a:moveTo>
                      <a:pt x="59" y="17"/>
                    </a:moveTo>
                    <a:lnTo>
                      <a:pt x="55" y="2"/>
                    </a:lnTo>
                    <a:lnTo>
                      <a:pt x="22" y="0"/>
                    </a:lnTo>
                    <a:lnTo>
                      <a:pt x="0" y="7"/>
                    </a:lnTo>
                    <a:lnTo>
                      <a:pt x="1" y="12"/>
                    </a:lnTo>
                    <a:lnTo>
                      <a:pt x="10" y="21"/>
                    </a:lnTo>
                    <a:lnTo>
                      <a:pt x="14" y="21"/>
                    </a:lnTo>
                    <a:lnTo>
                      <a:pt x="32" y="25"/>
                    </a:lnTo>
                    <a:lnTo>
                      <a:pt x="52" y="27"/>
                    </a:lnTo>
                    <a:lnTo>
                      <a:pt x="59" y="1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31" name="Freeform 840"/>
              <p:cNvSpPr>
                <a:spLocks/>
              </p:cNvSpPr>
              <p:nvPr/>
            </p:nvSpPr>
            <p:spPr bwMode="auto">
              <a:xfrm>
                <a:off x="3061" y="1480"/>
                <a:ext cx="59" cy="27"/>
              </a:xfrm>
              <a:custGeom>
                <a:avLst/>
                <a:gdLst/>
                <a:ahLst/>
                <a:cxnLst>
                  <a:cxn ang="0">
                    <a:pos x="59" y="17"/>
                  </a:cxn>
                  <a:cxn ang="0">
                    <a:pos x="55" y="2"/>
                  </a:cxn>
                  <a:cxn ang="0">
                    <a:pos x="22" y="0"/>
                  </a:cxn>
                  <a:cxn ang="0">
                    <a:pos x="0" y="7"/>
                  </a:cxn>
                  <a:cxn ang="0">
                    <a:pos x="1" y="12"/>
                  </a:cxn>
                  <a:cxn ang="0">
                    <a:pos x="10" y="21"/>
                  </a:cxn>
                  <a:cxn ang="0">
                    <a:pos x="14" y="21"/>
                  </a:cxn>
                  <a:cxn ang="0">
                    <a:pos x="32" y="25"/>
                  </a:cxn>
                  <a:cxn ang="0">
                    <a:pos x="52" y="27"/>
                  </a:cxn>
                  <a:cxn ang="0">
                    <a:pos x="59" y="17"/>
                  </a:cxn>
                </a:cxnLst>
                <a:rect l="0" t="0" r="r" b="b"/>
                <a:pathLst>
                  <a:path w="59" h="27">
                    <a:moveTo>
                      <a:pt x="59" y="17"/>
                    </a:moveTo>
                    <a:lnTo>
                      <a:pt x="55" y="2"/>
                    </a:lnTo>
                    <a:lnTo>
                      <a:pt x="22" y="0"/>
                    </a:lnTo>
                    <a:lnTo>
                      <a:pt x="0" y="7"/>
                    </a:lnTo>
                    <a:lnTo>
                      <a:pt x="1" y="12"/>
                    </a:lnTo>
                    <a:lnTo>
                      <a:pt x="10" y="21"/>
                    </a:lnTo>
                    <a:lnTo>
                      <a:pt x="14" y="21"/>
                    </a:lnTo>
                    <a:lnTo>
                      <a:pt x="32" y="25"/>
                    </a:lnTo>
                    <a:lnTo>
                      <a:pt x="52" y="27"/>
                    </a:lnTo>
                    <a:lnTo>
                      <a:pt x="59" y="1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70" name="Group 841"/>
            <p:cNvGrpSpPr>
              <a:grpSpLocks/>
            </p:cNvGrpSpPr>
            <p:nvPr/>
          </p:nvGrpSpPr>
          <p:grpSpPr bwMode="auto">
            <a:xfrm>
              <a:off x="4680829" y="2135580"/>
              <a:ext cx="159057" cy="65540"/>
              <a:chOff x="3036" y="1501"/>
              <a:chExt cx="95" cy="40"/>
            </a:xfrm>
            <a:solidFill>
              <a:srgbClr val="FFFFFF"/>
            </a:solidFill>
            <a:effectLst/>
          </p:grpSpPr>
          <p:sp>
            <p:nvSpPr>
              <p:cNvPr id="7033" name="Freeform 842"/>
              <p:cNvSpPr>
                <a:spLocks/>
              </p:cNvSpPr>
              <p:nvPr/>
            </p:nvSpPr>
            <p:spPr bwMode="auto">
              <a:xfrm>
                <a:off x="3036" y="1501"/>
                <a:ext cx="95" cy="40"/>
              </a:xfrm>
              <a:custGeom>
                <a:avLst/>
                <a:gdLst/>
                <a:ahLst/>
                <a:cxnLst>
                  <a:cxn ang="0">
                    <a:pos x="47" y="28"/>
                  </a:cxn>
                  <a:cxn ang="0">
                    <a:pos x="25" y="31"/>
                  </a:cxn>
                  <a:cxn ang="0">
                    <a:pos x="3" y="33"/>
                  </a:cxn>
                  <a:cxn ang="0">
                    <a:pos x="0" y="34"/>
                  </a:cxn>
                  <a:cxn ang="0">
                    <a:pos x="6" y="11"/>
                  </a:cxn>
                  <a:cxn ang="0">
                    <a:pos x="18" y="11"/>
                  </a:cxn>
                  <a:cxn ang="0">
                    <a:pos x="34" y="21"/>
                  </a:cxn>
                  <a:cxn ang="0">
                    <a:pos x="41" y="16"/>
                  </a:cxn>
                  <a:cxn ang="0">
                    <a:pos x="40" y="0"/>
                  </a:cxn>
                  <a:cxn ang="0">
                    <a:pos x="57" y="3"/>
                  </a:cxn>
                  <a:cxn ang="0">
                    <a:pos x="77" y="6"/>
                  </a:cxn>
                  <a:cxn ang="0">
                    <a:pos x="86" y="18"/>
                  </a:cxn>
                  <a:cxn ang="0">
                    <a:pos x="95" y="39"/>
                  </a:cxn>
                  <a:cxn ang="0">
                    <a:pos x="76" y="40"/>
                  </a:cxn>
                  <a:cxn ang="0">
                    <a:pos x="47" y="28"/>
                  </a:cxn>
                </a:cxnLst>
                <a:rect l="0" t="0" r="r" b="b"/>
                <a:pathLst>
                  <a:path w="95" h="40">
                    <a:moveTo>
                      <a:pt x="47" y="28"/>
                    </a:moveTo>
                    <a:lnTo>
                      <a:pt x="25" y="31"/>
                    </a:lnTo>
                    <a:lnTo>
                      <a:pt x="3" y="33"/>
                    </a:lnTo>
                    <a:lnTo>
                      <a:pt x="0" y="34"/>
                    </a:lnTo>
                    <a:lnTo>
                      <a:pt x="6" y="11"/>
                    </a:lnTo>
                    <a:lnTo>
                      <a:pt x="18" y="11"/>
                    </a:lnTo>
                    <a:lnTo>
                      <a:pt x="34" y="21"/>
                    </a:lnTo>
                    <a:lnTo>
                      <a:pt x="41" y="16"/>
                    </a:lnTo>
                    <a:lnTo>
                      <a:pt x="40" y="0"/>
                    </a:lnTo>
                    <a:lnTo>
                      <a:pt x="57" y="3"/>
                    </a:lnTo>
                    <a:lnTo>
                      <a:pt x="77" y="6"/>
                    </a:lnTo>
                    <a:lnTo>
                      <a:pt x="86" y="18"/>
                    </a:lnTo>
                    <a:lnTo>
                      <a:pt x="95" y="39"/>
                    </a:lnTo>
                    <a:lnTo>
                      <a:pt x="76" y="40"/>
                    </a:lnTo>
                    <a:lnTo>
                      <a:pt x="47" y="28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34" name="Freeform 843"/>
              <p:cNvSpPr>
                <a:spLocks/>
              </p:cNvSpPr>
              <p:nvPr/>
            </p:nvSpPr>
            <p:spPr bwMode="auto">
              <a:xfrm>
                <a:off x="3036" y="1501"/>
                <a:ext cx="95" cy="40"/>
              </a:xfrm>
              <a:custGeom>
                <a:avLst/>
                <a:gdLst/>
                <a:ahLst/>
                <a:cxnLst>
                  <a:cxn ang="0">
                    <a:pos x="47" y="28"/>
                  </a:cxn>
                  <a:cxn ang="0">
                    <a:pos x="25" y="31"/>
                  </a:cxn>
                  <a:cxn ang="0">
                    <a:pos x="3" y="33"/>
                  </a:cxn>
                  <a:cxn ang="0">
                    <a:pos x="0" y="34"/>
                  </a:cxn>
                  <a:cxn ang="0">
                    <a:pos x="6" y="11"/>
                  </a:cxn>
                  <a:cxn ang="0">
                    <a:pos x="18" y="11"/>
                  </a:cxn>
                  <a:cxn ang="0">
                    <a:pos x="34" y="21"/>
                  </a:cxn>
                  <a:cxn ang="0">
                    <a:pos x="41" y="16"/>
                  </a:cxn>
                  <a:cxn ang="0">
                    <a:pos x="40" y="0"/>
                  </a:cxn>
                  <a:cxn ang="0">
                    <a:pos x="57" y="3"/>
                  </a:cxn>
                  <a:cxn ang="0">
                    <a:pos x="77" y="6"/>
                  </a:cxn>
                  <a:cxn ang="0">
                    <a:pos x="86" y="18"/>
                  </a:cxn>
                  <a:cxn ang="0">
                    <a:pos x="95" y="39"/>
                  </a:cxn>
                  <a:cxn ang="0">
                    <a:pos x="76" y="40"/>
                  </a:cxn>
                  <a:cxn ang="0">
                    <a:pos x="47" y="28"/>
                  </a:cxn>
                </a:cxnLst>
                <a:rect l="0" t="0" r="r" b="b"/>
                <a:pathLst>
                  <a:path w="95" h="40">
                    <a:moveTo>
                      <a:pt x="47" y="28"/>
                    </a:moveTo>
                    <a:lnTo>
                      <a:pt x="25" y="31"/>
                    </a:lnTo>
                    <a:lnTo>
                      <a:pt x="3" y="33"/>
                    </a:lnTo>
                    <a:lnTo>
                      <a:pt x="0" y="34"/>
                    </a:lnTo>
                    <a:lnTo>
                      <a:pt x="6" y="11"/>
                    </a:lnTo>
                    <a:lnTo>
                      <a:pt x="18" y="11"/>
                    </a:lnTo>
                    <a:lnTo>
                      <a:pt x="34" y="21"/>
                    </a:lnTo>
                    <a:lnTo>
                      <a:pt x="41" y="16"/>
                    </a:lnTo>
                    <a:lnTo>
                      <a:pt x="40" y="0"/>
                    </a:lnTo>
                    <a:lnTo>
                      <a:pt x="57" y="3"/>
                    </a:lnTo>
                    <a:lnTo>
                      <a:pt x="77" y="6"/>
                    </a:lnTo>
                    <a:lnTo>
                      <a:pt x="86" y="18"/>
                    </a:lnTo>
                    <a:lnTo>
                      <a:pt x="95" y="39"/>
                    </a:lnTo>
                    <a:lnTo>
                      <a:pt x="76" y="40"/>
                    </a:lnTo>
                    <a:lnTo>
                      <a:pt x="47" y="28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73" name="Group 844"/>
            <p:cNvGrpSpPr>
              <a:grpSpLocks/>
            </p:cNvGrpSpPr>
            <p:nvPr/>
          </p:nvGrpSpPr>
          <p:grpSpPr bwMode="auto">
            <a:xfrm>
              <a:off x="4680829" y="2180639"/>
              <a:ext cx="127532" cy="64175"/>
              <a:chOff x="3036" y="1529"/>
              <a:chExt cx="76" cy="39"/>
            </a:xfrm>
            <a:solidFill>
              <a:srgbClr val="FFFFFF"/>
            </a:solidFill>
            <a:effectLst/>
          </p:grpSpPr>
          <p:sp>
            <p:nvSpPr>
              <p:cNvPr id="7036" name="Freeform 845"/>
              <p:cNvSpPr>
                <a:spLocks/>
              </p:cNvSpPr>
              <p:nvPr/>
            </p:nvSpPr>
            <p:spPr bwMode="auto">
              <a:xfrm>
                <a:off x="3036" y="1529"/>
                <a:ext cx="76" cy="39"/>
              </a:xfrm>
              <a:custGeom>
                <a:avLst/>
                <a:gdLst/>
                <a:ahLst/>
                <a:cxnLst>
                  <a:cxn ang="0">
                    <a:pos x="3" y="28"/>
                  </a:cxn>
                  <a:cxn ang="0">
                    <a:pos x="0" y="6"/>
                  </a:cxn>
                  <a:cxn ang="0">
                    <a:pos x="3" y="5"/>
                  </a:cxn>
                  <a:cxn ang="0">
                    <a:pos x="25" y="3"/>
                  </a:cxn>
                  <a:cxn ang="0">
                    <a:pos x="47" y="0"/>
                  </a:cxn>
                  <a:cxn ang="0">
                    <a:pos x="76" y="12"/>
                  </a:cxn>
                  <a:cxn ang="0">
                    <a:pos x="55" y="25"/>
                  </a:cxn>
                  <a:cxn ang="0">
                    <a:pos x="35" y="39"/>
                  </a:cxn>
                  <a:cxn ang="0">
                    <a:pos x="23" y="38"/>
                  </a:cxn>
                  <a:cxn ang="0">
                    <a:pos x="23" y="31"/>
                  </a:cxn>
                  <a:cxn ang="0">
                    <a:pos x="11" y="29"/>
                  </a:cxn>
                  <a:cxn ang="0">
                    <a:pos x="3" y="28"/>
                  </a:cxn>
                </a:cxnLst>
                <a:rect l="0" t="0" r="r" b="b"/>
                <a:pathLst>
                  <a:path w="76" h="39">
                    <a:moveTo>
                      <a:pt x="3" y="28"/>
                    </a:moveTo>
                    <a:lnTo>
                      <a:pt x="0" y="6"/>
                    </a:lnTo>
                    <a:lnTo>
                      <a:pt x="3" y="5"/>
                    </a:lnTo>
                    <a:lnTo>
                      <a:pt x="25" y="3"/>
                    </a:lnTo>
                    <a:lnTo>
                      <a:pt x="47" y="0"/>
                    </a:lnTo>
                    <a:lnTo>
                      <a:pt x="76" y="12"/>
                    </a:lnTo>
                    <a:lnTo>
                      <a:pt x="55" y="25"/>
                    </a:lnTo>
                    <a:lnTo>
                      <a:pt x="35" y="39"/>
                    </a:lnTo>
                    <a:lnTo>
                      <a:pt x="23" y="38"/>
                    </a:lnTo>
                    <a:lnTo>
                      <a:pt x="23" y="31"/>
                    </a:lnTo>
                    <a:lnTo>
                      <a:pt x="11" y="29"/>
                    </a:lnTo>
                    <a:lnTo>
                      <a:pt x="3" y="28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37" name="Freeform 846"/>
              <p:cNvSpPr>
                <a:spLocks/>
              </p:cNvSpPr>
              <p:nvPr/>
            </p:nvSpPr>
            <p:spPr bwMode="auto">
              <a:xfrm>
                <a:off x="3036" y="1529"/>
                <a:ext cx="76" cy="39"/>
              </a:xfrm>
              <a:custGeom>
                <a:avLst/>
                <a:gdLst/>
                <a:ahLst/>
                <a:cxnLst>
                  <a:cxn ang="0">
                    <a:pos x="3" y="28"/>
                  </a:cxn>
                  <a:cxn ang="0">
                    <a:pos x="0" y="6"/>
                  </a:cxn>
                  <a:cxn ang="0">
                    <a:pos x="3" y="5"/>
                  </a:cxn>
                  <a:cxn ang="0">
                    <a:pos x="25" y="3"/>
                  </a:cxn>
                  <a:cxn ang="0">
                    <a:pos x="47" y="0"/>
                  </a:cxn>
                  <a:cxn ang="0">
                    <a:pos x="76" y="12"/>
                  </a:cxn>
                  <a:cxn ang="0">
                    <a:pos x="55" y="25"/>
                  </a:cxn>
                  <a:cxn ang="0">
                    <a:pos x="35" y="39"/>
                  </a:cxn>
                  <a:cxn ang="0">
                    <a:pos x="23" y="38"/>
                  </a:cxn>
                  <a:cxn ang="0">
                    <a:pos x="23" y="31"/>
                  </a:cxn>
                  <a:cxn ang="0">
                    <a:pos x="11" y="29"/>
                  </a:cxn>
                  <a:cxn ang="0">
                    <a:pos x="3" y="28"/>
                  </a:cxn>
                </a:cxnLst>
                <a:rect l="0" t="0" r="r" b="b"/>
                <a:pathLst>
                  <a:path w="76" h="39">
                    <a:moveTo>
                      <a:pt x="3" y="28"/>
                    </a:moveTo>
                    <a:lnTo>
                      <a:pt x="0" y="6"/>
                    </a:lnTo>
                    <a:lnTo>
                      <a:pt x="3" y="5"/>
                    </a:lnTo>
                    <a:lnTo>
                      <a:pt x="25" y="3"/>
                    </a:lnTo>
                    <a:lnTo>
                      <a:pt x="47" y="0"/>
                    </a:lnTo>
                    <a:lnTo>
                      <a:pt x="76" y="12"/>
                    </a:lnTo>
                    <a:lnTo>
                      <a:pt x="55" y="25"/>
                    </a:lnTo>
                    <a:lnTo>
                      <a:pt x="35" y="39"/>
                    </a:lnTo>
                    <a:lnTo>
                      <a:pt x="23" y="38"/>
                    </a:lnTo>
                    <a:lnTo>
                      <a:pt x="23" y="31"/>
                    </a:lnTo>
                    <a:lnTo>
                      <a:pt x="11" y="29"/>
                    </a:lnTo>
                    <a:lnTo>
                      <a:pt x="3" y="28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76" name="Group 847"/>
            <p:cNvGrpSpPr>
              <a:grpSpLocks/>
            </p:cNvGrpSpPr>
            <p:nvPr/>
          </p:nvGrpSpPr>
          <p:grpSpPr bwMode="auto">
            <a:xfrm>
              <a:off x="4299665" y="2270757"/>
              <a:ext cx="85977" cy="76464"/>
              <a:chOff x="2806" y="1583"/>
              <a:chExt cx="52" cy="46"/>
            </a:xfrm>
            <a:solidFill>
              <a:srgbClr val="FFFFFF"/>
            </a:solidFill>
            <a:effectLst/>
          </p:grpSpPr>
          <p:sp>
            <p:nvSpPr>
              <p:cNvPr id="7039" name="Freeform 848"/>
              <p:cNvSpPr>
                <a:spLocks/>
              </p:cNvSpPr>
              <p:nvPr/>
            </p:nvSpPr>
            <p:spPr bwMode="auto">
              <a:xfrm>
                <a:off x="2806" y="1583"/>
                <a:ext cx="52" cy="46"/>
              </a:xfrm>
              <a:custGeom>
                <a:avLst/>
                <a:gdLst/>
                <a:ahLst/>
                <a:cxnLst>
                  <a:cxn ang="0">
                    <a:pos x="40" y="25"/>
                  </a:cxn>
                  <a:cxn ang="0">
                    <a:pos x="51" y="20"/>
                  </a:cxn>
                  <a:cxn ang="0">
                    <a:pos x="46" y="12"/>
                  </a:cxn>
                  <a:cxn ang="0">
                    <a:pos x="52" y="2"/>
                  </a:cxn>
                  <a:cxn ang="0">
                    <a:pos x="34" y="0"/>
                  </a:cxn>
                  <a:cxn ang="0">
                    <a:pos x="17" y="11"/>
                  </a:cxn>
                  <a:cxn ang="0">
                    <a:pos x="4" y="27"/>
                  </a:cxn>
                  <a:cxn ang="0">
                    <a:pos x="0" y="34"/>
                  </a:cxn>
                  <a:cxn ang="0">
                    <a:pos x="12" y="34"/>
                  </a:cxn>
                  <a:cxn ang="0">
                    <a:pos x="30" y="35"/>
                  </a:cxn>
                  <a:cxn ang="0">
                    <a:pos x="32" y="42"/>
                  </a:cxn>
                  <a:cxn ang="0">
                    <a:pos x="38" y="46"/>
                  </a:cxn>
                  <a:cxn ang="0">
                    <a:pos x="40" y="25"/>
                  </a:cxn>
                </a:cxnLst>
                <a:rect l="0" t="0" r="r" b="b"/>
                <a:pathLst>
                  <a:path w="52" h="46">
                    <a:moveTo>
                      <a:pt x="40" y="25"/>
                    </a:moveTo>
                    <a:lnTo>
                      <a:pt x="51" y="20"/>
                    </a:lnTo>
                    <a:lnTo>
                      <a:pt x="46" y="12"/>
                    </a:lnTo>
                    <a:lnTo>
                      <a:pt x="52" y="2"/>
                    </a:lnTo>
                    <a:lnTo>
                      <a:pt x="34" y="0"/>
                    </a:lnTo>
                    <a:lnTo>
                      <a:pt x="17" y="11"/>
                    </a:lnTo>
                    <a:lnTo>
                      <a:pt x="4" y="27"/>
                    </a:lnTo>
                    <a:lnTo>
                      <a:pt x="0" y="34"/>
                    </a:lnTo>
                    <a:lnTo>
                      <a:pt x="12" y="34"/>
                    </a:lnTo>
                    <a:lnTo>
                      <a:pt x="30" y="35"/>
                    </a:lnTo>
                    <a:lnTo>
                      <a:pt x="32" y="42"/>
                    </a:lnTo>
                    <a:lnTo>
                      <a:pt x="38" y="46"/>
                    </a:lnTo>
                    <a:lnTo>
                      <a:pt x="40" y="25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40" name="Freeform 849"/>
              <p:cNvSpPr>
                <a:spLocks/>
              </p:cNvSpPr>
              <p:nvPr/>
            </p:nvSpPr>
            <p:spPr bwMode="auto">
              <a:xfrm>
                <a:off x="2806" y="1583"/>
                <a:ext cx="52" cy="46"/>
              </a:xfrm>
              <a:custGeom>
                <a:avLst/>
                <a:gdLst/>
                <a:ahLst/>
                <a:cxnLst>
                  <a:cxn ang="0">
                    <a:pos x="40" y="25"/>
                  </a:cxn>
                  <a:cxn ang="0">
                    <a:pos x="51" y="20"/>
                  </a:cxn>
                  <a:cxn ang="0">
                    <a:pos x="46" y="12"/>
                  </a:cxn>
                  <a:cxn ang="0">
                    <a:pos x="52" y="2"/>
                  </a:cxn>
                  <a:cxn ang="0">
                    <a:pos x="34" y="0"/>
                  </a:cxn>
                  <a:cxn ang="0">
                    <a:pos x="17" y="11"/>
                  </a:cxn>
                  <a:cxn ang="0">
                    <a:pos x="4" y="27"/>
                  </a:cxn>
                  <a:cxn ang="0">
                    <a:pos x="0" y="34"/>
                  </a:cxn>
                  <a:cxn ang="0">
                    <a:pos x="12" y="34"/>
                  </a:cxn>
                  <a:cxn ang="0">
                    <a:pos x="30" y="35"/>
                  </a:cxn>
                  <a:cxn ang="0">
                    <a:pos x="32" y="42"/>
                  </a:cxn>
                  <a:cxn ang="0">
                    <a:pos x="38" y="46"/>
                  </a:cxn>
                  <a:cxn ang="0">
                    <a:pos x="40" y="25"/>
                  </a:cxn>
                </a:cxnLst>
                <a:rect l="0" t="0" r="r" b="b"/>
                <a:pathLst>
                  <a:path w="52" h="46">
                    <a:moveTo>
                      <a:pt x="40" y="25"/>
                    </a:moveTo>
                    <a:lnTo>
                      <a:pt x="51" y="20"/>
                    </a:lnTo>
                    <a:lnTo>
                      <a:pt x="46" y="12"/>
                    </a:lnTo>
                    <a:lnTo>
                      <a:pt x="52" y="2"/>
                    </a:lnTo>
                    <a:lnTo>
                      <a:pt x="34" y="0"/>
                    </a:lnTo>
                    <a:lnTo>
                      <a:pt x="17" y="11"/>
                    </a:lnTo>
                    <a:lnTo>
                      <a:pt x="4" y="27"/>
                    </a:lnTo>
                    <a:lnTo>
                      <a:pt x="0" y="34"/>
                    </a:lnTo>
                    <a:lnTo>
                      <a:pt x="12" y="34"/>
                    </a:lnTo>
                    <a:lnTo>
                      <a:pt x="30" y="35"/>
                    </a:lnTo>
                    <a:lnTo>
                      <a:pt x="32" y="42"/>
                    </a:lnTo>
                    <a:lnTo>
                      <a:pt x="38" y="46"/>
                    </a:lnTo>
                    <a:lnTo>
                      <a:pt x="40" y="25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79" name="Group 850"/>
            <p:cNvGrpSpPr>
              <a:grpSpLocks/>
            </p:cNvGrpSpPr>
            <p:nvPr/>
          </p:nvGrpSpPr>
          <p:grpSpPr bwMode="auto">
            <a:xfrm>
              <a:off x="4540400" y="2233891"/>
              <a:ext cx="229272" cy="157024"/>
              <a:chOff x="2951" y="1561"/>
              <a:chExt cx="138" cy="95"/>
            </a:xfrm>
            <a:solidFill>
              <a:srgbClr val="FFFFFF"/>
            </a:solidFill>
            <a:effectLst/>
          </p:grpSpPr>
          <p:sp>
            <p:nvSpPr>
              <p:cNvPr id="7042" name="Freeform 851"/>
              <p:cNvSpPr>
                <a:spLocks/>
              </p:cNvSpPr>
              <p:nvPr/>
            </p:nvSpPr>
            <p:spPr bwMode="auto">
              <a:xfrm>
                <a:off x="2951" y="1561"/>
                <a:ext cx="138" cy="95"/>
              </a:xfrm>
              <a:custGeom>
                <a:avLst/>
                <a:gdLst/>
                <a:ahLst/>
                <a:cxnLst>
                  <a:cxn ang="0">
                    <a:pos x="56" y="4"/>
                  </a:cxn>
                  <a:cxn ang="0">
                    <a:pos x="54" y="0"/>
                  </a:cxn>
                  <a:cxn ang="0">
                    <a:pos x="36" y="0"/>
                  </a:cxn>
                  <a:cxn ang="0">
                    <a:pos x="19" y="7"/>
                  </a:cxn>
                  <a:cxn ang="0">
                    <a:pos x="0" y="11"/>
                  </a:cxn>
                  <a:cxn ang="0">
                    <a:pos x="6" y="15"/>
                  </a:cxn>
                  <a:cxn ang="0">
                    <a:pos x="1" y="16"/>
                  </a:cxn>
                  <a:cxn ang="0">
                    <a:pos x="3" y="33"/>
                  </a:cxn>
                  <a:cxn ang="0">
                    <a:pos x="10" y="50"/>
                  </a:cxn>
                  <a:cxn ang="0">
                    <a:pos x="13" y="66"/>
                  </a:cxn>
                  <a:cxn ang="0">
                    <a:pos x="15" y="64"/>
                  </a:cxn>
                  <a:cxn ang="0">
                    <a:pos x="33" y="71"/>
                  </a:cxn>
                  <a:cxn ang="0">
                    <a:pos x="36" y="76"/>
                  </a:cxn>
                  <a:cxn ang="0">
                    <a:pos x="43" y="75"/>
                  </a:cxn>
                  <a:cxn ang="0">
                    <a:pos x="53" y="75"/>
                  </a:cxn>
                  <a:cxn ang="0">
                    <a:pos x="71" y="87"/>
                  </a:cxn>
                  <a:cxn ang="0">
                    <a:pos x="86" y="88"/>
                  </a:cxn>
                  <a:cxn ang="0">
                    <a:pos x="88" y="92"/>
                  </a:cxn>
                  <a:cxn ang="0">
                    <a:pos x="100" y="91"/>
                  </a:cxn>
                  <a:cxn ang="0">
                    <a:pos x="121" y="95"/>
                  </a:cxn>
                  <a:cxn ang="0">
                    <a:pos x="124" y="91"/>
                  </a:cxn>
                  <a:cxn ang="0">
                    <a:pos x="136" y="73"/>
                  </a:cxn>
                  <a:cxn ang="0">
                    <a:pos x="138" y="64"/>
                  </a:cxn>
                  <a:cxn ang="0">
                    <a:pos x="130" y="46"/>
                  </a:cxn>
                  <a:cxn ang="0">
                    <a:pos x="123" y="40"/>
                  </a:cxn>
                  <a:cxn ang="0">
                    <a:pos x="131" y="29"/>
                  </a:cxn>
                  <a:cxn ang="0">
                    <a:pos x="120" y="8"/>
                  </a:cxn>
                  <a:cxn ang="0">
                    <a:pos x="96" y="5"/>
                  </a:cxn>
                  <a:cxn ang="0">
                    <a:pos x="71" y="4"/>
                  </a:cxn>
                  <a:cxn ang="0">
                    <a:pos x="56" y="4"/>
                  </a:cxn>
                </a:cxnLst>
                <a:rect l="0" t="0" r="r" b="b"/>
                <a:pathLst>
                  <a:path w="138" h="95">
                    <a:moveTo>
                      <a:pt x="56" y="4"/>
                    </a:moveTo>
                    <a:lnTo>
                      <a:pt x="54" y="0"/>
                    </a:lnTo>
                    <a:lnTo>
                      <a:pt x="36" y="0"/>
                    </a:lnTo>
                    <a:lnTo>
                      <a:pt x="19" y="7"/>
                    </a:lnTo>
                    <a:lnTo>
                      <a:pt x="0" y="11"/>
                    </a:lnTo>
                    <a:lnTo>
                      <a:pt x="6" y="15"/>
                    </a:lnTo>
                    <a:lnTo>
                      <a:pt x="1" y="16"/>
                    </a:lnTo>
                    <a:lnTo>
                      <a:pt x="3" y="33"/>
                    </a:lnTo>
                    <a:lnTo>
                      <a:pt x="10" y="50"/>
                    </a:lnTo>
                    <a:lnTo>
                      <a:pt x="13" y="66"/>
                    </a:lnTo>
                    <a:lnTo>
                      <a:pt x="15" y="64"/>
                    </a:lnTo>
                    <a:lnTo>
                      <a:pt x="33" y="71"/>
                    </a:lnTo>
                    <a:lnTo>
                      <a:pt x="36" y="76"/>
                    </a:lnTo>
                    <a:lnTo>
                      <a:pt x="43" y="75"/>
                    </a:lnTo>
                    <a:lnTo>
                      <a:pt x="53" y="75"/>
                    </a:lnTo>
                    <a:lnTo>
                      <a:pt x="71" y="87"/>
                    </a:lnTo>
                    <a:lnTo>
                      <a:pt x="86" y="88"/>
                    </a:lnTo>
                    <a:lnTo>
                      <a:pt x="88" y="92"/>
                    </a:lnTo>
                    <a:lnTo>
                      <a:pt x="100" y="91"/>
                    </a:lnTo>
                    <a:lnTo>
                      <a:pt x="121" y="95"/>
                    </a:lnTo>
                    <a:lnTo>
                      <a:pt x="124" y="91"/>
                    </a:lnTo>
                    <a:lnTo>
                      <a:pt x="136" y="73"/>
                    </a:lnTo>
                    <a:lnTo>
                      <a:pt x="138" y="64"/>
                    </a:lnTo>
                    <a:lnTo>
                      <a:pt x="130" y="46"/>
                    </a:lnTo>
                    <a:lnTo>
                      <a:pt x="123" y="40"/>
                    </a:lnTo>
                    <a:lnTo>
                      <a:pt x="131" y="29"/>
                    </a:lnTo>
                    <a:lnTo>
                      <a:pt x="120" y="8"/>
                    </a:lnTo>
                    <a:lnTo>
                      <a:pt x="96" y="5"/>
                    </a:lnTo>
                    <a:lnTo>
                      <a:pt x="71" y="4"/>
                    </a:lnTo>
                    <a:lnTo>
                      <a:pt x="56" y="4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43" name="Freeform 852"/>
              <p:cNvSpPr>
                <a:spLocks/>
              </p:cNvSpPr>
              <p:nvPr/>
            </p:nvSpPr>
            <p:spPr bwMode="auto">
              <a:xfrm>
                <a:off x="2951" y="1561"/>
                <a:ext cx="138" cy="95"/>
              </a:xfrm>
              <a:custGeom>
                <a:avLst/>
                <a:gdLst/>
                <a:ahLst/>
                <a:cxnLst>
                  <a:cxn ang="0">
                    <a:pos x="56" y="4"/>
                  </a:cxn>
                  <a:cxn ang="0">
                    <a:pos x="54" y="0"/>
                  </a:cxn>
                  <a:cxn ang="0">
                    <a:pos x="36" y="0"/>
                  </a:cxn>
                  <a:cxn ang="0">
                    <a:pos x="19" y="7"/>
                  </a:cxn>
                  <a:cxn ang="0">
                    <a:pos x="0" y="11"/>
                  </a:cxn>
                  <a:cxn ang="0">
                    <a:pos x="6" y="15"/>
                  </a:cxn>
                  <a:cxn ang="0">
                    <a:pos x="1" y="16"/>
                  </a:cxn>
                  <a:cxn ang="0">
                    <a:pos x="3" y="33"/>
                  </a:cxn>
                  <a:cxn ang="0">
                    <a:pos x="10" y="50"/>
                  </a:cxn>
                  <a:cxn ang="0">
                    <a:pos x="13" y="66"/>
                  </a:cxn>
                  <a:cxn ang="0">
                    <a:pos x="15" y="64"/>
                  </a:cxn>
                  <a:cxn ang="0">
                    <a:pos x="33" y="71"/>
                  </a:cxn>
                  <a:cxn ang="0">
                    <a:pos x="36" y="76"/>
                  </a:cxn>
                  <a:cxn ang="0">
                    <a:pos x="43" y="75"/>
                  </a:cxn>
                  <a:cxn ang="0">
                    <a:pos x="53" y="75"/>
                  </a:cxn>
                  <a:cxn ang="0">
                    <a:pos x="71" y="87"/>
                  </a:cxn>
                  <a:cxn ang="0">
                    <a:pos x="86" y="88"/>
                  </a:cxn>
                  <a:cxn ang="0">
                    <a:pos x="88" y="92"/>
                  </a:cxn>
                  <a:cxn ang="0">
                    <a:pos x="100" y="91"/>
                  </a:cxn>
                  <a:cxn ang="0">
                    <a:pos x="121" y="95"/>
                  </a:cxn>
                  <a:cxn ang="0">
                    <a:pos x="124" y="91"/>
                  </a:cxn>
                  <a:cxn ang="0">
                    <a:pos x="136" y="73"/>
                  </a:cxn>
                  <a:cxn ang="0">
                    <a:pos x="138" y="64"/>
                  </a:cxn>
                  <a:cxn ang="0">
                    <a:pos x="130" y="46"/>
                  </a:cxn>
                  <a:cxn ang="0">
                    <a:pos x="123" y="40"/>
                  </a:cxn>
                  <a:cxn ang="0">
                    <a:pos x="131" y="29"/>
                  </a:cxn>
                  <a:cxn ang="0">
                    <a:pos x="120" y="8"/>
                  </a:cxn>
                  <a:cxn ang="0">
                    <a:pos x="96" y="5"/>
                  </a:cxn>
                  <a:cxn ang="0">
                    <a:pos x="71" y="4"/>
                  </a:cxn>
                  <a:cxn ang="0">
                    <a:pos x="56" y="4"/>
                  </a:cxn>
                </a:cxnLst>
                <a:rect l="0" t="0" r="r" b="b"/>
                <a:pathLst>
                  <a:path w="138" h="95">
                    <a:moveTo>
                      <a:pt x="56" y="4"/>
                    </a:moveTo>
                    <a:lnTo>
                      <a:pt x="54" y="0"/>
                    </a:lnTo>
                    <a:lnTo>
                      <a:pt x="36" y="0"/>
                    </a:lnTo>
                    <a:lnTo>
                      <a:pt x="19" y="7"/>
                    </a:lnTo>
                    <a:lnTo>
                      <a:pt x="0" y="11"/>
                    </a:lnTo>
                    <a:lnTo>
                      <a:pt x="6" y="15"/>
                    </a:lnTo>
                    <a:lnTo>
                      <a:pt x="1" y="16"/>
                    </a:lnTo>
                    <a:lnTo>
                      <a:pt x="3" y="33"/>
                    </a:lnTo>
                    <a:lnTo>
                      <a:pt x="10" y="50"/>
                    </a:lnTo>
                    <a:lnTo>
                      <a:pt x="13" y="66"/>
                    </a:lnTo>
                    <a:lnTo>
                      <a:pt x="15" y="64"/>
                    </a:lnTo>
                    <a:lnTo>
                      <a:pt x="33" y="71"/>
                    </a:lnTo>
                    <a:lnTo>
                      <a:pt x="36" y="76"/>
                    </a:lnTo>
                    <a:lnTo>
                      <a:pt x="43" y="75"/>
                    </a:lnTo>
                    <a:lnTo>
                      <a:pt x="53" y="75"/>
                    </a:lnTo>
                    <a:lnTo>
                      <a:pt x="71" y="87"/>
                    </a:lnTo>
                    <a:lnTo>
                      <a:pt x="86" y="88"/>
                    </a:lnTo>
                    <a:lnTo>
                      <a:pt x="88" y="92"/>
                    </a:lnTo>
                    <a:lnTo>
                      <a:pt x="100" y="91"/>
                    </a:lnTo>
                    <a:lnTo>
                      <a:pt x="121" y="95"/>
                    </a:lnTo>
                    <a:lnTo>
                      <a:pt x="124" y="91"/>
                    </a:lnTo>
                    <a:lnTo>
                      <a:pt x="136" y="73"/>
                    </a:lnTo>
                    <a:lnTo>
                      <a:pt x="138" y="64"/>
                    </a:lnTo>
                    <a:lnTo>
                      <a:pt x="130" y="46"/>
                    </a:lnTo>
                    <a:lnTo>
                      <a:pt x="123" y="40"/>
                    </a:lnTo>
                    <a:lnTo>
                      <a:pt x="131" y="29"/>
                    </a:lnTo>
                    <a:lnTo>
                      <a:pt x="120" y="8"/>
                    </a:lnTo>
                    <a:lnTo>
                      <a:pt x="96" y="5"/>
                    </a:lnTo>
                    <a:lnTo>
                      <a:pt x="71" y="4"/>
                    </a:lnTo>
                    <a:lnTo>
                      <a:pt x="56" y="4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82" name="Group 853"/>
            <p:cNvGrpSpPr>
              <a:grpSpLocks/>
            </p:cNvGrpSpPr>
            <p:nvPr/>
          </p:nvGrpSpPr>
          <p:grpSpPr bwMode="auto">
            <a:xfrm>
              <a:off x="4699457" y="2416858"/>
              <a:ext cx="222107" cy="131081"/>
              <a:chOff x="3047" y="1671"/>
              <a:chExt cx="134" cy="80"/>
            </a:xfrm>
            <a:solidFill>
              <a:srgbClr val="FFFFFF"/>
            </a:solidFill>
            <a:effectLst/>
          </p:grpSpPr>
          <p:sp>
            <p:nvSpPr>
              <p:cNvPr id="7045" name="Freeform 854"/>
              <p:cNvSpPr>
                <a:spLocks/>
              </p:cNvSpPr>
              <p:nvPr/>
            </p:nvSpPr>
            <p:spPr bwMode="auto">
              <a:xfrm>
                <a:off x="3047" y="1671"/>
                <a:ext cx="134" cy="80"/>
              </a:xfrm>
              <a:custGeom>
                <a:avLst/>
                <a:gdLst/>
                <a:ahLst/>
                <a:cxnLst>
                  <a:cxn ang="0">
                    <a:pos x="123" y="66"/>
                  </a:cxn>
                  <a:cxn ang="0">
                    <a:pos x="122" y="79"/>
                  </a:cxn>
                  <a:cxn ang="0">
                    <a:pos x="94" y="73"/>
                  </a:cxn>
                  <a:cxn ang="0">
                    <a:pos x="72" y="80"/>
                  </a:cxn>
                  <a:cxn ang="0">
                    <a:pos x="57" y="78"/>
                  </a:cxn>
                  <a:cxn ang="0">
                    <a:pos x="41" y="75"/>
                  </a:cxn>
                  <a:cxn ang="0">
                    <a:pos x="37" y="70"/>
                  </a:cxn>
                  <a:cxn ang="0">
                    <a:pos x="35" y="65"/>
                  </a:cxn>
                  <a:cxn ang="0">
                    <a:pos x="31" y="64"/>
                  </a:cxn>
                  <a:cxn ang="0">
                    <a:pos x="26" y="62"/>
                  </a:cxn>
                  <a:cxn ang="0">
                    <a:pos x="20" y="59"/>
                  </a:cxn>
                  <a:cxn ang="0">
                    <a:pos x="0" y="37"/>
                  </a:cxn>
                  <a:cxn ang="0">
                    <a:pos x="8" y="34"/>
                  </a:cxn>
                  <a:cxn ang="0">
                    <a:pos x="19" y="19"/>
                  </a:cxn>
                  <a:cxn ang="0">
                    <a:pos x="33" y="5"/>
                  </a:cxn>
                  <a:cxn ang="0">
                    <a:pos x="60" y="8"/>
                  </a:cxn>
                  <a:cxn ang="0">
                    <a:pos x="83" y="0"/>
                  </a:cxn>
                  <a:cxn ang="0">
                    <a:pos x="85" y="0"/>
                  </a:cxn>
                  <a:cxn ang="0">
                    <a:pos x="94" y="11"/>
                  </a:cxn>
                  <a:cxn ang="0">
                    <a:pos x="105" y="21"/>
                  </a:cxn>
                  <a:cxn ang="0">
                    <a:pos x="110" y="35"/>
                  </a:cxn>
                  <a:cxn ang="0">
                    <a:pos x="114" y="50"/>
                  </a:cxn>
                  <a:cxn ang="0">
                    <a:pos x="125" y="50"/>
                  </a:cxn>
                  <a:cxn ang="0">
                    <a:pos x="133" y="54"/>
                  </a:cxn>
                  <a:cxn ang="0">
                    <a:pos x="134" y="57"/>
                  </a:cxn>
                  <a:cxn ang="0">
                    <a:pos x="127" y="61"/>
                  </a:cxn>
                  <a:cxn ang="0">
                    <a:pos x="125" y="59"/>
                  </a:cxn>
                  <a:cxn ang="0">
                    <a:pos x="123" y="66"/>
                  </a:cxn>
                </a:cxnLst>
                <a:rect l="0" t="0" r="r" b="b"/>
                <a:pathLst>
                  <a:path w="134" h="80">
                    <a:moveTo>
                      <a:pt x="123" y="66"/>
                    </a:moveTo>
                    <a:lnTo>
                      <a:pt x="122" y="79"/>
                    </a:lnTo>
                    <a:lnTo>
                      <a:pt x="94" y="73"/>
                    </a:lnTo>
                    <a:lnTo>
                      <a:pt x="72" y="80"/>
                    </a:lnTo>
                    <a:lnTo>
                      <a:pt x="57" y="78"/>
                    </a:lnTo>
                    <a:lnTo>
                      <a:pt x="41" y="75"/>
                    </a:lnTo>
                    <a:lnTo>
                      <a:pt x="37" y="70"/>
                    </a:lnTo>
                    <a:lnTo>
                      <a:pt x="35" y="65"/>
                    </a:lnTo>
                    <a:lnTo>
                      <a:pt x="31" y="64"/>
                    </a:lnTo>
                    <a:lnTo>
                      <a:pt x="26" y="62"/>
                    </a:lnTo>
                    <a:lnTo>
                      <a:pt x="20" y="59"/>
                    </a:lnTo>
                    <a:lnTo>
                      <a:pt x="0" y="37"/>
                    </a:lnTo>
                    <a:lnTo>
                      <a:pt x="8" y="34"/>
                    </a:lnTo>
                    <a:lnTo>
                      <a:pt x="19" y="19"/>
                    </a:lnTo>
                    <a:lnTo>
                      <a:pt x="33" y="5"/>
                    </a:lnTo>
                    <a:lnTo>
                      <a:pt x="60" y="8"/>
                    </a:lnTo>
                    <a:lnTo>
                      <a:pt x="83" y="0"/>
                    </a:lnTo>
                    <a:lnTo>
                      <a:pt x="85" y="0"/>
                    </a:lnTo>
                    <a:lnTo>
                      <a:pt x="94" y="11"/>
                    </a:lnTo>
                    <a:lnTo>
                      <a:pt x="105" y="21"/>
                    </a:lnTo>
                    <a:lnTo>
                      <a:pt x="110" y="35"/>
                    </a:lnTo>
                    <a:lnTo>
                      <a:pt x="114" y="50"/>
                    </a:lnTo>
                    <a:lnTo>
                      <a:pt x="125" y="50"/>
                    </a:lnTo>
                    <a:lnTo>
                      <a:pt x="133" y="54"/>
                    </a:lnTo>
                    <a:lnTo>
                      <a:pt x="134" y="57"/>
                    </a:lnTo>
                    <a:lnTo>
                      <a:pt x="127" y="61"/>
                    </a:lnTo>
                    <a:lnTo>
                      <a:pt x="125" y="59"/>
                    </a:lnTo>
                    <a:lnTo>
                      <a:pt x="123" y="66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46" name="Freeform 855"/>
              <p:cNvSpPr>
                <a:spLocks/>
              </p:cNvSpPr>
              <p:nvPr/>
            </p:nvSpPr>
            <p:spPr bwMode="auto">
              <a:xfrm>
                <a:off x="3047" y="1671"/>
                <a:ext cx="134" cy="80"/>
              </a:xfrm>
              <a:custGeom>
                <a:avLst/>
                <a:gdLst/>
                <a:ahLst/>
                <a:cxnLst>
                  <a:cxn ang="0">
                    <a:pos x="123" y="66"/>
                  </a:cxn>
                  <a:cxn ang="0">
                    <a:pos x="122" y="79"/>
                  </a:cxn>
                  <a:cxn ang="0">
                    <a:pos x="94" y="73"/>
                  </a:cxn>
                  <a:cxn ang="0">
                    <a:pos x="72" y="80"/>
                  </a:cxn>
                  <a:cxn ang="0">
                    <a:pos x="57" y="78"/>
                  </a:cxn>
                  <a:cxn ang="0">
                    <a:pos x="41" y="75"/>
                  </a:cxn>
                  <a:cxn ang="0">
                    <a:pos x="37" y="70"/>
                  </a:cxn>
                  <a:cxn ang="0">
                    <a:pos x="35" y="65"/>
                  </a:cxn>
                  <a:cxn ang="0">
                    <a:pos x="31" y="64"/>
                  </a:cxn>
                  <a:cxn ang="0">
                    <a:pos x="26" y="62"/>
                  </a:cxn>
                  <a:cxn ang="0">
                    <a:pos x="20" y="59"/>
                  </a:cxn>
                  <a:cxn ang="0">
                    <a:pos x="0" y="37"/>
                  </a:cxn>
                  <a:cxn ang="0">
                    <a:pos x="8" y="34"/>
                  </a:cxn>
                  <a:cxn ang="0">
                    <a:pos x="19" y="19"/>
                  </a:cxn>
                  <a:cxn ang="0">
                    <a:pos x="33" y="5"/>
                  </a:cxn>
                  <a:cxn ang="0">
                    <a:pos x="60" y="8"/>
                  </a:cxn>
                  <a:cxn ang="0">
                    <a:pos x="83" y="0"/>
                  </a:cxn>
                  <a:cxn ang="0">
                    <a:pos x="85" y="0"/>
                  </a:cxn>
                  <a:cxn ang="0">
                    <a:pos x="94" y="11"/>
                  </a:cxn>
                  <a:cxn ang="0">
                    <a:pos x="105" y="21"/>
                  </a:cxn>
                  <a:cxn ang="0">
                    <a:pos x="110" y="35"/>
                  </a:cxn>
                  <a:cxn ang="0">
                    <a:pos x="114" y="50"/>
                  </a:cxn>
                  <a:cxn ang="0">
                    <a:pos x="125" y="50"/>
                  </a:cxn>
                  <a:cxn ang="0">
                    <a:pos x="133" y="54"/>
                  </a:cxn>
                  <a:cxn ang="0">
                    <a:pos x="134" y="57"/>
                  </a:cxn>
                  <a:cxn ang="0">
                    <a:pos x="127" y="61"/>
                  </a:cxn>
                  <a:cxn ang="0">
                    <a:pos x="125" y="59"/>
                  </a:cxn>
                  <a:cxn ang="0">
                    <a:pos x="123" y="66"/>
                  </a:cxn>
                </a:cxnLst>
                <a:rect l="0" t="0" r="r" b="b"/>
                <a:pathLst>
                  <a:path w="134" h="80">
                    <a:moveTo>
                      <a:pt x="123" y="66"/>
                    </a:moveTo>
                    <a:lnTo>
                      <a:pt x="122" y="79"/>
                    </a:lnTo>
                    <a:lnTo>
                      <a:pt x="94" y="73"/>
                    </a:lnTo>
                    <a:lnTo>
                      <a:pt x="72" y="80"/>
                    </a:lnTo>
                    <a:lnTo>
                      <a:pt x="57" y="78"/>
                    </a:lnTo>
                    <a:lnTo>
                      <a:pt x="41" y="75"/>
                    </a:lnTo>
                    <a:lnTo>
                      <a:pt x="37" y="70"/>
                    </a:lnTo>
                    <a:lnTo>
                      <a:pt x="35" y="65"/>
                    </a:lnTo>
                    <a:lnTo>
                      <a:pt x="31" y="64"/>
                    </a:lnTo>
                    <a:lnTo>
                      <a:pt x="26" y="62"/>
                    </a:lnTo>
                    <a:lnTo>
                      <a:pt x="20" y="59"/>
                    </a:lnTo>
                    <a:lnTo>
                      <a:pt x="0" y="37"/>
                    </a:lnTo>
                    <a:lnTo>
                      <a:pt x="8" y="34"/>
                    </a:lnTo>
                    <a:lnTo>
                      <a:pt x="19" y="19"/>
                    </a:lnTo>
                    <a:lnTo>
                      <a:pt x="33" y="5"/>
                    </a:lnTo>
                    <a:lnTo>
                      <a:pt x="60" y="8"/>
                    </a:lnTo>
                    <a:lnTo>
                      <a:pt x="83" y="0"/>
                    </a:lnTo>
                    <a:lnTo>
                      <a:pt x="85" y="0"/>
                    </a:lnTo>
                    <a:lnTo>
                      <a:pt x="94" y="11"/>
                    </a:lnTo>
                    <a:lnTo>
                      <a:pt x="105" y="21"/>
                    </a:lnTo>
                    <a:lnTo>
                      <a:pt x="110" y="35"/>
                    </a:lnTo>
                    <a:lnTo>
                      <a:pt x="114" y="50"/>
                    </a:lnTo>
                    <a:lnTo>
                      <a:pt x="125" y="50"/>
                    </a:lnTo>
                    <a:lnTo>
                      <a:pt x="133" y="54"/>
                    </a:lnTo>
                    <a:lnTo>
                      <a:pt x="134" y="57"/>
                    </a:lnTo>
                    <a:lnTo>
                      <a:pt x="127" y="61"/>
                    </a:lnTo>
                    <a:lnTo>
                      <a:pt x="125" y="59"/>
                    </a:lnTo>
                    <a:lnTo>
                      <a:pt x="123" y="66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85" name="Group 856"/>
            <p:cNvGrpSpPr>
              <a:grpSpLocks/>
            </p:cNvGrpSpPr>
            <p:nvPr/>
          </p:nvGrpSpPr>
          <p:grpSpPr bwMode="auto">
            <a:xfrm>
              <a:off x="4506009" y="2337663"/>
              <a:ext cx="153325" cy="69637"/>
              <a:chOff x="2930" y="1624"/>
              <a:chExt cx="92" cy="42"/>
            </a:xfrm>
            <a:solidFill>
              <a:srgbClr val="FFFFFF"/>
            </a:solidFill>
            <a:effectLst/>
          </p:grpSpPr>
          <p:sp>
            <p:nvSpPr>
              <p:cNvPr id="7048" name="Freeform 857"/>
              <p:cNvSpPr>
                <a:spLocks/>
              </p:cNvSpPr>
              <p:nvPr/>
            </p:nvSpPr>
            <p:spPr bwMode="auto">
              <a:xfrm>
                <a:off x="2930" y="1624"/>
                <a:ext cx="92" cy="42"/>
              </a:xfrm>
              <a:custGeom>
                <a:avLst/>
                <a:gdLst/>
                <a:ahLst/>
                <a:cxnLst>
                  <a:cxn ang="0">
                    <a:pos x="74" y="12"/>
                  </a:cxn>
                  <a:cxn ang="0">
                    <a:pos x="92" y="24"/>
                  </a:cxn>
                  <a:cxn ang="0">
                    <a:pos x="91" y="25"/>
                  </a:cxn>
                  <a:cxn ang="0">
                    <a:pos x="86" y="29"/>
                  </a:cxn>
                  <a:cxn ang="0">
                    <a:pos x="82" y="31"/>
                  </a:cxn>
                  <a:cxn ang="0">
                    <a:pos x="82" y="32"/>
                  </a:cxn>
                  <a:cxn ang="0">
                    <a:pos x="78" y="36"/>
                  </a:cxn>
                  <a:cxn ang="0">
                    <a:pos x="70" y="39"/>
                  </a:cxn>
                  <a:cxn ang="0">
                    <a:pos x="65" y="39"/>
                  </a:cxn>
                  <a:cxn ang="0">
                    <a:pos x="61" y="38"/>
                  </a:cxn>
                  <a:cxn ang="0">
                    <a:pos x="39" y="35"/>
                  </a:cxn>
                  <a:cxn ang="0">
                    <a:pos x="31" y="42"/>
                  </a:cxn>
                  <a:cxn ang="0">
                    <a:pos x="23" y="38"/>
                  </a:cxn>
                  <a:cxn ang="0">
                    <a:pos x="3" y="20"/>
                  </a:cxn>
                  <a:cxn ang="0">
                    <a:pos x="0" y="13"/>
                  </a:cxn>
                  <a:cxn ang="0">
                    <a:pos x="31" y="0"/>
                  </a:cxn>
                  <a:cxn ang="0">
                    <a:pos x="34" y="2"/>
                  </a:cxn>
                  <a:cxn ang="0">
                    <a:pos x="37" y="1"/>
                  </a:cxn>
                  <a:cxn ang="0">
                    <a:pos x="54" y="8"/>
                  </a:cxn>
                  <a:cxn ang="0">
                    <a:pos x="58" y="13"/>
                  </a:cxn>
                  <a:cxn ang="0">
                    <a:pos x="64" y="12"/>
                  </a:cxn>
                  <a:cxn ang="0">
                    <a:pos x="74" y="12"/>
                  </a:cxn>
                </a:cxnLst>
                <a:rect l="0" t="0" r="r" b="b"/>
                <a:pathLst>
                  <a:path w="92" h="42">
                    <a:moveTo>
                      <a:pt x="74" y="12"/>
                    </a:moveTo>
                    <a:lnTo>
                      <a:pt x="92" y="24"/>
                    </a:lnTo>
                    <a:lnTo>
                      <a:pt x="91" y="25"/>
                    </a:lnTo>
                    <a:lnTo>
                      <a:pt x="86" y="29"/>
                    </a:lnTo>
                    <a:lnTo>
                      <a:pt x="82" y="31"/>
                    </a:lnTo>
                    <a:lnTo>
                      <a:pt x="82" y="32"/>
                    </a:lnTo>
                    <a:lnTo>
                      <a:pt x="78" y="36"/>
                    </a:lnTo>
                    <a:lnTo>
                      <a:pt x="70" y="39"/>
                    </a:lnTo>
                    <a:lnTo>
                      <a:pt x="65" y="39"/>
                    </a:lnTo>
                    <a:lnTo>
                      <a:pt x="61" y="38"/>
                    </a:lnTo>
                    <a:lnTo>
                      <a:pt x="39" y="35"/>
                    </a:lnTo>
                    <a:lnTo>
                      <a:pt x="31" y="42"/>
                    </a:lnTo>
                    <a:lnTo>
                      <a:pt x="23" y="38"/>
                    </a:lnTo>
                    <a:lnTo>
                      <a:pt x="3" y="20"/>
                    </a:lnTo>
                    <a:lnTo>
                      <a:pt x="0" y="13"/>
                    </a:lnTo>
                    <a:lnTo>
                      <a:pt x="31" y="0"/>
                    </a:lnTo>
                    <a:lnTo>
                      <a:pt x="34" y="2"/>
                    </a:lnTo>
                    <a:lnTo>
                      <a:pt x="37" y="1"/>
                    </a:lnTo>
                    <a:lnTo>
                      <a:pt x="54" y="8"/>
                    </a:lnTo>
                    <a:lnTo>
                      <a:pt x="58" y="13"/>
                    </a:lnTo>
                    <a:lnTo>
                      <a:pt x="64" y="12"/>
                    </a:lnTo>
                    <a:lnTo>
                      <a:pt x="74" y="12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49" name="Freeform 858"/>
              <p:cNvSpPr>
                <a:spLocks/>
              </p:cNvSpPr>
              <p:nvPr/>
            </p:nvSpPr>
            <p:spPr bwMode="auto">
              <a:xfrm>
                <a:off x="2930" y="1624"/>
                <a:ext cx="92" cy="42"/>
              </a:xfrm>
              <a:custGeom>
                <a:avLst/>
                <a:gdLst/>
                <a:ahLst/>
                <a:cxnLst>
                  <a:cxn ang="0">
                    <a:pos x="74" y="12"/>
                  </a:cxn>
                  <a:cxn ang="0">
                    <a:pos x="92" y="24"/>
                  </a:cxn>
                  <a:cxn ang="0">
                    <a:pos x="91" y="25"/>
                  </a:cxn>
                  <a:cxn ang="0">
                    <a:pos x="86" y="29"/>
                  </a:cxn>
                  <a:cxn ang="0">
                    <a:pos x="82" y="31"/>
                  </a:cxn>
                  <a:cxn ang="0">
                    <a:pos x="82" y="32"/>
                  </a:cxn>
                  <a:cxn ang="0">
                    <a:pos x="78" y="36"/>
                  </a:cxn>
                  <a:cxn ang="0">
                    <a:pos x="70" y="39"/>
                  </a:cxn>
                  <a:cxn ang="0">
                    <a:pos x="65" y="39"/>
                  </a:cxn>
                  <a:cxn ang="0">
                    <a:pos x="61" y="38"/>
                  </a:cxn>
                  <a:cxn ang="0">
                    <a:pos x="39" y="35"/>
                  </a:cxn>
                  <a:cxn ang="0">
                    <a:pos x="31" y="42"/>
                  </a:cxn>
                  <a:cxn ang="0">
                    <a:pos x="23" y="38"/>
                  </a:cxn>
                  <a:cxn ang="0">
                    <a:pos x="3" y="20"/>
                  </a:cxn>
                  <a:cxn ang="0">
                    <a:pos x="0" y="13"/>
                  </a:cxn>
                  <a:cxn ang="0">
                    <a:pos x="31" y="0"/>
                  </a:cxn>
                  <a:cxn ang="0">
                    <a:pos x="34" y="2"/>
                  </a:cxn>
                  <a:cxn ang="0">
                    <a:pos x="37" y="1"/>
                  </a:cxn>
                  <a:cxn ang="0">
                    <a:pos x="54" y="8"/>
                  </a:cxn>
                  <a:cxn ang="0">
                    <a:pos x="58" y="13"/>
                  </a:cxn>
                  <a:cxn ang="0">
                    <a:pos x="64" y="12"/>
                  </a:cxn>
                  <a:cxn ang="0">
                    <a:pos x="74" y="12"/>
                  </a:cxn>
                </a:cxnLst>
                <a:rect l="0" t="0" r="r" b="b"/>
                <a:pathLst>
                  <a:path w="92" h="42">
                    <a:moveTo>
                      <a:pt x="74" y="12"/>
                    </a:moveTo>
                    <a:lnTo>
                      <a:pt x="92" y="24"/>
                    </a:lnTo>
                    <a:lnTo>
                      <a:pt x="91" y="25"/>
                    </a:lnTo>
                    <a:lnTo>
                      <a:pt x="86" y="29"/>
                    </a:lnTo>
                    <a:lnTo>
                      <a:pt x="82" y="31"/>
                    </a:lnTo>
                    <a:lnTo>
                      <a:pt x="82" y="32"/>
                    </a:lnTo>
                    <a:lnTo>
                      <a:pt x="78" y="36"/>
                    </a:lnTo>
                    <a:lnTo>
                      <a:pt x="70" y="39"/>
                    </a:lnTo>
                    <a:lnTo>
                      <a:pt x="65" y="39"/>
                    </a:lnTo>
                    <a:lnTo>
                      <a:pt x="61" y="38"/>
                    </a:lnTo>
                    <a:lnTo>
                      <a:pt x="39" y="35"/>
                    </a:lnTo>
                    <a:lnTo>
                      <a:pt x="31" y="42"/>
                    </a:lnTo>
                    <a:lnTo>
                      <a:pt x="23" y="38"/>
                    </a:lnTo>
                    <a:lnTo>
                      <a:pt x="3" y="20"/>
                    </a:lnTo>
                    <a:lnTo>
                      <a:pt x="0" y="13"/>
                    </a:lnTo>
                    <a:lnTo>
                      <a:pt x="31" y="0"/>
                    </a:lnTo>
                    <a:lnTo>
                      <a:pt x="34" y="2"/>
                    </a:lnTo>
                    <a:lnTo>
                      <a:pt x="37" y="1"/>
                    </a:lnTo>
                    <a:lnTo>
                      <a:pt x="54" y="8"/>
                    </a:lnTo>
                    <a:lnTo>
                      <a:pt x="58" y="13"/>
                    </a:lnTo>
                    <a:lnTo>
                      <a:pt x="64" y="12"/>
                    </a:lnTo>
                    <a:lnTo>
                      <a:pt x="74" y="12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88" name="Group 859"/>
            <p:cNvGrpSpPr>
              <a:grpSpLocks/>
            </p:cNvGrpSpPr>
            <p:nvPr/>
          </p:nvGrpSpPr>
          <p:grpSpPr bwMode="auto">
            <a:xfrm>
              <a:off x="4282469" y="2326739"/>
              <a:ext cx="83111" cy="53252"/>
              <a:chOff x="2796" y="1617"/>
              <a:chExt cx="50" cy="32"/>
            </a:xfrm>
            <a:solidFill>
              <a:srgbClr val="FFFFFF"/>
            </a:solidFill>
            <a:effectLst/>
          </p:grpSpPr>
          <p:sp>
            <p:nvSpPr>
              <p:cNvPr id="7051" name="Freeform 860"/>
              <p:cNvSpPr>
                <a:spLocks/>
              </p:cNvSpPr>
              <p:nvPr/>
            </p:nvSpPr>
            <p:spPr bwMode="auto">
              <a:xfrm>
                <a:off x="2796" y="1617"/>
                <a:ext cx="50" cy="32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0" y="4"/>
                  </a:cxn>
                  <a:cxn ang="0">
                    <a:pos x="4" y="12"/>
                  </a:cxn>
                  <a:cxn ang="0">
                    <a:pos x="22" y="23"/>
                  </a:cxn>
                  <a:cxn ang="0">
                    <a:pos x="29" y="23"/>
                  </a:cxn>
                  <a:cxn ang="0">
                    <a:pos x="30" y="24"/>
                  </a:cxn>
                  <a:cxn ang="0">
                    <a:pos x="44" y="32"/>
                  </a:cxn>
                  <a:cxn ang="0">
                    <a:pos x="44" y="30"/>
                  </a:cxn>
                  <a:cxn ang="0">
                    <a:pos x="50" y="22"/>
                  </a:cxn>
                  <a:cxn ang="0">
                    <a:pos x="50" y="13"/>
                  </a:cxn>
                  <a:cxn ang="0">
                    <a:pos x="48" y="12"/>
                  </a:cxn>
                  <a:cxn ang="0">
                    <a:pos x="42" y="8"/>
                  </a:cxn>
                  <a:cxn ang="0">
                    <a:pos x="40" y="1"/>
                  </a:cxn>
                  <a:cxn ang="0">
                    <a:pos x="22" y="0"/>
                  </a:cxn>
                  <a:cxn ang="0">
                    <a:pos x="10" y="0"/>
                  </a:cxn>
                </a:cxnLst>
                <a:rect l="0" t="0" r="r" b="b"/>
                <a:pathLst>
                  <a:path w="50" h="32">
                    <a:moveTo>
                      <a:pt x="10" y="0"/>
                    </a:moveTo>
                    <a:lnTo>
                      <a:pt x="0" y="4"/>
                    </a:lnTo>
                    <a:lnTo>
                      <a:pt x="4" y="12"/>
                    </a:lnTo>
                    <a:lnTo>
                      <a:pt x="22" y="23"/>
                    </a:lnTo>
                    <a:lnTo>
                      <a:pt x="29" y="23"/>
                    </a:lnTo>
                    <a:lnTo>
                      <a:pt x="30" y="24"/>
                    </a:lnTo>
                    <a:lnTo>
                      <a:pt x="44" y="32"/>
                    </a:lnTo>
                    <a:lnTo>
                      <a:pt x="44" y="30"/>
                    </a:lnTo>
                    <a:lnTo>
                      <a:pt x="50" y="22"/>
                    </a:lnTo>
                    <a:lnTo>
                      <a:pt x="50" y="13"/>
                    </a:lnTo>
                    <a:lnTo>
                      <a:pt x="48" y="12"/>
                    </a:lnTo>
                    <a:lnTo>
                      <a:pt x="42" y="8"/>
                    </a:lnTo>
                    <a:lnTo>
                      <a:pt x="40" y="1"/>
                    </a:lnTo>
                    <a:lnTo>
                      <a:pt x="22" y="0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52" name="Freeform 861"/>
              <p:cNvSpPr>
                <a:spLocks/>
              </p:cNvSpPr>
              <p:nvPr/>
            </p:nvSpPr>
            <p:spPr bwMode="auto">
              <a:xfrm>
                <a:off x="2796" y="1617"/>
                <a:ext cx="50" cy="32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0" y="4"/>
                  </a:cxn>
                  <a:cxn ang="0">
                    <a:pos x="4" y="12"/>
                  </a:cxn>
                  <a:cxn ang="0">
                    <a:pos x="22" y="23"/>
                  </a:cxn>
                  <a:cxn ang="0">
                    <a:pos x="29" y="23"/>
                  </a:cxn>
                  <a:cxn ang="0">
                    <a:pos x="30" y="24"/>
                  </a:cxn>
                  <a:cxn ang="0">
                    <a:pos x="44" y="32"/>
                  </a:cxn>
                  <a:cxn ang="0">
                    <a:pos x="44" y="30"/>
                  </a:cxn>
                  <a:cxn ang="0">
                    <a:pos x="50" y="22"/>
                  </a:cxn>
                  <a:cxn ang="0">
                    <a:pos x="50" y="13"/>
                  </a:cxn>
                  <a:cxn ang="0">
                    <a:pos x="48" y="12"/>
                  </a:cxn>
                  <a:cxn ang="0">
                    <a:pos x="42" y="8"/>
                  </a:cxn>
                  <a:cxn ang="0">
                    <a:pos x="40" y="1"/>
                  </a:cxn>
                  <a:cxn ang="0">
                    <a:pos x="22" y="0"/>
                  </a:cxn>
                  <a:cxn ang="0">
                    <a:pos x="10" y="0"/>
                  </a:cxn>
                </a:cxnLst>
                <a:rect l="0" t="0" r="r" b="b"/>
                <a:pathLst>
                  <a:path w="50" h="32">
                    <a:moveTo>
                      <a:pt x="10" y="0"/>
                    </a:moveTo>
                    <a:lnTo>
                      <a:pt x="0" y="4"/>
                    </a:lnTo>
                    <a:lnTo>
                      <a:pt x="4" y="12"/>
                    </a:lnTo>
                    <a:lnTo>
                      <a:pt x="22" y="23"/>
                    </a:lnTo>
                    <a:lnTo>
                      <a:pt x="29" y="23"/>
                    </a:lnTo>
                    <a:lnTo>
                      <a:pt x="30" y="24"/>
                    </a:lnTo>
                    <a:lnTo>
                      <a:pt x="44" y="32"/>
                    </a:lnTo>
                    <a:lnTo>
                      <a:pt x="44" y="30"/>
                    </a:lnTo>
                    <a:lnTo>
                      <a:pt x="50" y="22"/>
                    </a:lnTo>
                    <a:lnTo>
                      <a:pt x="50" y="13"/>
                    </a:lnTo>
                    <a:lnTo>
                      <a:pt x="48" y="12"/>
                    </a:lnTo>
                    <a:lnTo>
                      <a:pt x="42" y="8"/>
                    </a:lnTo>
                    <a:lnTo>
                      <a:pt x="40" y="1"/>
                    </a:lnTo>
                    <a:lnTo>
                      <a:pt x="22" y="0"/>
                    </a:lnTo>
                    <a:lnTo>
                      <a:pt x="10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91" name="Group 865"/>
            <p:cNvGrpSpPr>
              <a:grpSpLocks/>
            </p:cNvGrpSpPr>
            <p:nvPr/>
          </p:nvGrpSpPr>
          <p:grpSpPr bwMode="auto">
            <a:xfrm>
              <a:off x="4516040" y="2236621"/>
              <a:ext cx="14329" cy="6827"/>
              <a:chOff x="2936" y="1563"/>
              <a:chExt cx="9" cy="4"/>
            </a:xfrm>
            <a:solidFill>
              <a:srgbClr val="FFFFFF"/>
            </a:solidFill>
            <a:effectLst/>
          </p:grpSpPr>
          <p:sp>
            <p:nvSpPr>
              <p:cNvPr id="7054" name="Freeform 866"/>
              <p:cNvSpPr>
                <a:spLocks/>
              </p:cNvSpPr>
              <p:nvPr/>
            </p:nvSpPr>
            <p:spPr bwMode="auto">
              <a:xfrm>
                <a:off x="2936" y="1563"/>
                <a:ext cx="9" cy="4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9" y="4"/>
                  </a:cxn>
                  <a:cxn ang="0">
                    <a:pos x="4" y="0"/>
                  </a:cxn>
                  <a:cxn ang="0">
                    <a:pos x="0" y="4"/>
                  </a:cxn>
                </a:cxnLst>
                <a:rect l="0" t="0" r="r" b="b"/>
                <a:pathLst>
                  <a:path w="9" h="4">
                    <a:moveTo>
                      <a:pt x="0" y="4"/>
                    </a:moveTo>
                    <a:lnTo>
                      <a:pt x="9" y="4"/>
                    </a:lnTo>
                    <a:lnTo>
                      <a:pt x="4" y="0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55" name="Freeform 867"/>
              <p:cNvSpPr>
                <a:spLocks/>
              </p:cNvSpPr>
              <p:nvPr/>
            </p:nvSpPr>
            <p:spPr bwMode="auto">
              <a:xfrm>
                <a:off x="2936" y="1563"/>
                <a:ext cx="9" cy="4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9" y="4"/>
                  </a:cxn>
                  <a:cxn ang="0">
                    <a:pos x="4" y="0"/>
                  </a:cxn>
                  <a:cxn ang="0">
                    <a:pos x="0" y="4"/>
                  </a:cxn>
                </a:cxnLst>
                <a:rect l="0" t="0" r="r" b="b"/>
                <a:pathLst>
                  <a:path w="9" h="4">
                    <a:moveTo>
                      <a:pt x="0" y="4"/>
                    </a:moveTo>
                    <a:lnTo>
                      <a:pt x="9" y="4"/>
                    </a:lnTo>
                    <a:lnTo>
                      <a:pt x="4" y="0"/>
                    </a:lnTo>
                    <a:lnTo>
                      <a:pt x="0" y="4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94" name="Group 868"/>
            <p:cNvGrpSpPr>
              <a:grpSpLocks/>
            </p:cNvGrpSpPr>
            <p:nvPr/>
          </p:nvGrpSpPr>
          <p:grpSpPr bwMode="auto">
            <a:xfrm>
              <a:off x="4355550" y="2363606"/>
              <a:ext cx="15762" cy="17751"/>
              <a:chOff x="2840" y="1639"/>
              <a:chExt cx="9" cy="11"/>
            </a:xfrm>
            <a:solidFill>
              <a:srgbClr val="FFFFFF"/>
            </a:solidFill>
            <a:effectLst/>
          </p:grpSpPr>
          <p:sp>
            <p:nvSpPr>
              <p:cNvPr id="7057" name="Freeform 869"/>
              <p:cNvSpPr>
                <a:spLocks/>
              </p:cNvSpPr>
              <p:nvPr/>
            </p:nvSpPr>
            <p:spPr bwMode="auto">
              <a:xfrm>
                <a:off x="2840" y="1639"/>
                <a:ext cx="9" cy="11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9" y="11"/>
                  </a:cxn>
                  <a:cxn ang="0">
                    <a:pos x="9" y="10"/>
                  </a:cxn>
                  <a:cxn ang="0">
                    <a:pos x="6" y="0"/>
                  </a:cxn>
                </a:cxnLst>
                <a:rect l="0" t="0" r="r" b="b"/>
                <a:pathLst>
                  <a:path w="9" h="11">
                    <a:moveTo>
                      <a:pt x="6" y="0"/>
                    </a:moveTo>
                    <a:lnTo>
                      <a:pt x="0" y="8"/>
                    </a:lnTo>
                    <a:lnTo>
                      <a:pt x="0" y="10"/>
                    </a:lnTo>
                    <a:lnTo>
                      <a:pt x="9" y="11"/>
                    </a:lnTo>
                    <a:lnTo>
                      <a:pt x="9" y="10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58" name="Freeform 870"/>
              <p:cNvSpPr>
                <a:spLocks/>
              </p:cNvSpPr>
              <p:nvPr/>
            </p:nvSpPr>
            <p:spPr bwMode="auto">
              <a:xfrm>
                <a:off x="2840" y="1639"/>
                <a:ext cx="9" cy="11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8"/>
                  </a:cxn>
                  <a:cxn ang="0">
                    <a:pos x="0" y="10"/>
                  </a:cxn>
                  <a:cxn ang="0">
                    <a:pos x="9" y="11"/>
                  </a:cxn>
                  <a:cxn ang="0">
                    <a:pos x="9" y="10"/>
                  </a:cxn>
                  <a:cxn ang="0">
                    <a:pos x="6" y="0"/>
                  </a:cxn>
                </a:cxnLst>
                <a:rect l="0" t="0" r="r" b="b"/>
                <a:pathLst>
                  <a:path w="9" h="11">
                    <a:moveTo>
                      <a:pt x="6" y="0"/>
                    </a:moveTo>
                    <a:lnTo>
                      <a:pt x="0" y="8"/>
                    </a:lnTo>
                    <a:lnTo>
                      <a:pt x="0" y="10"/>
                    </a:lnTo>
                    <a:lnTo>
                      <a:pt x="9" y="11"/>
                    </a:lnTo>
                    <a:lnTo>
                      <a:pt x="9" y="10"/>
                    </a:lnTo>
                    <a:lnTo>
                      <a:pt x="6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197" name="Group 871"/>
            <p:cNvGrpSpPr>
              <a:grpSpLocks/>
            </p:cNvGrpSpPr>
            <p:nvPr/>
          </p:nvGrpSpPr>
          <p:grpSpPr bwMode="auto">
            <a:xfrm>
              <a:off x="4839886" y="2400472"/>
              <a:ext cx="101739" cy="105138"/>
              <a:chOff x="3131" y="1662"/>
              <a:chExt cx="61" cy="63"/>
            </a:xfrm>
            <a:solidFill>
              <a:srgbClr val="FFFFFF"/>
            </a:solidFill>
            <a:effectLst/>
          </p:grpSpPr>
          <p:sp>
            <p:nvSpPr>
              <p:cNvPr id="7060" name="Freeform 872"/>
              <p:cNvSpPr>
                <a:spLocks/>
              </p:cNvSpPr>
              <p:nvPr/>
            </p:nvSpPr>
            <p:spPr bwMode="auto">
              <a:xfrm>
                <a:off x="3131" y="1662"/>
                <a:ext cx="61" cy="63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9"/>
                  </a:cxn>
                  <a:cxn ang="0">
                    <a:pos x="1" y="9"/>
                  </a:cxn>
                  <a:cxn ang="0">
                    <a:pos x="11" y="20"/>
                  </a:cxn>
                  <a:cxn ang="0">
                    <a:pos x="22" y="30"/>
                  </a:cxn>
                  <a:cxn ang="0">
                    <a:pos x="26" y="44"/>
                  </a:cxn>
                  <a:cxn ang="0">
                    <a:pos x="30" y="60"/>
                  </a:cxn>
                  <a:cxn ang="0">
                    <a:pos x="41" y="60"/>
                  </a:cxn>
                  <a:cxn ang="0">
                    <a:pos x="49" y="63"/>
                  </a:cxn>
                  <a:cxn ang="0">
                    <a:pos x="49" y="53"/>
                  </a:cxn>
                  <a:cxn ang="0">
                    <a:pos x="61" y="42"/>
                  </a:cxn>
                  <a:cxn ang="0">
                    <a:pos x="49" y="32"/>
                  </a:cxn>
                  <a:cxn ang="0">
                    <a:pos x="38" y="22"/>
                  </a:cxn>
                  <a:cxn ang="0">
                    <a:pos x="27" y="11"/>
                  </a:cxn>
                  <a:cxn ang="0">
                    <a:pos x="16" y="1"/>
                  </a:cxn>
                  <a:cxn ang="0">
                    <a:pos x="12" y="0"/>
                  </a:cxn>
                </a:cxnLst>
                <a:rect l="0" t="0" r="r" b="b"/>
                <a:pathLst>
                  <a:path w="61" h="63">
                    <a:moveTo>
                      <a:pt x="12" y="0"/>
                    </a:moveTo>
                    <a:lnTo>
                      <a:pt x="0" y="9"/>
                    </a:lnTo>
                    <a:lnTo>
                      <a:pt x="1" y="9"/>
                    </a:lnTo>
                    <a:lnTo>
                      <a:pt x="11" y="20"/>
                    </a:lnTo>
                    <a:lnTo>
                      <a:pt x="22" y="30"/>
                    </a:lnTo>
                    <a:lnTo>
                      <a:pt x="26" y="44"/>
                    </a:lnTo>
                    <a:lnTo>
                      <a:pt x="30" y="60"/>
                    </a:lnTo>
                    <a:lnTo>
                      <a:pt x="41" y="60"/>
                    </a:lnTo>
                    <a:lnTo>
                      <a:pt x="49" y="63"/>
                    </a:lnTo>
                    <a:lnTo>
                      <a:pt x="49" y="53"/>
                    </a:lnTo>
                    <a:lnTo>
                      <a:pt x="61" y="42"/>
                    </a:lnTo>
                    <a:lnTo>
                      <a:pt x="49" y="32"/>
                    </a:lnTo>
                    <a:lnTo>
                      <a:pt x="38" y="22"/>
                    </a:lnTo>
                    <a:lnTo>
                      <a:pt x="27" y="11"/>
                    </a:lnTo>
                    <a:lnTo>
                      <a:pt x="16" y="1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61" name="Freeform 873"/>
              <p:cNvSpPr>
                <a:spLocks/>
              </p:cNvSpPr>
              <p:nvPr/>
            </p:nvSpPr>
            <p:spPr bwMode="auto">
              <a:xfrm>
                <a:off x="3131" y="1662"/>
                <a:ext cx="61" cy="63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9"/>
                  </a:cxn>
                  <a:cxn ang="0">
                    <a:pos x="1" y="9"/>
                  </a:cxn>
                  <a:cxn ang="0">
                    <a:pos x="11" y="20"/>
                  </a:cxn>
                  <a:cxn ang="0">
                    <a:pos x="22" y="30"/>
                  </a:cxn>
                  <a:cxn ang="0">
                    <a:pos x="26" y="44"/>
                  </a:cxn>
                  <a:cxn ang="0">
                    <a:pos x="30" y="60"/>
                  </a:cxn>
                  <a:cxn ang="0">
                    <a:pos x="41" y="60"/>
                  </a:cxn>
                  <a:cxn ang="0">
                    <a:pos x="49" y="63"/>
                  </a:cxn>
                  <a:cxn ang="0">
                    <a:pos x="49" y="53"/>
                  </a:cxn>
                  <a:cxn ang="0">
                    <a:pos x="61" y="42"/>
                  </a:cxn>
                  <a:cxn ang="0">
                    <a:pos x="49" y="32"/>
                  </a:cxn>
                  <a:cxn ang="0">
                    <a:pos x="38" y="22"/>
                  </a:cxn>
                  <a:cxn ang="0">
                    <a:pos x="27" y="11"/>
                  </a:cxn>
                  <a:cxn ang="0">
                    <a:pos x="16" y="1"/>
                  </a:cxn>
                  <a:cxn ang="0">
                    <a:pos x="12" y="0"/>
                  </a:cxn>
                </a:cxnLst>
                <a:rect l="0" t="0" r="r" b="b"/>
                <a:pathLst>
                  <a:path w="61" h="63">
                    <a:moveTo>
                      <a:pt x="12" y="0"/>
                    </a:moveTo>
                    <a:lnTo>
                      <a:pt x="0" y="9"/>
                    </a:lnTo>
                    <a:lnTo>
                      <a:pt x="1" y="9"/>
                    </a:lnTo>
                    <a:lnTo>
                      <a:pt x="11" y="20"/>
                    </a:lnTo>
                    <a:lnTo>
                      <a:pt x="22" y="30"/>
                    </a:lnTo>
                    <a:lnTo>
                      <a:pt x="26" y="44"/>
                    </a:lnTo>
                    <a:lnTo>
                      <a:pt x="30" y="60"/>
                    </a:lnTo>
                    <a:lnTo>
                      <a:pt x="41" y="60"/>
                    </a:lnTo>
                    <a:lnTo>
                      <a:pt x="49" y="63"/>
                    </a:lnTo>
                    <a:lnTo>
                      <a:pt x="49" y="53"/>
                    </a:lnTo>
                    <a:lnTo>
                      <a:pt x="61" y="42"/>
                    </a:lnTo>
                    <a:lnTo>
                      <a:pt x="49" y="32"/>
                    </a:lnTo>
                    <a:lnTo>
                      <a:pt x="38" y="22"/>
                    </a:lnTo>
                    <a:lnTo>
                      <a:pt x="27" y="11"/>
                    </a:lnTo>
                    <a:lnTo>
                      <a:pt x="16" y="1"/>
                    </a:lnTo>
                    <a:lnTo>
                      <a:pt x="12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200" name="Group 874"/>
            <p:cNvGrpSpPr>
              <a:grpSpLocks/>
            </p:cNvGrpSpPr>
            <p:nvPr/>
          </p:nvGrpSpPr>
          <p:grpSpPr bwMode="auto">
            <a:xfrm>
              <a:off x="4328324" y="1801051"/>
              <a:ext cx="482904" cy="337260"/>
              <a:chOff x="2824" y="1300"/>
              <a:chExt cx="290" cy="203"/>
            </a:xfrm>
            <a:solidFill>
              <a:srgbClr val="FFFFFF"/>
            </a:solidFill>
            <a:effectLst/>
          </p:grpSpPr>
          <p:sp>
            <p:nvSpPr>
              <p:cNvPr id="7063" name="Freeform 875"/>
              <p:cNvSpPr>
                <a:spLocks/>
              </p:cNvSpPr>
              <p:nvPr/>
            </p:nvSpPr>
            <p:spPr bwMode="auto">
              <a:xfrm>
                <a:off x="2824" y="1300"/>
                <a:ext cx="290" cy="203"/>
              </a:xfrm>
              <a:custGeom>
                <a:avLst/>
                <a:gdLst/>
                <a:ahLst/>
                <a:cxnLst>
                  <a:cxn ang="0">
                    <a:pos x="167" y="25"/>
                  </a:cxn>
                  <a:cxn ang="0">
                    <a:pos x="161" y="23"/>
                  </a:cxn>
                  <a:cxn ang="0">
                    <a:pos x="158" y="25"/>
                  </a:cxn>
                  <a:cxn ang="0">
                    <a:pos x="146" y="24"/>
                  </a:cxn>
                  <a:cxn ang="0">
                    <a:pos x="141" y="35"/>
                  </a:cxn>
                  <a:cxn ang="0">
                    <a:pos x="139" y="43"/>
                  </a:cxn>
                  <a:cxn ang="0">
                    <a:pos x="127" y="46"/>
                  </a:cxn>
                  <a:cxn ang="0">
                    <a:pos x="120" y="46"/>
                  </a:cxn>
                  <a:cxn ang="0">
                    <a:pos x="119" y="53"/>
                  </a:cxn>
                  <a:cxn ang="0">
                    <a:pos x="112" y="55"/>
                  </a:cxn>
                  <a:cxn ang="0">
                    <a:pos x="110" y="61"/>
                  </a:cxn>
                  <a:cxn ang="0">
                    <a:pos x="96" y="69"/>
                  </a:cxn>
                  <a:cxn ang="0">
                    <a:pos x="101" y="74"/>
                  </a:cxn>
                  <a:cxn ang="0">
                    <a:pos x="88" y="84"/>
                  </a:cxn>
                  <a:cxn ang="0">
                    <a:pos x="77" y="93"/>
                  </a:cxn>
                  <a:cxn ang="0">
                    <a:pos x="79" y="98"/>
                  </a:cxn>
                  <a:cxn ang="0">
                    <a:pos x="61" y="109"/>
                  </a:cxn>
                  <a:cxn ang="0">
                    <a:pos x="69" y="110"/>
                  </a:cxn>
                  <a:cxn ang="0">
                    <a:pos x="65" y="116"/>
                  </a:cxn>
                  <a:cxn ang="0">
                    <a:pos x="48" y="117"/>
                  </a:cxn>
                  <a:cxn ang="0">
                    <a:pos x="41" y="125"/>
                  </a:cxn>
                  <a:cxn ang="0">
                    <a:pos x="24" y="124"/>
                  </a:cxn>
                  <a:cxn ang="0">
                    <a:pos x="33" y="127"/>
                  </a:cxn>
                  <a:cxn ang="0">
                    <a:pos x="25" y="136"/>
                  </a:cxn>
                  <a:cxn ang="0">
                    <a:pos x="16" y="136"/>
                  </a:cxn>
                  <a:cxn ang="0">
                    <a:pos x="5" y="139"/>
                  </a:cxn>
                  <a:cxn ang="0">
                    <a:pos x="18" y="144"/>
                  </a:cxn>
                  <a:cxn ang="0">
                    <a:pos x="2" y="150"/>
                  </a:cxn>
                  <a:cxn ang="0">
                    <a:pos x="20" y="151"/>
                  </a:cxn>
                  <a:cxn ang="0">
                    <a:pos x="31" y="155"/>
                  </a:cxn>
                  <a:cxn ang="0">
                    <a:pos x="1" y="157"/>
                  </a:cxn>
                  <a:cxn ang="0">
                    <a:pos x="1" y="161"/>
                  </a:cxn>
                  <a:cxn ang="0">
                    <a:pos x="2" y="169"/>
                  </a:cxn>
                  <a:cxn ang="0">
                    <a:pos x="16" y="166"/>
                  </a:cxn>
                  <a:cxn ang="0">
                    <a:pos x="18" y="166"/>
                  </a:cxn>
                  <a:cxn ang="0">
                    <a:pos x="7" y="178"/>
                  </a:cxn>
                  <a:cxn ang="0">
                    <a:pos x="15" y="180"/>
                  </a:cxn>
                  <a:cxn ang="0">
                    <a:pos x="10" y="189"/>
                  </a:cxn>
                  <a:cxn ang="0">
                    <a:pos x="40" y="203"/>
                  </a:cxn>
                  <a:cxn ang="0">
                    <a:pos x="70" y="178"/>
                  </a:cxn>
                  <a:cxn ang="0">
                    <a:pos x="83" y="189"/>
                  </a:cxn>
                  <a:cxn ang="0">
                    <a:pos x="92" y="156"/>
                  </a:cxn>
                  <a:cxn ang="0">
                    <a:pos x="88" y="128"/>
                  </a:cxn>
                  <a:cxn ang="0">
                    <a:pos x="110" y="105"/>
                  </a:cxn>
                  <a:cxn ang="0">
                    <a:pos x="111" y="75"/>
                  </a:cxn>
                  <a:cxn ang="0">
                    <a:pos x="133" y="48"/>
                  </a:cxn>
                  <a:cxn ang="0">
                    <a:pos x="169" y="40"/>
                  </a:cxn>
                  <a:cxn ang="0">
                    <a:pos x="181" y="25"/>
                  </a:cxn>
                  <a:cxn ang="0">
                    <a:pos x="223" y="35"/>
                  </a:cxn>
                  <a:cxn ang="0">
                    <a:pos x="250" y="14"/>
                  </a:cxn>
                  <a:cxn ang="0">
                    <a:pos x="282" y="23"/>
                  </a:cxn>
                  <a:cxn ang="0">
                    <a:pos x="282" y="18"/>
                  </a:cxn>
                  <a:cxn ang="0">
                    <a:pos x="289" y="11"/>
                  </a:cxn>
                  <a:cxn ang="0">
                    <a:pos x="258" y="5"/>
                  </a:cxn>
                  <a:cxn ang="0">
                    <a:pos x="254" y="5"/>
                  </a:cxn>
                  <a:cxn ang="0">
                    <a:pos x="237" y="10"/>
                  </a:cxn>
                  <a:cxn ang="0">
                    <a:pos x="226" y="4"/>
                  </a:cxn>
                  <a:cxn ang="0">
                    <a:pos x="214" y="5"/>
                  </a:cxn>
                  <a:cxn ang="0">
                    <a:pos x="194" y="12"/>
                  </a:cxn>
                  <a:cxn ang="0">
                    <a:pos x="187" y="18"/>
                  </a:cxn>
                </a:cxnLst>
                <a:rect l="0" t="0" r="r" b="b"/>
                <a:pathLst>
                  <a:path w="290" h="203">
                    <a:moveTo>
                      <a:pt x="171" y="21"/>
                    </a:moveTo>
                    <a:lnTo>
                      <a:pt x="171" y="22"/>
                    </a:lnTo>
                    <a:lnTo>
                      <a:pt x="167" y="25"/>
                    </a:lnTo>
                    <a:lnTo>
                      <a:pt x="167" y="16"/>
                    </a:lnTo>
                    <a:lnTo>
                      <a:pt x="166" y="22"/>
                    </a:lnTo>
                    <a:lnTo>
                      <a:pt x="161" y="23"/>
                    </a:lnTo>
                    <a:lnTo>
                      <a:pt x="160" y="19"/>
                    </a:lnTo>
                    <a:lnTo>
                      <a:pt x="157" y="22"/>
                    </a:lnTo>
                    <a:lnTo>
                      <a:pt x="158" y="25"/>
                    </a:lnTo>
                    <a:lnTo>
                      <a:pt x="150" y="24"/>
                    </a:lnTo>
                    <a:lnTo>
                      <a:pt x="152" y="26"/>
                    </a:lnTo>
                    <a:lnTo>
                      <a:pt x="146" y="24"/>
                    </a:lnTo>
                    <a:lnTo>
                      <a:pt x="143" y="29"/>
                    </a:lnTo>
                    <a:lnTo>
                      <a:pt x="143" y="34"/>
                    </a:lnTo>
                    <a:lnTo>
                      <a:pt x="141" y="35"/>
                    </a:lnTo>
                    <a:lnTo>
                      <a:pt x="128" y="40"/>
                    </a:lnTo>
                    <a:lnTo>
                      <a:pt x="142" y="41"/>
                    </a:lnTo>
                    <a:lnTo>
                      <a:pt x="139" y="43"/>
                    </a:lnTo>
                    <a:lnTo>
                      <a:pt x="131" y="43"/>
                    </a:lnTo>
                    <a:lnTo>
                      <a:pt x="128" y="44"/>
                    </a:lnTo>
                    <a:lnTo>
                      <a:pt x="127" y="46"/>
                    </a:lnTo>
                    <a:lnTo>
                      <a:pt x="126" y="48"/>
                    </a:lnTo>
                    <a:lnTo>
                      <a:pt x="123" y="45"/>
                    </a:lnTo>
                    <a:lnTo>
                      <a:pt x="120" y="46"/>
                    </a:lnTo>
                    <a:lnTo>
                      <a:pt x="111" y="52"/>
                    </a:lnTo>
                    <a:lnTo>
                      <a:pt x="122" y="50"/>
                    </a:lnTo>
                    <a:lnTo>
                      <a:pt x="119" y="53"/>
                    </a:lnTo>
                    <a:lnTo>
                      <a:pt x="121" y="55"/>
                    </a:lnTo>
                    <a:lnTo>
                      <a:pt x="120" y="56"/>
                    </a:lnTo>
                    <a:lnTo>
                      <a:pt x="112" y="55"/>
                    </a:lnTo>
                    <a:lnTo>
                      <a:pt x="111" y="58"/>
                    </a:lnTo>
                    <a:lnTo>
                      <a:pt x="120" y="60"/>
                    </a:lnTo>
                    <a:lnTo>
                      <a:pt x="110" y="61"/>
                    </a:lnTo>
                    <a:lnTo>
                      <a:pt x="100" y="65"/>
                    </a:lnTo>
                    <a:lnTo>
                      <a:pt x="94" y="69"/>
                    </a:lnTo>
                    <a:lnTo>
                      <a:pt x="96" y="69"/>
                    </a:lnTo>
                    <a:lnTo>
                      <a:pt x="91" y="72"/>
                    </a:lnTo>
                    <a:lnTo>
                      <a:pt x="94" y="72"/>
                    </a:lnTo>
                    <a:lnTo>
                      <a:pt x="101" y="74"/>
                    </a:lnTo>
                    <a:lnTo>
                      <a:pt x="91" y="77"/>
                    </a:lnTo>
                    <a:lnTo>
                      <a:pt x="88" y="81"/>
                    </a:lnTo>
                    <a:lnTo>
                      <a:pt x="88" y="84"/>
                    </a:lnTo>
                    <a:lnTo>
                      <a:pt x="89" y="88"/>
                    </a:lnTo>
                    <a:lnTo>
                      <a:pt x="91" y="89"/>
                    </a:lnTo>
                    <a:lnTo>
                      <a:pt x="77" y="93"/>
                    </a:lnTo>
                    <a:lnTo>
                      <a:pt x="77" y="94"/>
                    </a:lnTo>
                    <a:lnTo>
                      <a:pt x="82" y="93"/>
                    </a:lnTo>
                    <a:lnTo>
                      <a:pt x="79" y="98"/>
                    </a:lnTo>
                    <a:lnTo>
                      <a:pt x="72" y="100"/>
                    </a:lnTo>
                    <a:lnTo>
                      <a:pt x="68" y="101"/>
                    </a:lnTo>
                    <a:lnTo>
                      <a:pt x="61" y="109"/>
                    </a:lnTo>
                    <a:lnTo>
                      <a:pt x="58" y="112"/>
                    </a:lnTo>
                    <a:lnTo>
                      <a:pt x="63" y="115"/>
                    </a:lnTo>
                    <a:lnTo>
                      <a:pt x="69" y="110"/>
                    </a:lnTo>
                    <a:lnTo>
                      <a:pt x="75" y="109"/>
                    </a:lnTo>
                    <a:lnTo>
                      <a:pt x="74" y="112"/>
                    </a:lnTo>
                    <a:lnTo>
                      <a:pt x="65" y="116"/>
                    </a:lnTo>
                    <a:lnTo>
                      <a:pt x="59" y="116"/>
                    </a:lnTo>
                    <a:lnTo>
                      <a:pt x="49" y="115"/>
                    </a:lnTo>
                    <a:lnTo>
                      <a:pt x="48" y="117"/>
                    </a:lnTo>
                    <a:lnTo>
                      <a:pt x="43" y="121"/>
                    </a:lnTo>
                    <a:lnTo>
                      <a:pt x="40" y="124"/>
                    </a:lnTo>
                    <a:lnTo>
                      <a:pt x="41" y="125"/>
                    </a:lnTo>
                    <a:lnTo>
                      <a:pt x="37" y="124"/>
                    </a:lnTo>
                    <a:lnTo>
                      <a:pt x="41" y="128"/>
                    </a:lnTo>
                    <a:lnTo>
                      <a:pt x="24" y="124"/>
                    </a:lnTo>
                    <a:lnTo>
                      <a:pt x="23" y="128"/>
                    </a:lnTo>
                    <a:lnTo>
                      <a:pt x="29" y="128"/>
                    </a:lnTo>
                    <a:lnTo>
                      <a:pt x="33" y="127"/>
                    </a:lnTo>
                    <a:lnTo>
                      <a:pt x="27" y="129"/>
                    </a:lnTo>
                    <a:lnTo>
                      <a:pt x="16" y="132"/>
                    </a:lnTo>
                    <a:lnTo>
                      <a:pt x="25" y="136"/>
                    </a:lnTo>
                    <a:lnTo>
                      <a:pt x="24" y="137"/>
                    </a:lnTo>
                    <a:lnTo>
                      <a:pt x="15" y="134"/>
                    </a:lnTo>
                    <a:lnTo>
                      <a:pt x="16" y="136"/>
                    </a:lnTo>
                    <a:lnTo>
                      <a:pt x="10" y="137"/>
                    </a:lnTo>
                    <a:lnTo>
                      <a:pt x="11" y="138"/>
                    </a:lnTo>
                    <a:lnTo>
                      <a:pt x="5" y="139"/>
                    </a:lnTo>
                    <a:lnTo>
                      <a:pt x="1" y="138"/>
                    </a:lnTo>
                    <a:lnTo>
                      <a:pt x="1" y="142"/>
                    </a:lnTo>
                    <a:lnTo>
                      <a:pt x="18" y="144"/>
                    </a:lnTo>
                    <a:lnTo>
                      <a:pt x="0" y="145"/>
                    </a:lnTo>
                    <a:lnTo>
                      <a:pt x="5" y="149"/>
                    </a:lnTo>
                    <a:lnTo>
                      <a:pt x="2" y="150"/>
                    </a:lnTo>
                    <a:lnTo>
                      <a:pt x="3" y="150"/>
                    </a:lnTo>
                    <a:lnTo>
                      <a:pt x="1" y="154"/>
                    </a:lnTo>
                    <a:lnTo>
                      <a:pt x="20" y="151"/>
                    </a:lnTo>
                    <a:lnTo>
                      <a:pt x="27" y="151"/>
                    </a:lnTo>
                    <a:lnTo>
                      <a:pt x="30" y="150"/>
                    </a:lnTo>
                    <a:lnTo>
                      <a:pt x="31" y="155"/>
                    </a:lnTo>
                    <a:lnTo>
                      <a:pt x="27" y="157"/>
                    </a:lnTo>
                    <a:lnTo>
                      <a:pt x="16" y="155"/>
                    </a:lnTo>
                    <a:lnTo>
                      <a:pt x="1" y="157"/>
                    </a:lnTo>
                    <a:lnTo>
                      <a:pt x="3" y="159"/>
                    </a:lnTo>
                    <a:lnTo>
                      <a:pt x="3" y="160"/>
                    </a:lnTo>
                    <a:lnTo>
                      <a:pt x="1" y="161"/>
                    </a:lnTo>
                    <a:lnTo>
                      <a:pt x="9" y="162"/>
                    </a:lnTo>
                    <a:lnTo>
                      <a:pt x="5" y="166"/>
                    </a:lnTo>
                    <a:lnTo>
                      <a:pt x="2" y="169"/>
                    </a:lnTo>
                    <a:lnTo>
                      <a:pt x="9" y="168"/>
                    </a:lnTo>
                    <a:lnTo>
                      <a:pt x="11" y="171"/>
                    </a:lnTo>
                    <a:lnTo>
                      <a:pt x="16" y="166"/>
                    </a:lnTo>
                    <a:lnTo>
                      <a:pt x="23" y="165"/>
                    </a:lnTo>
                    <a:lnTo>
                      <a:pt x="20" y="170"/>
                    </a:lnTo>
                    <a:lnTo>
                      <a:pt x="18" y="166"/>
                    </a:lnTo>
                    <a:lnTo>
                      <a:pt x="12" y="176"/>
                    </a:lnTo>
                    <a:lnTo>
                      <a:pt x="13" y="176"/>
                    </a:lnTo>
                    <a:lnTo>
                      <a:pt x="7" y="178"/>
                    </a:lnTo>
                    <a:lnTo>
                      <a:pt x="5" y="183"/>
                    </a:lnTo>
                    <a:lnTo>
                      <a:pt x="11" y="181"/>
                    </a:lnTo>
                    <a:lnTo>
                      <a:pt x="15" y="180"/>
                    </a:lnTo>
                    <a:lnTo>
                      <a:pt x="16" y="183"/>
                    </a:lnTo>
                    <a:lnTo>
                      <a:pt x="15" y="189"/>
                    </a:lnTo>
                    <a:lnTo>
                      <a:pt x="10" y="189"/>
                    </a:lnTo>
                    <a:lnTo>
                      <a:pt x="10" y="196"/>
                    </a:lnTo>
                    <a:lnTo>
                      <a:pt x="22" y="202"/>
                    </a:lnTo>
                    <a:lnTo>
                      <a:pt x="40" y="203"/>
                    </a:lnTo>
                    <a:lnTo>
                      <a:pt x="60" y="187"/>
                    </a:lnTo>
                    <a:lnTo>
                      <a:pt x="69" y="187"/>
                    </a:lnTo>
                    <a:lnTo>
                      <a:pt x="70" y="178"/>
                    </a:lnTo>
                    <a:lnTo>
                      <a:pt x="74" y="174"/>
                    </a:lnTo>
                    <a:lnTo>
                      <a:pt x="77" y="185"/>
                    </a:lnTo>
                    <a:lnTo>
                      <a:pt x="83" y="189"/>
                    </a:lnTo>
                    <a:lnTo>
                      <a:pt x="91" y="173"/>
                    </a:lnTo>
                    <a:lnTo>
                      <a:pt x="92" y="159"/>
                    </a:lnTo>
                    <a:lnTo>
                      <a:pt x="92" y="156"/>
                    </a:lnTo>
                    <a:lnTo>
                      <a:pt x="98" y="150"/>
                    </a:lnTo>
                    <a:lnTo>
                      <a:pt x="88" y="145"/>
                    </a:lnTo>
                    <a:lnTo>
                      <a:pt x="88" y="128"/>
                    </a:lnTo>
                    <a:lnTo>
                      <a:pt x="87" y="113"/>
                    </a:lnTo>
                    <a:lnTo>
                      <a:pt x="98" y="106"/>
                    </a:lnTo>
                    <a:lnTo>
                      <a:pt x="110" y="105"/>
                    </a:lnTo>
                    <a:lnTo>
                      <a:pt x="102" y="99"/>
                    </a:lnTo>
                    <a:lnTo>
                      <a:pt x="112" y="79"/>
                    </a:lnTo>
                    <a:lnTo>
                      <a:pt x="111" y="75"/>
                    </a:lnTo>
                    <a:lnTo>
                      <a:pt x="122" y="72"/>
                    </a:lnTo>
                    <a:lnTo>
                      <a:pt x="126" y="64"/>
                    </a:lnTo>
                    <a:lnTo>
                      <a:pt x="133" y="48"/>
                    </a:lnTo>
                    <a:lnTo>
                      <a:pt x="148" y="44"/>
                    </a:lnTo>
                    <a:lnTo>
                      <a:pt x="149" y="37"/>
                    </a:lnTo>
                    <a:lnTo>
                      <a:pt x="169" y="40"/>
                    </a:lnTo>
                    <a:lnTo>
                      <a:pt x="168" y="30"/>
                    </a:lnTo>
                    <a:lnTo>
                      <a:pt x="174" y="30"/>
                    </a:lnTo>
                    <a:lnTo>
                      <a:pt x="181" y="25"/>
                    </a:lnTo>
                    <a:lnTo>
                      <a:pt x="195" y="33"/>
                    </a:lnTo>
                    <a:lnTo>
                      <a:pt x="209" y="35"/>
                    </a:lnTo>
                    <a:lnTo>
                      <a:pt x="223" y="35"/>
                    </a:lnTo>
                    <a:lnTo>
                      <a:pt x="230" y="32"/>
                    </a:lnTo>
                    <a:lnTo>
                      <a:pt x="234" y="21"/>
                    </a:lnTo>
                    <a:lnTo>
                      <a:pt x="250" y="14"/>
                    </a:lnTo>
                    <a:lnTo>
                      <a:pt x="269" y="20"/>
                    </a:lnTo>
                    <a:lnTo>
                      <a:pt x="269" y="30"/>
                    </a:lnTo>
                    <a:lnTo>
                      <a:pt x="282" y="23"/>
                    </a:lnTo>
                    <a:lnTo>
                      <a:pt x="290" y="22"/>
                    </a:lnTo>
                    <a:lnTo>
                      <a:pt x="289" y="19"/>
                    </a:lnTo>
                    <a:lnTo>
                      <a:pt x="282" y="18"/>
                    </a:lnTo>
                    <a:lnTo>
                      <a:pt x="276" y="19"/>
                    </a:lnTo>
                    <a:lnTo>
                      <a:pt x="266" y="13"/>
                    </a:lnTo>
                    <a:lnTo>
                      <a:pt x="289" y="11"/>
                    </a:lnTo>
                    <a:lnTo>
                      <a:pt x="278" y="5"/>
                    </a:lnTo>
                    <a:lnTo>
                      <a:pt x="266" y="4"/>
                    </a:lnTo>
                    <a:lnTo>
                      <a:pt x="258" y="5"/>
                    </a:lnTo>
                    <a:lnTo>
                      <a:pt x="257" y="13"/>
                    </a:lnTo>
                    <a:lnTo>
                      <a:pt x="255" y="8"/>
                    </a:lnTo>
                    <a:lnTo>
                      <a:pt x="254" y="5"/>
                    </a:lnTo>
                    <a:lnTo>
                      <a:pt x="252" y="0"/>
                    </a:lnTo>
                    <a:lnTo>
                      <a:pt x="245" y="3"/>
                    </a:lnTo>
                    <a:lnTo>
                      <a:pt x="237" y="10"/>
                    </a:lnTo>
                    <a:lnTo>
                      <a:pt x="234" y="3"/>
                    </a:lnTo>
                    <a:lnTo>
                      <a:pt x="221" y="14"/>
                    </a:lnTo>
                    <a:lnTo>
                      <a:pt x="226" y="4"/>
                    </a:lnTo>
                    <a:lnTo>
                      <a:pt x="223" y="3"/>
                    </a:lnTo>
                    <a:lnTo>
                      <a:pt x="214" y="3"/>
                    </a:lnTo>
                    <a:lnTo>
                      <a:pt x="214" y="5"/>
                    </a:lnTo>
                    <a:lnTo>
                      <a:pt x="201" y="14"/>
                    </a:lnTo>
                    <a:lnTo>
                      <a:pt x="193" y="14"/>
                    </a:lnTo>
                    <a:lnTo>
                      <a:pt x="194" y="12"/>
                    </a:lnTo>
                    <a:lnTo>
                      <a:pt x="180" y="13"/>
                    </a:lnTo>
                    <a:lnTo>
                      <a:pt x="188" y="15"/>
                    </a:lnTo>
                    <a:lnTo>
                      <a:pt x="187" y="18"/>
                    </a:lnTo>
                    <a:lnTo>
                      <a:pt x="179" y="18"/>
                    </a:lnTo>
                    <a:lnTo>
                      <a:pt x="171" y="21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64" name="Freeform 876"/>
              <p:cNvSpPr>
                <a:spLocks/>
              </p:cNvSpPr>
              <p:nvPr/>
            </p:nvSpPr>
            <p:spPr bwMode="auto">
              <a:xfrm>
                <a:off x="2824" y="1300"/>
                <a:ext cx="290" cy="203"/>
              </a:xfrm>
              <a:custGeom>
                <a:avLst/>
                <a:gdLst/>
                <a:ahLst/>
                <a:cxnLst>
                  <a:cxn ang="0">
                    <a:pos x="167" y="25"/>
                  </a:cxn>
                  <a:cxn ang="0">
                    <a:pos x="161" y="23"/>
                  </a:cxn>
                  <a:cxn ang="0">
                    <a:pos x="158" y="25"/>
                  </a:cxn>
                  <a:cxn ang="0">
                    <a:pos x="146" y="24"/>
                  </a:cxn>
                  <a:cxn ang="0">
                    <a:pos x="141" y="35"/>
                  </a:cxn>
                  <a:cxn ang="0">
                    <a:pos x="139" y="43"/>
                  </a:cxn>
                  <a:cxn ang="0">
                    <a:pos x="127" y="46"/>
                  </a:cxn>
                  <a:cxn ang="0">
                    <a:pos x="120" y="46"/>
                  </a:cxn>
                  <a:cxn ang="0">
                    <a:pos x="119" y="53"/>
                  </a:cxn>
                  <a:cxn ang="0">
                    <a:pos x="112" y="55"/>
                  </a:cxn>
                  <a:cxn ang="0">
                    <a:pos x="110" y="61"/>
                  </a:cxn>
                  <a:cxn ang="0">
                    <a:pos x="96" y="69"/>
                  </a:cxn>
                  <a:cxn ang="0">
                    <a:pos x="101" y="74"/>
                  </a:cxn>
                  <a:cxn ang="0">
                    <a:pos x="88" y="84"/>
                  </a:cxn>
                  <a:cxn ang="0">
                    <a:pos x="77" y="93"/>
                  </a:cxn>
                  <a:cxn ang="0">
                    <a:pos x="79" y="98"/>
                  </a:cxn>
                  <a:cxn ang="0">
                    <a:pos x="61" y="109"/>
                  </a:cxn>
                  <a:cxn ang="0">
                    <a:pos x="69" y="110"/>
                  </a:cxn>
                  <a:cxn ang="0">
                    <a:pos x="65" y="116"/>
                  </a:cxn>
                  <a:cxn ang="0">
                    <a:pos x="48" y="117"/>
                  </a:cxn>
                  <a:cxn ang="0">
                    <a:pos x="41" y="125"/>
                  </a:cxn>
                  <a:cxn ang="0">
                    <a:pos x="24" y="124"/>
                  </a:cxn>
                  <a:cxn ang="0">
                    <a:pos x="33" y="127"/>
                  </a:cxn>
                  <a:cxn ang="0">
                    <a:pos x="25" y="136"/>
                  </a:cxn>
                  <a:cxn ang="0">
                    <a:pos x="16" y="136"/>
                  </a:cxn>
                  <a:cxn ang="0">
                    <a:pos x="5" y="139"/>
                  </a:cxn>
                  <a:cxn ang="0">
                    <a:pos x="18" y="144"/>
                  </a:cxn>
                  <a:cxn ang="0">
                    <a:pos x="2" y="150"/>
                  </a:cxn>
                  <a:cxn ang="0">
                    <a:pos x="20" y="151"/>
                  </a:cxn>
                  <a:cxn ang="0">
                    <a:pos x="31" y="155"/>
                  </a:cxn>
                  <a:cxn ang="0">
                    <a:pos x="1" y="157"/>
                  </a:cxn>
                  <a:cxn ang="0">
                    <a:pos x="1" y="161"/>
                  </a:cxn>
                  <a:cxn ang="0">
                    <a:pos x="2" y="169"/>
                  </a:cxn>
                  <a:cxn ang="0">
                    <a:pos x="16" y="166"/>
                  </a:cxn>
                  <a:cxn ang="0">
                    <a:pos x="18" y="166"/>
                  </a:cxn>
                  <a:cxn ang="0">
                    <a:pos x="7" y="178"/>
                  </a:cxn>
                  <a:cxn ang="0">
                    <a:pos x="15" y="180"/>
                  </a:cxn>
                  <a:cxn ang="0">
                    <a:pos x="10" y="189"/>
                  </a:cxn>
                  <a:cxn ang="0">
                    <a:pos x="40" y="203"/>
                  </a:cxn>
                  <a:cxn ang="0">
                    <a:pos x="70" y="178"/>
                  </a:cxn>
                  <a:cxn ang="0">
                    <a:pos x="83" y="189"/>
                  </a:cxn>
                  <a:cxn ang="0">
                    <a:pos x="92" y="156"/>
                  </a:cxn>
                  <a:cxn ang="0">
                    <a:pos x="88" y="128"/>
                  </a:cxn>
                  <a:cxn ang="0">
                    <a:pos x="110" y="105"/>
                  </a:cxn>
                  <a:cxn ang="0">
                    <a:pos x="111" y="75"/>
                  </a:cxn>
                  <a:cxn ang="0">
                    <a:pos x="133" y="48"/>
                  </a:cxn>
                  <a:cxn ang="0">
                    <a:pos x="169" y="40"/>
                  </a:cxn>
                  <a:cxn ang="0">
                    <a:pos x="181" y="25"/>
                  </a:cxn>
                  <a:cxn ang="0">
                    <a:pos x="223" y="35"/>
                  </a:cxn>
                  <a:cxn ang="0">
                    <a:pos x="250" y="14"/>
                  </a:cxn>
                  <a:cxn ang="0">
                    <a:pos x="282" y="23"/>
                  </a:cxn>
                  <a:cxn ang="0">
                    <a:pos x="282" y="18"/>
                  </a:cxn>
                  <a:cxn ang="0">
                    <a:pos x="289" y="11"/>
                  </a:cxn>
                  <a:cxn ang="0">
                    <a:pos x="258" y="5"/>
                  </a:cxn>
                  <a:cxn ang="0">
                    <a:pos x="254" y="5"/>
                  </a:cxn>
                  <a:cxn ang="0">
                    <a:pos x="237" y="10"/>
                  </a:cxn>
                  <a:cxn ang="0">
                    <a:pos x="226" y="4"/>
                  </a:cxn>
                  <a:cxn ang="0">
                    <a:pos x="214" y="5"/>
                  </a:cxn>
                  <a:cxn ang="0">
                    <a:pos x="194" y="12"/>
                  </a:cxn>
                  <a:cxn ang="0">
                    <a:pos x="187" y="18"/>
                  </a:cxn>
                </a:cxnLst>
                <a:rect l="0" t="0" r="r" b="b"/>
                <a:pathLst>
                  <a:path w="290" h="203">
                    <a:moveTo>
                      <a:pt x="171" y="21"/>
                    </a:moveTo>
                    <a:lnTo>
                      <a:pt x="171" y="22"/>
                    </a:lnTo>
                    <a:lnTo>
                      <a:pt x="167" y="25"/>
                    </a:lnTo>
                    <a:lnTo>
                      <a:pt x="167" y="16"/>
                    </a:lnTo>
                    <a:lnTo>
                      <a:pt x="166" y="22"/>
                    </a:lnTo>
                    <a:lnTo>
                      <a:pt x="161" y="23"/>
                    </a:lnTo>
                    <a:lnTo>
                      <a:pt x="160" y="19"/>
                    </a:lnTo>
                    <a:lnTo>
                      <a:pt x="157" y="22"/>
                    </a:lnTo>
                    <a:lnTo>
                      <a:pt x="158" y="25"/>
                    </a:lnTo>
                    <a:lnTo>
                      <a:pt x="150" y="24"/>
                    </a:lnTo>
                    <a:lnTo>
                      <a:pt x="152" y="26"/>
                    </a:lnTo>
                    <a:lnTo>
                      <a:pt x="146" y="24"/>
                    </a:lnTo>
                    <a:lnTo>
                      <a:pt x="143" y="29"/>
                    </a:lnTo>
                    <a:lnTo>
                      <a:pt x="143" y="34"/>
                    </a:lnTo>
                    <a:lnTo>
                      <a:pt x="141" y="35"/>
                    </a:lnTo>
                    <a:lnTo>
                      <a:pt x="128" y="40"/>
                    </a:lnTo>
                    <a:lnTo>
                      <a:pt x="142" y="41"/>
                    </a:lnTo>
                    <a:lnTo>
                      <a:pt x="139" y="43"/>
                    </a:lnTo>
                    <a:lnTo>
                      <a:pt x="131" y="43"/>
                    </a:lnTo>
                    <a:lnTo>
                      <a:pt x="128" y="44"/>
                    </a:lnTo>
                    <a:lnTo>
                      <a:pt x="127" y="46"/>
                    </a:lnTo>
                    <a:lnTo>
                      <a:pt x="126" y="48"/>
                    </a:lnTo>
                    <a:lnTo>
                      <a:pt x="123" y="45"/>
                    </a:lnTo>
                    <a:lnTo>
                      <a:pt x="120" y="46"/>
                    </a:lnTo>
                    <a:lnTo>
                      <a:pt x="111" y="52"/>
                    </a:lnTo>
                    <a:lnTo>
                      <a:pt x="122" y="50"/>
                    </a:lnTo>
                    <a:lnTo>
                      <a:pt x="119" y="53"/>
                    </a:lnTo>
                    <a:lnTo>
                      <a:pt x="121" y="55"/>
                    </a:lnTo>
                    <a:lnTo>
                      <a:pt x="120" y="56"/>
                    </a:lnTo>
                    <a:lnTo>
                      <a:pt x="112" y="55"/>
                    </a:lnTo>
                    <a:lnTo>
                      <a:pt x="111" y="58"/>
                    </a:lnTo>
                    <a:lnTo>
                      <a:pt x="120" y="60"/>
                    </a:lnTo>
                    <a:lnTo>
                      <a:pt x="110" y="61"/>
                    </a:lnTo>
                    <a:lnTo>
                      <a:pt x="100" y="65"/>
                    </a:lnTo>
                    <a:lnTo>
                      <a:pt x="94" y="69"/>
                    </a:lnTo>
                    <a:lnTo>
                      <a:pt x="96" y="69"/>
                    </a:lnTo>
                    <a:lnTo>
                      <a:pt x="91" y="72"/>
                    </a:lnTo>
                    <a:lnTo>
                      <a:pt x="94" y="72"/>
                    </a:lnTo>
                    <a:lnTo>
                      <a:pt x="101" y="74"/>
                    </a:lnTo>
                    <a:lnTo>
                      <a:pt x="91" y="77"/>
                    </a:lnTo>
                    <a:lnTo>
                      <a:pt x="88" y="81"/>
                    </a:lnTo>
                    <a:lnTo>
                      <a:pt x="88" y="84"/>
                    </a:lnTo>
                    <a:lnTo>
                      <a:pt x="89" y="88"/>
                    </a:lnTo>
                    <a:lnTo>
                      <a:pt x="91" y="89"/>
                    </a:lnTo>
                    <a:lnTo>
                      <a:pt x="77" y="93"/>
                    </a:lnTo>
                    <a:lnTo>
                      <a:pt x="77" y="94"/>
                    </a:lnTo>
                    <a:lnTo>
                      <a:pt x="82" y="93"/>
                    </a:lnTo>
                    <a:lnTo>
                      <a:pt x="79" y="98"/>
                    </a:lnTo>
                    <a:lnTo>
                      <a:pt x="72" y="100"/>
                    </a:lnTo>
                    <a:lnTo>
                      <a:pt x="68" y="101"/>
                    </a:lnTo>
                    <a:lnTo>
                      <a:pt x="61" y="109"/>
                    </a:lnTo>
                    <a:lnTo>
                      <a:pt x="58" y="112"/>
                    </a:lnTo>
                    <a:lnTo>
                      <a:pt x="63" y="115"/>
                    </a:lnTo>
                    <a:lnTo>
                      <a:pt x="69" y="110"/>
                    </a:lnTo>
                    <a:lnTo>
                      <a:pt x="75" y="109"/>
                    </a:lnTo>
                    <a:lnTo>
                      <a:pt x="74" y="112"/>
                    </a:lnTo>
                    <a:lnTo>
                      <a:pt x="65" y="116"/>
                    </a:lnTo>
                    <a:lnTo>
                      <a:pt x="59" y="116"/>
                    </a:lnTo>
                    <a:lnTo>
                      <a:pt x="49" y="115"/>
                    </a:lnTo>
                    <a:lnTo>
                      <a:pt x="48" y="117"/>
                    </a:lnTo>
                    <a:lnTo>
                      <a:pt x="43" y="121"/>
                    </a:lnTo>
                    <a:lnTo>
                      <a:pt x="40" y="124"/>
                    </a:lnTo>
                    <a:lnTo>
                      <a:pt x="41" y="125"/>
                    </a:lnTo>
                    <a:lnTo>
                      <a:pt x="37" y="124"/>
                    </a:lnTo>
                    <a:lnTo>
                      <a:pt x="41" y="128"/>
                    </a:lnTo>
                    <a:lnTo>
                      <a:pt x="24" y="124"/>
                    </a:lnTo>
                    <a:lnTo>
                      <a:pt x="23" y="128"/>
                    </a:lnTo>
                    <a:lnTo>
                      <a:pt x="29" y="128"/>
                    </a:lnTo>
                    <a:lnTo>
                      <a:pt x="33" y="127"/>
                    </a:lnTo>
                    <a:lnTo>
                      <a:pt x="27" y="129"/>
                    </a:lnTo>
                    <a:lnTo>
                      <a:pt x="16" y="132"/>
                    </a:lnTo>
                    <a:lnTo>
                      <a:pt x="25" y="136"/>
                    </a:lnTo>
                    <a:lnTo>
                      <a:pt x="24" y="137"/>
                    </a:lnTo>
                    <a:lnTo>
                      <a:pt x="15" y="134"/>
                    </a:lnTo>
                    <a:lnTo>
                      <a:pt x="16" y="136"/>
                    </a:lnTo>
                    <a:lnTo>
                      <a:pt x="10" y="137"/>
                    </a:lnTo>
                    <a:lnTo>
                      <a:pt x="11" y="138"/>
                    </a:lnTo>
                    <a:lnTo>
                      <a:pt x="5" y="139"/>
                    </a:lnTo>
                    <a:lnTo>
                      <a:pt x="1" y="138"/>
                    </a:lnTo>
                    <a:lnTo>
                      <a:pt x="1" y="142"/>
                    </a:lnTo>
                    <a:lnTo>
                      <a:pt x="18" y="144"/>
                    </a:lnTo>
                    <a:lnTo>
                      <a:pt x="0" y="145"/>
                    </a:lnTo>
                    <a:lnTo>
                      <a:pt x="5" y="149"/>
                    </a:lnTo>
                    <a:lnTo>
                      <a:pt x="2" y="150"/>
                    </a:lnTo>
                    <a:lnTo>
                      <a:pt x="3" y="150"/>
                    </a:lnTo>
                    <a:lnTo>
                      <a:pt x="1" y="154"/>
                    </a:lnTo>
                    <a:lnTo>
                      <a:pt x="20" y="151"/>
                    </a:lnTo>
                    <a:lnTo>
                      <a:pt x="27" y="151"/>
                    </a:lnTo>
                    <a:lnTo>
                      <a:pt x="30" y="150"/>
                    </a:lnTo>
                    <a:lnTo>
                      <a:pt x="31" y="155"/>
                    </a:lnTo>
                    <a:lnTo>
                      <a:pt x="27" y="157"/>
                    </a:lnTo>
                    <a:lnTo>
                      <a:pt x="16" y="155"/>
                    </a:lnTo>
                    <a:lnTo>
                      <a:pt x="1" y="157"/>
                    </a:lnTo>
                    <a:lnTo>
                      <a:pt x="3" y="159"/>
                    </a:lnTo>
                    <a:lnTo>
                      <a:pt x="3" y="160"/>
                    </a:lnTo>
                    <a:lnTo>
                      <a:pt x="1" y="161"/>
                    </a:lnTo>
                    <a:lnTo>
                      <a:pt x="9" y="162"/>
                    </a:lnTo>
                    <a:lnTo>
                      <a:pt x="5" y="166"/>
                    </a:lnTo>
                    <a:lnTo>
                      <a:pt x="2" y="169"/>
                    </a:lnTo>
                    <a:lnTo>
                      <a:pt x="9" y="168"/>
                    </a:lnTo>
                    <a:lnTo>
                      <a:pt x="11" y="171"/>
                    </a:lnTo>
                    <a:lnTo>
                      <a:pt x="16" y="166"/>
                    </a:lnTo>
                    <a:lnTo>
                      <a:pt x="23" y="165"/>
                    </a:lnTo>
                    <a:lnTo>
                      <a:pt x="20" y="170"/>
                    </a:lnTo>
                    <a:lnTo>
                      <a:pt x="18" y="166"/>
                    </a:lnTo>
                    <a:lnTo>
                      <a:pt x="12" y="176"/>
                    </a:lnTo>
                    <a:lnTo>
                      <a:pt x="13" y="176"/>
                    </a:lnTo>
                    <a:lnTo>
                      <a:pt x="7" y="178"/>
                    </a:lnTo>
                    <a:lnTo>
                      <a:pt x="5" y="183"/>
                    </a:lnTo>
                    <a:lnTo>
                      <a:pt x="11" y="181"/>
                    </a:lnTo>
                    <a:lnTo>
                      <a:pt x="15" y="180"/>
                    </a:lnTo>
                    <a:lnTo>
                      <a:pt x="16" y="183"/>
                    </a:lnTo>
                    <a:lnTo>
                      <a:pt x="15" y="189"/>
                    </a:lnTo>
                    <a:lnTo>
                      <a:pt x="10" y="189"/>
                    </a:lnTo>
                    <a:lnTo>
                      <a:pt x="10" y="196"/>
                    </a:lnTo>
                    <a:lnTo>
                      <a:pt x="22" y="202"/>
                    </a:lnTo>
                    <a:lnTo>
                      <a:pt x="40" y="203"/>
                    </a:lnTo>
                    <a:lnTo>
                      <a:pt x="60" y="187"/>
                    </a:lnTo>
                    <a:lnTo>
                      <a:pt x="69" y="187"/>
                    </a:lnTo>
                    <a:lnTo>
                      <a:pt x="70" y="178"/>
                    </a:lnTo>
                    <a:lnTo>
                      <a:pt x="74" y="174"/>
                    </a:lnTo>
                    <a:lnTo>
                      <a:pt x="77" y="185"/>
                    </a:lnTo>
                    <a:lnTo>
                      <a:pt x="83" y="189"/>
                    </a:lnTo>
                    <a:lnTo>
                      <a:pt x="91" y="173"/>
                    </a:lnTo>
                    <a:lnTo>
                      <a:pt x="92" y="159"/>
                    </a:lnTo>
                    <a:lnTo>
                      <a:pt x="92" y="156"/>
                    </a:lnTo>
                    <a:lnTo>
                      <a:pt x="98" y="150"/>
                    </a:lnTo>
                    <a:lnTo>
                      <a:pt x="88" y="145"/>
                    </a:lnTo>
                    <a:lnTo>
                      <a:pt x="88" y="128"/>
                    </a:lnTo>
                    <a:lnTo>
                      <a:pt x="87" y="113"/>
                    </a:lnTo>
                    <a:lnTo>
                      <a:pt x="98" y="106"/>
                    </a:lnTo>
                    <a:lnTo>
                      <a:pt x="110" y="105"/>
                    </a:lnTo>
                    <a:lnTo>
                      <a:pt x="102" y="99"/>
                    </a:lnTo>
                    <a:lnTo>
                      <a:pt x="112" y="79"/>
                    </a:lnTo>
                    <a:lnTo>
                      <a:pt x="111" y="75"/>
                    </a:lnTo>
                    <a:lnTo>
                      <a:pt x="122" y="72"/>
                    </a:lnTo>
                    <a:lnTo>
                      <a:pt x="126" y="64"/>
                    </a:lnTo>
                    <a:lnTo>
                      <a:pt x="133" y="48"/>
                    </a:lnTo>
                    <a:lnTo>
                      <a:pt x="148" y="44"/>
                    </a:lnTo>
                    <a:lnTo>
                      <a:pt x="149" y="37"/>
                    </a:lnTo>
                    <a:lnTo>
                      <a:pt x="169" y="40"/>
                    </a:lnTo>
                    <a:lnTo>
                      <a:pt x="168" y="30"/>
                    </a:lnTo>
                    <a:lnTo>
                      <a:pt x="174" y="30"/>
                    </a:lnTo>
                    <a:lnTo>
                      <a:pt x="181" y="25"/>
                    </a:lnTo>
                    <a:lnTo>
                      <a:pt x="195" y="33"/>
                    </a:lnTo>
                    <a:lnTo>
                      <a:pt x="209" y="35"/>
                    </a:lnTo>
                    <a:lnTo>
                      <a:pt x="223" y="35"/>
                    </a:lnTo>
                    <a:lnTo>
                      <a:pt x="230" y="32"/>
                    </a:lnTo>
                    <a:lnTo>
                      <a:pt x="234" y="21"/>
                    </a:lnTo>
                    <a:lnTo>
                      <a:pt x="250" y="14"/>
                    </a:lnTo>
                    <a:lnTo>
                      <a:pt x="269" y="20"/>
                    </a:lnTo>
                    <a:lnTo>
                      <a:pt x="269" y="30"/>
                    </a:lnTo>
                    <a:lnTo>
                      <a:pt x="282" y="23"/>
                    </a:lnTo>
                    <a:lnTo>
                      <a:pt x="290" y="22"/>
                    </a:lnTo>
                    <a:lnTo>
                      <a:pt x="289" y="19"/>
                    </a:lnTo>
                    <a:lnTo>
                      <a:pt x="282" y="18"/>
                    </a:lnTo>
                    <a:lnTo>
                      <a:pt x="276" y="19"/>
                    </a:lnTo>
                    <a:lnTo>
                      <a:pt x="266" y="13"/>
                    </a:lnTo>
                    <a:lnTo>
                      <a:pt x="289" y="11"/>
                    </a:lnTo>
                    <a:lnTo>
                      <a:pt x="278" y="5"/>
                    </a:lnTo>
                    <a:lnTo>
                      <a:pt x="266" y="4"/>
                    </a:lnTo>
                    <a:lnTo>
                      <a:pt x="258" y="5"/>
                    </a:lnTo>
                    <a:lnTo>
                      <a:pt x="257" y="13"/>
                    </a:lnTo>
                    <a:lnTo>
                      <a:pt x="255" y="8"/>
                    </a:lnTo>
                    <a:lnTo>
                      <a:pt x="254" y="5"/>
                    </a:lnTo>
                    <a:lnTo>
                      <a:pt x="252" y="0"/>
                    </a:lnTo>
                    <a:lnTo>
                      <a:pt x="245" y="3"/>
                    </a:lnTo>
                    <a:lnTo>
                      <a:pt x="237" y="10"/>
                    </a:lnTo>
                    <a:lnTo>
                      <a:pt x="234" y="3"/>
                    </a:lnTo>
                    <a:lnTo>
                      <a:pt x="221" y="14"/>
                    </a:lnTo>
                    <a:lnTo>
                      <a:pt x="226" y="4"/>
                    </a:lnTo>
                    <a:lnTo>
                      <a:pt x="223" y="3"/>
                    </a:lnTo>
                    <a:lnTo>
                      <a:pt x="214" y="3"/>
                    </a:lnTo>
                    <a:lnTo>
                      <a:pt x="214" y="5"/>
                    </a:lnTo>
                    <a:lnTo>
                      <a:pt x="201" y="14"/>
                    </a:lnTo>
                    <a:lnTo>
                      <a:pt x="193" y="14"/>
                    </a:lnTo>
                    <a:lnTo>
                      <a:pt x="194" y="12"/>
                    </a:lnTo>
                    <a:lnTo>
                      <a:pt x="180" y="13"/>
                    </a:lnTo>
                    <a:lnTo>
                      <a:pt x="188" y="15"/>
                    </a:lnTo>
                    <a:lnTo>
                      <a:pt x="187" y="18"/>
                    </a:lnTo>
                    <a:lnTo>
                      <a:pt x="179" y="18"/>
                    </a:lnTo>
                    <a:lnTo>
                      <a:pt x="171" y="21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203" name="Group 877"/>
            <p:cNvGrpSpPr>
              <a:grpSpLocks/>
            </p:cNvGrpSpPr>
            <p:nvPr/>
          </p:nvGrpSpPr>
          <p:grpSpPr bwMode="auto">
            <a:xfrm>
              <a:off x="4517473" y="1855668"/>
              <a:ext cx="24360" cy="12289"/>
              <a:chOff x="2937" y="1332"/>
              <a:chExt cx="15" cy="8"/>
            </a:xfrm>
            <a:solidFill>
              <a:srgbClr val="FFFFFF"/>
            </a:solidFill>
            <a:effectLst/>
          </p:grpSpPr>
          <p:sp>
            <p:nvSpPr>
              <p:cNvPr id="7066" name="Freeform 878"/>
              <p:cNvSpPr>
                <a:spLocks/>
              </p:cNvSpPr>
              <p:nvPr/>
            </p:nvSpPr>
            <p:spPr bwMode="auto">
              <a:xfrm>
                <a:off x="2937" y="1332"/>
                <a:ext cx="15" cy="8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3" y="7"/>
                  </a:cxn>
                  <a:cxn ang="0">
                    <a:pos x="0" y="8"/>
                  </a:cxn>
                  <a:cxn ang="0">
                    <a:pos x="5" y="7"/>
                  </a:cxn>
                  <a:cxn ang="0">
                    <a:pos x="9" y="8"/>
                  </a:cxn>
                  <a:cxn ang="0">
                    <a:pos x="15" y="2"/>
                  </a:cxn>
                  <a:cxn ang="0">
                    <a:pos x="10" y="3"/>
                  </a:cxn>
                  <a:cxn ang="0">
                    <a:pos x="7" y="0"/>
                  </a:cxn>
                </a:cxnLst>
                <a:rect l="0" t="0" r="r" b="b"/>
                <a:pathLst>
                  <a:path w="15" h="8">
                    <a:moveTo>
                      <a:pt x="7" y="0"/>
                    </a:moveTo>
                    <a:lnTo>
                      <a:pt x="3" y="7"/>
                    </a:lnTo>
                    <a:lnTo>
                      <a:pt x="0" y="8"/>
                    </a:lnTo>
                    <a:lnTo>
                      <a:pt x="5" y="7"/>
                    </a:lnTo>
                    <a:lnTo>
                      <a:pt x="9" y="8"/>
                    </a:lnTo>
                    <a:lnTo>
                      <a:pt x="15" y="2"/>
                    </a:lnTo>
                    <a:lnTo>
                      <a:pt x="10" y="3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67" name="Freeform 879"/>
              <p:cNvSpPr>
                <a:spLocks/>
              </p:cNvSpPr>
              <p:nvPr/>
            </p:nvSpPr>
            <p:spPr bwMode="auto">
              <a:xfrm>
                <a:off x="2937" y="1332"/>
                <a:ext cx="15" cy="8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3" y="7"/>
                  </a:cxn>
                  <a:cxn ang="0">
                    <a:pos x="0" y="8"/>
                  </a:cxn>
                  <a:cxn ang="0">
                    <a:pos x="5" y="7"/>
                  </a:cxn>
                  <a:cxn ang="0">
                    <a:pos x="9" y="8"/>
                  </a:cxn>
                  <a:cxn ang="0">
                    <a:pos x="15" y="2"/>
                  </a:cxn>
                  <a:cxn ang="0">
                    <a:pos x="10" y="3"/>
                  </a:cxn>
                  <a:cxn ang="0">
                    <a:pos x="7" y="0"/>
                  </a:cxn>
                </a:cxnLst>
                <a:rect l="0" t="0" r="r" b="b"/>
                <a:pathLst>
                  <a:path w="15" h="8">
                    <a:moveTo>
                      <a:pt x="7" y="0"/>
                    </a:moveTo>
                    <a:lnTo>
                      <a:pt x="3" y="7"/>
                    </a:lnTo>
                    <a:lnTo>
                      <a:pt x="0" y="8"/>
                    </a:lnTo>
                    <a:lnTo>
                      <a:pt x="5" y="7"/>
                    </a:lnTo>
                    <a:lnTo>
                      <a:pt x="9" y="8"/>
                    </a:lnTo>
                    <a:lnTo>
                      <a:pt x="15" y="2"/>
                    </a:lnTo>
                    <a:lnTo>
                      <a:pt x="10" y="3"/>
                    </a:lnTo>
                    <a:lnTo>
                      <a:pt x="7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206" name="Group 880"/>
            <p:cNvGrpSpPr>
              <a:grpSpLocks/>
            </p:cNvGrpSpPr>
            <p:nvPr/>
          </p:nvGrpSpPr>
          <p:grpSpPr bwMode="auto">
            <a:xfrm>
              <a:off x="4616346" y="1824263"/>
              <a:ext cx="253632" cy="264892"/>
              <a:chOff x="2997" y="1314"/>
              <a:chExt cx="152" cy="160"/>
            </a:xfrm>
            <a:solidFill>
              <a:srgbClr val="FFFFFF"/>
            </a:solidFill>
            <a:effectLst/>
          </p:grpSpPr>
          <p:sp>
            <p:nvSpPr>
              <p:cNvPr id="7069" name="Freeform 881"/>
              <p:cNvSpPr>
                <a:spLocks/>
              </p:cNvSpPr>
              <p:nvPr/>
            </p:nvSpPr>
            <p:spPr bwMode="auto">
              <a:xfrm>
                <a:off x="2997" y="1314"/>
                <a:ext cx="152" cy="160"/>
              </a:xfrm>
              <a:custGeom>
                <a:avLst/>
                <a:gdLst/>
                <a:ahLst/>
                <a:cxnLst>
                  <a:cxn ang="0">
                    <a:pos x="128" y="86"/>
                  </a:cxn>
                  <a:cxn ang="0">
                    <a:pos x="123" y="82"/>
                  </a:cxn>
                  <a:cxn ang="0">
                    <a:pos x="122" y="67"/>
                  </a:cxn>
                  <a:cxn ang="0">
                    <a:pos x="107" y="50"/>
                  </a:cxn>
                  <a:cxn ang="0">
                    <a:pos x="115" y="39"/>
                  </a:cxn>
                  <a:cxn ang="0">
                    <a:pos x="97" y="30"/>
                  </a:cxn>
                  <a:cxn ang="0">
                    <a:pos x="96" y="19"/>
                  </a:cxn>
                  <a:cxn ang="0">
                    <a:pos x="96" y="15"/>
                  </a:cxn>
                  <a:cxn ang="0">
                    <a:pos x="96" y="6"/>
                  </a:cxn>
                  <a:cxn ang="0">
                    <a:pos x="77" y="0"/>
                  </a:cxn>
                  <a:cxn ang="0">
                    <a:pos x="61" y="7"/>
                  </a:cxn>
                  <a:cxn ang="0">
                    <a:pos x="56" y="18"/>
                  </a:cxn>
                  <a:cxn ang="0">
                    <a:pos x="50" y="21"/>
                  </a:cxn>
                  <a:cxn ang="0">
                    <a:pos x="35" y="21"/>
                  </a:cxn>
                  <a:cxn ang="0">
                    <a:pos x="22" y="19"/>
                  </a:cxn>
                  <a:cxn ang="0">
                    <a:pos x="8" y="11"/>
                  </a:cxn>
                  <a:cxn ang="0">
                    <a:pos x="0" y="15"/>
                  </a:cxn>
                  <a:cxn ang="0">
                    <a:pos x="34" y="30"/>
                  </a:cxn>
                  <a:cxn ang="0">
                    <a:pos x="46" y="51"/>
                  </a:cxn>
                  <a:cxn ang="0">
                    <a:pos x="52" y="65"/>
                  </a:cxn>
                  <a:cxn ang="0">
                    <a:pos x="57" y="65"/>
                  </a:cxn>
                  <a:cxn ang="0">
                    <a:pos x="63" y="68"/>
                  </a:cxn>
                  <a:cxn ang="0">
                    <a:pos x="66" y="79"/>
                  </a:cxn>
                  <a:cxn ang="0">
                    <a:pos x="45" y="96"/>
                  </a:cxn>
                  <a:cxn ang="0">
                    <a:pos x="37" y="104"/>
                  </a:cxn>
                  <a:cxn ang="0">
                    <a:pos x="28" y="109"/>
                  </a:cxn>
                  <a:cxn ang="0">
                    <a:pos x="30" y="128"/>
                  </a:cxn>
                  <a:cxn ang="0">
                    <a:pos x="33" y="148"/>
                  </a:cxn>
                  <a:cxn ang="0">
                    <a:pos x="47" y="152"/>
                  </a:cxn>
                  <a:cxn ang="0">
                    <a:pos x="47" y="154"/>
                  </a:cxn>
                  <a:cxn ang="0">
                    <a:pos x="53" y="153"/>
                  </a:cxn>
                  <a:cxn ang="0">
                    <a:pos x="57" y="160"/>
                  </a:cxn>
                  <a:cxn ang="0">
                    <a:pos x="61" y="158"/>
                  </a:cxn>
                  <a:cxn ang="0">
                    <a:pos x="90" y="152"/>
                  </a:cxn>
                  <a:cxn ang="0">
                    <a:pos x="97" y="150"/>
                  </a:cxn>
                  <a:cxn ang="0">
                    <a:pos x="115" y="150"/>
                  </a:cxn>
                  <a:cxn ang="0">
                    <a:pos x="123" y="140"/>
                  </a:cxn>
                  <a:cxn ang="0">
                    <a:pos x="133" y="131"/>
                  </a:cxn>
                  <a:cxn ang="0">
                    <a:pos x="142" y="121"/>
                  </a:cxn>
                  <a:cxn ang="0">
                    <a:pos x="152" y="111"/>
                  </a:cxn>
                  <a:cxn ang="0">
                    <a:pos x="129" y="98"/>
                  </a:cxn>
                  <a:cxn ang="0">
                    <a:pos x="134" y="94"/>
                  </a:cxn>
                  <a:cxn ang="0">
                    <a:pos x="128" y="86"/>
                  </a:cxn>
                </a:cxnLst>
                <a:rect l="0" t="0" r="r" b="b"/>
                <a:pathLst>
                  <a:path w="152" h="160">
                    <a:moveTo>
                      <a:pt x="128" y="86"/>
                    </a:moveTo>
                    <a:lnTo>
                      <a:pt x="123" y="82"/>
                    </a:lnTo>
                    <a:lnTo>
                      <a:pt x="122" y="67"/>
                    </a:lnTo>
                    <a:lnTo>
                      <a:pt x="107" y="50"/>
                    </a:lnTo>
                    <a:lnTo>
                      <a:pt x="115" y="39"/>
                    </a:lnTo>
                    <a:lnTo>
                      <a:pt x="97" y="30"/>
                    </a:lnTo>
                    <a:lnTo>
                      <a:pt x="96" y="19"/>
                    </a:lnTo>
                    <a:lnTo>
                      <a:pt x="96" y="15"/>
                    </a:lnTo>
                    <a:lnTo>
                      <a:pt x="96" y="6"/>
                    </a:lnTo>
                    <a:lnTo>
                      <a:pt x="77" y="0"/>
                    </a:lnTo>
                    <a:lnTo>
                      <a:pt x="61" y="7"/>
                    </a:lnTo>
                    <a:lnTo>
                      <a:pt x="56" y="18"/>
                    </a:lnTo>
                    <a:lnTo>
                      <a:pt x="50" y="21"/>
                    </a:lnTo>
                    <a:lnTo>
                      <a:pt x="35" y="21"/>
                    </a:lnTo>
                    <a:lnTo>
                      <a:pt x="22" y="19"/>
                    </a:lnTo>
                    <a:lnTo>
                      <a:pt x="8" y="11"/>
                    </a:lnTo>
                    <a:lnTo>
                      <a:pt x="0" y="15"/>
                    </a:lnTo>
                    <a:lnTo>
                      <a:pt x="34" y="30"/>
                    </a:lnTo>
                    <a:lnTo>
                      <a:pt x="46" y="51"/>
                    </a:lnTo>
                    <a:lnTo>
                      <a:pt x="52" y="65"/>
                    </a:lnTo>
                    <a:lnTo>
                      <a:pt x="57" y="65"/>
                    </a:lnTo>
                    <a:lnTo>
                      <a:pt x="63" y="68"/>
                    </a:lnTo>
                    <a:lnTo>
                      <a:pt x="66" y="79"/>
                    </a:lnTo>
                    <a:lnTo>
                      <a:pt x="45" y="96"/>
                    </a:lnTo>
                    <a:lnTo>
                      <a:pt x="37" y="104"/>
                    </a:lnTo>
                    <a:lnTo>
                      <a:pt x="28" y="109"/>
                    </a:lnTo>
                    <a:lnTo>
                      <a:pt x="30" y="128"/>
                    </a:lnTo>
                    <a:lnTo>
                      <a:pt x="33" y="148"/>
                    </a:lnTo>
                    <a:lnTo>
                      <a:pt x="47" y="152"/>
                    </a:lnTo>
                    <a:lnTo>
                      <a:pt x="47" y="154"/>
                    </a:lnTo>
                    <a:lnTo>
                      <a:pt x="53" y="153"/>
                    </a:lnTo>
                    <a:lnTo>
                      <a:pt x="57" y="160"/>
                    </a:lnTo>
                    <a:lnTo>
                      <a:pt x="61" y="158"/>
                    </a:lnTo>
                    <a:lnTo>
                      <a:pt x="90" y="152"/>
                    </a:lnTo>
                    <a:lnTo>
                      <a:pt x="97" y="150"/>
                    </a:lnTo>
                    <a:lnTo>
                      <a:pt x="115" y="150"/>
                    </a:lnTo>
                    <a:lnTo>
                      <a:pt x="123" y="140"/>
                    </a:lnTo>
                    <a:lnTo>
                      <a:pt x="133" y="131"/>
                    </a:lnTo>
                    <a:lnTo>
                      <a:pt x="142" y="121"/>
                    </a:lnTo>
                    <a:lnTo>
                      <a:pt x="152" y="111"/>
                    </a:lnTo>
                    <a:lnTo>
                      <a:pt x="129" y="98"/>
                    </a:lnTo>
                    <a:lnTo>
                      <a:pt x="134" y="94"/>
                    </a:lnTo>
                    <a:lnTo>
                      <a:pt x="128" y="86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70" name="Freeform 882"/>
              <p:cNvSpPr>
                <a:spLocks/>
              </p:cNvSpPr>
              <p:nvPr/>
            </p:nvSpPr>
            <p:spPr bwMode="auto">
              <a:xfrm>
                <a:off x="2997" y="1314"/>
                <a:ext cx="152" cy="160"/>
              </a:xfrm>
              <a:custGeom>
                <a:avLst/>
                <a:gdLst/>
                <a:ahLst/>
                <a:cxnLst>
                  <a:cxn ang="0">
                    <a:pos x="128" y="86"/>
                  </a:cxn>
                  <a:cxn ang="0">
                    <a:pos x="123" y="82"/>
                  </a:cxn>
                  <a:cxn ang="0">
                    <a:pos x="122" y="67"/>
                  </a:cxn>
                  <a:cxn ang="0">
                    <a:pos x="107" y="50"/>
                  </a:cxn>
                  <a:cxn ang="0">
                    <a:pos x="115" y="39"/>
                  </a:cxn>
                  <a:cxn ang="0">
                    <a:pos x="97" y="30"/>
                  </a:cxn>
                  <a:cxn ang="0">
                    <a:pos x="96" y="19"/>
                  </a:cxn>
                  <a:cxn ang="0">
                    <a:pos x="96" y="15"/>
                  </a:cxn>
                  <a:cxn ang="0">
                    <a:pos x="96" y="6"/>
                  </a:cxn>
                  <a:cxn ang="0">
                    <a:pos x="77" y="0"/>
                  </a:cxn>
                  <a:cxn ang="0">
                    <a:pos x="61" y="7"/>
                  </a:cxn>
                  <a:cxn ang="0">
                    <a:pos x="56" y="18"/>
                  </a:cxn>
                  <a:cxn ang="0">
                    <a:pos x="50" y="21"/>
                  </a:cxn>
                  <a:cxn ang="0">
                    <a:pos x="35" y="21"/>
                  </a:cxn>
                  <a:cxn ang="0">
                    <a:pos x="22" y="19"/>
                  </a:cxn>
                  <a:cxn ang="0">
                    <a:pos x="8" y="11"/>
                  </a:cxn>
                  <a:cxn ang="0">
                    <a:pos x="0" y="15"/>
                  </a:cxn>
                  <a:cxn ang="0">
                    <a:pos x="34" y="30"/>
                  </a:cxn>
                  <a:cxn ang="0">
                    <a:pos x="46" y="51"/>
                  </a:cxn>
                  <a:cxn ang="0">
                    <a:pos x="52" y="65"/>
                  </a:cxn>
                  <a:cxn ang="0">
                    <a:pos x="57" y="65"/>
                  </a:cxn>
                  <a:cxn ang="0">
                    <a:pos x="63" y="68"/>
                  </a:cxn>
                  <a:cxn ang="0">
                    <a:pos x="66" y="79"/>
                  </a:cxn>
                  <a:cxn ang="0">
                    <a:pos x="45" y="96"/>
                  </a:cxn>
                  <a:cxn ang="0">
                    <a:pos x="37" y="104"/>
                  </a:cxn>
                  <a:cxn ang="0">
                    <a:pos x="28" y="109"/>
                  </a:cxn>
                  <a:cxn ang="0">
                    <a:pos x="30" y="128"/>
                  </a:cxn>
                  <a:cxn ang="0">
                    <a:pos x="33" y="148"/>
                  </a:cxn>
                  <a:cxn ang="0">
                    <a:pos x="47" y="152"/>
                  </a:cxn>
                  <a:cxn ang="0">
                    <a:pos x="47" y="154"/>
                  </a:cxn>
                  <a:cxn ang="0">
                    <a:pos x="53" y="153"/>
                  </a:cxn>
                  <a:cxn ang="0">
                    <a:pos x="57" y="160"/>
                  </a:cxn>
                  <a:cxn ang="0">
                    <a:pos x="61" y="158"/>
                  </a:cxn>
                  <a:cxn ang="0">
                    <a:pos x="90" y="152"/>
                  </a:cxn>
                  <a:cxn ang="0">
                    <a:pos x="97" y="150"/>
                  </a:cxn>
                  <a:cxn ang="0">
                    <a:pos x="115" y="150"/>
                  </a:cxn>
                  <a:cxn ang="0">
                    <a:pos x="123" y="140"/>
                  </a:cxn>
                  <a:cxn ang="0">
                    <a:pos x="133" y="131"/>
                  </a:cxn>
                  <a:cxn ang="0">
                    <a:pos x="142" y="121"/>
                  </a:cxn>
                  <a:cxn ang="0">
                    <a:pos x="152" y="111"/>
                  </a:cxn>
                  <a:cxn ang="0">
                    <a:pos x="129" y="98"/>
                  </a:cxn>
                  <a:cxn ang="0">
                    <a:pos x="134" y="94"/>
                  </a:cxn>
                  <a:cxn ang="0">
                    <a:pos x="128" y="86"/>
                  </a:cxn>
                </a:cxnLst>
                <a:rect l="0" t="0" r="r" b="b"/>
                <a:pathLst>
                  <a:path w="152" h="160">
                    <a:moveTo>
                      <a:pt x="128" y="86"/>
                    </a:moveTo>
                    <a:lnTo>
                      <a:pt x="123" y="82"/>
                    </a:lnTo>
                    <a:lnTo>
                      <a:pt x="122" y="67"/>
                    </a:lnTo>
                    <a:lnTo>
                      <a:pt x="107" y="50"/>
                    </a:lnTo>
                    <a:lnTo>
                      <a:pt x="115" y="39"/>
                    </a:lnTo>
                    <a:lnTo>
                      <a:pt x="97" y="30"/>
                    </a:lnTo>
                    <a:lnTo>
                      <a:pt x="96" y="19"/>
                    </a:lnTo>
                    <a:lnTo>
                      <a:pt x="96" y="15"/>
                    </a:lnTo>
                    <a:lnTo>
                      <a:pt x="96" y="6"/>
                    </a:lnTo>
                    <a:lnTo>
                      <a:pt x="77" y="0"/>
                    </a:lnTo>
                    <a:lnTo>
                      <a:pt x="61" y="7"/>
                    </a:lnTo>
                    <a:lnTo>
                      <a:pt x="56" y="18"/>
                    </a:lnTo>
                    <a:lnTo>
                      <a:pt x="50" y="21"/>
                    </a:lnTo>
                    <a:lnTo>
                      <a:pt x="35" y="21"/>
                    </a:lnTo>
                    <a:lnTo>
                      <a:pt x="22" y="19"/>
                    </a:lnTo>
                    <a:lnTo>
                      <a:pt x="8" y="11"/>
                    </a:lnTo>
                    <a:lnTo>
                      <a:pt x="0" y="15"/>
                    </a:lnTo>
                    <a:lnTo>
                      <a:pt x="34" y="30"/>
                    </a:lnTo>
                    <a:lnTo>
                      <a:pt x="46" y="51"/>
                    </a:lnTo>
                    <a:lnTo>
                      <a:pt x="52" y="65"/>
                    </a:lnTo>
                    <a:lnTo>
                      <a:pt x="57" y="65"/>
                    </a:lnTo>
                    <a:lnTo>
                      <a:pt x="63" y="68"/>
                    </a:lnTo>
                    <a:lnTo>
                      <a:pt x="66" y="79"/>
                    </a:lnTo>
                    <a:lnTo>
                      <a:pt x="45" y="96"/>
                    </a:lnTo>
                    <a:lnTo>
                      <a:pt x="37" y="104"/>
                    </a:lnTo>
                    <a:lnTo>
                      <a:pt x="28" y="109"/>
                    </a:lnTo>
                    <a:lnTo>
                      <a:pt x="30" y="128"/>
                    </a:lnTo>
                    <a:lnTo>
                      <a:pt x="33" y="148"/>
                    </a:lnTo>
                    <a:lnTo>
                      <a:pt x="47" y="152"/>
                    </a:lnTo>
                    <a:lnTo>
                      <a:pt x="47" y="154"/>
                    </a:lnTo>
                    <a:lnTo>
                      <a:pt x="53" y="153"/>
                    </a:lnTo>
                    <a:lnTo>
                      <a:pt x="57" y="160"/>
                    </a:lnTo>
                    <a:lnTo>
                      <a:pt x="61" y="158"/>
                    </a:lnTo>
                    <a:lnTo>
                      <a:pt x="90" y="152"/>
                    </a:lnTo>
                    <a:lnTo>
                      <a:pt x="97" y="150"/>
                    </a:lnTo>
                    <a:lnTo>
                      <a:pt x="115" y="150"/>
                    </a:lnTo>
                    <a:lnTo>
                      <a:pt x="123" y="140"/>
                    </a:lnTo>
                    <a:lnTo>
                      <a:pt x="133" y="131"/>
                    </a:lnTo>
                    <a:lnTo>
                      <a:pt x="142" y="121"/>
                    </a:lnTo>
                    <a:lnTo>
                      <a:pt x="152" y="111"/>
                    </a:lnTo>
                    <a:lnTo>
                      <a:pt x="129" y="98"/>
                    </a:lnTo>
                    <a:lnTo>
                      <a:pt x="134" y="94"/>
                    </a:lnTo>
                    <a:lnTo>
                      <a:pt x="128" y="86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209" name="Group 883"/>
            <p:cNvGrpSpPr>
              <a:grpSpLocks/>
            </p:cNvGrpSpPr>
            <p:nvPr/>
          </p:nvGrpSpPr>
          <p:grpSpPr bwMode="auto">
            <a:xfrm>
              <a:off x="4445826" y="2444166"/>
              <a:ext cx="2866" cy="6827"/>
              <a:chOff x="2894" y="1688"/>
              <a:chExt cx="2" cy="4"/>
            </a:xfrm>
            <a:solidFill>
              <a:srgbClr val="FFFFFF"/>
            </a:solidFill>
            <a:effectLst/>
          </p:grpSpPr>
          <p:sp>
            <p:nvSpPr>
              <p:cNvPr id="7072" name="Freeform 884"/>
              <p:cNvSpPr>
                <a:spLocks/>
              </p:cNvSpPr>
              <p:nvPr/>
            </p:nvSpPr>
            <p:spPr bwMode="auto">
              <a:xfrm>
                <a:off x="2894" y="1688"/>
                <a:ext cx="2" cy="4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4"/>
                  </a:cxn>
                  <a:cxn ang="0">
                    <a:pos x="2" y="4"/>
                  </a:cxn>
                  <a:cxn ang="0">
                    <a:pos x="1" y="0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1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73" name="Freeform 885"/>
              <p:cNvSpPr>
                <a:spLocks/>
              </p:cNvSpPr>
              <p:nvPr/>
            </p:nvSpPr>
            <p:spPr bwMode="auto">
              <a:xfrm>
                <a:off x="2894" y="1688"/>
                <a:ext cx="2" cy="4"/>
              </a:xfrm>
              <a:custGeom>
                <a:avLst/>
                <a:gdLst/>
                <a:ahLst/>
                <a:cxnLst>
                  <a:cxn ang="0">
                    <a:pos x="1" y="0"/>
                  </a:cxn>
                  <a:cxn ang="0">
                    <a:pos x="0" y="4"/>
                  </a:cxn>
                  <a:cxn ang="0">
                    <a:pos x="2" y="4"/>
                  </a:cxn>
                  <a:cxn ang="0">
                    <a:pos x="1" y="0"/>
                  </a:cxn>
                </a:cxnLst>
                <a:rect l="0" t="0" r="r" b="b"/>
                <a:pathLst>
                  <a:path w="2" h="4">
                    <a:moveTo>
                      <a:pt x="1" y="0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1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212" name="Group 886"/>
            <p:cNvGrpSpPr>
              <a:grpSpLocks/>
            </p:cNvGrpSpPr>
            <p:nvPr/>
          </p:nvGrpSpPr>
          <p:grpSpPr bwMode="auto">
            <a:xfrm>
              <a:off x="4447258" y="2397742"/>
              <a:ext cx="173387" cy="66906"/>
              <a:chOff x="2895" y="1660"/>
              <a:chExt cx="105" cy="41"/>
            </a:xfrm>
            <a:solidFill>
              <a:srgbClr val="FFFFFF"/>
            </a:solidFill>
            <a:effectLst/>
          </p:grpSpPr>
          <p:sp>
            <p:nvSpPr>
              <p:cNvPr id="7075" name="Freeform 887"/>
              <p:cNvSpPr>
                <a:spLocks/>
              </p:cNvSpPr>
              <p:nvPr/>
            </p:nvSpPr>
            <p:spPr bwMode="auto">
              <a:xfrm>
                <a:off x="2895" y="1660"/>
                <a:ext cx="105" cy="41"/>
              </a:xfrm>
              <a:custGeom>
                <a:avLst/>
                <a:gdLst/>
                <a:ahLst/>
                <a:cxnLst>
                  <a:cxn ang="0">
                    <a:pos x="38" y="33"/>
                  </a:cxn>
                  <a:cxn ang="0">
                    <a:pos x="21" y="36"/>
                  </a:cxn>
                  <a:cxn ang="0">
                    <a:pos x="13" y="35"/>
                  </a:cxn>
                  <a:cxn ang="0">
                    <a:pos x="2" y="31"/>
                  </a:cxn>
                  <a:cxn ang="0">
                    <a:pos x="1" y="31"/>
                  </a:cxn>
                  <a:cxn ang="0">
                    <a:pos x="0" y="30"/>
                  </a:cxn>
                  <a:cxn ang="0">
                    <a:pos x="0" y="28"/>
                  </a:cxn>
                  <a:cxn ang="0">
                    <a:pos x="0" y="24"/>
                  </a:cxn>
                  <a:cxn ang="0">
                    <a:pos x="9" y="25"/>
                  </a:cxn>
                  <a:cxn ang="0">
                    <a:pos x="12" y="26"/>
                  </a:cxn>
                  <a:cxn ang="0">
                    <a:pos x="17" y="23"/>
                  </a:cxn>
                  <a:cxn ang="0">
                    <a:pos x="28" y="23"/>
                  </a:cxn>
                  <a:cxn ang="0">
                    <a:pos x="45" y="23"/>
                  </a:cxn>
                  <a:cxn ang="0">
                    <a:pos x="50" y="20"/>
                  </a:cxn>
                  <a:cxn ang="0">
                    <a:pos x="48" y="12"/>
                  </a:cxn>
                  <a:cxn ang="0">
                    <a:pos x="59" y="2"/>
                  </a:cxn>
                  <a:cxn ang="0">
                    <a:pos x="66" y="6"/>
                  </a:cxn>
                  <a:cxn ang="0">
                    <a:pos x="74" y="0"/>
                  </a:cxn>
                  <a:cxn ang="0">
                    <a:pos x="96" y="2"/>
                  </a:cxn>
                  <a:cxn ang="0">
                    <a:pos x="105" y="15"/>
                  </a:cxn>
                  <a:cxn ang="0">
                    <a:pos x="101" y="20"/>
                  </a:cxn>
                  <a:cxn ang="0">
                    <a:pos x="98" y="22"/>
                  </a:cxn>
                  <a:cxn ang="0">
                    <a:pos x="94" y="33"/>
                  </a:cxn>
                  <a:cxn ang="0">
                    <a:pos x="93" y="35"/>
                  </a:cxn>
                  <a:cxn ang="0">
                    <a:pos x="65" y="41"/>
                  </a:cxn>
                  <a:cxn ang="0">
                    <a:pos x="60" y="40"/>
                  </a:cxn>
                  <a:cxn ang="0">
                    <a:pos x="38" y="33"/>
                  </a:cxn>
                </a:cxnLst>
                <a:rect l="0" t="0" r="r" b="b"/>
                <a:pathLst>
                  <a:path w="105" h="41">
                    <a:moveTo>
                      <a:pt x="38" y="33"/>
                    </a:moveTo>
                    <a:lnTo>
                      <a:pt x="21" y="36"/>
                    </a:lnTo>
                    <a:lnTo>
                      <a:pt x="13" y="35"/>
                    </a:lnTo>
                    <a:lnTo>
                      <a:pt x="2" y="31"/>
                    </a:lnTo>
                    <a:lnTo>
                      <a:pt x="1" y="31"/>
                    </a:lnTo>
                    <a:lnTo>
                      <a:pt x="0" y="30"/>
                    </a:lnTo>
                    <a:lnTo>
                      <a:pt x="0" y="28"/>
                    </a:lnTo>
                    <a:lnTo>
                      <a:pt x="0" y="24"/>
                    </a:lnTo>
                    <a:lnTo>
                      <a:pt x="9" y="25"/>
                    </a:lnTo>
                    <a:lnTo>
                      <a:pt x="12" y="26"/>
                    </a:lnTo>
                    <a:lnTo>
                      <a:pt x="17" y="23"/>
                    </a:lnTo>
                    <a:lnTo>
                      <a:pt x="28" y="23"/>
                    </a:lnTo>
                    <a:lnTo>
                      <a:pt x="45" y="23"/>
                    </a:lnTo>
                    <a:lnTo>
                      <a:pt x="50" y="20"/>
                    </a:lnTo>
                    <a:lnTo>
                      <a:pt x="48" y="12"/>
                    </a:lnTo>
                    <a:lnTo>
                      <a:pt x="59" y="2"/>
                    </a:lnTo>
                    <a:lnTo>
                      <a:pt x="66" y="6"/>
                    </a:lnTo>
                    <a:lnTo>
                      <a:pt x="74" y="0"/>
                    </a:lnTo>
                    <a:lnTo>
                      <a:pt x="96" y="2"/>
                    </a:lnTo>
                    <a:lnTo>
                      <a:pt x="105" y="15"/>
                    </a:lnTo>
                    <a:lnTo>
                      <a:pt x="101" y="20"/>
                    </a:lnTo>
                    <a:lnTo>
                      <a:pt x="98" y="22"/>
                    </a:lnTo>
                    <a:lnTo>
                      <a:pt x="94" y="33"/>
                    </a:lnTo>
                    <a:lnTo>
                      <a:pt x="93" y="35"/>
                    </a:lnTo>
                    <a:lnTo>
                      <a:pt x="65" y="41"/>
                    </a:lnTo>
                    <a:lnTo>
                      <a:pt x="60" y="40"/>
                    </a:lnTo>
                    <a:lnTo>
                      <a:pt x="38" y="33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76" name="Freeform 888"/>
              <p:cNvSpPr>
                <a:spLocks/>
              </p:cNvSpPr>
              <p:nvPr/>
            </p:nvSpPr>
            <p:spPr bwMode="auto">
              <a:xfrm>
                <a:off x="2895" y="1660"/>
                <a:ext cx="105" cy="41"/>
              </a:xfrm>
              <a:custGeom>
                <a:avLst/>
                <a:gdLst/>
                <a:ahLst/>
                <a:cxnLst>
                  <a:cxn ang="0">
                    <a:pos x="38" y="33"/>
                  </a:cxn>
                  <a:cxn ang="0">
                    <a:pos x="21" y="36"/>
                  </a:cxn>
                  <a:cxn ang="0">
                    <a:pos x="13" y="35"/>
                  </a:cxn>
                  <a:cxn ang="0">
                    <a:pos x="2" y="31"/>
                  </a:cxn>
                  <a:cxn ang="0">
                    <a:pos x="1" y="31"/>
                  </a:cxn>
                  <a:cxn ang="0">
                    <a:pos x="0" y="30"/>
                  </a:cxn>
                  <a:cxn ang="0">
                    <a:pos x="0" y="28"/>
                  </a:cxn>
                  <a:cxn ang="0">
                    <a:pos x="0" y="24"/>
                  </a:cxn>
                  <a:cxn ang="0">
                    <a:pos x="9" y="25"/>
                  </a:cxn>
                  <a:cxn ang="0">
                    <a:pos x="12" y="26"/>
                  </a:cxn>
                  <a:cxn ang="0">
                    <a:pos x="17" y="23"/>
                  </a:cxn>
                  <a:cxn ang="0">
                    <a:pos x="28" y="23"/>
                  </a:cxn>
                  <a:cxn ang="0">
                    <a:pos x="45" y="23"/>
                  </a:cxn>
                  <a:cxn ang="0">
                    <a:pos x="50" y="20"/>
                  </a:cxn>
                  <a:cxn ang="0">
                    <a:pos x="48" y="12"/>
                  </a:cxn>
                  <a:cxn ang="0">
                    <a:pos x="59" y="2"/>
                  </a:cxn>
                  <a:cxn ang="0">
                    <a:pos x="66" y="6"/>
                  </a:cxn>
                  <a:cxn ang="0">
                    <a:pos x="74" y="0"/>
                  </a:cxn>
                  <a:cxn ang="0">
                    <a:pos x="96" y="2"/>
                  </a:cxn>
                  <a:cxn ang="0">
                    <a:pos x="105" y="15"/>
                  </a:cxn>
                  <a:cxn ang="0">
                    <a:pos x="101" y="20"/>
                  </a:cxn>
                  <a:cxn ang="0">
                    <a:pos x="98" y="22"/>
                  </a:cxn>
                  <a:cxn ang="0">
                    <a:pos x="94" y="33"/>
                  </a:cxn>
                  <a:cxn ang="0">
                    <a:pos x="93" y="35"/>
                  </a:cxn>
                  <a:cxn ang="0">
                    <a:pos x="65" y="41"/>
                  </a:cxn>
                  <a:cxn ang="0">
                    <a:pos x="60" y="40"/>
                  </a:cxn>
                  <a:cxn ang="0">
                    <a:pos x="38" y="33"/>
                  </a:cxn>
                </a:cxnLst>
                <a:rect l="0" t="0" r="r" b="b"/>
                <a:pathLst>
                  <a:path w="105" h="41">
                    <a:moveTo>
                      <a:pt x="38" y="33"/>
                    </a:moveTo>
                    <a:lnTo>
                      <a:pt x="21" y="36"/>
                    </a:lnTo>
                    <a:lnTo>
                      <a:pt x="13" y="35"/>
                    </a:lnTo>
                    <a:lnTo>
                      <a:pt x="2" y="31"/>
                    </a:lnTo>
                    <a:lnTo>
                      <a:pt x="1" y="31"/>
                    </a:lnTo>
                    <a:lnTo>
                      <a:pt x="0" y="30"/>
                    </a:lnTo>
                    <a:lnTo>
                      <a:pt x="0" y="28"/>
                    </a:lnTo>
                    <a:lnTo>
                      <a:pt x="0" y="24"/>
                    </a:lnTo>
                    <a:lnTo>
                      <a:pt x="9" y="25"/>
                    </a:lnTo>
                    <a:lnTo>
                      <a:pt x="12" y="26"/>
                    </a:lnTo>
                    <a:lnTo>
                      <a:pt x="17" y="23"/>
                    </a:lnTo>
                    <a:lnTo>
                      <a:pt x="28" y="23"/>
                    </a:lnTo>
                    <a:lnTo>
                      <a:pt x="45" y="23"/>
                    </a:lnTo>
                    <a:lnTo>
                      <a:pt x="50" y="20"/>
                    </a:lnTo>
                    <a:lnTo>
                      <a:pt x="48" y="12"/>
                    </a:lnTo>
                    <a:lnTo>
                      <a:pt x="59" y="2"/>
                    </a:lnTo>
                    <a:lnTo>
                      <a:pt x="66" y="6"/>
                    </a:lnTo>
                    <a:lnTo>
                      <a:pt x="74" y="0"/>
                    </a:lnTo>
                    <a:lnTo>
                      <a:pt x="96" y="2"/>
                    </a:lnTo>
                    <a:lnTo>
                      <a:pt x="105" y="15"/>
                    </a:lnTo>
                    <a:lnTo>
                      <a:pt x="101" y="20"/>
                    </a:lnTo>
                    <a:lnTo>
                      <a:pt x="98" y="22"/>
                    </a:lnTo>
                    <a:lnTo>
                      <a:pt x="94" y="33"/>
                    </a:lnTo>
                    <a:lnTo>
                      <a:pt x="93" y="35"/>
                    </a:lnTo>
                    <a:lnTo>
                      <a:pt x="65" y="41"/>
                    </a:lnTo>
                    <a:lnTo>
                      <a:pt x="60" y="40"/>
                    </a:lnTo>
                    <a:lnTo>
                      <a:pt x="38" y="33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215" name="Group 889"/>
            <p:cNvGrpSpPr>
              <a:grpSpLocks/>
            </p:cNvGrpSpPr>
            <p:nvPr/>
          </p:nvGrpSpPr>
          <p:grpSpPr bwMode="auto">
            <a:xfrm>
              <a:off x="4594852" y="2502879"/>
              <a:ext cx="94575" cy="79195"/>
              <a:chOff x="2984" y="1723"/>
              <a:chExt cx="57" cy="48"/>
            </a:xfrm>
            <a:solidFill>
              <a:srgbClr val="FFFFFF"/>
            </a:solidFill>
            <a:effectLst/>
          </p:grpSpPr>
          <p:sp>
            <p:nvSpPr>
              <p:cNvPr id="7078" name="Freeform 890"/>
              <p:cNvSpPr>
                <a:spLocks/>
              </p:cNvSpPr>
              <p:nvPr/>
            </p:nvSpPr>
            <p:spPr bwMode="auto">
              <a:xfrm>
                <a:off x="2984" y="1723"/>
                <a:ext cx="57" cy="48"/>
              </a:xfrm>
              <a:custGeom>
                <a:avLst/>
                <a:gdLst/>
                <a:ahLst/>
                <a:cxnLst>
                  <a:cxn ang="0">
                    <a:pos x="52" y="7"/>
                  </a:cxn>
                  <a:cxn ang="0">
                    <a:pos x="52" y="9"/>
                  </a:cxn>
                  <a:cxn ang="0">
                    <a:pos x="50" y="12"/>
                  </a:cxn>
                  <a:cxn ang="0">
                    <a:pos x="48" y="15"/>
                  </a:cxn>
                  <a:cxn ang="0">
                    <a:pos x="49" y="16"/>
                  </a:cxn>
                  <a:cxn ang="0">
                    <a:pos x="52" y="18"/>
                  </a:cxn>
                  <a:cxn ang="0">
                    <a:pos x="57" y="21"/>
                  </a:cxn>
                  <a:cxn ang="0">
                    <a:pos x="53" y="25"/>
                  </a:cxn>
                  <a:cxn ang="0">
                    <a:pos x="56" y="27"/>
                  </a:cxn>
                  <a:cxn ang="0">
                    <a:pos x="56" y="30"/>
                  </a:cxn>
                  <a:cxn ang="0">
                    <a:pos x="48" y="32"/>
                  </a:cxn>
                  <a:cxn ang="0">
                    <a:pos x="52" y="35"/>
                  </a:cxn>
                  <a:cxn ang="0">
                    <a:pos x="49" y="37"/>
                  </a:cxn>
                  <a:cxn ang="0">
                    <a:pos x="47" y="35"/>
                  </a:cxn>
                  <a:cxn ang="0">
                    <a:pos x="44" y="40"/>
                  </a:cxn>
                  <a:cxn ang="0">
                    <a:pos x="42" y="41"/>
                  </a:cxn>
                  <a:cxn ang="0">
                    <a:pos x="45" y="47"/>
                  </a:cxn>
                  <a:cxn ang="0">
                    <a:pos x="42" y="48"/>
                  </a:cxn>
                  <a:cxn ang="0">
                    <a:pos x="39" y="46"/>
                  </a:cxn>
                  <a:cxn ang="0">
                    <a:pos x="35" y="44"/>
                  </a:cxn>
                  <a:cxn ang="0">
                    <a:pos x="31" y="41"/>
                  </a:cxn>
                  <a:cxn ang="0">
                    <a:pos x="31" y="40"/>
                  </a:cxn>
                  <a:cxn ang="0">
                    <a:pos x="24" y="35"/>
                  </a:cxn>
                  <a:cxn ang="0">
                    <a:pos x="23" y="32"/>
                  </a:cxn>
                  <a:cxn ang="0">
                    <a:pos x="20" y="30"/>
                  </a:cxn>
                  <a:cxn ang="0">
                    <a:pos x="9" y="20"/>
                  </a:cxn>
                  <a:cxn ang="0">
                    <a:pos x="9" y="19"/>
                  </a:cxn>
                  <a:cxn ang="0">
                    <a:pos x="7" y="19"/>
                  </a:cxn>
                  <a:cxn ang="0">
                    <a:pos x="4" y="11"/>
                  </a:cxn>
                  <a:cxn ang="0">
                    <a:pos x="1" y="9"/>
                  </a:cxn>
                  <a:cxn ang="0">
                    <a:pos x="0" y="1"/>
                  </a:cxn>
                  <a:cxn ang="0">
                    <a:pos x="4" y="1"/>
                  </a:cxn>
                  <a:cxn ang="0">
                    <a:pos x="8" y="4"/>
                  </a:cxn>
                  <a:cxn ang="0">
                    <a:pos x="11" y="0"/>
                  </a:cxn>
                  <a:cxn ang="0">
                    <a:pos x="15" y="0"/>
                  </a:cxn>
                  <a:cxn ang="0">
                    <a:pos x="20" y="2"/>
                  </a:cxn>
                  <a:cxn ang="0">
                    <a:pos x="31" y="3"/>
                  </a:cxn>
                  <a:cxn ang="0">
                    <a:pos x="32" y="2"/>
                  </a:cxn>
                  <a:cxn ang="0">
                    <a:pos x="35" y="3"/>
                  </a:cxn>
                  <a:cxn ang="0">
                    <a:pos x="36" y="2"/>
                  </a:cxn>
                  <a:cxn ang="0">
                    <a:pos x="39" y="3"/>
                  </a:cxn>
                  <a:cxn ang="0">
                    <a:pos x="42" y="3"/>
                  </a:cxn>
                  <a:cxn ang="0">
                    <a:pos x="44" y="6"/>
                  </a:cxn>
                  <a:cxn ang="0">
                    <a:pos x="47" y="7"/>
                  </a:cxn>
                  <a:cxn ang="0">
                    <a:pos x="52" y="7"/>
                  </a:cxn>
                </a:cxnLst>
                <a:rect l="0" t="0" r="r" b="b"/>
                <a:pathLst>
                  <a:path w="57" h="48">
                    <a:moveTo>
                      <a:pt x="52" y="7"/>
                    </a:moveTo>
                    <a:lnTo>
                      <a:pt x="52" y="9"/>
                    </a:lnTo>
                    <a:lnTo>
                      <a:pt x="50" y="12"/>
                    </a:lnTo>
                    <a:lnTo>
                      <a:pt x="48" y="15"/>
                    </a:lnTo>
                    <a:lnTo>
                      <a:pt x="49" y="16"/>
                    </a:lnTo>
                    <a:lnTo>
                      <a:pt x="52" y="18"/>
                    </a:lnTo>
                    <a:lnTo>
                      <a:pt x="57" y="21"/>
                    </a:lnTo>
                    <a:lnTo>
                      <a:pt x="53" y="25"/>
                    </a:lnTo>
                    <a:lnTo>
                      <a:pt x="56" y="27"/>
                    </a:lnTo>
                    <a:lnTo>
                      <a:pt x="56" y="30"/>
                    </a:lnTo>
                    <a:lnTo>
                      <a:pt x="48" y="32"/>
                    </a:lnTo>
                    <a:lnTo>
                      <a:pt x="52" y="35"/>
                    </a:lnTo>
                    <a:lnTo>
                      <a:pt x="49" y="37"/>
                    </a:lnTo>
                    <a:lnTo>
                      <a:pt x="47" y="35"/>
                    </a:lnTo>
                    <a:lnTo>
                      <a:pt x="44" y="40"/>
                    </a:lnTo>
                    <a:lnTo>
                      <a:pt x="42" y="41"/>
                    </a:lnTo>
                    <a:lnTo>
                      <a:pt x="45" y="47"/>
                    </a:lnTo>
                    <a:lnTo>
                      <a:pt x="42" y="48"/>
                    </a:lnTo>
                    <a:lnTo>
                      <a:pt x="39" y="46"/>
                    </a:lnTo>
                    <a:lnTo>
                      <a:pt x="35" y="44"/>
                    </a:lnTo>
                    <a:lnTo>
                      <a:pt x="31" y="41"/>
                    </a:lnTo>
                    <a:lnTo>
                      <a:pt x="31" y="40"/>
                    </a:lnTo>
                    <a:lnTo>
                      <a:pt x="24" y="35"/>
                    </a:lnTo>
                    <a:lnTo>
                      <a:pt x="23" y="32"/>
                    </a:lnTo>
                    <a:lnTo>
                      <a:pt x="20" y="30"/>
                    </a:lnTo>
                    <a:lnTo>
                      <a:pt x="9" y="20"/>
                    </a:lnTo>
                    <a:lnTo>
                      <a:pt x="9" y="19"/>
                    </a:lnTo>
                    <a:lnTo>
                      <a:pt x="7" y="19"/>
                    </a:lnTo>
                    <a:lnTo>
                      <a:pt x="4" y="11"/>
                    </a:lnTo>
                    <a:lnTo>
                      <a:pt x="1" y="9"/>
                    </a:lnTo>
                    <a:lnTo>
                      <a:pt x="0" y="1"/>
                    </a:lnTo>
                    <a:lnTo>
                      <a:pt x="4" y="1"/>
                    </a:lnTo>
                    <a:lnTo>
                      <a:pt x="8" y="4"/>
                    </a:lnTo>
                    <a:lnTo>
                      <a:pt x="11" y="0"/>
                    </a:lnTo>
                    <a:lnTo>
                      <a:pt x="15" y="0"/>
                    </a:lnTo>
                    <a:lnTo>
                      <a:pt x="20" y="2"/>
                    </a:lnTo>
                    <a:lnTo>
                      <a:pt x="31" y="3"/>
                    </a:lnTo>
                    <a:lnTo>
                      <a:pt x="32" y="2"/>
                    </a:lnTo>
                    <a:lnTo>
                      <a:pt x="35" y="3"/>
                    </a:lnTo>
                    <a:lnTo>
                      <a:pt x="36" y="2"/>
                    </a:lnTo>
                    <a:lnTo>
                      <a:pt x="39" y="3"/>
                    </a:lnTo>
                    <a:lnTo>
                      <a:pt x="42" y="3"/>
                    </a:lnTo>
                    <a:lnTo>
                      <a:pt x="44" y="6"/>
                    </a:lnTo>
                    <a:lnTo>
                      <a:pt x="47" y="7"/>
                    </a:lnTo>
                    <a:lnTo>
                      <a:pt x="52" y="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79" name="Freeform 891"/>
              <p:cNvSpPr>
                <a:spLocks/>
              </p:cNvSpPr>
              <p:nvPr/>
            </p:nvSpPr>
            <p:spPr bwMode="auto">
              <a:xfrm>
                <a:off x="2984" y="1723"/>
                <a:ext cx="57" cy="48"/>
              </a:xfrm>
              <a:custGeom>
                <a:avLst/>
                <a:gdLst/>
                <a:ahLst/>
                <a:cxnLst>
                  <a:cxn ang="0">
                    <a:pos x="52" y="7"/>
                  </a:cxn>
                  <a:cxn ang="0">
                    <a:pos x="52" y="9"/>
                  </a:cxn>
                  <a:cxn ang="0">
                    <a:pos x="50" y="12"/>
                  </a:cxn>
                  <a:cxn ang="0">
                    <a:pos x="48" y="15"/>
                  </a:cxn>
                  <a:cxn ang="0">
                    <a:pos x="49" y="16"/>
                  </a:cxn>
                  <a:cxn ang="0">
                    <a:pos x="52" y="18"/>
                  </a:cxn>
                  <a:cxn ang="0">
                    <a:pos x="57" y="21"/>
                  </a:cxn>
                  <a:cxn ang="0">
                    <a:pos x="53" y="25"/>
                  </a:cxn>
                  <a:cxn ang="0">
                    <a:pos x="56" y="27"/>
                  </a:cxn>
                  <a:cxn ang="0">
                    <a:pos x="56" y="30"/>
                  </a:cxn>
                  <a:cxn ang="0">
                    <a:pos x="48" y="32"/>
                  </a:cxn>
                  <a:cxn ang="0">
                    <a:pos x="52" y="35"/>
                  </a:cxn>
                  <a:cxn ang="0">
                    <a:pos x="49" y="37"/>
                  </a:cxn>
                  <a:cxn ang="0">
                    <a:pos x="47" y="35"/>
                  </a:cxn>
                  <a:cxn ang="0">
                    <a:pos x="44" y="40"/>
                  </a:cxn>
                  <a:cxn ang="0">
                    <a:pos x="42" y="41"/>
                  </a:cxn>
                  <a:cxn ang="0">
                    <a:pos x="45" y="47"/>
                  </a:cxn>
                  <a:cxn ang="0">
                    <a:pos x="42" y="48"/>
                  </a:cxn>
                  <a:cxn ang="0">
                    <a:pos x="39" y="46"/>
                  </a:cxn>
                  <a:cxn ang="0">
                    <a:pos x="35" y="44"/>
                  </a:cxn>
                  <a:cxn ang="0">
                    <a:pos x="31" y="41"/>
                  </a:cxn>
                  <a:cxn ang="0">
                    <a:pos x="31" y="40"/>
                  </a:cxn>
                  <a:cxn ang="0">
                    <a:pos x="24" y="35"/>
                  </a:cxn>
                  <a:cxn ang="0">
                    <a:pos x="23" y="32"/>
                  </a:cxn>
                  <a:cxn ang="0">
                    <a:pos x="20" y="30"/>
                  </a:cxn>
                  <a:cxn ang="0">
                    <a:pos x="9" y="20"/>
                  </a:cxn>
                  <a:cxn ang="0">
                    <a:pos x="9" y="19"/>
                  </a:cxn>
                  <a:cxn ang="0">
                    <a:pos x="7" y="19"/>
                  </a:cxn>
                  <a:cxn ang="0">
                    <a:pos x="4" y="11"/>
                  </a:cxn>
                  <a:cxn ang="0">
                    <a:pos x="1" y="9"/>
                  </a:cxn>
                  <a:cxn ang="0">
                    <a:pos x="0" y="1"/>
                  </a:cxn>
                  <a:cxn ang="0">
                    <a:pos x="4" y="1"/>
                  </a:cxn>
                  <a:cxn ang="0">
                    <a:pos x="8" y="4"/>
                  </a:cxn>
                  <a:cxn ang="0">
                    <a:pos x="11" y="0"/>
                  </a:cxn>
                  <a:cxn ang="0">
                    <a:pos x="15" y="0"/>
                  </a:cxn>
                  <a:cxn ang="0">
                    <a:pos x="20" y="2"/>
                  </a:cxn>
                  <a:cxn ang="0">
                    <a:pos x="31" y="3"/>
                  </a:cxn>
                  <a:cxn ang="0">
                    <a:pos x="32" y="2"/>
                  </a:cxn>
                  <a:cxn ang="0">
                    <a:pos x="35" y="3"/>
                  </a:cxn>
                  <a:cxn ang="0">
                    <a:pos x="36" y="2"/>
                  </a:cxn>
                  <a:cxn ang="0">
                    <a:pos x="39" y="3"/>
                  </a:cxn>
                  <a:cxn ang="0">
                    <a:pos x="42" y="3"/>
                  </a:cxn>
                  <a:cxn ang="0">
                    <a:pos x="44" y="6"/>
                  </a:cxn>
                  <a:cxn ang="0">
                    <a:pos x="47" y="7"/>
                  </a:cxn>
                  <a:cxn ang="0">
                    <a:pos x="52" y="7"/>
                  </a:cxn>
                </a:cxnLst>
                <a:rect l="0" t="0" r="r" b="b"/>
                <a:pathLst>
                  <a:path w="57" h="48">
                    <a:moveTo>
                      <a:pt x="52" y="7"/>
                    </a:moveTo>
                    <a:lnTo>
                      <a:pt x="52" y="9"/>
                    </a:lnTo>
                    <a:lnTo>
                      <a:pt x="50" y="12"/>
                    </a:lnTo>
                    <a:lnTo>
                      <a:pt x="48" y="15"/>
                    </a:lnTo>
                    <a:lnTo>
                      <a:pt x="49" y="16"/>
                    </a:lnTo>
                    <a:lnTo>
                      <a:pt x="52" y="18"/>
                    </a:lnTo>
                    <a:lnTo>
                      <a:pt x="57" y="21"/>
                    </a:lnTo>
                    <a:lnTo>
                      <a:pt x="53" y="25"/>
                    </a:lnTo>
                    <a:lnTo>
                      <a:pt x="56" y="27"/>
                    </a:lnTo>
                    <a:lnTo>
                      <a:pt x="56" y="30"/>
                    </a:lnTo>
                    <a:lnTo>
                      <a:pt x="48" y="32"/>
                    </a:lnTo>
                    <a:lnTo>
                      <a:pt x="52" y="35"/>
                    </a:lnTo>
                    <a:lnTo>
                      <a:pt x="49" y="37"/>
                    </a:lnTo>
                    <a:lnTo>
                      <a:pt x="47" y="35"/>
                    </a:lnTo>
                    <a:lnTo>
                      <a:pt x="44" y="40"/>
                    </a:lnTo>
                    <a:lnTo>
                      <a:pt x="42" y="41"/>
                    </a:lnTo>
                    <a:lnTo>
                      <a:pt x="45" y="47"/>
                    </a:lnTo>
                    <a:lnTo>
                      <a:pt x="42" y="48"/>
                    </a:lnTo>
                    <a:lnTo>
                      <a:pt x="39" y="46"/>
                    </a:lnTo>
                    <a:lnTo>
                      <a:pt x="35" y="44"/>
                    </a:lnTo>
                    <a:lnTo>
                      <a:pt x="31" y="41"/>
                    </a:lnTo>
                    <a:lnTo>
                      <a:pt x="31" y="40"/>
                    </a:lnTo>
                    <a:lnTo>
                      <a:pt x="24" y="35"/>
                    </a:lnTo>
                    <a:lnTo>
                      <a:pt x="23" y="32"/>
                    </a:lnTo>
                    <a:lnTo>
                      <a:pt x="20" y="30"/>
                    </a:lnTo>
                    <a:lnTo>
                      <a:pt x="9" y="20"/>
                    </a:lnTo>
                    <a:lnTo>
                      <a:pt x="9" y="19"/>
                    </a:lnTo>
                    <a:lnTo>
                      <a:pt x="7" y="19"/>
                    </a:lnTo>
                    <a:lnTo>
                      <a:pt x="4" y="11"/>
                    </a:lnTo>
                    <a:lnTo>
                      <a:pt x="1" y="9"/>
                    </a:lnTo>
                    <a:lnTo>
                      <a:pt x="0" y="1"/>
                    </a:lnTo>
                    <a:lnTo>
                      <a:pt x="4" y="1"/>
                    </a:lnTo>
                    <a:lnTo>
                      <a:pt x="8" y="4"/>
                    </a:lnTo>
                    <a:lnTo>
                      <a:pt x="11" y="0"/>
                    </a:lnTo>
                    <a:lnTo>
                      <a:pt x="15" y="0"/>
                    </a:lnTo>
                    <a:lnTo>
                      <a:pt x="20" y="2"/>
                    </a:lnTo>
                    <a:lnTo>
                      <a:pt x="31" y="3"/>
                    </a:lnTo>
                    <a:lnTo>
                      <a:pt x="32" y="2"/>
                    </a:lnTo>
                    <a:lnTo>
                      <a:pt x="35" y="3"/>
                    </a:lnTo>
                    <a:lnTo>
                      <a:pt x="36" y="2"/>
                    </a:lnTo>
                    <a:lnTo>
                      <a:pt x="39" y="3"/>
                    </a:lnTo>
                    <a:lnTo>
                      <a:pt x="42" y="3"/>
                    </a:lnTo>
                    <a:lnTo>
                      <a:pt x="44" y="6"/>
                    </a:lnTo>
                    <a:lnTo>
                      <a:pt x="47" y="7"/>
                    </a:lnTo>
                    <a:lnTo>
                      <a:pt x="52" y="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218" name="Group 892"/>
            <p:cNvGrpSpPr>
              <a:grpSpLocks/>
            </p:cNvGrpSpPr>
            <p:nvPr/>
          </p:nvGrpSpPr>
          <p:grpSpPr bwMode="auto">
            <a:xfrm>
              <a:off x="4547565" y="2461917"/>
              <a:ext cx="136130" cy="107869"/>
              <a:chOff x="2956" y="1699"/>
              <a:chExt cx="81" cy="65"/>
            </a:xfrm>
            <a:solidFill>
              <a:srgbClr val="FFFFFF"/>
            </a:solidFill>
            <a:effectLst/>
          </p:grpSpPr>
          <p:sp>
            <p:nvSpPr>
              <p:cNvPr id="7081" name="Freeform 893"/>
              <p:cNvSpPr>
                <a:spLocks/>
              </p:cNvSpPr>
              <p:nvPr/>
            </p:nvSpPr>
            <p:spPr bwMode="auto">
              <a:xfrm>
                <a:off x="2956" y="1699"/>
                <a:ext cx="81" cy="65"/>
              </a:xfrm>
              <a:custGeom>
                <a:avLst/>
                <a:gdLst/>
                <a:ahLst/>
                <a:cxnLst>
                  <a:cxn ang="0">
                    <a:pos x="72" y="30"/>
                  </a:cxn>
                  <a:cxn ang="0">
                    <a:pos x="76" y="31"/>
                  </a:cxn>
                  <a:cxn ang="0">
                    <a:pos x="77" y="26"/>
                  </a:cxn>
                  <a:cxn ang="0">
                    <a:pos x="81" y="25"/>
                  </a:cxn>
                  <a:cxn ang="0">
                    <a:pos x="81" y="24"/>
                  </a:cxn>
                  <a:cxn ang="0">
                    <a:pos x="77" y="23"/>
                  </a:cxn>
                  <a:cxn ang="0">
                    <a:pos x="74" y="22"/>
                  </a:cxn>
                  <a:cxn ang="0">
                    <a:pos x="77" y="21"/>
                  </a:cxn>
                  <a:cxn ang="0">
                    <a:pos x="74" y="20"/>
                  </a:cxn>
                  <a:cxn ang="0">
                    <a:pos x="71" y="12"/>
                  </a:cxn>
                  <a:cxn ang="0">
                    <a:pos x="49" y="11"/>
                  </a:cxn>
                  <a:cxn ang="0">
                    <a:pos x="37" y="0"/>
                  </a:cxn>
                  <a:cxn ang="0">
                    <a:pos x="36" y="2"/>
                  </a:cxn>
                  <a:cxn ang="0">
                    <a:pos x="35" y="2"/>
                  </a:cxn>
                  <a:cxn ang="0">
                    <a:pos x="35" y="3"/>
                  </a:cxn>
                  <a:cxn ang="0">
                    <a:pos x="31" y="3"/>
                  </a:cxn>
                  <a:cxn ang="0">
                    <a:pos x="30" y="6"/>
                  </a:cxn>
                  <a:cxn ang="0">
                    <a:pos x="25" y="6"/>
                  </a:cxn>
                  <a:cxn ang="0">
                    <a:pos x="26" y="9"/>
                  </a:cxn>
                  <a:cxn ang="0">
                    <a:pos x="26" y="11"/>
                  </a:cxn>
                  <a:cxn ang="0">
                    <a:pos x="27" y="13"/>
                  </a:cxn>
                  <a:cxn ang="0">
                    <a:pos x="25" y="13"/>
                  </a:cxn>
                  <a:cxn ang="0">
                    <a:pos x="21" y="15"/>
                  </a:cxn>
                  <a:cxn ang="0">
                    <a:pos x="21" y="17"/>
                  </a:cxn>
                  <a:cxn ang="0">
                    <a:pos x="22" y="21"/>
                  </a:cxn>
                  <a:cxn ang="0">
                    <a:pos x="19" y="21"/>
                  </a:cxn>
                  <a:cxn ang="0">
                    <a:pos x="15" y="19"/>
                  </a:cxn>
                  <a:cxn ang="0">
                    <a:pos x="14" y="20"/>
                  </a:cxn>
                  <a:cxn ang="0">
                    <a:pos x="12" y="17"/>
                  </a:cxn>
                  <a:cxn ang="0">
                    <a:pos x="10" y="21"/>
                  </a:cxn>
                  <a:cxn ang="0">
                    <a:pos x="3" y="21"/>
                  </a:cxn>
                  <a:cxn ang="0">
                    <a:pos x="0" y="19"/>
                  </a:cxn>
                  <a:cxn ang="0">
                    <a:pos x="2" y="24"/>
                  </a:cxn>
                  <a:cxn ang="0">
                    <a:pos x="5" y="30"/>
                  </a:cxn>
                  <a:cxn ang="0">
                    <a:pos x="10" y="26"/>
                  </a:cxn>
                  <a:cxn ang="0">
                    <a:pos x="20" y="43"/>
                  </a:cxn>
                  <a:cxn ang="0">
                    <a:pos x="24" y="47"/>
                  </a:cxn>
                  <a:cxn ang="0">
                    <a:pos x="37" y="55"/>
                  </a:cxn>
                  <a:cxn ang="0">
                    <a:pos x="55" y="64"/>
                  </a:cxn>
                  <a:cxn ang="0">
                    <a:pos x="59" y="65"/>
                  </a:cxn>
                  <a:cxn ang="0">
                    <a:pos x="59" y="64"/>
                  </a:cxn>
                  <a:cxn ang="0">
                    <a:pos x="53" y="58"/>
                  </a:cxn>
                  <a:cxn ang="0">
                    <a:pos x="51" y="56"/>
                  </a:cxn>
                  <a:cxn ang="0">
                    <a:pos x="48" y="54"/>
                  </a:cxn>
                  <a:cxn ang="0">
                    <a:pos x="37" y="44"/>
                  </a:cxn>
                  <a:cxn ang="0">
                    <a:pos x="37" y="43"/>
                  </a:cxn>
                  <a:cxn ang="0">
                    <a:pos x="35" y="43"/>
                  </a:cxn>
                  <a:cxn ang="0">
                    <a:pos x="33" y="35"/>
                  </a:cxn>
                  <a:cxn ang="0">
                    <a:pos x="30" y="33"/>
                  </a:cxn>
                  <a:cxn ang="0">
                    <a:pos x="28" y="25"/>
                  </a:cxn>
                  <a:cxn ang="0">
                    <a:pos x="33" y="25"/>
                  </a:cxn>
                  <a:cxn ang="0">
                    <a:pos x="36" y="29"/>
                  </a:cxn>
                  <a:cxn ang="0">
                    <a:pos x="39" y="24"/>
                  </a:cxn>
                  <a:cxn ang="0">
                    <a:pos x="44" y="24"/>
                  </a:cxn>
                  <a:cxn ang="0">
                    <a:pos x="48" y="26"/>
                  </a:cxn>
                  <a:cxn ang="0">
                    <a:pos x="59" y="28"/>
                  </a:cxn>
                  <a:cxn ang="0">
                    <a:pos x="60" y="26"/>
                  </a:cxn>
                  <a:cxn ang="0">
                    <a:pos x="63" y="28"/>
                  </a:cxn>
                  <a:cxn ang="0">
                    <a:pos x="65" y="26"/>
                  </a:cxn>
                  <a:cxn ang="0">
                    <a:pos x="68" y="28"/>
                  </a:cxn>
                  <a:cxn ang="0">
                    <a:pos x="70" y="28"/>
                  </a:cxn>
                  <a:cxn ang="0">
                    <a:pos x="72" y="30"/>
                  </a:cxn>
                </a:cxnLst>
                <a:rect l="0" t="0" r="r" b="b"/>
                <a:pathLst>
                  <a:path w="81" h="65">
                    <a:moveTo>
                      <a:pt x="72" y="30"/>
                    </a:moveTo>
                    <a:lnTo>
                      <a:pt x="76" y="31"/>
                    </a:lnTo>
                    <a:lnTo>
                      <a:pt x="77" y="26"/>
                    </a:lnTo>
                    <a:lnTo>
                      <a:pt x="81" y="25"/>
                    </a:lnTo>
                    <a:lnTo>
                      <a:pt x="81" y="24"/>
                    </a:lnTo>
                    <a:lnTo>
                      <a:pt x="77" y="23"/>
                    </a:lnTo>
                    <a:lnTo>
                      <a:pt x="74" y="22"/>
                    </a:lnTo>
                    <a:lnTo>
                      <a:pt x="77" y="21"/>
                    </a:lnTo>
                    <a:lnTo>
                      <a:pt x="74" y="20"/>
                    </a:lnTo>
                    <a:lnTo>
                      <a:pt x="71" y="12"/>
                    </a:lnTo>
                    <a:lnTo>
                      <a:pt x="49" y="11"/>
                    </a:lnTo>
                    <a:lnTo>
                      <a:pt x="37" y="0"/>
                    </a:lnTo>
                    <a:lnTo>
                      <a:pt x="36" y="2"/>
                    </a:lnTo>
                    <a:lnTo>
                      <a:pt x="35" y="2"/>
                    </a:lnTo>
                    <a:lnTo>
                      <a:pt x="35" y="3"/>
                    </a:lnTo>
                    <a:lnTo>
                      <a:pt x="31" y="3"/>
                    </a:lnTo>
                    <a:lnTo>
                      <a:pt x="30" y="6"/>
                    </a:lnTo>
                    <a:lnTo>
                      <a:pt x="25" y="6"/>
                    </a:lnTo>
                    <a:lnTo>
                      <a:pt x="26" y="9"/>
                    </a:lnTo>
                    <a:lnTo>
                      <a:pt x="26" y="11"/>
                    </a:lnTo>
                    <a:lnTo>
                      <a:pt x="27" y="13"/>
                    </a:lnTo>
                    <a:lnTo>
                      <a:pt x="25" y="13"/>
                    </a:lnTo>
                    <a:lnTo>
                      <a:pt x="21" y="15"/>
                    </a:lnTo>
                    <a:lnTo>
                      <a:pt x="21" y="17"/>
                    </a:lnTo>
                    <a:lnTo>
                      <a:pt x="22" y="21"/>
                    </a:lnTo>
                    <a:lnTo>
                      <a:pt x="19" y="21"/>
                    </a:lnTo>
                    <a:lnTo>
                      <a:pt x="15" y="19"/>
                    </a:lnTo>
                    <a:lnTo>
                      <a:pt x="14" y="20"/>
                    </a:lnTo>
                    <a:lnTo>
                      <a:pt x="12" y="17"/>
                    </a:lnTo>
                    <a:lnTo>
                      <a:pt x="10" y="21"/>
                    </a:lnTo>
                    <a:lnTo>
                      <a:pt x="3" y="21"/>
                    </a:lnTo>
                    <a:lnTo>
                      <a:pt x="0" y="19"/>
                    </a:lnTo>
                    <a:lnTo>
                      <a:pt x="2" y="24"/>
                    </a:lnTo>
                    <a:lnTo>
                      <a:pt x="5" y="30"/>
                    </a:lnTo>
                    <a:lnTo>
                      <a:pt x="10" y="26"/>
                    </a:lnTo>
                    <a:lnTo>
                      <a:pt x="20" y="43"/>
                    </a:lnTo>
                    <a:lnTo>
                      <a:pt x="24" y="47"/>
                    </a:lnTo>
                    <a:lnTo>
                      <a:pt x="37" y="55"/>
                    </a:lnTo>
                    <a:lnTo>
                      <a:pt x="55" y="64"/>
                    </a:lnTo>
                    <a:lnTo>
                      <a:pt x="59" y="65"/>
                    </a:lnTo>
                    <a:lnTo>
                      <a:pt x="59" y="64"/>
                    </a:lnTo>
                    <a:lnTo>
                      <a:pt x="53" y="58"/>
                    </a:lnTo>
                    <a:lnTo>
                      <a:pt x="51" y="56"/>
                    </a:lnTo>
                    <a:lnTo>
                      <a:pt x="48" y="54"/>
                    </a:lnTo>
                    <a:lnTo>
                      <a:pt x="37" y="44"/>
                    </a:lnTo>
                    <a:lnTo>
                      <a:pt x="37" y="43"/>
                    </a:lnTo>
                    <a:lnTo>
                      <a:pt x="35" y="43"/>
                    </a:lnTo>
                    <a:lnTo>
                      <a:pt x="33" y="35"/>
                    </a:lnTo>
                    <a:lnTo>
                      <a:pt x="30" y="33"/>
                    </a:lnTo>
                    <a:lnTo>
                      <a:pt x="28" y="25"/>
                    </a:lnTo>
                    <a:lnTo>
                      <a:pt x="33" y="25"/>
                    </a:lnTo>
                    <a:lnTo>
                      <a:pt x="36" y="29"/>
                    </a:lnTo>
                    <a:lnTo>
                      <a:pt x="39" y="24"/>
                    </a:lnTo>
                    <a:lnTo>
                      <a:pt x="44" y="24"/>
                    </a:lnTo>
                    <a:lnTo>
                      <a:pt x="48" y="26"/>
                    </a:lnTo>
                    <a:lnTo>
                      <a:pt x="59" y="28"/>
                    </a:lnTo>
                    <a:lnTo>
                      <a:pt x="60" y="26"/>
                    </a:lnTo>
                    <a:lnTo>
                      <a:pt x="63" y="28"/>
                    </a:lnTo>
                    <a:lnTo>
                      <a:pt x="65" y="26"/>
                    </a:lnTo>
                    <a:lnTo>
                      <a:pt x="68" y="28"/>
                    </a:lnTo>
                    <a:lnTo>
                      <a:pt x="70" y="28"/>
                    </a:lnTo>
                    <a:lnTo>
                      <a:pt x="72" y="3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82" name="Freeform 894"/>
              <p:cNvSpPr>
                <a:spLocks/>
              </p:cNvSpPr>
              <p:nvPr/>
            </p:nvSpPr>
            <p:spPr bwMode="auto">
              <a:xfrm>
                <a:off x="2956" y="1699"/>
                <a:ext cx="81" cy="65"/>
              </a:xfrm>
              <a:custGeom>
                <a:avLst/>
                <a:gdLst/>
                <a:ahLst/>
                <a:cxnLst>
                  <a:cxn ang="0">
                    <a:pos x="72" y="30"/>
                  </a:cxn>
                  <a:cxn ang="0">
                    <a:pos x="76" y="31"/>
                  </a:cxn>
                  <a:cxn ang="0">
                    <a:pos x="77" y="26"/>
                  </a:cxn>
                  <a:cxn ang="0">
                    <a:pos x="81" y="25"/>
                  </a:cxn>
                  <a:cxn ang="0">
                    <a:pos x="81" y="24"/>
                  </a:cxn>
                  <a:cxn ang="0">
                    <a:pos x="77" y="23"/>
                  </a:cxn>
                  <a:cxn ang="0">
                    <a:pos x="74" y="22"/>
                  </a:cxn>
                  <a:cxn ang="0">
                    <a:pos x="77" y="21"/>
                  </a:cxn>
                  <a:cxn ang="0">
                    <a:pos x="74" y="20"/>
                  </a:cxn>
                  <a:cxn ang="0">
                    <a:pos x="71" y="12"/>
                  </a:cxn>
                  <a:cxn ang="0">
                    <a:pos x="49" y="11"/>
                  </a:cxn>
                  <a:cxn ang="0">
                    <a:pos x="37" y="0"/>
                  </a:cxn>
                  <a:cxn ang="0">
                    <a:pos x="36" y="2"/>
                  </a:cxn>
                  <a:cxn ang="0">
                    <a:pos x="35" y="2"/>
                  </a:cxn>
                  <a:cxn ang="0">
                    <a:pos x="35" y="3"/>
                  </a:cxn>
                  <a:cxn ang="0">
                    <a:pos x="31" y="3"/>
                  </a:cxn>
                  <a:cxn ang="0">
                    <a:pos x="30" y="6"/>
                  </a:cxn>
                  <a:cxn ang="0">
                    <a:pos x="25" y="6"/>
                  </a:cxn>
                  <a:cxn ang="0">
                    <a:pos x="26" y="9"/>
                  </a:cxn>
                  <a:cxn ang="0">
                    <a:pos x="26" y="11"/>
                  </a:cxn>
                  <a:cxn ang="0">
                    <a:pos x="27" y="13"/>
                  </a:cxn>
                  <a:cxn ang="0">
                    <a:pos x="25" y="13"/>
                  </a:cxn>
                  <a:cxn ang="0">
                    <a:pos x="21" y="15"/>
                  </a:cxn>
                  <a:cxn ang="0">
                    <a:pos x="21" y="17"/>
                  </a:cxn>
                  <a:cxn ang="0">
                    <a:pos x="22" y="21"/>
                  </a:cxn>
                  <a:cxn ang="0">
                    <a:pos x="19" y="21"/>
                  </a:cxn>
                  <a:cxn ang="0">
                    <a:pos x="15" y="19"/>
                  </a:cxn>
                  <a:cxn ang="0">
                    <a:pos x="14" y="20"/>
                  </a:cxn>
                  <a:cxn ang="0">
                    <a:pos x="12" y="17"/>
                  </a:cxn>
                  <a:cxn ang="0">
                    <a:pos x="10" y="21"/>
                  </a:cxn>
                  <a:cxn ang="0">
                    <a:pos x="3" y="21"/>
                  </a:cxn>
                  <a:cxn ang="0">
                    <a:pos x="0" y="19"/>
                  </a:cxn>
                  <a:cxn ang="0">
                    <a:pos x="2" y="24"/>
                  </a:cxn>
                  <a:cxn ang="0">
                    <a:pos x="5" y="30"/>
                  </a:cxn>
                  <a:cxn ang="0">
                    <a:pos x="10" y="26"/>
                  </a:cxn>
                  <a:cxn ang="0">
                    <a:pos x="20" y="43"/>
                  </a:cxn>
                  <a:cxn ang="0">
                    <a:pos x="24" y="47"/>
                  </a:cxn>
                  <a:cxn ang="0">
                    <a:pos x="37" y="55"/>
                  </a:cxn>
                  <a:cxn ang="0">
                    <a:pos x="55" y="64"/>
                  </a:cxn>
                  <a:cxn ang="0">
                    <a:pos x="59" y="65"/>
                  </a:cxn>
                  <a:cxn ang="0">
                    <a:pos x="59" y="64"/>
                  </a:cxn>
                  <a:cxn ang="0">
                    <a:pos x="53" y="58"/>
                  </a:cxn>
                  <a:cxn ang="0">
                    <a:pos x="51" y="56"/>
                  </a:cxn>
                  <a:cxn ang="0">
                    <a:pos x="48" y="54"/>
                  </a:cxn>
                  <a:cxn ang="0">
                    <a:pos x="37" y="44"/>
                  </a:cxn>
                  <a:cxn ang="0">
                    <a:pos x="37" y="43"/>
                  </a:cxn>
                  <a:cxn ang="0">
                    <a:pos x="35" y="43"/>
                  </a:cxn>
                  <a:cxn ang="0">
                    <a:pos x="33" y="35"/>
                  </a:cxn>
                  <a:cxn ang="0">
                    <a:pos x="30" y="33"/>
                  </a:cxn>
                  <a:cxn ang="0">
                    <a:pos x="28" y="25"/>
                  </a:cxn>
                  <a:cxn ang="0">
                    <a:pos x="33" y="25"/>
                  </a:cxn>
                  <a:cxn ang="0">
                    <a:pos x="36" y="29"/>
                  </a:cxn>
                  <a:cxn ang="0">
                    <a:pos x="39" y="24"/>
                  </a:cxn>
                  <a:cxn ang="0">
                    <a:pos x="44" y="24"/>
                  </a:cxn>
                  <a:cxn ang="0">
                    <a:pos x="48" y="26"/>
                  </a:cxn>
                  <a:cxn ang="0">
                    <a:pos x="59" y="28"/>
                  </a:cxn>
                  <a:cxn ang="0">
                    <a:pos x="60" y="26"/>
                  </a:cxn>
                  <a:cxn ang="0">
                    <a:pos x="63" y="28"/>
                  </a:cxn>
                  <a:cxn ang="0">
                    <a:pos x="65" y="26"/>
                  </a:cxn>
                  <a:cxn ang="0">
                    <a:pos x="68" y="28"/>
                  </a:cxn>
                  <a:cxn ang="0">
                    <a:pos x="70" y="28"/>
                  </a:cxn>
                  <a:cxn ang="0">
                    <a:pos x="72" y="30"/>
                  </a:cxn>
                </a:cxnLst>
                <a:rect l="0" t="0" r="r" b="b"/>
                <a:pathLst>
                  <a:path w="81" h="65">
                    <a:moveTo>
                      <a:pt x="72" y="30"/>
                    </a:moveTo>
                    <a:lnTo>
                      <a:pt x="76" y="31"/>
                    </a:lnTo>
                    <a:lnTo>
                      <a:pt x="77" y="26"/>
                    </a:lnTo>
                    <a:lnTo>
                      <a:pt x="81" y="25"/>
                    </a:lnTo>
                    <a:lnTo>
                      <a:pt x="81" y="24"/>
                    </a:lnTo>
                    <a:lnTo>
                      <a:pt x="77" y="23"/>
                    </a:lnTo>
                    <a:lnTo>
                      <a:pt x="74" y="22"/>
                    </a:lnTo>
                    <a:lnTo>
                      <a:pt x="77" y="21"/>
                    </a:lnTo>
                    <a:lnTo>
                      <a:pt x="74" y="20"/>
                    </a:lnTo>
                    <a:lnTo>
                      <a:pt x="71" y="12"/>
                    </a:lnTo>
                    <a:lnTo>
                      <a:pt x="49" y="11"/>
                    </a:lnTo>
                    <a:lnTo>
                      <a:pt x="37" y="0"/>
                    </a:lnTo>
                    <a:lnTo>
                      <a:pt x="36" y="2"/>
                    </a:lnTo>
                    <a:lnTo>
                      <a:pt x="35" y="2"/>
                    </a:lnTo>
                    <a:lnTo>
                      <a:pt x="35" y="3"/>
                    </a:lnTo>
                    <a:lnTo>
                      <a:pt x="31" y="3"/>
                    </a:lnTo>
                    <a:lnTo>
                      <a:pt x="30" y="6"/>
                    </a:lnTo>
                    <a:lnTo>
                      <a:pt x="25" y="6"/>
                    </a:lnTo>
                    <a:lnTo>
                      <a:pt x="26" y="9"/>
                    </a:lnTo>
                    <a:lnTo>
                      <a:pt x="26" y="11"/>
                    </a:lnTo>
                    <a:lnTo>
                      <a:pt x="27" y="13"/>
                    </a:lnTo>
                    <a:lnTo>
                      <a:pt x="25" y="13"/>
                    </a:lnTo>
                    <a:lnTo>
                      <a:pt x="21" y="15"/>
                    </a:lnTo>
                    <a:lnTo>
                      <a:pt x="21" y="17"/>
                    </a:lnTo>
                    <a:lnTo>
                      <a:pt x="22" y="21"/>
                    </a:lnTo>
                    <a:lnTo>
                      <a:pt x="19" y="21"/>
                    </a:lnTo>
                    <a:lnTo>
                      <a:pt x="15" y="19"/>
                    </a:lnTo>
                    <a:lnTo>
                      <a:pt x="14" y="20"/>
                    </a:lnTo>
                    <a:lnTo>
                      <a:pt x="12" y="17"/>
                    </a:lnTo>
                    <a:lnTo>
                      <a:pt x="10" y="21"/>
                    </a:lnTo>
                    <a:lnTo>
                      <a:pt x="3" y="21"/>
                    </a:lnTo>
                    <a:lnTo>
                      <a:pt x="0" y="19"/>
                    </a:lnTo>
                    <a:lnTo>
                      <a:pt x="2" y="24"/>
                    </a:lnTo>
                    <a:lnTo>
                      <a:pt x="5" y="30"/>
                    </a:lnTo>
                    <a:lnTo>
                      <a:pt x="10" y="26"/>
                    </a:lnTo>
                    <a:lnTo>
                      <a:pt x="20" y="43"/>
                    </a:lnTo>
                    <a:lnTo>
                      <a:pt x="24" y="47"/>
                    </a:lnTo>
                    <a:lnTo>
                      <a:pt x="37" y="55"/>
                    </a:lnTo>
                    <a:lnTo>
                      <a:pt x="55" y="64"/>
                    </a:lnTo>
                    <a:lnTo>
                      <a:pt x="59" y="65"/>
                    </a:lnTo>
                    <a:lnTo>
                      <a:pt x="59" y="64"/>
                    </a:lnTo>
                    <a:lnTo>
                      <a:pt x="53" y="58"/>
                    </a:lnTo>
                    <a:lnTo>
                      <a:pt x="51" y="56"/>
                    </a:lnTo>
                    <a:lnTo>
                      <a:pt x="48" y="54"/>
                    </a:lnTo>
                    <a:lnTo>
                      <a:pt x="37" y="44"/>
                    </a:lnTo>
                    <a:lnTo>
                      <a:pt x="37" y="43"/>
                    </a:lnTo>
                    <a:lnTo>
                      <a:pt x="35" y="43"/>
                    </a:lnTo>
                    <a:lnTo>
                      <a:pt x="33" y="35"/>
                    </a:lnTo>
                    <a:lnTo>
                      <a:pt x="30" y="33"/>
                    </a:lnTo>
                    <a:lnTo>
                      <a:pt x="28" y="25"/>
                    </a:lnTo>
                    <a:lnTo>
                      <a:pt x="33" y="25"/>
                    </a:lnTo>
                    <a:lnTo>
                      <a:pt x="36" y="29"/>
                    </a:lnTo>
                    <a:lnTo>
                      <a:pt x="39" y="24"/>
                    </a:lnTo>
                    <a:lnTo>
                      <a:pt x="44" y="24"/>
                    </a:lnTo>
                    <a:lnTo>
                      <a:pt x="48" y="26"/>
                    </a:lnTo>
                    <a:lnTo>
                      <a:pt x="59" y="28"/>
                    </a:lnTo>
                    <a:lnTo>
                      <a:pt x="60" y="26"/>
                    </a:lnTo>
                    <a:lnTo>
                      <a:pt x="63" y="28"/>
                    </a:lnTo>
                    <a:lnTo>
                      <a:pt x="65" y="26"/>
                    </a:lnTo>
                    <a:lnTo>
                      <a:pt x="68" y="28"/>
                    </a:lnTo>
                    <a:lnTo>
                      <a:pt x="70" y="28"/>
                    </a:lnTo>
                    <a:lnTo>
                      <a:pt x="72" y="3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221" name="Group 895"/>
            <p:cNvGrpSpPr>
              <a:grpSpLocks/>
            </p:cNvGrpSpPr>
            <p:nvPr/>
          </p:nvGrpSpPr>
          <p:grpSpPr bwMode="auto">
            <a:xfrm>
              <a:off x="4629243" y="2569785"/>
              <a:ext cx="35824" cy="15020"/>
              <a:chOff x="3004" y="1764"/>
              <a:chExt cx="22" cy="9"/>
            </a:xfrm>
            <a:solidFill>
              <a:srgbClr val="FFFFFF"/>
            </a:solidFill>
            <a:effectLst/>
          </p:grpSpPr>
          <p:sp>
            <p:nvSpPr>
              <p:cNvPr id="7084" name="Freeform 896"/>
              <p:cNvSpPr>
                <a:spLocks/>
              </p:cNvSpPr>
              <p:nvPr/>
            </p:nvSpPr>
            <p:spPr bwMode="auto">
              <a:xfrm>
                <a:off x="3004" y="1764"/>
                <a:ext cx="22" cy="9"/>
              </a:xfrm>
              <a:custGeom>
                <a:avLst/>
                <a:gdLst/>
                <a:ahLst/>
                <a:cxnLst>
                  <a:cxn ang="0">
                    <a:pos x="22" y="9"/>
                  </a:cxn>
                  <a:cxn ang="0">
                    <a:pos x="22" y="7"/>
                  </a:cxn>
                  <a:cxn ang="0">
                    <a:pos x="20" y="4"/>
                  </a:cxn>
                  <a:cxn ang="0">
                    <a:pos x="15" y="2"/>
                  </a:cxn>
                  <a:cxn ang="0">
                    <a:pos x="11" y="0"/>
                  </a:cxn>
                  <a:cxn ang="0">
                    <a:pos x="0" y="0"/>
                  </a:cxn>
                  <a:cxn ang="0">
                    <a:pos x="22" y="9"/>
                  </a:cxn>
                </a:cxnLst>
                <a:rect l="0" t="0" r="r" b="b"/>
                <a:pathLst>
                  <a:path w="22" h="9">
                    <a:moveTo>
                      <a:pt x="22" y="9"/>
                    </a:moveTo>
                    <a:lnTo>
                      <a:pt x="22" y="7"/>
                    </a:lnTo>
                    <a:lnTo>
                      <a:pt x="20" y="4"/>
                    </a:lnTo>
                    <a:lnTo>
                      <a:pt x="15" y="2"/>
                    </a:lnTo>
                    <a:lnTo>
                      <a:pt x="11" y="0"/>
                    </a:lnTo>
                    <a:lnTo>
                      <a:pt x="0" y="0"/>
                    </a:lnTo>
                    <a:lnTo>
                      <a:pt x="22" y="9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85" name="Freeform 897"/>
              <p:cNvSpPr>
                <a:spLocks/>
              </p:cNvSpPr>
              <p:nvPr/>
            </p:nvSpPr>
            <p:spPr bwMode="auto">
              <a:xfrm>
                <a:off x="3004" y="1764"/>
                <a:ext cx="22" cy="9"/>
              </a:xfrm>
              <a:custGeom>
                <a:avLst/>
                <a:gdLst/>
                <a:ahLst/>
                <a:cxnLst>
                  <a:cxn ang="0">
                    <a:pos x="22" y="9"/>
                  </a:cxn>
                  <a:cxn ang="0">
                    <a:pos x="22" y="7"/>
                  </a:cxn>
                  <a:cxn ang="0">
                    <a:pos x="20" y="4"/>
                  </a:cxn>
                  <a:cxn ang="0">
                    <a:pos x="15" y="2"/>
                  </a:cxn>
                  <a:cxn ang="0">
                    <a:pos x="11" y="0"/>
                  </a:cxn>
                  <a:cxn ang="0">
                    <a:pos x="0" y="0"/>
                  </a:cxn>
                  <a:cxn ang="0">
                    <a:pos x="22" y="9"/>
                  </a:cxn>
                </a:cxnLst>
                <a:rect l="0" t="0" r="r" b="b"/>
                <a:pathLst>
                  <a:path w="22" h="9">
                    <a:moveTo>
                      <a:pt x="22" y="9"/>
                    </a:moveTo>
                    <a:lnTo>
                      <a:pt x="22" y="7"/>
                    </a:lnTo>
                    <a:lnTo>
                      <a:pt x="20" y="4"/>
                    </a:lnTo>
                    <a:lnTo>
                      <a:pt x="15" y="2"/>
                    </a:lnTo>
                    <a:lnTo>
                      <a:pt x="11" y="0"/>
                    </a:lnTo>
                    <a:lnTo>
                      <a:pt x="0" y="0"/>
                    </a:lnTo>
                    <a:lnTo>
                      <a:pt x="22" y="9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224" name="Group 901"/>
            <p:cNvGrpSpPr>
              <a:grpSpLocks/>
            </p:cNvGrpSpPr>
            <p:nvPr/>
          </p:nvGrpSpPr>
          <p:grpSpPr bwMode="auto">
            <a:xfrm>
              <a:off x="4432929" y="2572516"/>
              <a:ext cx="21494" cy="39597"/>
              <a:chOff x="2886" y="1765"/>
              <a:chExt cx="13" cy="25"/>
            </a:xfrm>
            <a:solidFill>
              <a:srgbClr val="FFFFFF"/>
            </a:solidFill>
            <a:effectLst/>
          </p:grpSpPr>
          <p:sp>
            <p:nvSpPr>
              <p:cNvPr id="7087" name="Freeform 902"/>
              <p:cNvSpPr>
                <a:spLocks/>
              </p:cNvSpPr>
              <p:nvPr/>
            </p:nvSpPr>
            <p:spPr bwMode="auto">
              <a:xfrm>
                <a:off x="2886" y="1765"/>
                <a:ext cx="13" cy="25"/>
              </a:xfrm>
              <a:custGeom>
                <a:avLst/>
                <a:gdLst/>
                <a:ahLst/>
                <a:cxnLst>
                  <a:cxn ang="0">
                    <a:pos x="9" y="25"/>
                  </a:cxn>
                  <a:cxn ang="0">
                    <a:pos x="2" y="20"/>
                  </a:cxn>
                  <a:cxn ang="0">
                    <a:pos x="0" y="10"/>
                  </a:cxn>
                  <a:cxn ang="0">
                    <a:pos x="9" y="0"/>
                  </a:cxn>
                  <a:cxn ang="0">
                    <a:pos x="13" y="11"/>
                  </a:cxn>
                  <a:cxn ang="0">
                    <a:pos x="9" y="25"/>
                  </a:cxn>
                </a:cxnLst>
                <a:rect l="0" t="0" r="r" b="b"/>
                <a:pathLst>
                  <a:path w="13" h="25">
                    <a:moveTo>
                      <a:pt x="9" y="25"/>
                    </a:moveTo>
                    <a:lnTo>
                      <a:pt x="2" y="20"/>
                    </a:lnTo>
                    <a:lnTo>
                      <a:pt x="0" y="10"/>
                    </a:lnTo>
                    <a:lnTo>
                      <a:pt x="9" y="0"/>
                    </a:lnTo>
                    <a:lnTo>
                      <a:pt x="13" y="11"/>
                    </a:lnTo>
                    <a:lnTo>
                      <a:pt x="9" y="25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88" name="Freeform 903"/>
              <p:cNvSpPr>
                <a:spLocks/>
              </p:cNvSpPr>
              <p:nvPr/>
            </p:nvSpPr>
            <p:spPr bwMode="auto">
              <a:xfrm>
                <a:off x="2886" y="1765"/>
                <a:ext cx="13" cy="25"/>
              </a:xfrm>
              <a:custGeom>
                <a:avLst/>
                <a:gdLst/>
                <a:ahLst/>
                <a:cxnLst>
                  <a:cxn ang="0">
                    <a:pos x="9" y="25"/>
                  </a:cxn>
                  <a:cxn ang="0">
                    <a:pos x="2" y="20"/>
                  </a:cxn>
                  <a:cxn ang="0">
                    <a:pos x="0" y="10"/>
                  </a:cxn>
                  <a:cxn ang="0">
                    <a:pos x="9" y="0"/>
                  </a:cxn>
                  <a:cxn ang="0">
                    <a:pos x="13" y="11"/>
                  </a:cxn>
                  <a:cxn ang="0">
                    <a:pos x="9" y="25"/>
                  </a:cxn>
                </a:cxnLst>
                <a:rect l="0" t="0" r="r" b="b"/>
                <a:pathLst>
                  <a:path w="13" h="25">
                    <a:moveTo>
                      <a:pt x="9" y="25"/>
                    </a:moveTo>
                    <a:lnTo>
                      <a:pt x="2" y="20"/>
                    </a:lnTo>
                    <a:lnTo>
                      <a:pt x="0" y="10"/>
                    </a:lnTo>
                    <a:lnTo>
                      <a:pt x="9" y="0"/>
                    </a:lnTo>
                    <a:lnTo>
                      <a:pt x="13" y="11"/>
                    </a:lnTo>
                    <a:lnTo>
                      <a:pt x="9" y="25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227" name="Group 904"/>
            <p:cNvGrpSpPr>
              <a:grpSpLocks/>
            </p:cNvGrpSpPr>
            <p:nvPr/>
          </p:nvGrpSpPr>
          <p:grpSpPr bwMode="auto">
            <a:xfrm>
              <a:off x="4600584" y="2411396"/>
              <a:ext cx="154758" cy="71002"/>
              <a:chOff x="2987" y="1668"/>
              <a:chExt cx="93" cy="43"/>
            </a:xfrm>
            <a:solidFill>
              <a:srgbClr val="FFFFFF"/>
            </a:solidFill>
            <a:effectLst/>
          </p:grpSpPr>
          <p:sp>
            <p:nvSpPr>
              <p:cNvPr id="7090" name="Freeform 905"/>
              <p:cNvSpPr>
                <a:spLocks/>
              </p:cNvSpPr>
              <p:nvPr/>
            </p:nvSpPr>
            <p:spPr bwMode="auto">
              <a:xfrm>
                <a:off x="2987" y="1668"/>
                <a:ext cx="93" cy="43"/>
              </a:xfrm>
              <a:custGeom>
                <a:avLst/>
                <a:gdLst/>
                <a:ahLst/>
                <a:cxnLst>
                  <a:cxn ang="0">
                    <a:pos x="40" y="43"/>
                  </a:cxn>
                  <a:cxn ang="0">
                    <a:pos x="18" y="42"/>
                  </a:cxn>
                  <a:cxn ang="0">
                    <a:pos x="6" y="31"/>
                  </a:cxn>
                  <a:cxn ang="0">
                    <a:pos x="1" y="29"/>
                  </a:cxn>
                  <a:cxn ang="0">
                    <a:pos x="0" y="26"/>
                  </a:cxn>
                  <a:cxn ang="0">
                    <a:pos x="1" y="25"/>
                  </a:cxn>
                  <a:cxn ang="0">
                    <a:pos x="6" y="13"/>
                  </a:cxn>
                  <a:cxn ang="0">
                    <a:pos x="8" y="12"/>
                  </a:cxn>
                  <a:cxn ang="0">
                    <a:pos x="12" y="7"/>
                  </a:cxn>
                  <a:cxn ang="0">
                    <a:pos x="17" y="9"/>
                  </a:cxn>
                  <a:cxn ang="0">
                    <a:pos x="35" y="9"/>
                  </a:cxn>
                  <a:cxn ang="0">
                    <a:pos x="58" y="0"/>
                  </a:cxn>
                  <a:cxn ang="0">
                    <a:pos x="81" y="0"/>
                  </a:cxn>
                  <a:cxn ang="0">
                    <a:pos x="93" y="8"/>
                  </a:cxn>
                  <a:cxn ang="0">
                    <a:pos x="79" y="21"/>
                  </a:cxn>
                  <a:cxn ang="0">
                    <a:pos x="68" y="36"/>
                  </a:cxn>
                  <a:cxn ang="0">
                    <a:pos x="60" y="40"/>
                  </a:cxn>
                  <a:cxn ang="0">
                    <a:pos x="40" y="43"/>
                  </a:cxn>
                </a:cxnLst>
                <a:rect l="0" t="0" r="r" b="b"/>
                <a:pathLst>
                  <a:path w="93" h="43">
                    <a:moveTo>
                      <a:pt x="40" y="43"/>
                    </a:moveTo>
                    <a:lnTo>
                      <a:pt x="18" y="42"/>
                    </a:lnTo>
                    <a:lnTo>
                      <a:pt x="6" y="31"/>
                    </a:lnTo>
                    <a:lnTo>
                      <a:pt x="1" y="29"/>
                    </a:lnTo>
                    <a:lnTo>
                      <a:pt x="0" y="26"/>
                    </a:lnTo>
                    <a:lnTo>
                      <a:pt x="1" y="25"/>
                    </a:lnTo>
                    <a:lnTo>
                      <a:pt x="6" y="13"/>
                    </a:lnTo>
                    <a:lnTo>
                      <a:pt x="8" y="12"/>
                    </a:lnTo>
                    <a:lnTo>
                      <a:pt x="12" y="7"/>
                    </a:lnTo>
                    <a:lnTo>
                      <a:pt x="17" y="9"/>
                    </a:lnTo>
                    <a:lnTo>
                      <a:pt x="35" y="9"/>
                    </a:lnTo>
                    <a:lnTo>
                      <a:pt x="58" y="0"/>
                    </a:lnTo>
                    <a:lnTo>
                      <a:pt x="81" y="0"/>
                    </a:lnTo>
                    <a:lnTo>
                      <a:pt x="93" y="8"/>
                    </a:lnTo>
                    <a:lnTo>
                      <a:pt x="79" y="21"/>
                    </a:lnTo>
                    <a:lnTo>
                      <a:pt x="68" y="36"/>
                    </a:lnTo>
                    <a:lnTo>
                      <a:pt x="60" y="40"/>
                    </a:lnTo>
                    <a:lnTo>
                      <a:pt x="40" y="43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91" name="Freeform 906"/>
              <p:cNvSpPr>
                <a:spLocks/>
              </p:cNvSpPr>
              <p:nvPr/>
            </p:nvSpPr>
            <p:spPr bwMode="auto">
              <a:xfrm>
                <a:off x="2987" y="1668"/>
                <a:ext cx="93" cy="43"/>
              </a:xfrm>
              <a:custGeom>
                <a:avLst/>
                <a:gdLst/>
                <a:ahLst/>
                <a:cxnLst>
                  <a:cxn ang="0">
                    <a:pos x="40" y="43"/>
                  </a:cxn>
                  <a:cxn ang="0">
                    <a:pos x="18" y="42"/>
                  </a:cxn>
                  <a:cxn ang="0">
                    <a:pos x="6" y="31"/>
                  </a:cxn>
                  <a:cxn ang="0">
                    <a:pos x="1" y="29"/>
                  </a:cxn>
                  <a:cxn ang="0">
                    <a:pos x="0" y="26"/>
                  </a:cxn>
                  <a:cxn ang="0">
                    <a:pos x="1" y="25"/>
                  </a:cxn>
                  <a:cxn ang="0">
                    <a:pos x="6" y="13"/>
                  </a:cxn>
                  <a:cxn ang="0">
                    <a:pos x="8" y="12"/>
                  </a:cxn>
                  <a:cxn ang="0">
                    <a:pos x="12" y="7"/>
                  </a:cxn>
                  <a:cxn ang="0">
                    <a:pos x="17" y="9"/>
                  </a:cxn>
                  <a:cxn ang="0">
                    <a:pos x="35" y="9"/>
                  </a:cxn>
                  <a:cxn ang="0">
                    <a:pos x="58" y="0"/>
                  </a:cxn>
                  <a:cxn ang="0">
                    <a:pos x="81" y="0"/>
                  </a:cxn>
                  <a:cxn ang="0">
                    <a:pos x="93" y="8"/>
                  </a:cxn>
                  <a:cxn ang="0">
                    <a:pos x="79" y="21"/>
                  </a:cxn>
                  <a:cxn ang="0">
                    <a:pos x="68" y="36"/>
                  </a:cxn>
                  <a:cxn ang="0">
                    <a:pos x="60" y="40"/>
                  </a:cxn>
                  <a:cxn ang="0">
                    <a:pos x="40" y="43"/>
                  </a:cxn>
                </a:cxnLst>
                <a:rect l="0" t="0" r="r" b="b"/>
                <a:pathLst>
                  <a:path w="93" h="43">
                    <a:moveTo>
                      <a:pt x="40" y="43"/>
                    </a:moveTo>
                    <a:lnTo>
                      <a:pt x="18" y="42"/>
                    </a:lnTo>
                    <a:lnTo>
                      <a:pt x="6" y="31"/>
                    </a:lnTo>
                    <a:lnTo>
                      <a:pt x="1" y="29"/>
                    </a:lnTo>
                    <a:lnTo>
                      <a:pt x="0" y="26"/>
                    </a:lnTo>
                    <a:lnTo>
                      <a:pt x="1" y="25"/>
                    </a:lnTo>
                    <a:lnTo>
                      <a:pt x="6" y="13"/>
                    </a:lnTo>
                    <a:lnTo>
                      <a:pt x="8" y="12"/>
                    </a:lnTo>
                    <a:lnTo>
                      <a:pt x="12" y="7"/>
                    </a:lnTo>
                    <a:lnTo>
                      <a:pt x="17" y="9"/>
                    </a:lnTo>
                    <a:lnTo>
                      <a:pt x="35" y="9"/>
                    </a:lnTo>
                    <a:lnTo>
                      <a:pt x="58" y="0"/>
                    </a:lnTo>
                    <a:lnTo>
                      <a:pt x="81" y="0"/>
                    </a:lnTo>
                    <a:lnTo>
                      <a:pt x="93" y="8"/>
                    </a:lnTo>
                    <a:lnTo>
                      <a:pt x="79" y="21"/>
                    </a:lnTo>
                    <a:lnTo>
                      <a:pt x="68" y="36"/>
                    </a:lnTo>
                    <a:lnTo>
                      <a:pt x="60" y="40"/>
                    </a:lnTo>
                    <a:lnTo>
                      <a:pt x="40" y="43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228" name="Group 907"/>
            <p:cNvGrpSpPr>
              <a:grpSpLocks/>
            </p:cNvGrpSpPr>
            <p:nvPr/>
          </p:nvGrpSpPr>
          <p:grpSpPr bwMode="auto">
            <a:xfrm>
              <a:off x="4776837" y="1649489"/>
              <a:ext cx="3116662" cy="957163"/>
              <a:chOff x="3093" y="1208"/>
              <a:chExt cx="1875" cy="578"/>
            </a:xfrm>
            <a:solidFill>
              <a:srgbClr val="FFFFFF"/>
            </a:solidFill>
            <a:effectLst/>
          </p:grpSpPr>
          <p:sp>
            <p:nvSpPr>
              <p:cNvPr id="7093" name="Freeform 908"/>
              <p:cNvSpPr>
                <a:spLocks/>
              </p:cNvSpPr>
              <p:nvPr/>
            </p:nvSpPr>
            <p:spPr bwMode="auto">
              <a:xfrm>
                <a:off x="3093" y="1208"/>
                <a:ext cx="1875" cy="578"/>
              </a:xfrm>
              <a:custGeom>
                <a:avLst/>
                <a:gdLst/>
                <a:ahLst/>
                <a:cxnLst>
                  <a:cxn ang="0">
                    <a:pos x="1617" y="124"/>
                  </a:cxn>
                  <a:cxn ang="0">
                    <a:pos x="1467" y="97"/>
                  </a:cxn>
                  <a:cxn ang="0">
                    <a:pos x="1325" y="81"/>
                  </a:cxn>
                  <a:cxn ang="0">
                    <a:pos x="1219" y="69"/>
                  </a:cxn>
                  <a:cxn ang="0">
                    <a:pos x="1179" y="84"/>
                  </a:cxn>
                  <a:cxn ang="0">
                    <a:pos x="1068" y="74"/>
                  </a:cxn>
                  <a:cxn ang="0">
                    <a:pos x="887" y="52"/>
                  </a:cxn>
                  <a:cxn ang="0">
                    <a:pos x="870" y="30"/>
                  </a:cxn>
                  <a:cxn ang="0">
                    <a:pos x="775" y="14"/>
                  </a:cxn>
                  <a:cxn ang="0">
                    <a:pos x="700" y="17"/>
                  </a:cxn>
                  <a:cxn ang="0">
                    <a:pos x="595" y="41"/>
                  </a:cxn>
                  <a:cxn ang="0">
                    <a:pos x="563" y="73"/>
                  </a:cxn>
                  <a:cxn ang="0">
                    <a:pos x="593" y="83"/>
                  </a:cxn>
                  <a:cxn ang="0">
                    <a:pos x="509" y="86"/>
                  </a:cxn>
                  <a:cxn ang="0">
                    <a:pos x="547" y="120"/>
                  </a:cxn>
                  <a:cxn ang="0">
                    <a:pos x="539" y="143"/>
                  </a:cxn>
                  <a:cxn ang="0">
                    <a:pos x="510" y="154"/>
                  </a:cxn>
                  <a:cxn ang="0">
                    <a:pos x="426" y="67"/>
                  </a:cxn>
                  <a:cxn ang="0">
                    <a:pos x="464" y="124"/>
                  </a:cxn>
                  <a:cxn ang="0">
                    <a:pos x="359" y="133"/>
                  </a:cxn>
                  <a:cxn ang="0">
                    <a:pos x="295" y="122"/>
                  </a:cxn>
                  <a:cxn ang="0">
                    <a:pos x="194" y="146"/>
                  </a:cxn>
                  <a:cxn ang="0">
                    <a:pos x="181" y="162"/>
                  </a:cxn>
                  <a:cxn ang="0">
                    <a:pos x="130" y="199"/>
                  </a:cxn>
                  <a:cxn ang="0">
                    <a:pos x="54" y="153"/>
                  </a:cxn>
                  <a:cxn ang="0">
                    <a:pos x="47" y="121"/>
                  </a:cxn>
                  <a:cxn ang="0">
                    <a:pos x="13" y="114"/>
                  </a:cxn>
                  <a:cxn ang="0">
                    <a:pos x="39" y="199"/>
                  </a:cxn>
                  <a:cxn ang="0">
                    <a:pos x="29" y="258"/>
                  </a:cxn>
                  <a:cxn ang="0">
                    <a:pos x="58" y="335"/>
                  </a:cxn>
                  <a:cxn ang="0">
                    <a:pos x="152" y="413"/>
                  </a:cxn>
                  <a:cxn ang="0">
                    <a:pos x="206" y="489"/>
                  </a:cxn>
                  <a:cxn ang="0">
                    <a:pos x="207" y="527"/>
                  </a:cxn>
                  <a:cxn ang="0">
                    <a:pos x="372" y="578"/>
                  </a:cxn>
                  <a:cxn ang="0">
                    <a:pos x="361" y="498"/>
                  </a:cxn>
                  <a:cxn ang="0">
                    <a:pos x="350" y="404"/>
                  </a:cxn>
                  <a:cxn ang="0">
                    <a:pos x="479" y="393"/>
                  </a:cxn>
                  <a:cxn ang="0">
                    <a:pos x="584" y="341"/>
                  </a:cxn>
                  <a:cxn ang="0">
                    <a:pos x="690" y="364"/>
                  </a:cxn>
                  <a:cxn ang="0">
                    <a:pos x="835" y="436"/>
                  </a:cxn>
                  <a:cxn ang="0">
                    <a:pos x="961" y="429"/>
                  </a:cxn>
                  <a:cxn ang="0">
                    <a:pos x="1082" y="429"/>
                  </a:cxn>
                  <a:cxn ang="0">
                    <a:pos x="1257" y="435"/>
                  </a:cxn>
                  <a:cxn ang="0">
                    <a:pos x="1308" y="375"/>
                  </a:cxn>
                  <a:cxn ang="0">
                    <a:pos x="1474" y="454"/>
                  </a:cxn>
                  <a:cxn ang="0">
                    <a:pos x="1537" y="541"/>
                  </a:cxn>
                  <a:cxn ang="0">
                    <a:pos x="1565" y="557"/>
                  </a:cxn>
                  <a:cxn ang="0">
                    <a:pos x="1602" y="447"/>
                  </a:cxn>
                  <a:cxn ang="0">
                    <a:pos x="1508" y="359"/>
                  </a:cxn>
                  <a:cxn ang="0">
                    <a:pos x="1468" y="323"/>
                  </a:cxn>
                  <a:cxn ang="0">
                    <a:pos x="1525" y="274"/>
                  </a:cxn>
                  <a:cxn ang="0">
                    <a:pos x="1621" y="277"/>
                  </a:cxn>
                  <a:cxn ang="0">
                    <a:pos x="1666" y="249"/>
                  </a:cxn>
                  <a:cxn ang="0">
                    <a:pos x="1694" y="227"/>
                  </a:cxn>
                  <a:cxn ang="0">
                    <a:pos x="1696" y="316"/>
                  </a:cxn>
                  <a:cxn ang="0">
                    <a:pos x="1800" y="378"/>
                  </a:cxn>
                  <a:cxn ang="0">
                    <a:pos x="1800" y="330"/>
                  </a:cxn>
                  <a:cxn ang="0">
                    <a:pos x="1752" y="268"/>
                  </a:cxn>
                  <a:cxn ang="0">
                    <a:pos x="1822" y="247"/>
                  </a:cxn>
                  <a:cxn ang="0">
                    <a:pos x="1863" y="215"/>
                  </a:cxn>
                  <a:cxn ang="0">
                    <a:pos x="1780" y="154"/>
                  </a:cxn>
                </a:cxnLst>
                <a:rect l="0" t="0" r="r" b="b"/>
                <a:pathLst>
                  <a:path w="1875" h="578">
                    <a:moveTo>
                      <a:pt x="1735" y="122"/>
                    </a:moveTo>
                    <a:lnTo>
                      <a:pt x="1699" y="116"/>
                    </a:lnTo>
                    <a:lnTo>
                      <a:pt x="1664" y="109"/>
                    </a:lnTo>
                    <a:lnTo>
                      <a:pt x="1633" y="108"/>
                    </a:lnTo>
                    <a:lnTo>
                      <a:pt x="1603" y="106"/>
                    </a:lnTo>
                    <a:lnTo>
                      <a:pt x="1614" y="112"/>
                    </a:lnTo>
                    <a:lnTo>
                      <a:pt x="1632" y="122"/>
                    </a:lnTo>
                    <a:lnTo>
                      <a:pt x="1629" y="124"/>
                    </a:lnTo>
                    <a:lnTo>
                      <a:pt x="1617" y="124"/>
                    </a:lnTo>
                    <a:lnTo>
                      <a:pt x="1601" y="119"/>
                    </a:lnTo>
                    <a:lnTo>
                      <a:pt x="1595" y="118"/>
                    </a:lnTo>
                    <a:lnTo>
                      <a:pt x="1578" y="110"/>
                    </a:lnTo>
                    <a:lnTo>
                      <a:pt x="1566" y="114"/>
                    </a:lnTo>
                    <a:lnTo>
                      <a:pt x="1517" y="111"/>
                    </a:lnTo>
                    <a:lnTo>
                      <a:pt x="1517" y="119"/>
                    </a:lnTo>
                    <a:lnTo>
                      <a:pt x="1502" y="112"/>
                    </a:lnTo>
                    <a:lnTo>
                      <a:pt x="1483" y="108"/>
                    </a:lnTo>
                    <a:lnTo>
                      <a:pt x="1467" y="97"/>
                    </a:lnTo>
                    <a:lnTo>
                      <a:pt x="1438" y="91"/>
                    </a:lnTo>
                    <a:lnTo>
                      <a:pt x="1410" y="94"/>
                    </a:lnTo>
                    <a:lnTo>
                      <a:pt x="1382" y="95"/>
                    </a:lnTo>
                    <a:lnTo>
                      <a:pt x="1375" y="92"/>
                    </a:lnTo>
                    <a:lnTo>
                      <a:pt x="1352" y="87"/>
                    </a:lnTo>
                    <a:lnTo>
                      <a:pt x="1345" y="89"/>
                    </a:lnTo>
                    <a:lnTo>
                      <a:pt x="1347" y="85"/>
                    </a:lnTo>
                    <a:lnTo>
                      <a:pt x="1339" y="84"/>
                    </a:lnTo>
                    <a:lnTo>
                      <a:pt x="1325" y="81"/>
                    </a:lnTo>
                    <a:lnTo>
                      <a:pt x="1331" y="80"/>
                    </a:lnTo>
                    <a:lnTo>
                      <a:pt x="1306" y="74"/>
                    </a:lnTo>
                    <a:lnTo>
                      <a:pt x="1290" y="77"/>
                    </a:lnTo>
                    <a:lnTo>
                      <a:pt x="1286" y="77"/>
                    </a:lnTo>
                    <a:lnTo>
                      <a:pt x="1288" y="74"/>
                    </a:lnTo>
                    <a:lnTo>
                      <a:pt x="1287" y="73"/>
                    </a:lnTo>
                    <a:lnTo>
                      <a:pt x="1247" y="70"/>
                    </a:lnTo>
                    <a:lnTo>
                      <a:pt x="1209" y="67"/>
                    </a:lnTo>
                    <a:lnTo>
                      <a:pt x="1219" y="69"/>
                    </a:lnTo>
                    <a:lnTo>
                      <a:pt x="1202" y="74"/>
                    </a:lnTo>
                    <a:lnTo>
                      <a:pt x="1209" y="75"/>
                    </a:lnTo>
                    <a:lnTo>
                      <a:pt x="1213" y="76"/>
                    </a:lnTo>
                    <a:lnTo>
                      <a:pt x="1218" y="80"/>
                    </a:lnTo>
                    <a:lnTo>
                      <a:pt x="1225" y="86"/>
                    </a:lnTo>
                    <a:lnTo>
                      <a:pt x="1206" y="85"/>
                    </a:lnTo>
                    <a:lnTo>
                      <a:pt x="1209" y="87"/>
                    </a:lnTo>
                    <a:lnTo>
                      <a:pt x="1211" y="90"/>
                    </a:lnTo>
                    <a:lnTo>
                      <a:pt x="1179" y="84"/>
                    </a:lnTo>
                    <a:lnTo>
                      <a:pt x="1168" y="87"/>
                    </a:lnTo>
                    <a:lnTo>
                      <a:pt x="1142" y="81"/>
                    </a:lnTo>
                    <a:lnTo>
                      <a:pt x="1137" y="80"/>
                    </a:lnTo>
                    <a:lnTo>
                      <a:pt x="1144" y="89"/>
                    </a:lnTo>
                    <a:lnTo>
                      <a:pt x="1141" y="96"/>
                    </a:lnTo>
                    <a:lnTo>
                      <a:pt x="1123" y="91"/>
                    </a:lnTo>
                    <a:lnTo>
                      <a:pt x="1100" y="81"/>
                    </a:lnTo>
                    <a:lnTo>
                      <a:pt x="1075" y="73"/>
                    </a:lnTo>
                    <a:lnTo>
                      <a:pt x="1068" y="74"/>
                    </a:lnTo>
                    <a:lnTo>
                      <a:pt x="1087" y="87"/>
                    </a:lnTo>
                    <a:lnTo>
                      <a:pt x="1060" y="73"/>
                    </a:lnTo>
                    <a:lnTo>
                      <a:pt x="1018" y="68"/>
                    </a:lnTo>
                    <a:lnTo>
                      <a:pt x="977" y="64"/>
                    </a:lnTo>
                    <a:lnTo>
                      <a:pt x="955" y="58"/>
                    </a:lnTo>
                    <a:lnTo>
                      <a:pt x="958" y="56"/>
                    </a:lnTo>
                    <a:lnTo>
                      <a:pt x="939" y="55"/>
                    </a:lnTo>
                    <a:lnTo>
                      <a:pt x="900" y="57"/>
                    </a:lnTo>
                    <a:lnTo>
                      <a:pt x="887" y="52"/>
                    </a:lnTo>
                    <a:lnTo>
                      <a:pt x="871" y="52"/>
                    </a:lnTo>
                    <a:lnTo>
                      <a:pt x="871" y="50"/>
                    </a:lnTo>
                    <a:lnTo>
                      <a:pt x="851" y="52"/>
                    </a:lnTo>
                    <a:lnTo>
                      <a:pt x="869" y="54"/>
                    </a:lnTo>
                    <a:lnTo>
                      <a:pt x="848" y="61"/>
                    </a:lnTo>
                    <a:lnTo>
                      <a:pt x="827" y="63"/>
                    </a:lnTo>
                    <a:lnTo>
                      <a:pt x="827" y="59"/>
                    </a:lnTo>
                    <a:lnTo>
                      <a:pt x="849" y="45"/>
                    </a:lnTo>
                    <a:lnTo>
                      <a:pt x="870" y="30"/>
                    </a:lnTo>
                    <a:lnTo>
                      <a:pt x="861" y="28"/>
                    </a:lnTo>
                    <a:lnTo>
                      <a:pt x="850" y="23"/>
                    </a:lnTo>
                    <a:lnTo>
                      <a:pt x="868" y="26"/>
                    </a:lnTo>
                    <a:lnTo>
                      <a:pt x="852" y="19"/>
                    </a:lnTo>
                    <a:lnTo>
                      <a:pt x="850" y="20"/>
                    </a:lnTo>
                    <a:lnTo>
                      <a:pt x="842" y="19"/>
                    </a:lnTo>
                    <a:lnTo>
                      <a:pt x="825" y="13"/>
                    </a:lnTo>
                    <a:lnTo>
                      <a:pt x="788" y="13"/>
                    </a:lnTo>
                    <a:lnTo>
                      <a:pt x="775" y="14"/>
                    </a:lnTo>
                    <a:lnTo>
                      <a:pt x="774" y="8"/>
                    </a:lnTo>
                    <a:lnTo>
                      <a:pt x="759" y="7"/>
                    </a:lnTo>
                    <a:lnTo>
                      <a:pt x="740" y="7"/>
                    </a:lnTo>
                    <a:lnTo>
                      <a:pt x="753" y="3"/>
                    </a:lnTo>
                    <a:lnTo>
                      <a:pt x="727" y="0"/>
                    </a:lnTo>
                    <a:lnTo>
                      <a:pt x="709" y="9"/>
                    </a:lnTo>
                    <a:lnTo>
                      <a:pt x="716" y="14"/>
                    </a:lnTo>
                    <a:lnTo>
                      <a:pt x="726" y="15"/>
                    </a:lnTo>
                    <a:lnTo>
                      <a:pt x="700" y="17"/>
                    </a:lnTo>
                    <a:lnTo>
                      <a:pt x="709" y="20"/>
                    </a:lnTo>
                    <a:lnTo>
                      <a:pt x="691" y="21"/>
                    </a:lnTo>
                    <a:lnTo>
                      <a:pt x="674" y="21"/>
                    </a:lnTo>
                    <a:lnTo>
                      <a:pt x="642" y="21"/>
                    </a:lnTo>
                    <a:lnTo>
                      <a:pt x="655" y="22"/>
                    </a:lnTo>
                    <a:lnTo>
                      <a:pt x="630" y="26"/>
                    </a:lnTo>
                    <a:lnTo>
                      <a:pt x="604" y="31"/>
                    </a:lnTo>
                    <a:lnTo>
                      <a:pt x="595" y="33"/>
                    </a:lnTo>
                    <a:lnTo>
                      <a:pt x="595" y="41"/>
                    </a:lnTo>
                    <a:lnTo>
                      <a:pt x="586" y="40"/>
                    </a:lnTo>
                    <a:lnTo>
                      <a:pt x="601" y="45"/>
                    </a:lnTo>
                    <a:lnTo>
                      <a:pt x="591" y="45"/>
                    </a:lnTo>
                    <a:lnTo>
                      <a:pt x="606" y="50"/>
                    </a:lnTo>
                    <a:lnTo>
                      <a:pt x="606" y="51"/>
                    </a:lnTo>
                    <a:lnTo>
                      <a:pt x="575" y="54"/>
                    </a:lnTo>
                    <a:lnTo>
                      <a:pt x="544" y="57"/>
                    </a:lnTo>
                    <a:lnTo>
                      <a:pt x="549" y="63"/>
                    </a:lnTo>
                    <a:lnTo>
                      <a:pt x="563" y="73"/>
                    </a:lnTo>
                    <a:lnTo>
                      <a:pt x="577" y="76"/>
                    </a:lnTo>
                    <a:lnTo>
                      <a:pt x="598" y="84"/>
                    </a:lnTo>
                    <a:lnTo>
                      <a:pt x="610" y="97"/>
                    </a:lnTo>
                    <a:lnTo>
                      <a:pt x="613" y="102"/>
                    </a:lnTo>
                    <a:lnTo>
                      <a:pt x="607" y="102"/>
                    </a:lnTo>
                    <a:lnTo>
                      <a:pt x="596" y="92"/>
                    </a:lnTo>
                    <a:lnTo>
                      <a:pt x="595" y="98"/>
                    </a:lnTo>
                    <a:lnTo>
                      <a:pt x="587" y="89"/>
                    </a:lnTo>
                    <a:lnTo>
                      <a:pt x="593" y="83"/>
                    </a:lnTo>
                    <a:lnTo>
                      <a:pt x="569" y="80"/>
                    </a:lnTo>
                    <a:lnTo>
                      <a:pt x="544" y="73"/>
                    </a:lnTo>
                    <a:lnTo>
                      <a:pt x="524" y="76"/>
                    </a:lnTo>
                    <a:lnTo>
                      <a:pt x="534" y="80"/>
                    </a:lnTo>
                    <a:lnTo>
                      <a:pt x="510" y="79"/>
                    </a:lnTo>
                    <a:lnTo>
                      <a:pt x="516" y="84"/>
                    </a:lnTo>
                    <a:lnTo>
                      <a:pt x="544" y="89"/>
                    </a:lnTo>
                    <a:lnTo>
                      <a:pt x="549" y="92"/>
                    </a:lnTo>
                    <a:lnTo>
                      <a:pt x="509" y="86"/>
                    </a:lnTo>
                    <a:lnTo>
                      <a:pt x="495" y="67"/>
                    </a:lnTo>
                    <a:lnTo>
                      <a:pt x="487" y="66"/>
                    </a:lnTo>
                    <a:lnTo>
                      <a:pt x="497" y="76"/>
                    </a:lnTo>
                    <a:lnTo>
                      <a:pt x="486" y="83"/>
                    </a:lnTo>
                    <a:lnTo>
                      <a:pt x="490" y="89"/>
                    </a:lnTo>
                    <a:lnTo>
                      <a:pt x="506" y="99"/>
                    </a:lnTo>
                    <a:lnTo>
                      <a:pt x="505" y="110"/>
                    </a:lnTo>
                    <a:lnTo>
                      <a:pt x="516" y="121"/>
                    </a:lnTo>
                    <a:lnTo>
                      <a:pt x="547" y="120"/>
                    </a:lnTo>
                    <a:lnTo>
                      <a:pt x="562" y="124"/>
                    </a:lnTo>
                    <a:lnTo>
                      <a:pt x="569" y="134"/>
                    </a:lnTo>
                    <a:lnTo>
                      <a:pt x="574" y="141"/>
                    </a:lnTo>
                    <a:lnTo>
                      <a:pt x="590" y="144"/>
                    </a:lnTo>
                    <a:lnTo>
                      <a:pt x="566" y="141"/>
                    </a:lnTo>
                    <a:lnTo>
                      <a:pt x="556" y="127"/>
                    </a:lnTo>
                    <a:lnTo>
                      <a:pt x="548" y="122"/>
                    </a:lnTo>
                    <a:lnTo>
                      <a:pt x="527" y="127"/>
                    </a:lnTo>
                    <a:lnTo>
                      <a:pt x="539" y="143"/>
                    </a:lnTo>
                    <a:lnTo>
                      <a:pt x="528" y="159"/>
                    </a:lnTo>
                    <a:lnTo>
                      <a:pt x="524" y="161"/>
                    </a:lnTo>
                    <a:lnTo>
                      <a:pt x="516" y="164"/>
                    </a:lnTo>
                    <a:lnTo>
                      <a:pt x="483" y="160"/>
                    </a:lnTo>
                    <a:lnTo>
                      <a:pt x="480" y="156"/>
                    </a:lnTo>
                    <a:lnTo>
                      <a:pt x="501" y="157"/>
                    </a:lnTo>
                    <a:lnTo>
                      <a:pt x="497" y="159"/>
                    </a:lnTo>
                    <a:lnTo>
                      <a:pt x="512" y="157"/>
                    </a:lnTo>
                    <a:lnTo>
                      <a:pt x="510" y="154"/>
                    </a:lnTo>
                    <a:lnTo>
                      <a:pt x="520" y="139"/>
                    </a:lnTo>
                    <a:lnTo>
                      <a:pt x="520" y="131"/>
                    </a:lnTo>
                    <a:lnTo>
                      <a:pt x="499" y="119"/>
                    </a:lnTo>
                    <a:lnTo>
                      <a:pt x="490" y="105"/>
                    </a:lnTo>
                    <a:lnTo>
                      <a:pt x="481" y="90"/>
                    </a:lnTo>
                    <a:lnTo>
                      <a:pt x="469" y="84"/>
                    </a:lnTo>
                    <a:lnTo>
                      <a:pt x="469" y="70"/>
                    </a:lnTo>
                    <a:lnTo>
                      <a:pt x="451" y="65"/>
                    </a:lnTo>
                    <a:lnTo>
                      <a:pt x="426" y="67"/>
                    </a:lnTo>
                    <a:lnTo>
                      <a:pt x="424" y="85"/>
                    </a:lnTo>
                    <a:lnTo>
                      <a:pt x="415" y="92"/>
                    </a:lnTo>
                    <a:lnTo>
                      <a:pt x="418" y="96"/>
                    </a:lnTo>
                    <a:lnTo>
                      <a:pt x="425" y="96"/>
                    </a:lnTo>
                    <a:lnTo>
                      <a:pt x="428" y="106"/>
                    </a:lnTo>
                    <a:lnTo>
                      <a:pt x="433" y="112"/>
                    </a:lnTo>
                    <a:lnTo>
                      <a:pt x="448" y="116"/>
                    </a:lnTo>
                    <a:lnTo>
                      <a:pt x="458" y="123"/>
                    </a:lnTo>
                    <a:lnTo>
                      <a:pt x="464" y="124"/>
                    </a:lnTo>
                    <a:lnTo>
                      <a:pt x="458" y="134"/>
                    </a:lnTo>
                    <a:lnTo>
                      <a:pt x="440" y="124"/>
                    </a:lnTo>
                    <a:lnTo>
                      <a:pt x="412" y="117"/>
                    </a:lnTo>
                    <a:lnTo>
                      <a:pt x="385" y="113"/>
                    </a:lnTo>
                    <a:lnTo>
                      <a:pt x="360" y="109"/>
                    </a:lnTo>
                    <a:lnTo>
                      <a:pt x="355" y="113"/>
                    </a:lnTo>
                    <a:lnTo>
                      <a:pt x="368" y="123"/>
                    </a:lnTo>
                    <a:lnTo>
                      <a:pt x="359" y="128"/>
                    </a:lnTo>
                    <a:lnTo>
                      <a:pt x="359" y="133"/>
                    </a:lnTo>
                    <a:lnTo>
                      <a:pt x="351" y="132"/>
                    </a:lnTo>
                    <a:lnTo>
                      <a:pt x="348" y="123"/>
                    </a:lnTo>
                    <a:lnTo>
                      <a:pt x="331" y="126"/>
                    </a:lnTo>
                    <a:lnTo>
                      <a:pt x="318" y="128"/>
                    </a:lnTo>
                    <a:lnTo>
                      <a:pt x="304" y="134"/>
                    </a:lnTo>
                    <a:lnTo>
                      <a:pt x="285" y="133"/>
                    </a:lnTo>
                    <a:lnTo>
                      <a:pt x="291" y="131"/>
                    </a:lnTo>
                    <a:lnTo>
                      <a:pt x="286" y="124"/>
                    </a:lnTo>
                    <a:lnTo>
                      <a:pt x="295" y="122"/>
                    </a:lnTo>
                    <a:lnTo>
                      <a:pt x="274" y="128"/>
                    </a:lnTo>
                    <a:lnTo>
                      <a:pt x="273" y="131"/>
                    </a:lnTo>
                    <a:lnTo>
                      <a:pt x="249" y="137"/>
                    </a:lnTo>
                    <a:lnTo>
                      <a:pt x="236" y="141"/>
                    </a:lnTo>
                    <a:lnTo>
                      <a:pt x="237" y="143"/>
                    </a:lnTo>
                    <a:lnTo>
                      <a:pt x="227" y="144"/>
                    </a:lnTo>
                    <a:lnTo>
                      <a:pt x="226" y="154"/>
                    </a:lnTo>
                    <a:lnTo>
                      <a:pt x="207" y="155"/>
                    </a:lnTo>
                    <a:lnTo>
                      <a:pt x="194" y="146"/>
                    </a:lnTo>
                    <a:lnTo>
                      <a:pt x="211" y="140"/>
                    </a:lnTo>
                    <a:lnTo>
                      <a:pt x="192" y="129"/>
                    </a:lnTo>
                    <a:lnTo>
                      <a:pt x="166" y="127"/>
                    </a:lnTo>
                    <a:lnTo>
                      <a:pt x="181" y="134"/>
                    </a:lnTo>
                    <a:lnTo>
                      <a:pt x="186" y="151"/>
                    </a:lnTo>
                    <a:lnTo>
                      <a:pt x="192" y="162"/>
                    </a:lnTo>
                    <a:lnTo>
                      <a:pt x="192" y="168"/>
                    </a:lnTo>
                    <a:lnTo>
                      <a:pt x="185" y="167"/>
                    </a:lnTo>
                    <a:lnTo>
                      <a:pt x="181" y="162"/>
                    </a:lnTo>
                    <a:lnTo>
                      <a:pt x="166" y="161"/>
                    </a:lnTo>
                    <a:lnTo>
                      <a:pt x="155" y="170"/>
                    </a:lnTo>
                    <a:lnTo>
                      <a:pt x="143" y="177"/>
                    </a:lnTo>
                    <a:lnTo>
                      <a:pt x="154" y="190"/>
                    </a:lnTo>
                    <a:lnTo>
                      <a:pt x="128" y="187"/>
                    </a:lnTo>
                    <a:lnTo>
                      <a:pt x="110" y="181"/>
                    </a:lnTo>
                    <a:lnTo>
                      <a:pt x="111" y="188"/>
                    </a:lnTo>
                    <a:lnTo>
                      <a:pt x="123" y="194"/>
                    </a:lnTo>
                    <a:lnTo>
                      <a:pt x="130" y="199"/>
                    </a:lnTo>
                    <a:lnTo>
                      <a:pt x="115" y="200"/>
                    </a:lnTo>
                    <a:lnTo>
                      <a:pt x="89" y="189"/>
                    </a:lnTo>
                    <a:lnTo>
                      <a:pt x="81" y="176"/>
                    </a:lnTo>
                    <a:lnTo>
                      <a:pt x="80" y="172"/>
                    </a:lnTo>
                    <a:lnTo>
                      <a:pt x="83" y="171"/>
                    </a:lnTo>
                    <a:lnTo>
                      <a:pt x="66" y="164"/>
                    </a:lnTo>
                    <a:lnTo>
                      <a:pt x="59" y="160"/>
                    </a:lnTo>
                    <a:lnTo>
                      <a:pt x="44" y="151"/>
                    </a:lnTo>
                    <a:lnTo>
                      <a:pt x="54" y="153"/>
                    </a:lnTo>
                    <a:lnTo>
                      <a:pt x="86" y="161"/>
                    </a:lnTo>
                    <a:lnTo>
                      <a:pt x="119" y="167"/>
                    </a:lnTo>
                    <a:lnTo>
                      <a:pt x="149" y="161"/>
                    </a:lnTo>
                    <a:lnTo>
                      <a:pt x="152" y="150"/>
                    </a:lnTo>
                    <a:lnTo>
                      <a:pt x="141" y="141"/>
                    </a:lnTo>
                    <a:lnTo>
                      <a:pt x="107" y="129"/>
                    </a:lnTo>
                    <a:lnTo>
                      <a:pt x="73" y="119"/>
                    </a:lnTo>
                    <a:lnTo>
                      <a:pt x="53" y="120"/>
                    </a:lnTo>
                    <a:lnTo>
                      <a:pt x="47" y="121"/>
                    </a:lnTo>
                    <a:lnTo>
                      <a:pt x="52" y="116"/>
                    </a:lnTo>
                    <a:lnTo>
                      <a:pt x="44" y="117"/>
                    </a:lnTo>
                    <a:lnTo>
                      <a:pt x="34" y="111"/>
                    </a:lnTo>
                    <a:lnTo>
                      <a:pt x="45" y="110"/>
                    </a:lnTo>
                    <a:lnTo>
                      <a:pt x="32" y="108"/>
                    </a:lnTo>
                    <a:lnTo>
                      <a:pt x="26" y="111"/>
                    </a:lnTo>
                    <a:lnTo>
                      <a:pt x="20" y="110"/>
                    </a:lnTo>
                    <a:lnTo>
                      <a:pt x="21" y="113"/>
                    </a:lnTo>
                    <a:lnTo>
                      <a:pt x="13" y="114"/>
                    </a:lnTo>
                    <a:lnTo>
                      <a:pt x="0" y="121"/>
                    </a:lnTo>
                    <a:lnTo>
                      <a:pt x="0" y="124"/>
                    </a:lnTo>
                    <a:lnTo>
                      <a:pt x="1" y="135"/>
                    </a:lnTo>
                    <a:lnTo>
                      <a:pt x="19" y="144"/>
                    </a:lnTo>
                    <a:lnTo>
                      <a:pt x="11" y="155"/>
                    </a:lnTo>
                    <a:lnTo>
                      <a:pt x="26" y="173"/>
                    </a:lnTo>
                    <a:lnTo>
                      <a:pt x="28" y="187"/>
                    </a:lnTo>
                    <a:lnTo>
                      <a:pt x="32" y="192"/>
                    </a:lnTo>
                    <a:lnTo>
                      <a:pt x="39" y="199"/>
                    </a:lnTo>
                    <a:lnTo>
                      <a:pt x="33" y="204"/>
                    </a:lnTo>
                    <a:lnTo>
                      <a:pt x="56" y="217"/>
                    </a:lnTo>
                    <a:lnTo>
                      <a:pt x="46" y="227"/>
                    </a:lnTo>
                    <a:lnTo>
                      <a:pt x="37" y="237"/>
                    </a:lnTo>
                    <a:lnTo>
                      <a:pt x="28" y="246"/>
                    </a:lnTo>
                    <a:lnTo>
                      <a:pt x="19" y="255"/>
                    </a:lnTo>
                    <a:lnTo>
                      <a:pt x="28" y="255"/>
                    </a:lnTo>
                    <a:lnTo>
                      <a:pt x="25" y="255"/>
                    </a:lnTo>
                    <a:lnTo>
                      <a:pt x="29" y="258"/>
                    </a:lnTo>
                    <a:lnTo>
                      <a:pt x="51" y="264"/>
                    </a:lnTo>
                    <a:lnTo>
                      <a:pt x="37" y="264"/>
                    </a:lnTo>
                    <a:lnTo>
                      <a:pt x="25" y="269"/>
                    </a:lnTo>
                    <a:lnTo>
                      <a:pt x="22" y="274"/>
                    </a:lnTo>
                    <a:lnTo>
                      <a:pt x="26" y="288"/>
                    </a:lnTo>
                    <a:lnTo>
                      <a:pt x="20" y="298"/>
                    </a:lnTo>
                    <a:lnTo>
                      <a:pt x="29" y="310"/>
                    </a:lnTo>
                    <a:lnTo>
                      <a:pt x="37" y="331"/>
                    </a:lnTo>
                    <a:lnTo>
                      <a:pt x="58" y="335"/>
                    </a:lnTo>
                    <a:lnTo>
                      <a:pt x="79" y="338"/>
                    </a:lnTo>
                    <a:lnTo>
                      <a:pt x="81" y="357"/>
                    </a:lnTo>
                    <a:lnTo>
                      <a:pt x="100" y="372"/>
                    </a:lnTo>
                    <a:lnTo>
                      <a:pt x="96" y="378"/>
                    </a:lnTo>
                    <a:lnTo>
                      <a:pt x="99" y="393"/>
                    </a:lnTo>
                    <a:lnTo>
                      <a:pt x="110" y="389"/>
                    </a:lnTo>
                    <a:lnTo>
                      <a:pt x="132" y="391"/>
                    </a:lnTo>
                    <a:lnTo>
                      <a:pt x="134" y="397"/>
                    </a:lnTo>
                    <a:lnTo>
                      <a:pt x="152" y="413"/>
                    </a:lnTo>
                    <a:lnTo>
                      <a:pt x="170" y="428"/>
                    </a:lnTo>
                    <a:lnTo>
                      <a:pt x="179" y="427"/>
                    </a:lnTo>
                    <a:lnTo>
                      <a:pt x="200" y="434"/>
                    </a:lnTo>
                    <a:lnTo>
                      <a:pt x="221" y="439"/>
                    </a:lnTo>
                    <a:lnTo>
                      <a:pt x="230" y="465"/>
                    </a:lnTo>
                    <a:lnTo>
                      <a:pt x="219" y="470"/>
                    </a:lnTo>
                    <a:lnTo>
                      <a:pt x="214" y="480"/>
                    </a:lnTo>
                    <a:lnTo>
                      <a:pt x="217" y="483"/>
                    </a:lnTo>
                    <a:lnTo>
                      <a:pt x="206" y="489"/>
                    </a:lnTo>
                    <a:lnTo>
                      <a:pt x="199" y="491"/>
                    </a:lnTo>
                    <a:lnTo>
                      <a:pt x="211" y="500"/>
                    </a:lnTo>
                    <a:lnTo>
                      <a:pt x="206" y="499"/>
                    </a:lnTo>
                    <a:lnTo>
                      <a:pt x="205" y="504"/>
                    </a:lnTo>
                    <a:lnTo>
                      <a:pt x="203" y="501"/>
                    </a:lnTo>
                    <a:lnTo>
                      <a:pt x="201" y="512"/>
                    </a:lnTo>
                    <a:lnTo>
                      <a:pt x="189" y="513"/>
                    </a:lnTo>
                    <a:lnTo>
                      <a:pt x="186" y="516"/>
                    </a:lnTo>
                    <a:lnTo>
                      <a:pt x="207" y="527"/>
                    </a:lnTo>
                    <a:lnTo>
                      <a:pt x="228" y="538"/>
                    </a:lnTo>
                    <a:lnTo>
                      <a:pt x="230" y="537"/>
                    </a:lnTo>
                    <a:lnTo>
                      <a:pt x="246" y="538"/>
                    </a:lnTo>
                    <a:lnTo>
                      <a:pt x="262" y="539"/>
                    </a:lnTo>
                    <a:lnTo>
                      <a:pt x="284" y="548"/>
                    </a:lnTo>
                    <a:lnTo>
                      <a:pt x="305" y="557"/>
                    </a:lnTo>
                    <a:lnTo>
                      <a:pt x="326" y="565"/>
                    </a:lnTo>
                    <a:lnTo>
                      <a:pt x="349" y="574"/>
                    </a:lnTo>
                    <a:lnTo>
                      <a:pt x="372" y="578"/>
                    </a:lnTo>
                    <a:lnTo>
                      <a:pt x="360" y="565"/>
                    </a:lnTo>
                    <a:lnTo>
                      <a:pt x="348" y="552"/>
                    </a:lnTo>
                    <a:lnTo>
                      <a:pt x="346" y="539"/>
                    </a:lnTo>
                    <a:lnTo>
                      <a:pt x="345" y="544"/>
                    </a:lnTo>
                    <a:lnTo>
                      <a:pt x="336" y="531"/>
                    </a:lnTo>
                    <a:lnTo>
                      <a:pt x="331" y="526"/>
                    </a:lnTo>
                    <a:lnTo>
                      <a:pt x="339" y="508"/>
                    </a:lnTo>
                    <a:lnTo>
                      <a:pt x="355" y="501"/>
                    </a:lnTo>
                    <a:lnTo>
                      <a:pt x="361" y="498"/>
                    </a:lnTo>
                    <a:lnTo>
                      <a:pt x="360" y="493"/>
                    </a:lnTo>
                    <a:lnTo>
                      <a:pt x="349" y="477"/>
                    </a:lnTo>
                    <a:lnTo>
                      <a:pt x="331" y="464"/>
                    </a:lnTo>
                    <a:lnTo>
                      <a:pt x="315" y="450"/>
                    </a:lnTo>
                    <a:lnTo>
                      <a:pt x="317" y="432"/>
                    </a:lnTo>
                    <a:lnTo>
                      <a:pt x="319" y="412"/>
                    </a:lnTo>
                    <a:lnTo>
                      <a:pt x="336" y="419"/>
                    </a:lnTo>
                    <a:lnTo>
                      <a:pt x="338" y="412"/>
                    </a:lnTo>
                    <a:lnTo>
                      <a:pt x="350" y="404"/>
                    </a:lnTo>
                    <a:lnTo>
                      <a:pt x="360" y="396"/>
                    </a:lnTo>
                    <a:lnTo>
                      <a:pt x="380" y="395"/>
                    </a:lnTo>
                    <a:lnTo>
                      <a:pt x="399" y="404"/>
                    </a:lnTo>
                    <a:lnTo>
                      <a:pt x="417" y="413"/>
                    </a:lnTo>
                    <a:lnTo>
                      <a:pt x="438" y="411"/>
                    </a:lnTo>
                    <a:lnTo>
                      <a:pt x="465" y="411"/>
                    </a:lnTo>
                    <a:lnTo>
                      <a:pt x="492" y="416"/>
                    </a:lnTo>
                    <a:lnTo>
                      <a:pt x="494" y="411"/>
                    </a:lnTo>
                    <a:lnTo>
                      <a:pt x="479" y="393"/>
                    </a:lnTo>
                    <a:lnTo>
                      <a:pt x="486" y="373"/>
                    </a:lnTo>
                    <a:lnTo>
                      <a:pt x="499" y="374"/>
                    </a:lnTo>
                    <a:lnTo>
                      <a:pt x="482" y="366"/>
                    </a:lnTo>
                    <a:lnTo>
                      <a:pt x="500" y="363"/>
                    </a:lnTo>
                    <a:lnTo>
                      <a:pt x="516" y="360"/>
                    </a:lnTo>
                    <a:lnTo>
                      <a:pt x="534" y="356"/>
                    </a:lnTo>
                    <a:lnTo>
                      <a:pt x="550" y="350"/>
                    </a:lnTo>
                    <a:lnTo>
                      <a:pt x="567" y="346"/>
                    </a:lnTo>
                    <a:lnTo>
                      <a:pt x="584" y="341"/>
                    </a:lnTo>
                    <a:lnTo>
                      <a:pt x="596" y="340"/>
                    </a:lnTo>
                    <a:lnTo>
                      <a:pt x="607" y="351"/>
                    </a:lnTo>
                    <a:lnTo>
                      <a:pt x="633" y="360"/>
                    </a:lnTo>
                    <a:lnTo>
                      <a:pt x="643" y="366"/>
                    </a:lnTo>
                    <a:lnTo>
                      <a:pt x="654" y="367"/>
                    </a:lnTo>
                    <a:lnTo>
                      <a:pt x="672" y="361"/>
                    </a:lnTo>
                    <a:lnTo>
                      <a:pt x="689" y="355"/>
                    </a:lnTo>
                    <a:lnTo>
                      <a:pt x="693" y="357"/>
                    </a:lnTo>
                    <a:lnTo>
                      <a:pt x="690" y="364"/>
                    </a:lnTo>
                    <a:lnTo>
                      <a:pt x="709" y="378"/>
                    </a:lnTo>
                    <a:lnTo>
                      <a:pt x="728" y="390"/>
                    </a:lnTo>
                    <a:lnTo>
                      <a:pt x="746" y="403"/>
                    </a:lnTo>
                    <a:lnTo>
                      <a:pt x="765" y="416"/>
                    </a:lnTo>
                    <a:lnTo>
                      <a:pt x="768" y="411"/>
                    </a:lnTo>
                    <a:lnTo>
                      <a:pt x="780" y="416"/>
                    </a:lnTo>
                    <a:lnTo>
                      <a:pt x="797" y="412"/>
                    </a:lnTo>
                    <a:lnTo>
                      <a:pt x="816" y="425"/>
                    </a:lnTo>
                    <a:lnTo>
                      <a:pt x="835" y="436"/>
                    </a:lnTo>
                    <a:lnTo>
                      <a:pt x="852" y="432"/>
                    </a:lnTo>
                    <a:lnTo>
                      <a:pt x="870" y="448"/>
                    </a:lnTo>
                    <a:lnTo>
                      <a:pt x="880" y="447"/>
                    </a:lnTo>
                    <a:lnTo>
                      <a:pt x="887" y="441"/>
                    </a:lnTo>
                    <a:lnTo>
                      <a:pt x="900" y="436"/>
                    </a:lnTo>
                    <a:lnTo>
                      <a:pt x="913" y="428"/>
                    </a:lnTo>
                    <a:lnTo>
                      <a:pt x="927" y="421"/>
                    </a:lnTo>
                    <a:lnTo>
                      <a:pt x="956" y="423"/>
                    </a:lnTo>
                    <a:lnTo>
                      <a:pt x="961" y="429"/>
                    </a:lnTo>
                    <a:lnTo>
                      <a:pt x="982" y="433"/>
                    </a:lnTo>
                    <a:lnTo>
                      <a:pt x="1002" y="436"/>
                    </a:lnTo>
                    <a:lnTo>
                      <a:pt x="1013" y="427"/>
                    </a:lnTo>
                    <a:lnTo>
                      <a:pt x="1000" y="416"/>
                    </a:lnTo>
                    <a:lnTo>
                      <a:pt x="1003" y="397"/>
                    </a:lnTo>
                    <a:lnTo>
                      <a:pt x="1026" y="403"/>
                    </a:lnTo>
                    <a:lnTo>
                      <a:pt x="1051" y="407"/>
                    </a:lnTo>
                    <a:lnTo>
                      <a:pt x="1061" y="418"/>
                    </a:lnTo>
                    <a:lnTo>
                      <a:pt x="1082" y="429"/>
                    </a:lnTo>
                    <a:lnTo>
                      <a:pt x="1107" y="425"/>
                    </a:lnTo>
                    <a:lnTo>
                      <a:pt x="1127" y="429"/>
                    </a:lnTo>
                    <a:lnTo>
                      <a:pt x="1146" y="433"/>
                    </a:lnTo>
                    <a:lnTo>
                      <a:pt x="1154" y="439"/>
                    </a:lnTo>
                    <a:lnTo>
                      <a:pt x="1182" y="447"/>
                    </a:lnTo>
                    <a:lnTo>
                      <a:pt x="1200" y="444"/>
                    </a:lnTo>
                    <a:lnTo>
                      <a:pt x="1216" y="440"/>
                    </a:lnTo>
                    <a:lnTo>
                      <a:pt x="1231" y="428"/>
                    </a:lnTo>
                    <a:lnTo>
                      <a:pt x="1257" y="435"/>
                    </a:lnTo>
                    <a:lnTo>
                      <a:pt x="1271" y="436"/>
                    </a:lnTo>
                    <a:lnTo>
                      <a:pt x="1291" y="439"/>
                    </a:lnTo>
                    <a:lnTo>
                      <a:pt x="1301" y="428"/>
                    </a:lnTo>
                    <a:lnTo>
                      <a:pt x="1297" y="416"/>
                    </a:lnTo>
                    <a:lnTo>
                      <a:pt x="1297" y="394"/>
                    </a:lnTo>
                    <a:lnTo>
                      <a:pt x="1287" y="388"/>
                    </a:lnTo>
                    <a:lnTo>
                      <a:pt x="1279" y="385"/>
                    </a:lnTo>
                    <a:lnTo>
                      <a:pt x="1290" y="375"/>
                    </a:lnTo>
                    <a:lnTo>
                      <a:pt x="1308" y="375"/>
                    </a:lnTo>
                    <a:lnTo>
                      <a:pt x="1326" y="374"/>
                    </a:lnTo>
                    <a:lnTo>
                      <a:pt x="1361" y="385"/>
                    </a:lnTo>
                    <a:lnTo>
                      <a:pt x="1375" y="397"/>
                    </a:lnTo>
                    <a:lnTo>
                      <a:pt x="1389" y="410"/>
                    </a:lnTo>
                    <a:lnTo>
                      <a:pt x="1404" y="422"/>
                    </a:lnTo>
                    <a:lnTo>
                      <a:pt x="1418" y="434"/>
                    </a:lnTo>
                    <a:lnTo>
                      <a:pt x="1433" y="440"/>
                    </a:lnTo>
                    <a:lnTo>
                      <a:pt x="1459" y="447"/>
                    </a:lnTo>
                    <a:lnTo>
                      <a:pt x="1474" y="454"/>
                    </a:lnTo>
                    <a:lnTo>
                      <a:pt x="1492" y="472"/>
                    </a:lnTo>
                    <a:lnTo>
                      <a:pt x="1513" y="469"/>
                    </a:lnTo>
                    <a:lnTo>
                      <a:pt x="1535" y="462"/>
                    </a:lnTo>
                    <a:lnTo>
                      <a:pt x="1544" y="477"/>
                    </a:lnTo>
                    <a:lnTo>
                      <a:pt x="1547" y="498"/>
                    </a:lnTo>
                    <a:lnTo>
                      <a:pt x="1549" y="519"/>
                    </a:lnTo>
                    <a:lnTo>
                      <a:pt x="1529" y="516"/>
                    </a:lnTo>
                    <a:lnTo>
                      <a:pt x="1527" y="525"/>
                    </a:lnTo>
                    <a:lnTo>
                      <a:pt x="1537" y="541"/>
                    </a:lnTo>
                    <a:lnTo>
                      <a:pt x="1547" y="556"/>
                    </a:lnTo>
                    <a:lnTo>
                      <a:pt x="1541" y="560"/>
                    </a:lnTo>
                    <a:lnTo>
                      <a:pt x="1545" y="565"/>
                    </a:lnTo>
                    <a:lnTo>
                      <a:pt x="1548" y="567"/>
                    </a:lnTo>
                    <a:lnTo>
                      <a:pt x="1546" y="561"/>
                    </a:lnTo>
                    <a:lnTo>
                      <a:pt x="1548" y="561"/>
                    </a:lnTo>
                    <a:lnTo>
                      <a:pt x="1556" y="552"/>
                    </a:lnTo>
                    <a:lnTo>
                      <a:pt x="1560" y="549"/>
                    </a:lnTo>
                    <a:lnTo>
                      <a:pt x="1565" y="557"/>
                    </a:lnTo>
                    <a:lnTo>
                      <a:pt x="1576" y="558"/>
                    </a:lnTo>
                    <a:lnTo>
                      <a:pt x="1591" y="553"/>
                    </a:lnTo>
                    <a:lnTo>
                      <a:pt x="1596" y="541"/>
                    </a:lnTo>
                    <a:lnTo>
                      <a:pt x="1602" y="528"/>
                    </a:lnTo>
                    <a:lnTo>
                      <a:pt x="1604" y="512"/>
                    </a:lnTo>
                    <a:lnTo>
                      <a:pt x="1605" y="494"/>
                    </a:lnTo>
                    <a:lnTo>
                      <a:pt x="1606" y="478"/>
                    </a:lnTo>
                    <a:lnTo>
                      <a:pt x="1609" y="462"/>
                    </a:lnTo>
                    <a:lnTo>
                      <a:pt x="1602" y="447"/>
                    </a:lnTo>
                    <a:lnTo>
                      <a:pt x="1594" y="433"/>
                    </a:lnTo>
                    <a:lnTo>
                      <a:pt x="1587" y="424"/>
                    </a:lnTo>
                    <a:lnTo>
                      <a:pt x="1582" y="411"/>
                    </a:lnTo>
                    <a:lnTo>
                      <a:pt x="1578" y="400"/>
                    </a:lnTo>
                    <a:lnTo>
                      <a:pt x="1568" y="388"/>
                    </a:lnTo>
                    <a:lnTo>
                      <a:pt x="1552" y="379"/>
                    </a:lnTo>
                    <a:lnTo>
                      <a:pt x="1562" y="380"/>
                    </a:lnTo>
                    <a:lnTo>
                      <a:pt x="1526" y="361"/>
                    </a:lnTo>
                    <a:lnTo>
                      <a:pt x="1508" y="359"/>
                    </a:lnTo>
                    <a:lnTo>
                      <a:pt x="1513" y="367"/>
                    </a:lnTo>
                    <a:lnTo>
                      <a:pt x="1501" y="372"/>
                    </a:lnTo>
                    <a:lnTo>
                      <a:pt x="1501" y="366"/>
                    </a:lnTo>
                    <a:lnTo>
                      <a:pt x="1493" y="363"/>
                    </a:lnTo>
                    <a:lnTo>
                      <a:pt x="1492" y="367"/>
                    </a:lnTo>
                    <a:lnTo>
                      <a:pt x="1481" y="356"/>
                    </a:lnTo>
                    <a:lnTo>
                      <a:pt x="1457" y="352"/>
                    </a:lnTo>
                    <a:lnTo>
                      <a:pt x="1463" y="337"/>
                    </a:lnTo>
                    <a:lnTo>
                      <a:pt x="1468" y="323"/>
                    </a:lnTo>
                    <a:lnTo>
                      <a:pt x="1472" y="312"/>
                    </a:lnTo>
                    <a:lnTo>
                      <a:pt x="1475" y="301"/>
                    </a:lnTo>
                    <a:lnTo>
                      <a:pt x="1472" y="293"/>
                    </a:lnTo>
                    <a:lnTo>
                      <a:pt x="1478" y="279"/>
                    </a:lnTo>
                    <a:lnTo>
                      <a:pt x="1494" y="276"/>
                    </a:lnTo>
                    <a:lnTo>
                      <a:pt x="1511" y="273"/>
                    </a:lnTo>
                    <a:lnTo>
                      <a:pt x="1516" y="273"/>
                    </a:lnTo>
                    <a:lnTo>
                      <a:pt x="1523" y="276"/>
                    </a:lnTo>
                    <a:lnTo>
                      <a:pt x="1525" y="274"/>
                    </a:lnTo>
                    <a:lnTo>
                      <a:pt x="1557" y="276"/>
                    </a:lnTo>
                    <a:lnTo>
                      <a:pt x="1558" y="273"/>
                    </a:lnTo>
                    <a:lnTo>
                      <a:pt x="1556" y="270"/>
                    </a:lnTo>
                    <a:lnTo>
                      <a:pt x="1580" y="271"/>
                    </a:lnTo>
                    <a:lnTo>
                      <a:pt x="1600" y="275"/>
                    </a:lnTo>
                    <a:lnTo>
                      <a:pt x="1593" y="277"/>
                    </a:lnTo>
                    <a:lnTo>
                      <a:pt x="1598" y="283"/>
                    </a:lnTo>
                    <a:lnTo>
                      <a:pt x="1611" y="281"/>
                    </a:lnTo>
                    <a:lnTo>
                      <a:pt x="1621" y="277"/>
                    </a:lnTo>
                    <a:lnTo>
                      <a:pt x="1642" y="277"/>
                    </a:lnTo>
                    <a:lnTo>
                      <a:pt x="1638" y="274"/>
                    </a:lnTo>
                    <a:lnTo>
                      <a:pt x="1624" y="273"/>
                    </a:lnTo>
                    <a:lnTo>
                      <a:pt x="1618" y="269"/>
                    </a:lnTo>
                    <a:lnTo>
                      <a:pt x="1618" y="253"/>
                    </a:lnTo>
                    <a:lnTo>
                      <a:pt x="1617" y="237"/>
                    </a:lnTo>
                    <a:lnTo>
                      <a:pt x="1646" y="236"/>
                    </a:lnTo>
                    <a:lnTo>
                      <a:pt x="1653" y="235"/>
                    </a:lnTo>
                    <a:lnTo>
                      <a:pt x="1666" y="249"/>
                    </a:lnTo>
                    <a:lnTo>
                      <a:pt x="1668" y="248"/>
                    </a:lnTo>
                    <a:lnTo>
                      <a:pt x="1677" y="254"/>
                    </a:lnTo>
                    <a:lnTo>
                      <a:pt x="1685" y="239"/>
                    </a:lnTo>
                    <a:lnTo>
                      <a:pt x="1692" y="239"/>
                    </a:lnTo>
                    <a:lnTo>
                      <a:pt x="1678" y="223"/>
                    </a:lnTo>
                    <a:lnTo>
                      <a:pt x="1681" y="221"/>
                    </a:lnTo>
                    <a:lnTo>
                      <a:pt x="1703" y="223"/>
                    </a:lnTo>
                    <a:lnTo>
                      <a:pt x="1707" y="227"/>
                    </a:lnTo>
                    <a:lnTo>
                      <a:pt x="1694" y="227"/>
                    </a:lnTo>
                    <a:lnTo>
                      <a:pt x="1704" y="238"/>
                    </a:lnTo>
                    <a:lnTo>
                      <a:pt x="1716" y="249"/>
                    </a:lnTo>
                    <a:lnTo>
                      <a:pt x="1708" y="254"/>
                    </a:lnTo>
                    <a:lnTo>
                      <a:pt x="1705" y="268"/>
                    </a:lnTo>
                    <a:lnTo>
                      <a:pt x="1701" y="280"/>
                    </a:lnTo>
                    <a:lnTo>
                      <a:pt x="1700" y="296"/>
                    </a:lnTo>
                    <a:lnTo>
                      <a:pt x="1688" y="299"/>
                    </a:lnTo>
                    <a:lnTo>
                      <a:pt x="1693" y="305"/>
                    </a:lnTo>
                    <a:lnTo>
                      <a:pt x="1696" y="316"/>
                    </a:lnTo>
                    <a:lnTo>
                      <a:pt x="1707" y="331"/>
                    </a:lnTo>
                    <a:lnTo>
                      <a:pt x="1719" y="345"/>
                    </a:lnTo>
                    <a:lnTo>
                      <a:pt x="1740" y="362"/>
                    </a:lnTo>
                    <a:lnTo>
                      <a:pt x="1759" y="380"/>
                    </a:lnTo>
                    <a:lnTo>
                      <a:pt x="1780" y="397"/>
                    </a:lnTo>
                    <a:lnTo>
                      <a:pt x="1802" y="416"/>
                    </a:lnTo>
                    <a:lnTo>
                      <a:pt x="1808" y="404"/>
                    </a:lnTo>
                    <a:lnTo>
                      <a:pt x="1795" y="381"/>
                    </a:lnTo>
                    <a:lnTo>
                      <a:pt x="1800" y="378"/>
                    </a:lnTo>
                    <a:lnTo>
                      <a:pt x="1811" y="379"/>
                    </a:lnTo>
                    <a:lnTo>
                      <a:pt x="1808" y="377"/>
                    </a:lnTo>
                    <a:lnTo>
                      <a:pt x="1795" y="360"/>
                    </a:lnTo>
                    <a:lnTo>
                      <a:pt x="1811" y="353"/>
                    </a:lnTo>
                    <a:lnTo>
                      <a:pt x="1789" y="336"/>
                    </a:lnTo>
                    <a:lnTo>
                      <a:pt x="1789" y="326"/>
                    </a:lnTo>
                    <a:lnTo>
                      <a:pt x="1790" y="324"/>
                    </a:lnTo>
                    <a:lnTo>
                      <a:pt x="1790" y="327"/>
                    </a:lnTo>
                    <a:lnTo>
                      <a:pt x="1800" y="330"/>
                    </a:lnTo>
                    <a:lnTo>
                      <a:pt x="1788" y="317"/>
                    </a:lnTo>
                    <a:lnTo>
                      <a:pt x="1783" y="317"/>
                    </a:lnTo>
                    <a:lnTo>
                      <a:pt x="1768" y="299"/>
                    </a:lnTo>
                    <a:lnTo>
                      <a:pt x="1760" y="301"/>
                    </a:lnTo>
                    <a:lnTo>
                      <a:pt x="1747" y="296"/>
                    </a:lnTo>
                    <a:lnTo>
                      <a:pt x="1741" y="277"/>
                    </a:lnTo>
                    <a:lnTo>
                      <a:pt x="1733" y="266"/>
                    </a:lnTo>
                    <a:lnTo>
                      <a:pt x="1742" y="263"/>
                    </a:lnTo>
                    <a:lnTo>
                      <a:pt x="1752" y="268"/>
                    </a:lnTo>
                    <a:lnTo>
                      <a:pt x="1749" y="263"/>
                    </a:lnTo>
                    <a:lnTo>
                      <a:pt x="1756" y="257"/>
                    </a:lnTo>
                    <a:lnTo>
                      <a:pt x="1767" y="266"/>
                    </a:lnTo>
                    <a:lnTo>
                      <a:pt x="1768" y="260"/>
                    </a:lnTo>
                    <a:lnTo>
                      <a:pt x="1790" y="254"/>
                    </a:lnTo>
                    <a:lnTo>
                      <a:pt x="1814" y="263"/>
                    </a:lnTo>
                    <a:lnTo>
                      <a:pt x="1814" y="260"/>
                    </a:lnTo>
                    <a:lnTo>
                      <a:pt x="1821" y="249"/>
                    </a:lnTo>
                    <a:lnTo>
                      <a:pt x="1822" y="247"/>
                    </a:lnTo>
                    <a:lnTo>
                      <a:pt x="1821" y="242"/>
                    </a:lnTo>
                    <a:lnTo>
                      <a:pt x="1822" y="240"/>
                    </a:lnTo>
                    <a:lnTo>
                      <a:pt x="1835" y="231"/>
                    </a:lnTo>
                    <a:lnTo>
                      <a:pt x="1849" y="222"/>
                    </a:lnTo>
                    <a:lnTo>
                      <a:pt x="1842" y="220"/>
                    </a:lnTo>
                    <a:lnTo>
                      <a:pt x="1846" y="219"/>
                    </a:lnTo>
                    <a:lnTo>
                      <a:pt x="1874" y="227"/>
                    </a:lnTo>
                    <a:lnTo>
                      <a:pt x="1875" y="222"/>
                    </a:lnTo>
                    <a:lnTo>
                      <a:pt x="1863" y="215"/>
                    </a:lnTo>
                    <a:lnTo>
                      <a:pt x="1850" y="208"/>
                    </a:lnTo>
                    <a:lnTo>
                      <a:pt x="1842" y="206"/>
                    </a:lnTo>
                    <a:lnTo>
                      <a:pt x="1821" y="193"/>
                    </a:lnTo>
                    <a:lnTo>
                      <a:pt x="1819" y="196"/>
                    </a:lnTo>
                    <a:lnTo>
                      <a:pt x="1805" y="187"/>
                    </a:lnTo>
                    <a:lnTo>
                      <a:pt x="1813" y="188"/>
                    </a:lnTo>
                    <a:lnTo>
                      <a:pt x="1827" y="186"/>
                    </a:lnTo>
                    <a:lnTo>
                      <a:pt x="1805" y="171"/>
                    </a:lnTo>
                    <a:lnTo>
                      <a:pt x="1780" y="154"/>
                    </a:lnTo>
                    <a:lnTo>
                      <a:pt x="1758" y="139"/>
                    </a:lnTo>
                    <a:lnTo>
                      <a:pt x="1735" y="122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94" name="Freeform 909"/>
              <p:cNvSpPr>
                <a:spLocks/>
              </p:cNvSpPr>
              <p:nvPr/>
            </p:nvSpPr>
            <p:spPr bwMode="auto">
              <a:xfrm>
                <a:off x="3093" y="1208"/>
                <a:ext cx="1875" cy="578"/>
              </a:xfrm>
              <a:custGeom>
                <a:avLst/>
                <a:gdLst/>
                <a:ahLst/>
                <a:cxnLst>
                  <a:cxn ang="0">
                    <a:pos x="1617" y="124"/>
                  </a:cxn>
                  <a:cxn ang="0">
                    <a:pos x="1467" y="97"/>
                  </a:cxn>
                  <a:cxn ang="0">
                    <a:pos x="1325" y="81"/>
                  </a:cxn>
                  <a:cxn ang="0">
                    <a:pos x="1219" y="69"/>
                  </a:cxn>
                  <a:cxn ang="0">
                    <a:pos x="1179" y="84"/>
                  </a:cxn>
                  <a:cxn ang="0">
                    <a:pos x="1068" y="74"/>
                  </a:cxn>
                  <a:cxn ang="0">
                    <a:pos x="887" y="52"/>
                  </a:cxn>
                  <a:cxn ang="0">
                    <a:pos x="870" y="30"/>
                  </a:cxn>
                  <a:cxn ang="0">
                    <a:pos x="775" y="14"/>
                  </a:cxn>
                  <a:cxn ang="0">
                    <a:pos x="700" y="17"/>
                  </a:cxn>
                  <a:cxn ang="0">
                    <a:pos x="595" y="41"/>
                  </a:cxn>
                  <a:cxn ang="0">
                    <a:pos x="563" y="73"/>
                  </a:cxn>
                  <a:cxn ang="0">
                    <a:pos x="593" y="83"/>
                  </a:cxn>
                  <a:cxn ang="0">
                    <a:pos x="509" y="86"/>
                  </a:cxn>
                  <a:cxn ang="0">
                    <a:pos x="547" y="120"/>
                  </a:cxn>
                  <a:cxn ang="0">
                    <a:pos x="539" y="143"/>
                  </a:cxn>
                  <a:cxn ang="0">
                    <a:pos x="510" y="154"/>
                  </a:cxn>
                  <a:cxn ang="0">
                    <a:pos x="426" y="67"/>
                  </a:cxn>
                  <a:cxn ang="0">
                    <a:pos x="464" y="124"/>
                  </a:cxn>
                  <a:cxn ang="0">
                    <a:pos x="359" y="133"/>
                  </a:cxn>
                  <a:cxn ang="0">
                    <a:pos x="295" y="122"/>
                  </a:cxn>
                  <a:cxn ang="0">
                    <a:pos x="194" y="146"/>
                  </a:cxn>
                  <a:cxn ang="0">
                    <a:pos x="181" y="162"/>
                  </a:cxn>
                  <a:cxn ang="0">
                    <a:pos x="130" y="199"/>
                  </a:cxn>
                  <a:cxn ang="0">
                    <a:pos x="54" y="153"/>
                  </a:cxn>
                  <a:cxn ang="0">
                    <a:pos x="47" y="121"/>
                  </a:cxn>
                  <a:cxn ang="0">
                    <a:pos x="13" y="114"/>
                  </a:cxn>
                  <a:cxn ang="0">
                    <a:pos x="39" y="199"/>
                  </a:cxn>
                  <a:cxn ang="0">
                    <a:pos x="29" y="258"/>
                  </a:cxn>
                  <a:cxn ang="0">
                    <a:pos x="58" y="335"/>
                  </a:cxn>
                  <a:cxn ang="0">
                    <a:pos x="152" y="413"/>
                  </a:cxn>
                  <a:cxn ang="0">
                    <a:pos x="206" y="489"/>
                  </a:cxn>
                  <a:cxn ang="0">
                    <a:pos x="207" y="527"/>
                  </a:cxn>
                  <a:cxn ang="0">
                    <a:pos x="372" y="578"/>
                  </a:cxn>
                  <a:cxn ang="0">
                    <a:pos x="361" y="498"/>
                  </a:cxn>
                  <a:cxn ang="0">
                    <a:pos x="350" y="404"/>
                  </a:cxn>
                  <a:cxn ang="0">
                    <a:pos x="479" y="393"/>
                  </a:cxn>
                  <a:cxn ang="0">
                    <a:pos x="584" y="341"/>
                  </a:cxn>
                  <a:cxn ang="0">
                    <a:pos x="690" y="364"/>
                  </a:cxn>
                  <a:cxn ang="0">
                    <a:pos x="835" y="436"/>
                  </a:cxn>
                  <a:cxn ang="0">
                    <a:pos x="961" y="429"/>
                  </a:cxn>
                  <a:cxn ang="0">
                    <a:pos x="1082" y="429"/>
                  </a:cxn>
                  <a:cxn ang="0">
                    <a:pos x="1257" y="435"/>
                  </a:cxn>
                  <a:cxn ang="0">
                    <a:pos x="1308" y="375"/>
                  </a:cxn>
                  <a:cxn ang="0">
                    <a:pos x="1474" y="454"/>
                  </a:cxn>
                  <a:cxn ang="0">
                    <a:pos x="1537" y="541"/>
                  </a:cxn>
                  <a:cxn ang="0">
                    <a:pos x="1565" y="557"/>
                  </a:cxn>
                  <a:cxn ang="0">
                    <a:pos x="1602" y="447"/>
                  </a:cxn>
                  <a:cxn ang="0">
                    <a:pos x="1508" y="359"/>
                  </a:cxn>
                  <a:cxn ang="0">
                    <a:pos x="1468" y="323"/>
                  </a:cxn>
                  <a:cxn ang="0">
                    <a:pos x="1525" y="274"/>
                  </a:cxn>
                  <a:cxn ang="0">
                    <a:pos x="1621" y="277"/>
                  </a:cxn>
                  <a:cxn ang="0">
                    <a:pos x="1666" y="249"/>
                  </a:cxn>
                  <a:cxn ang="0">
                    <a:pos x="1694" y="227"/>
                  </a:cxn>
                  <a:cxn ang="0">
                    <a:pos x="1696" y="316"/>
                  </a:cxn>
                  <a:cxn ang="0">
                    <a:pos x="1800" y="378"/>
                  </a:cxn>
                  <a:cxn ang="0">
                    <a:pos x="1800" y="330"/>
                  </a:cxn>
                  <a:cxn ang="0">
                    <a:pos x="1752" y="268"/>
                  </a:cxn>
                  <a:cxn ang="0">
                    <a:pos x="1822" y="247"/>
                  </a:cxn>
                  <a:cxn ang="0">
                    <a:pos x="1863" y="215"/>
                  </a:cxn>
                  <a:cxn ang="0">
                    <a:pos x="1780" y="154"/>
                  </a:cxn>
                </a:cxnLst>
                <a:rect l="0" t="0" r="r" b="b"/>
                <a:pathLst>
                  <a:path w="1875" h="578">
                    <a:moveTo>
                      <a:pt x="1735" y="122"/>
                    </a:moveTo>
                    <a:lnTo>
                      <a:pt x="1699" y="116"/>
                    </a:lnTo>
                    <a:lnTo>
                      <a:pt x="1664" y="109"/>
                    </a:lnTo>
                    <a:lnTo>
                      <a:pt x="1633" y="108"/>
                    </a:lnTo>
                    <a:lnTo>
                      <a:pt x="1603" y="106"/>
                    </a:lnTo>
                    <a:lnTo>
                      <a:pt x="1614" y="112"/>
                    </a:lnTo>
                    <a:lnTo>
                      <a:pt x="1632" y="122"/>
                    </a:lnTo>
                    <a:lnTo>
                      <a:pt x="1629" y="124"/>
                    </a:lnTo>
                    <a:lnTo>
                      <a:pt x="1617" y="124"/>
                    </a:lnTo>
                    <a:lnTo>
                      <a:pt x="1601" y="119"/>
                    </a:lnTo>
                    <a:lnTo>
                      <a:pt x="1595" y="118"/>
                    </a:lnTo>
                    <a:lnTo>
                      <a:pt x="1578" y="110"/>
                    </a:lnTo>
                    <a:lnTo>
                      <a:pt x="1566" y="114"/>
                    </a:lnTo>
                    <a:lnTo>
                      <a:pt x="1517" y="111"/>
                    </a:lnTo>
                    <a:lnTo>
                      <a:pt x="1517" y="119"/>
                    </a:lnTo>
                    <a:lnTo>
                      <a:pt x="1502" y="112"/>
                    </a:lnTo>
                    <a:lnTo>
                      <a:pt x="1483" y="108"/>
                    </a:lnTo>
                    <a:lnTo>
                      <a:pt x="1467" y="97"/>
                    </a:lnTo>
                    <a:lnTo>
                      <a:pt x="1438" y="91"/>
                    </a:lnTo>
                    <a:lnTo>
                      <a:pt x="1410" y="94"/>
                    </a:lnTo>
                    <a:lnTo>
                      <a:pt x="1382" y="95"/>
                    </a:lnTo>
                    <a:lnTo>
                      <a:pt x="1375" y="92"/>
                    </a:lnTo>
                    <a:lnTo>
                      <a:pt x="1352" y="87"/>
                    </a:lnTo>
                    <a:lnTo>
                      <a:pt x="1345" y="89"/>
                    </a:lnTo>
                    <a:lnTo>
                      <a:pt x="1347" y="85"/>
                    </a:lnTo>
                    <a:lnTo>
                      <a:pt x="1339" y="84"/>
                    </a:lnTo>
                    <a:lnTo>
                      <a:pt x="1325" y="81"/>
                    </a:lnTo>
                    <a:lnTo>
                      <a:pt x="1331" y="80"/>
                    </a:lnTo>
                    <a:lnTo>
                      <a:pt x="1306" y="74"/>
                    </a:lnTo>
                    <a:lnTo>
                      <a:pt x="1290" y="77"/>
                    </a:lnTo>
                    <a:lnTo>
                      <a:pt x="1286" y="77"/>
                    </a:lnTo>
                    <a:lnTo>
                      <a:pt x="1288" y="74"/>
                    </a:lnTo>
                    <a:lnTo>
                      <a:pt x="1287" y="73"/>
                    </a:lnTo>
                    <a:lnTo>
                      <a:pt x="1247" y="70"/>
                    </a:lnTo>
                    <a:lnTo>
                      <a:pt x="1209" y="67"/>
                    </a:lnTo>
                    <a:lnTo>
                      <a:pt x="1219" y="69"/>
                    </a:lnTo>
                    <a:lnTo>
                      <a:pt x="1202" y="74"/>
                    </a:lnTo>
                    <a:lnTo>
                      <a:pt x="1209" y="75"/>
                    </a:lnTo>
                    <a:lnTo>
                      <a:pt x="1213" y="76"/>
                    </a:lnTo>
                    <a:lnTo>
                      <a:pt x="1218" y="80"/>
                    </a:lnTo>
                    <a:lnTo>
                      <a:pt x="1225" y="86"/>
                    </a:lnTo>
                    <a:lnTo>
                      <a:pt x="1206" y="85"/>
                    </a:lnTo>
                    <a:lnTo>
                      <a:pt x="1209" y="87"/>
                    </a:lnTo>
                    <a:lnTo>
                      <a:pt x="1211" y="90"/>
                    </a:lnTo>
                    <a:lnTo>
                      <a:pt x="1179" y="84"/>
                    </a:lnTo>
                    <a:lnTo>
                      <a:pt x="1168" y="87"/>
                    </a:lnTo>
                    <a:lnTo>
                      <a:pt x="1142" y="81"/>
                    </a:lnTo>
                    <a:lnTo>
                      <a:pt x="1137" y="80"/>
                    </a:lnTo>
                    <a:lnTo>
                      <a:pt x="1144" y="89"/>
                    </a:lnTo>
                    <a:lnTo>
                      <a:pt x="1141" y="96"/>
                    </a:lnTo>
                    <a:lnTo>
                      <a:pt x="1123" y="91"/>
                    </a:lnTo>
                    <a:lnTo>
                      <a:pt x="1100" y="81"/>
                    </a:lnTo>
                    <a:lnTo>
                      <a:pt x="1075" y="73"/>
                    </a:lnTo>
                    <a:lnTo>
                      <a:pt x="1068" y="74"/>
                    </a:lnTo>
                    <a:lnTo>
                      <a:pt x="1087" y="87"/>
                    </a:lnTo>
                    <a:lnTo>
                      <a:pt x="1060" y="73"/>
                    </a:lnTo>
                    <a:lnTo>
                      <a:pt x="1018" y="68"/>
                    </a:lnTo>
                    <a:lnTo>
                      <a:pt x="977" y="64"/>
                    </a:lnTo>
                    <a:lnTo>
                      <a:pt x="955" y="58"/>
                    </a:lnTo>
                    <a:lnTo>
                      <a:pt x="958" y="56"/>
                    </a:lnTo>
                    <a:lnTo>
                      <a:pt x="939" y="55"/>
                    </a:lnTo>
                    <a:lnTo>
                      <a:pt x="900" y="57"/>
                    </a:lnTo>
                    <a:lnTo>
                      <a:pt x="887" y="52"/>
                    </a:lnTo>
                    <a:lnTo>
                      <a:pt x="871" y="52"/>
                    </a:lnTo>
                    <a:lnTo>
                      <a:pt x="871" y="50"/>
                    </a:lnTo>
                    <a:lnTo>
                      <a:pt x="851" y="52"/>
                    </a:lnTo>
                    <a:lnTo>
                      <a:pt x="869" y="54"/>
                    </a:lnTo>
                    <a:lnTo>
                      <a:pt x="848" y="61"/>
                    </a:lnTo>
                    <a:lnTo>
                      <a:pt x="827" y="63"/>
                    </a:lnTo>
                    <a:lnTo>
                      <a:pt x="827" y="59"/>
                    </a:lnTo>
                    <a:lnTo>
                      <a:pt x="849" y="45"/>
                    </a:lnTo>
                    <a:lnTo>
                      <a:pt x="870" y="30"/>
                    </a:lnTo>
                    <a:lnTo>
                      <a:pt x="861" y="28"/>
                    </a:lnTo>
                    <a:lnTo>
                      <a:pt x="850" y="23"/>
                    </a:lnTo>
                    <a:lnTo>
                      <a:pt x="868" y="26"/>
                    </a:lnTo>
                    <a:lnTo>
                      <a:pt x="852" y="19"/>
                    </a:lnTo>
                    <a:lnTo>
                      <a:pt x="850" y="20"/>
                    </a:lnTo>
                    <a:lnTo>
                      <a:pt x="842" y="19"/>
                    </a:lnTo>
                    <a:lnTo>
                      <a:pt x="825" y="13"/>
                    </a:lnTo>
                    <a:lnTo>
                      <a:pt x="788" y="13"/>
                    </a:lnTo>
                    <a:lnTo>
                      <a:pt x="775" y="14"/>
                    </a:lnTo>
                    <a:lnTo>
                      <a:pt x="774" y="8"/>
                    </a:lnTo>
                    <a:lnTo>
                      <a:pt x="759" y="7"/>
                    </a:lnTo>
                    <a:lnTo>
                      <a:pt x="740" y="7"/>
                    </a:lnTo>
                    <a:lnTo>
                      <a:pt x="753" y="3"/>
                    </a:lnTo>
                    <a:lnTo>
                      <a:pt x="727" y="0"/>
                    </a:lnTo>
                    <a:lnTo>
                      <a:pt x="709" y="9"/>
                    </a:lnTo>
                    <a:lnTo>
                      <a:pt x="716" y="14"/>
                    </a:lnTo>
                    <a:lnTo>
                      <a:pt x="726" y="15"/>
                    </a:lnTo>
                    <a:lnTo>
                      <a:pt x="700" y="17"/>
                    </a:lnTo>
                    <a:lnTo>
                      <a:pt x="709" y="20"/>
                    </a:lnTo>
                    <a:lnTo>
                      <a:pt x="691" y="21"/>
                    </a:lnTo>
                    <a:lnTo>
                      <a:pt x="674" y="21"/>
                    </a:lnTo>
                    <a:lnTo>
                      <a:pt x="642" y="21"/>
                    </a:lnTo>
                    <a:lnTo>
                      <a:pt x="655" y="22"/>
                    </a:lnTo>
                    <a:lnTo>
                      <a:pt x="630" y="26"/>
                    </a:lnTo>
                    <a:lnTo>
                      <a:pt x="604" y="31"/>
                    </a:lnTo>
                    <a:lnTo>
                      <a:pt x="595" y="33"/>
                    </a:lnTo>
                    <a:lnTo>
                      <a:pt x="595" y="41"/>
                    </a:lnTo>
                    <a:lnTo>
                      <a:pt x="586" y="40"/>
                    </a:lnTo>
                    <a:lnTo>
                      <a:pt x="601" y="45"/>
                    </a:lnTo>
                    <a:lnTo>
                      <a:pt x="591" y="45"/>
                    </a:lnTo>
                    <a:lnTo>
                      <a:pt x="606" y="50"/>
                    </a:lnTo>
                    <a:lnTo>
                      <a:pt x="606" y="51"/>
                    </a:lnTo>
                    <a:lnTo>
                      <a:pt x="575" y="54"/>
                    </a:lnTo>
                    <a:lnTo>
                      <a:pt x="544" y="57"/>
                    </a:lnTo>
                    <a:lnTo>
                      <a:pt x="549" y="63"/>
                    </a:lnTo>
                    <a:lnTo>
                      <a:pt x="563" y="73"/>
                    </a:lnTo>
                    <a:lnTo>
                      <a:pt x="577" y="76"/>
                    </a:lnTo>
                    <a:lnTo>
                      <a:pt x="598" y="84"/>
                    </a:lnTo>
                    <a:lnTo>
                      <a:pt x="610" y="97"/>
                    </a:lnTo>
                    <a:lnTo>
                      <a:pt x="613" y="102"/>
                    </a:lnTo>
                    <a:lnTo>
                      <a:pt x="607" y="102"/>
                    </a:lnTo>
                    <a:lnTo>
                      <a:pt x="596" y="92"/>
                    </a:lnTo>
                    <a:lnTo>
                      <a:pt x="595" y="98"/>
                    </a:lnTo>
                    <a:lnTo>
                      <a:pt x="587" y="89"/>
                    </a:lnTo>
                    <a:lnTo>
                      <a:pt x="593" y="83"/>
                    </a:lnTo>
                    <a:lnTo>
                      <a:pt x="569" y="80"/>
                    </a:lnTo>
                    <a:lnTo>
                      <a:pt x="544" y="73"/>
                    </a:lnTo>
                    <a:lnTo>
                      <a:pt x="524" y="76"/>
                    </a:lnTo>
                    <a:lnTo>
                      <a:pt x="534" y="80"/>
                    </a:lnTo>
                    <a:lnTo>
                      <a:pt x="510" y="79"/>
                    </a:lnTo>
                    <a:lnTo>
                      <a:pt x="516" y="84"/>
                    </a:lnTo>
                    <a:lnTo>
                      <a:pt x="544" y="89"/>
                    </a:lnTo>
                    <a:lnTo>
                      <a:pt x="549" y="92"/>
                    </a:lnTo>
                    <a:lnTo>
                      <a:pt x="509" y="86"/>
                    </a:lnTo>
                    <a:lnTo>
                      <a:pt x="495" y="67"/>
                    </a:lnTo>
                    <a:lnTo>
                      <a:pt x="487" y="66"/>
                    </a:lnTo>
                    <a:lnTo>
                      <a:pt x="497" y="76"/>
                    </a:lnTo>
                    <a:lnTo>
                      <a:pt x="486" y="83"/>
                    </a:lnTo>
                    <a:lnTo>
                      <a:pt x="490" y="89"/>
                    </a:lnTo>
                    <a:lnTo>
                      <a:pt x="506" y="99"/>
                    </a:lnTo>
                    <a:lnTo>
                      <a:pt x="505" y="110"/>
                    </a:lnTo>
                    <a:lnTo>
                      <a:pt x="516" y="121"/>
                    </a:lnTo>
                    <a:lnTo>
                      <a:pt x="547" y="120"/>
                    </a:lnTo>
                    <a:lnTo>
                      <a:pt x="562" y="124"/>
                    </a:lnTo>
                    <a:lnTo>
                      <a:pt x="569" y="134"/>
                    </a:lnTo>
                    <a:lnTo>
                      <a:pt x="574" y="141"/>
                    </a:lnTo>
                    <a:lnTo>
                      <a:pt x="590" y="144"/>
                    </a:lnTo>
                    <a:lnTo>
                      <a:pt x="566" y="141"/>
                    </a:lnTo>
                    <a:lnTo>
                      <a:pt x="556" y="127"/>
                    </a:lnTo>
                    <a:lnTo>
                      <a:pt x="548" y="122"/>
                    </a:lnTo>
                    <a:lnTo>
                      <a:pt x="527" y="127"/>
                    </a:lnTo>
                    <a:lnTo>
                      <a:pt x="539" y="143"/>
                    </a:lnTo>
                    <a:lnTo>
                      <a:pt x="528" y="159"/>
                    </a:lnTo>
                    <a:lnTo>
                      <a:pt x="524" y="161"/>
                    </a:lnTo>
                    <a:lnTo>
                      <a:pt x="516" y="164"/>
                    </a:lnTo>
                    <a:lnTo>
                      <a:pt x="483" y="160"/>
                    </a:lnTo>
                    <a:lnTo>
                      <a:pt x="480" y="156"/>
                    </a:lnTo>
                    <a:lnTo>
                      <a:pt x="501" y="157"/>
                    </a:lnTo>
                    <a:lnTo>
                      <a:pt x="497" y="159"/>
                    </a:lnTo>
                    <a:lnTo>
                      <a:pt x="512" y="157"/>
                    </a:lnTo>
                    <a:lnTo>
                      <a:pt x="510" y="154"/>
                    </a:lnTo>
                    <a:lnTo>
                      <a:pt x="520" y="139"/>
                    </a:lnTo>
                    <a:lnTo>
                      <a:pt x="520" y="131"/>
                    </a:lnTo>
                    <a:lnTo>
                      <a:pt x="499" y="119"/>
                    </a:lnTo>
                    <a:lnTo>
                      <a:pt x="490" y="105"/>
                    </a:lnTo>
                    <a:lnTo>
                      <a:pt x="481" y="90"/>
                    </a:lnTo>
                    <a:lnTo>
                      <a:pt x="469" y="84"/>
                    </a:lnTo>
                    <a:lnTo>
                      <a:pt x="469" y="70"/>
                    </a:lnTo>
                    <a:lnTo>
                      <a:pt x="451" y="65"/>
                    </a:lnTo>
                    <a:lnTo>
                      <a:pt x="426" y="67"/>
                    </a:lnTo>
                    <a:lnTo>
                      <a:pt x="424" y="85"/>
                    </a:lnTo>
                    <a:lnTo>
                      <a:pt x="415" y="92"/>
                    </a:lnTo>
                    <a:lnTo>
                      <a:pt x="418" y="96"/>
                    </a:lnTo>
                    <a:lnTo>
                      <a:pt x="425" y="96"/>
                    </a:lnTo>
                    <a:lnTo>
                      <a:pt x="428" y="106"/>
                    </a:lnTo>
                    <a:lnTo>
                      <a:pt x="433" y="112"/>
                    </a:lnTo>
                    <a:lnTo>
                      <a:pt x="448" y="116"/>
                    </a:lnTo>
                    <a:lnTo>
                      <a:pt x="458" y="123"/>
                    </a:lnTo>
                    <a:lnTo>
                      <a:pt x="464" y="124"/>
                    </a:lnTo>
                    <a:lnTo>
                      <a:pt x="458" y="134"/>
                    </a:lnTo>
                    <a:lnTo>
                      <a:pt x="440" y="124"/>
                    </a:lnTo>
                    <a:lnTo>
                      <a:pt x="412" y="117"/>
                    </a:lnTo>
                    <a:lnTo>
                      <a:pt x="385" y="113"/>
                    </a:lnTo>
                    <a:lnTo>
                      <a:pt x="360" y="109"/>
                    </a:lnTo>
                    <a:lnTo>
                      <a:pt x="355" y="113"/>
                    </a:lnTo>
                    <a:lnTo>
                      <a:pt x="368" y="123"/>
                    </a:lnTo>
                    <a:lnTo>
                      <a:pt x="359" y="128"/>
                    </a:lnTo>
                    <a:lnTo>
                      <a:pt x="359" y="133"/>
                    </a:lnTo>
                    <a:lnTo>
                      <a:pt x="351" y="132"/>
                    </a:lnTo>
                    <a:lnTo>
                      <a:pt x="348" y="123"/>
                    </a:lnTo>
                    <a:lnTo>
                      <a:pt x="331" y="126"/>
                    </a:lnTo>
                    <a:lnTo>
                      <a:pt x="318" y="128"/>
                    </a:lnTo>
                    <a:lnTo>
                      <a:pt x="304" y="134"/>
                    </a:lnTo>
                    <a:lnTo>
                      <a:pt x="285" y="133"/>
                    </a:lnTo>
                    <a:lnTo>
                      <a:pt x="291" y="131"/>
                    </a:lnTo>
                    <a:lnTo>
                      <a:pt x="286" y="124"/>
                    </a:lnTo>
                    <a:lnTo>
                      <a:pt x="295" y="122"/>
                    </a:lnTo>
                    <a:lnTo>
                      <a:pt x="274" y="128"/>
                    </a:lnTo>
                    <a:lnTo>
                      <a:pt x="273" y="131"/>
                    </a:lnTo>
                    <a:lnTo>
                      <a:pt x="249" y="137"/>
                    </a:lnTo>
                    <a:lnTo>
                      <a:pt x="236" y="141"/>
                    </a:lnTo>
                    <a:lnTo>
                      <a:pt x="237" y="143"/>
                    </a:lnTo>
                    <a:lnTo>
                      <a:pt x="227" y="144"/>
                    </a:lnTo>
                    <a:lnTo>
                      <a:pt x="226" y="154"/>
                    </a:lnTo>
                    <a:lnTo>
                      <a:pt x="207" y="155"/>
                    </a:lnTo>
                    <a:lnTo>
                      <a:pt x="194" y="146"/>
                    </a:lnTo>
                    <a:lnTo>
                      <a:pt x="211" y="140"/>
                    </a:lnTo>
                    <a:lnTo>
                      <a:pt x="192" y="129"/>
                    </a:lnTo>
                    <a:lnTo>
                      <a:pt x="166" y="127"/>
                    </a:lnTo>
                    <a:lnTo>
                      <a:pt x="181" y="134"/>
                    </a:lnTo>
                    <a:lnTo>
                      <a:pt x="186" y="151"/>
                    </a:lnTo>
                    <a:lnTo>
                      <a:pt x="192" y="162"/>
                    </a:lnTo>
                    <a:lnTo>
                      <a:pt x="192" y="168"/>
                    </a:lnTo>
                    <a:lnTo>
                      <a:pt x="185" y="167"/>
                    </a:lnTo>
                    <a:lnTo>
                      <a:pt x="181" y="162"/>
                    </a:lnTo>
                    <a:lnTo>
                      <a:pt x="166" y="161"/>
                    </a:lnTo>
                    <a:lnTo>
                      <a:pt x="155" y="170"/>
                    </a:lnTo>
                    <a:lnTo>
                      <a:pt x="143" y="177"/>
                    </a:lnTo>
                    <a:lnTo>
                      <a:pt x="154" y="190"/>
                    </a:lnTo>
                    <a:lnTo>
                      <a:pt x="128" y="187"/>
                    </a:lnTo>
                    <a:lnTo>
                      <a:pt x="110" y="181"/>
                    </a:lnTo>
                    <a:lnTo>
                      <a:pt x="111" y="188"/>
                    </a:lnTo>
                    <a:lnTo>
                      <a:pt x="123" y="194"/>
                    </a:lnTo>
                    <a:lnTo>
                      <a:pt x="130" y="199"/>
                    </a:lnTo>
                    <a:lnTo>
                      <a:pt x="115" y="200"/>
                    </a:lnTo>
                    <a:lnTo>
                      <a:pt x="89" y="189"/>
                    </a:lnTo>
                    <a:lnTo>
                      <a:pt x="81" y="176"/>
                    </a:lnTo>
                    <a:lnTo>
                      <a:pt x="80" y="172"/>
                    </a:lnTo>
                    <a:lnTo>
                      <a:pt x="83" y="171"/>
                    </a:lnTo>
                    <a:lnTo>
                      <a:pt x="66" y="164"/>
                    </a:lnTo>
                    <a:lnTo>
                      <a:pt x="59" y="160"/>
                    </a:lnTo>
                    <a:lnTo>
                      <a:pt x="44" y="151"/>
                    </a:lnTo>
                    <a:lnTo>
                      <a:pt x="54" y="153"/>
                    </a:lnTo>
                    <a:lnTo>
                      <a:pt x="86" y="161"/>
                    </a:lnTo>
                    <a:lnTo>
                      <a:pt x="119" y="167"/>
                    </a:lnTo>
                    <a:lnTo>
                      <a:pt x="149" y="161"/>
                    </a:lnTo>
                    <a:lnTo>
                      <a:pt x="152" y="150"/>
                    </a:lnTo>
                    <a:lnTo>
                      <a:pt x="141" y="141"/>
                    </a:lnTo>
                    <a:lnTo>
                      <a:pt x="107" y="129"/>
                    </a:lnTo>
                    <a:lnTo>
                      <a:pt x="73" y="119"/>
                    </a:lnTo>
                    <a:lnTo>
                      <a:pt x="53" y="120"/>
                    </a:lnTo>
                    <a:lnTo>
                      <a:pt x="47" y="121"/>
                    </a:lnTo>
                    <a:lnTo>
                      <a:pt x="52" y="116"/>
                    </a:lnTo>
                    <a:lnTo>
                      <a:pt x="44" y="117"/>
                    </a:lnTo>
                    <a:lnTo>
                      <a:pt x="34" y="111"/>
                    </a:lnTo>
                    <a:lnTo>
                      <a:pt x="45" y="110"/>
                    </a:lnTo>
                    <a:lnTo>
                      <a:pt x="32" y="108"/>
                    </a:lnTo>
                    <a:lnTo>
                      <a:pt x="26" y="111"/>
                    </a:lnTo>
                    <a:lnTo>
                      <a:pt x="20" y="110"/>
                    </a:lnTo>
                    <a:lnTo>
                      <a:pt x="21" y="113"/>
                    </a:lnTo>
                    <a:lnTo>
                      <a:pt x="13" y="114"/>
                    </a:lnTo>
                    <a:lnTo>
                      <a:pt x="0" y="121"/>
                    </a:lnTo>
                    <a:lnTo>
                      <a:pt x="0" y="124"/>
                    </a:lnTo>
                    <a:lnTo>
                      <a:pt x="1" y="135"/>
                    </a:lnTo>
                    <a:lnTo>
                      <a:pt x="19" y="144"/>
                    </a:lnTo>
                    <a:lnTo>
                      <a:pt x="11" y="155"/>
                    </a:lnTo>
                    <a:lnTo>
                      <a:pt x="26" y="173"/>
                    </a:lnTo>
                    <a:lnTo>
                      <a:pt x="28" y="187"/>
                    </a:lnTo>
                    <a:lnTo>
                      <a:pt x="32" y="192"/>
                    </a:lnTo>
                    <a:lnTo>
                      <a:pt x="39" y="199"/>
                    </a:lnTo>
                    <a:lnTo>
                      <a:pt x="33" y="204"/>
                    </a:lnTo>
                    <a:lnTo>
                      <a:pt x="56" y="217"/>
                    </a:lnTo>
                    <a:lnTo>
                      <a:pt x="46" y="227"/>
                    </a:lnTo>
                    <a:lnTo>
                      <a:pt x="37" y="237"/>
                    </a:lnTo>
                    <a:lnTo>
                      <a:pt x="28" y="246"/>
                    </a:lnTo>
                    <a:lnTo>
                      <a:pt x="19" y="255"/>
                    </a:lnTo>
                    <a:lnTo>
                      <a:pt x="28" y="255"/>
                    </a:lnTo>
                    <a:lnTo>
                      <a:pt x="25" y="255"/>
                    </a:lnTo>
                    <a:lnTo>
                      <a:pt x="29" y="258"/>
                    </a:lnTo>
                    <a:lnTo>
                      <a:pt x="51" y="264"/>
                    </a:lnTo>
                    <a:lnTo>
                      <a:pt x="37" y="264"/>
                    </a:lnTo>
                    <a:lnTo>
                      <a:pt x="25" y="269"/>
                    </a:lnTo>
                    <a:lnTo>
                      <a:pt x="22" y="274"/>
                    </a:lnTo>
                    <a:lnTo>
                      <a:pt x="26" y="288"/>
                    </a:lnTo>
                    <a:lnTo>
                      <a:pt x="20" y="298"/>
                    </a:lnTo>
                    <a:lnTo>
                      <a:pt x="29" y="310"/>
                    </a:lnTo>
                    <a:lnTo>
                      <a:pt x="37" y="331"/>
                    </a:lnTo>
                    <a:lnTo>
                      <a:pt x="58" y="335"/>
                    </a:lnTo>
                    <a:lnTo>
                      <a:pt x="79" y="338"/>
                    </a:lnTo>
                    <a:lnTo>
                      <a:pt x="81" y="357"/>
                    </a:lnTo>
                    <a:lnTo>
                      <a:pt x="100" y="372"/>
                    </a:lnTo>
                    <a:lnTo>
                      <a:pt x="96" y="378"/>
                    </a:lnTo>
                    <a:lnTo>
                      <a:pt x="99" y="393"/>
                    </a:lnTo>
                    <a:lnTo>
                      <a:pt x="110" y="389"/>
                    </a:lnTo>
                    <a:lnTo>
                      <a:pt x="132" y="391"/>
                    </a:lnTo>
                    <a:lnTo>
                      <a:pt x="134" y="397"/>
                    </a:lnTo>
                    <a:lnTo>
                      <a:pt x="152" y="413"/>
                    </a:lnTo>
                    <a:lnTo>
                      <a:pt x="170" y="428"/>
                    </a:lnTo>
                    <a:lnTo>
                      <a:pt x="179" y="427"/>
                    </a:lnTo>
                    <a:lnTo>
                      <a:pt x="200" y="434"/>
                    </a:lnTo>
                    <a:lnTo>
                      <a:pt x="221" y="439"/>
                    </a:lnTo>
                    <a:lnTo>
                      <a:pt x="230" y="465"/>
                    </a:lnTo>
                    <a:lnTo>
                      <a:pt x="219" y="470"/>
                    </a:lnTo>
                    <a:lnTo>
                      <a:pt x="214" y="480"/>
                    </a:lnTo>
                    <a:lnTo>
                      <a:pt x="217" y="483"/>
                    </a:lnTo>
                    <a:lnTo>
                      <a:pt x="206" y="489"/>
                    </a:lnTo>
                    <a:lnTo>
                      <a:pt x="199" y="491"/>
                    </a:lnTo>
                    <a:lnTo>
                      <a:pt x="211" y="500"/>
                    </a:lnTo>
                    <a:lnTo>
                      <a:pt x="206" y="499"/>
                    </a:lnTo>
                    <a:lnTo>
                      <a:pt x="205" y="504"/>
                    </a:lnTo>
                    <a:lnTo>
                      <a:pt x="203" y="501"/>
                    </a:lnTo>
                    <a:lnTo>
                      <a:pt x="201" y="512"/>
                    </a:lnTo>
                    <a:lnTo>
                      <a:pt x="189" y="513"/>
                    </a:lnTo>
                    <a:lnTo>
                      <a:pt x="186" y="516"/>
                    </a:lnTo>
                    <a:lnTo>
                      <a:pt x="207" y="527"/>
                    </a:lnTo>
                    <a:lnTo>
                      <a:pt x="228" y="538"/>
                    </a:lnTo>
                    <a:lnTo>
                      <a:pt x="230" y="537"/>
                    </a:lnTo>
                    <a:lnTo>
                      <a:pt x="246" y="538"/>
                    </a:lnTo>
                    <a:lnTo>
                      <a:pt x="262" y="539"/>
                    </a:lnTo>
                    <a:lnTo>
                      <a:pt x="284" y="548"/>
                    </a:lnTo>
                    <a:lnTo>
                      <a:pt x="305" y="557"/>
                    </a:lnTo>
                    <a:lnTo>
                      <a:pt x="326" y="565"/>
                    </a:lnTo>
                    <a:lnTo>
                      <a:pt x="349" y="574"/>
                    </a:lnTo>
                    <a:lnTo>
                      <a:pt x="372" y="578"/>
                    </a:lnTo>
                    <a:lnTo>
                      <a:pt x="360" y="565"/>
                    </a:lnTo>
                    <a:lnTo>
                      <a:pt x="348" y="552"/>
                    </a:lnTo>
                    <a:lnTo>
                      <a:pt x="346" y="539"/>
                    </a:lnTo>
                    <a:lnTo>
                      <a:pt x="345" y="544"/>
                    </a:lnTo>
                    <a:lnTo>
                      <a:pt x="336" y="531"/>
                    </a:lnTo>
                    <a:lnTo>
                      <a:pt x="331" y="526"/>
                    </a:lnTo>
                    <a:lnTo>
                      <a:pt x="339" y="508"/>
                    </a:lnTo>
                    <a:lnTo>
                      <a:pt x="355" y="501"/>
                    </a:lnTo>
                    <a:lnTo>
                      <a:pt x="361" y="498"/>
                    </a:lnTo>
                    <a:lnTo>
                      <a:pt x="360" y="493"/>
                    </a:lnTo>
                    <a:lnTo>
                      <a:pt x="349" y="477"/>
                    </a:lnTo>
                    <a:lnTo>
                      <a:pt x="331" y="464"/>
                    </a:lnTo>
                    <a:lnTo>
                      <a:pt x="315" y="450"/>
                    </a:lnTo>
                    <a:lnTo>
                      <a:pt x="317" y="432"/>
                    </a:lnTo>
                    <a:lnTo>
                      <a:pt x="319" y="412"/>
                    </a:lnTo>
                    <a:lnTo>
                      <a:pt x="336" y="419"/>
                    </a:lnTo>
                    <a:lnTo>
                      <a:pt x="338" y="412"/>
                    </a:lnTo>
                    <a:lnTo>
                      <a:pt x="350" y="404"/>
                    </a:lnTo>
                    <a:lnTo>
                      <a:pt x="360" y="396"/>
                    </a:lnTo>
                    <a:lnTo>
                      <a:pt x="380" y="395"/>
                    </a:lnTo>
                    <a:lnTo>
                      <a:pt x="399" y="404"/>
                    </a:lnTo>
                    <a:lnTo>
                      <a:pt x="417" y="413"/>
                    </a:lnTo>
                    <a:lnTo>
                      <a:pt x="438" y="411"/>
                    </a:lnTo>
                    <a:lnTo>
                      <a:pt x="465" y="411"/>
                    </a:lnTo>
                    <a:lnTo>
                      <a:pt x="492" y="416"/>
                    </a:lnTo>
                    <a:lnTo>
                      <a:pt x="494" y="411"/>
                    </a:lnTo>
                    <a:lnTo>
                      <a:pt x="479" y="393"/>
                    </a:lnTo>
                    <a:lnTo>
                      <a:pt x="486" y="373"/>
                    </a:lnTo>
                    <a:lnTo>
                      <a:pt x="499" y="374"/>
                    </a:lnTo>
                    <a:lnTo>
                      <a:pt x="482" y="366"/>
                    </a:lnTo>
                    <a:lnTo>
                      <a:pt x="500" y="363"/>
                    </a:lnTo>
                    <a:lnTo>
                      <a:pt x="516" y="360"/>
                    </a:lnTo>
                    <a:lnTo>
                      <a:pt x="534" y="356"/>
                    </a:lnTo>
                    <a:lnTo>
                      <a:pt x="550" y="350"/>
                    </a:lnTo>
                    <a:lnTo>
                      <a:pt x="567" y="346"/>
                    </a:lnTo>
                    <a:lnTo>
                      <a:pt x="584" y="341"/>
                    </a:lnTo>
                    <a:lnTo>
                      <a:pt x="596" y="340"/>
                    </a:lnTo>
                    <a:lnTo>
                      <a:pt x="607" y="351"/>
                    </a:lnTo>
                    <a:lnTo>
                      <a:pt x="633" y="360"/>
                    </a:lnTo>
                    <a:lnTo>
                      <a:pt x="643" y="366"/>
                    </a:lnTo>
                    <a:lnTo>
                      <a:pt x="654" y="367"/>
                    </a:lnTo>
                    <a:lnTo>
                      <a:pt x="672" y="361"/>
                    </a:lnTo>
                    <a:lnTo>
                      <a:pt x="689" y="355"/>
                    </a:lnTo>
                    <a:lnTo>
                      <a:pt x="693" y="357"/>
                    </a:lnTo>
                    <a:lnTo>
                      <a:pt x="690" y="364"/>
                    </a:lnTo>
                    <a:lnTo>
                      <a:pt x="709" y="378"/>
                    </a:lnTo>
                    <a:lnTo>
                      <a:pt x="728" y="390"/>
                    </a:lnTo>
                    <a:lnTo>
                      <a:pt x="746" y="403"/>
                    </a:lnTo>
                    <a:lnTo>
                      <a:pt x="765" y="416"/>
                    </a:lnTo>
                    <a:lnTo>
                      <a:pt x="768" y="411"/>
                    </a:lnTo>
                    <a:lnTo>
                      <a:pt x="780" y="416"/>
                    </a:lnTo>
                    <a:lnTo>
                      <a:pt x="797" y="412"/>
                    </a:lnTo>
                    <a:lnTo>
                      <a:pt x="816" y="425"/>
                    </a:lnTo>
                    <a:lnTo>
                      <a:pt x="835" y="436"/>
                    </a:lnTo>
                    <a:lnTo>
                      <a:pt x="852" y="432"/>
                    </a:lnTo>
                    <a:lnTo>
                      <a:pt x="870" y="448"/>
                    </a:lnTo>
                    <a:lnTo>
                      <a:pt x="880" y="447"/>
                    </a:lnTo>
                    <a:lnTo>
                      <a:pt x="887" y="441"/>
                    </a:lnTo>
                    <a:lnTo>
                      <a:pt x="900" y="436"/>
                    </a:lnTo>
                    <a:lnTo>
                      <a:pt x="913" y="428"/>
                    </a:lnTo>
                    <a:lnTo>
                      <a:pt x="927" y="421"/>
                    </a:lnTo>
                    <a:lnTo>
                      <a:pt x="956" y="423"/>
                    </a:lnTo>
                    <a:lnTo>
                      <a:pt x="961" y="429"/>
                    </a:lnTo>
                    <a:lnTo>
                      <a:pt x="982" y="433"/>
                    </a:lnTo>
                    <a:lnTo>
                      <a:pt x="1002" y="436"/>
                    </a:lnTo>
                    <a:lnTo>
                      <a:pt x="1013" y="427"/>
                    </a:lnTo>
                    <a:lnTo>
                      <a:pt x="1000" y="416"/>
                    </a:lnTo>
                    <a:lnTo>
                      <a:pt x="1003" y="397"/>
                    </a:lnTo>
                    <a:lnTo>
                      <a:pt x="1026" y="403"/>
                    </a:lnTo>
                    <a:lnTo>
                      <a:pt x="1051" y="407"/>
                    </a:lnTo>
                    <a:lnTo>
                      <a:pt x="1061" y="418"/>
                    </a:lnTo>
                    <a:lnTo>
                      <a:pt x="1082" y="429"/>
                    </a:lnTo>
                    <a:lnTo>
                      <a:pt x="1107" y="425"/>
                    </a:lnTo>
                    <a:lnTo>
                      <a:pt x="1127" y="429"/>
                    </a:lnTo>
                    <a:lnTo>
                      <a:pt x="1146" y="433"/>
                    </a:lnTo>
                    <a:lnTo>
                      <a:pt x="1154" y="439"/>
                    </a:lnTo>
                    <a:lnTo>
                      <a:pt x="1182" y="447"/>
                    </a:lnTo>
                    <a:lnTo>
                      <a:pt x="1200" y="444"/>
                    </a:lnTo>
                    <a:lnTo>
                      <a:pt x="1216" y="440"/>
                    </a:lnTo>
                    <a:lnTo>
                      <a:pt x="1231" y="428"/>
                    </a:lnTo>
                    <a:lnTo>
                      <a:pt x="1257" y="435"/>
                    </a:lnTo>
                    <a:lnTo>
                      <a:pt x="1271" y="436"/>
                    </a:lnTo>
                    <a:lnTo>
                      <a:pt x="1291" y="439"/>
                    </a:lnTo>
                    <a:lnTo>
                      <a:pt x="1301" y="428"/>
                    </a:lnTo>
                    <a:lnTo>
                      <a:pt x="1297" y="416"/>
                    </a:lnTo>
                    <a:lnTo>
                      <a:pt x="1297" y="394"/>
                    </a:lnTo>
                    <a:lnTo>
                      <a:pt x="1287" y="388"/>
                    </a:lnTo>
                    <a:lnTo>
                      <a:pt x="1279" y="385"/>
                    </a:lnTo>
                    <a:lnTo>
                      <a:pt x="1290" y="375"/>
                    </a:lnTo>
                    <a:lnTo>
                      <a:pt x="1308" y="375"/>
                    </a:lnTo>
                    <a:lnTo>
                      <a:pt x="1326" y="374"/>
                    </a:lnTo>
                    <a:lnTo>
                      <a:pt x="1361" y="385"/>
                    </a:lnTo>
                    <a:lnTo>
                      <a:pt x="1375" y="397"/>
                    </a:lnTo>
                    <a:lnTo>
                      <a:pt x="1389" y="410"/>
                    </a:lnTo>
                    <a:lnTo>
                      <a:pt x="1404" y="422"/>
                    </a:lnTo>
                    <a:lnTo>
                      <a:pt x="1418" y="434"/>
                    </a:lnTo>
                    <a:lnTo>
                      <a:pt x="1433" y="440"/>
                    </a:lnTo>
                    <a:lnTo>
                      <a:pt x="1459" y="447"/>
                    </a:lnTo>
                    <a:lnTo>
                      <a:pt x="1474" y="454"/>
                    </a:lnTo>
                    <a:lnTo>
                      <a:pt x="1492" y="472"/>
                    </a:lnTo>
                    <a:lnTo>
                      <a:pt x="1513" y="469"/>
                    </a:lnTo>
                    <a:lnTo>
                      <a:pt x="1535" y="462"/>
                    </a:lnTo>
                    <a:lnTo>
                      <a:pt x="1544" y="477"/>
                    </a:lnTo>
                    <a:lnTo>
                      <a:pt x="1547" y="498"/>
                    </a:lnTo>
                    <a:lnTo>
                      <a:pt x="1549" y="519"/>
                    </a:lnTo>
                    <a:lnTo>
                      <a:pt x="1529" y="516"/>
                    </a:lnTo>
                    <a:lnTo>
                      <a:pt x="1527" y="525"/>
                    </a:lnTo>
                    <a:lnTo>
                      <a:pt x="1537" y="541"/>
                    </a:lnTo>
                    <a:lnTo>
                      <a:pt x="1547" y="556"/>
                    </a:lnTo>
                    <a:lnTo>
                      <a:pt x="1541" y="560"/>
                    </a:lnTo>
                    <a:lnTo>
                      <a:pt x="1545" y="565"/>
                    </a:lnTo>
                    <a:lnTo>
                      <a:pt x="1548" y="567"/>
                    </a:lnTo>
                    <a:lnTo>
                      <a:pt x="1546" y="561"/>
                    </a:lnTo>
                    <a:lnTo>
                      <a:pt x="1548" y="561"/>
                    </a:lnTo>
                    <a:lnTo>
                      <a:pt x="1556" y="552"/>
                    </a:lnTo>
                    <a:lnTo>
                      <a:pt x="1560" y="549"/>
                    </a:lnTo>
                    <a:lnTo>
                      <a:pt x="1565" y="557"/>
                    </a:lnTo>
                    <a:lnTo>
                      <a:pt x="1576" y="558"/>
                    </a:lnTo>
                    <a:lnTo>
                      <a:pt x="1591" y="553"/>
                    </a:lnTo>
                    <a:lnTo>
                      <a:pt x="1596" y="541"/>
                    </a:lnTo>
                    <a:lnTo>
                      <a:pt x="1602" y="528"/>
                    </a:lnTo>
                    <a:lnTo>
                      <a:pt x="1604" y="512"/>
                    </a:lnTo>
                    <a:lnTo>
                      <a:pt x="1605" y="494"/>
                    </a:lnTo>
                    <a:lnTo>
                      <a:pt x="1606" y="478"/>
                    </a:lnTo>
                    <a:lnTo>
                      <a:pt x="1609" y="462"/>
                    </a:lnTo>
                    <a:lnTo>
                      <a:pt x="1602" y="447"/>
                    </a:lnTo>
                    <a:lnTo>
                      <a:pt x="1594" y="433"/>
                    </a:lnTo>
                    <a:lnTo>
                      <a:pt x="1587" y="424"/>
                    </a:lnTo>
                    <a:lnTo>
                      <a:pt x="1582" y="411"/>
                    </a:lnTo>
                    <a:lnTo>
                      <a:pt x="1578" y="400"/>
                    </a:lnTo>
                    <a:lnTo>
                      <a:pt x="1568" y="388"/>
                    </a:lnTo>
                    <a:lnTo>
                      <a:pt x="1552" y="379"/>
                    </a:lnTo>
                    <a:lnTo>
                      <a:pt x="1562" y="380"/>
                    </a:lnTo>
                    <a:lnTo>
                      <a:pt x="1526" y="361"/>
                    </a:lnTo>
                    <a:lnTo>
                      <a:pt x="1508" y="359"/>
                    </a:lnTo>
                    <a:lnTo>
                      <a:pt x="1513" y="367"/>
                    </a:lnTo>
                    <a:lnTo>
                      <a:pt x="1501" y="372"/>
                    </a:lnTo>
                    <a:lnTo>
                      <a:pt x="1501" y="366"/>
                    </a:lnTo>
                    <a:lnTo>
                      <a:pt x="1493" y="363"/>
                    </a:lnTo>
                    <a:lnTo>
                      <a:pt x="1492" y="367"/>
                    </a:lnTo>
                    <a:lnTo>
                      <a:pt x="1481" y="356"/>
                    </a:lnTo>
                    <a:lnTo>
                      <a:pt x="1457" y="352"/>
                    </a:lnTo>
                    <a:lnTo>
                      <a:pt x="1463" y="337"/>
                    </a:lnTo>
                    <a:lnTo>
                      <a:pt x="1468" y="323"/>
                    </a:lnTo>
                    <a:lnTo>
                      <a:pt x="1472" y="312"/>
                    </a:lnTo>
                    <a:lnTo>
                      <a:pt x="1475" y="301"/>
                    </a:lnTo>
                    <a:lnTo>
                      <a:pt x="1472" y="293"/>
                    </a:lnTo>
                    <a:lnTo>
                      <a:pt x="1478" y="279"/>
                    </a:lnTo>
                    <a:lnTo>
                      <a:pt x="1494" y="276"/>
                    </a:lnTo>
                    <a:lnTo>
                      <a:pt x="1511" y="273"/>
                    </a:lnTo>
                    <a:lnTo>
                      <a:pt x="1516" y="273"/>
                    </a:lnTo>
                    <a:lnTo>
                      <a:pt x="1523" y="276"/>
                    </a:lnTo>
                    <a:lnTo>
                      <a:pt x="1525" y="274"/>
                    </a:lnTo>
                    <a:lnTo>
                      <a:pt x="1557" y="276"/>
                    </a:lnTo>
                    <a:lnTo>
                      <a:pt x="1558" y="273"/>
                    </a:lnTo>
                    <a:lnTo>
                      <a:pt x="1556" y="270"/>
                    </a:lnTo>
                    <a:lnTo>
                      <a:pt x="1580" y="271"/>
                    </a:lnTo>
                    <a:lnTo>
                      <a:pt x="1600" y="275"/>
                    </a:lnTo>
                    <a:lnTo>
                      <a:pt x="1593" y="277"/>
                    </a:lnTo>
                    <a:lnTo>
                      <a:pt x="1598" y="283"/>
                    </a:lnTo>
                    <a:lnTo>
                      <a:pt x="1611" y="281"/>
                    </a:lnTo>
                    <a:lnTo>
                      <a:pt x="1621" y="277"/>
                    </a:lnTo>
                    <a:lnTo>
                      <a:pt x="1642" y="277"/>
                    </a:lnTo>
                    <a:lnTo>
                      <a:pt x="1638" y="274"/>
                    </a:lnTo>
                    <a:lnTo>
                      <a:pt x="1624" y="273"/>
                    </a:lnTo>
                    <a:lnTo>
                      <a:pt x="1618" y="269"/>
                    </a:lnTo>
                    <a:lnTo>
                      <a:pt x="1618" y="253"/>
                    </a:lnTo>
                    <a:lnTo>
                      <a:pt x="1617" y="237"/>
                    </a:lnTo>
                    <a:lnTo>
                      <a:pt x="1646" y="236"/>
                    </a:lnTo>
                    <a:lnTo>
                      <a:pt x="1653" y="235"/>
                    </a:lnTo>
                    <a:lnTo>
                      <a:pt x="1666" y="249"/>
                    </a:lnTo>
                    <a:lnTo>
                      <a:pt x="1668" y="248"/>
                    </a:lnTo>
                    <a:lnTo>
                      <a:pt x="1677" y="254"/>
                    </a:lnTo>
                    <a:lnTo>
                      <a:pt x="1685" y="239"/>
                    </a:lnTo>
                    <a:lnTo>
                      <a:pt x="1692" y="239"/>
                    </a:lnTo>
                    <a:lnTo>
                      <a:pt x="1678" y="223"/>
                    </a:lnTo>
                    <a:lnTo>
                      <a:pt x="1681" y="221"/>
                    </a:lnTo>
                    <a:lnTo>
                      <a:pt x="1703" y="223"/>
                    </a:lnTo>
                    <a:lnTo>
                      <a:pt x="1707" y="227"/>
                    </a:lnTo>
                    <a:lnTo>
                      <a:pt x="1694" y="227"/>
                    </a:lnTo>
                    <a:lnTo>
                      <a:pt x="1704" y="238"/>
                    </a:lnTo>
                    <a:lnTo>
                      <a:pt x="1716" y="249"/>
                    </a:lnTo>
                    <a:lnTo>
                      <a:pt x="1708" y="254"/>
                    </a:lnTo>
                    <a:lnTo>
                      <a:pt x="1705" y="268"/>
                    </a:lnTo>
                    <a:lnTo>
                      <a:pt x="1701" y="280"/>
                    </a:lnTo>
                    <a:lnTo>
                      <a:pt x="1700" y="296"/>
                    </a:lnTo>
                    <a:lnTo>
                      <a:pt x="1688" y="299"/>
                    </a:lnTo>
                    <a:lnTo>
                      <a:pt x="1693" y="305"/>
                    </a:lnTo>
                    <a:lnTo>
                      <a:pt x="1696" y="316"/>
                    </a:lnTo>
                    <a:lnTo>
                      <a:pt x="1707" y="331"/>
                    </a:lnTo>
                    <a:lnTo>
                      <a:pt x="1719" y="345"/>
                    </a:lnTo>
                    <a:lnTo>
                      <a:pt x="1740" y="362"/>
                    </a:lnTo>
                    <a:lnTo>
                      <a:pt x="1759" y="380"/>
                    </a:lnTo>
                    <a:lnTo>
                      <a:pt x="1780" y="397"/>
                    </a:lnTo>
                    <a:lnTo>
                      <a:pt x="1802" y="416"/>
                    </a:lnTo>
                    <a:lnTo>
                      <a:pt x="1808" y="404"/>
                    </a:lnTo>
                    <a:lnTo>
                      <a:pt x="1795" y="381"/>
                    </a:lnTo>
                    <a:lnTo>
                      <a:pt x="1800" y="378"/>
                    </a:lnTo>
                    <a:lnTo>
                      <a:pt x="1811" y="379"/>
                    </a:lnTo>
                    <a:lnTo>
                      <a:pt x="1808" y="377"/>
                    </a:lnTo>
                    <a:lnTo>
                      <a:pt x="1795" y="360"/>
                    </a:lnTo>
                    <a:lnTo>
                      <a:pt x="1811" y="353"/>
                    </a:lnTo>
                    <a:lnTo>
                      <a:pt x="1789" y="336"/>
                    </a:lnTo>
                    <a:lnTo>
                      <a:pt x="1789" y="326"/>
                    </a:lnTo>
                    <a:lnTo>
                      <a:pt x="1790" y="324"/>
                    </a:lnTo>
                    <a:lnTo>
                      <a:pt x="1790" y="327"/>
                    </a:lnTo>
                    <a:lnTo>
                      <a:pt x="1800" y="330"/>
                    </a:lnTo>
                    <a:lnTo>
                      <a:pt x="1788" y="317"/>
                    </a:lnTo>
                    <a:lnTo>
                      <a:pt x="1783" y="317"/>
                    </a:lnTo>
                    <a:lnTo>
                      <a:pt x="1768" y="299"/>
                    </a:lnTo>
                    <a:lnTo>
                      <a:pt x="1760" y="301"/>
                    </a:lnTo>
                    <a:lnTo>
                      <a:pt x="1747" y="296"/>
                    </a:lnTo>
                    <a:lnTo>
                      <a:pt x="1741" y="277"/>
                    </a:lnTo>
                    <a:lnTo>
                      <a:pt x="1733" y="266"/>
                    </a:lnTo>
                    <a:lnTo>
                      <a:pt x="1742" y="263"/>
                    </a:lnTo>
                    <a:lnTo>
                      <a:pt x="1752" y="268"/>
                    </a:lnTo>
                    <a:lnTo>
                      <a:pt x="1749" y="263"/>
                    </a:lnTo>
                    <a:lnTo>
                      <a:pt x="1756" y="257"/>
                    </a:lnTo>
                    <a:lnTo>
                      <a:pt x="1767" y="266"/>
                    </a:lnTo>
                    <a:lnTo>
                      <a:pt x="1768" y="260"/>
                    </a:lnTo>
                    <a:lnTo>
                      <a:pt x="1790" y="254"/>
                    </a:lnTo>
                    <a:lnTo>
                      <a:pt x="1814" y="263"/>
                    </a:lnTo>
                    <a:lnTo>
                      <a:pt x="1814" y="260"/>
                    </a:lnTo>
                    <a:lnTo>
                      <a:pt x="1821" y="249"/>
                    </a:lnTo>
                    <a:lnTo>
                      <a:pt x="1822" y="247"/>
                    </a:lnTo>
                    <a:lnTo>
                      <a:pt x="1821" y="242"/>
                    </a:lnTo>
                    <a:lnTo>
                      <a:pt x="1822" y="240"/>
                    </a:lnTo>
                    <a:lnTo>
                      <a:pt x="1835" y="231"/>
                    </a:lnTo>
                    <a:lnTo>
                      <a:pt x="1849" y="222"/>
                    </a:lnTo>
                    <a:lnTo>
                      <a:pt x="1842" y="220"/>
                    </a:lnTo>
                    <a:lnTo>
                      <a:pt x="1846" y="219"/>
                    </a:lnTo>
                    <a:lnTo>
                      <a:pt x="1874" y="227"/>
                    </a:lnTo>
                    <a:lnTo>
                      <a:pt x="1875" y="222"/>
                    </a:lnTo>
                    <a:lnTo>
                      <a:pt x="1863" y="215"/>
                    </a:lnTo>
                    <a:lnTo>
                      <a:pt x="1850" y="208"/>
                    </a:lnTo>
                    <a:lnTo>
                      <a:pt x="1842" y="206"/>
                    </a:lnTo>
                    <a:lnTo>
                      <a:pt x="1821" y="193"/>
                    </a:lnTo>
                    <a:lnTo>
                      <a:pt x="1819" y="196"/>
                    </a:lnTo>
                    <a:lnTo>
                      <a:pt x="1805" y="187"/>
                    </a:lnTo>
                    <a:lnTo>
                      <a:pt x="1813" y="188"/>
                    </a:lnTo>
                    <a:lnTo>
                      <a:pt x="1827" y="186"/>
                    </a:lnTo>
                    <a:lnTo>
                      <a:pt x="1805" y="171"/>
                    </a:lnTo>
                    <a:lnTo>
                      <a:pt x="1780" y="154"/>
                    </a:lnTo>
                    <a:lnTo>
                      <a:pt x="1758" y="139"/>
                    </a:lnTo>
                    <a:lnTo>
                      <a:pt x="1735" y="122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229" name="Group 910"/>
            <p:cNvGrpSpPr>
              <a:grpSpLocks/>
            </p:cNvGrpSpPr>
            <p:nvPr/>
          </p:nvGrpSpPr>
          <p:grpSpPr bwMode="auto">
            <a:xfrm>
              <a:off x="7360442" y="2240718"/>
              <a:ext cx="216375" cy="237584"/>
              <a:chOff x="4648" y="1565"/>
              <a:chExt cx="130" cy="144"/>
            </a:xfrm>
            <a:solidFill>
              <a:srgbClr val="FFFFFF"/>
            </a:solidFill>
            <a:effectLst/>
          </p:grpSpPr>
          <p:sp>
            <p:nvSpPr>
              <p:cNvPr id="7096" name="Freeform 911"/>
              <p:cNvSpPr>
                <a:spLocks/>
              </p:cNvSpPr>
              <p:nvPr/>
            </p:nvSpPr>
            <p:spPr bwMode="auto">
              <a:xfrm>
                <a:off x="4648" y="1565"/>
                <a:ext cx="130" cy="144"/>
              </a:xfrm>
              <a:custGeom>
                <a:avLst/>
                <a:gdLst/>
                <a:ahLst/>
                <a:cxnLst>
                  <a:cxn ang="0">
                    <a:pos x="116" y="99"/>
                  </a:cxn>
                  <a:cxn ang="0">
                    <a:pos x="99" y="85"/>
                  </a:cxn>
                  <a:cxn ang="0">
                    <a:pos x="82" y="69"/>
                  </a:cxn>
                  <a:cxn ang="0">
                    <a:pos x="62" y="54"/>
                  </a:cxn>
                  <a:cxn ang="0">
                    <a:pos x="44" y="40"/>
                  </a:cxn>
                  <a:cxn ang="0">
                    <a:pos x="40" y="33"/>
                  </a:cxn>
                  <a:cxn ang="0">
                    <a:pos x="22" y="16"/>
                  </a:cxn>
                  <a:cxn ang="0">
                    <a:pos x="4" y="0"/>
                  </a:cxn>
                  <a:cxn ang="0">
                    <a:pos x="0" y="2"/>
                  </a:cxn>
                  <a:cxn ang="0">
                    <a:pos x="14" y="12"/>
                  </a:cxn>
                  <a:cxn ang="0">
                    <a:pos x="13" y="18"/>
                  </a:cxn>
                  <a:cxn ang="0">
                    <a:pos x="8" y="18"/>
                  </a:cxn>
                  <a:cxn ang="0">
                    <a:pos x="21" y="33"/>
                  </a:cxn>
                  <a:cxn ang="0">
                    <a:pos x="35" y="48"/>
                  </a:cxn>
                  <a:cxn ang="0">
                    <a:pos x="50" y="63"/>
                  </a:cxn>
                  <a:cxn ang="0">
                    <a:pos x="62" y="80"/>
                  </a:cxn>
                  <a:cxn ang="0">
                    <a:pos x="74" y="98"/>
                  </a:cxn>
                  <a:cxn ang="0">
                    <a:pos x="86" y="112"/>
                  </a:cxn>
                  <a:cxn ang="0">
                    <a:pos x="98" y="126"/>
                  </a:cxn>
                  <a:cxn ang="0">
                    <a:pos x="109" y="144"/>
                  </a:cxn>
                  <a:cxn ang="0">
                    <a:pos x="113" y="144"/>
                  </a:cxn>
                  <a:cxn ang="0">
                    <a:pos x="111" y="132"/>
                  </a:cxn>
                  <a:cxn ang="0">
                    <a:pos x="124" y="139"/>
                  </a:cxn>
                  <a:cxn ang="0">
                    <a:pos x="130" y="144"/>
                  </a:cxn>
                  <a:cxn ang="0">
                    <a:pos x="120" y="131"/>
                  </a:cxn>
                  <a:cxn ang="0">
                    <a:pos x="93" y="110"/>
                  </a:cxn>
                  <a:cxn ang="0">
                    <a:pos x="87" y="88"/>
                  </a:cxn>
                  <a:cxn ang="0">
                    <a:pos x="91" y="88"/>
                  </a:cxn>
                  <a:cxn ang="0">
                    <a:pos x="109" y="95"/>
                  </a:cxn>
                  <a:cxn ang="0">
                    <a:pos x="116" y="99"/>
                  </a:cxn>
                </a:cxnLst>
                <a:rect l="0" t="0" r="r" b="b"/>
                <a:pathLst>
                  <a:path w="130" h="144">
                    <a:moveTo>
                      <a:pt x="116" y="99"/>
                    </a:moveTo>
                    <a:lnTo>
                      <a:pt x="99" y="85"/>
                    </a:lnTo>
                    <a:lnTo>
                      <a:pt x="82" y="69"/>
                    </a:lnTo>
                    <a:lnTo>
                      <a:pt x="62" y="54"/>
                    </a:lnTo>
                    <a:lnTo>
                      <a:pt x="44" y="40"/>
                    </a:lnTo>
                    <a:lnTo>
                      <a:pt x="40" y="33"/>
                    </a:lnTo>
                    <a:lnTo>
                      <a:pt x="22" y="16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14" y="12"/>
                    </a:lnTo>
                    <a:lnTo>
                      <a:pt x="13" y="18"/>
                    </a:lnTo>
                    <a:lnTo>
                      <a:pt x="8" y="18"/>
                    </a:lnTo>
                    <a:lnTo>
                      <a:pt x="21" y="33"/>
                    </a:lnTo>
                    <a:lnTo>
                      <a:pt x="35" y="48"/>
                    </a:lnTo>
                    <a:lnTo>
                      <a:pt x="50" y="63"/>
                    </a:lnTo>
                    <a:lnTo>
                      <a:pt x="62" y="80"/>
                    </a:lnTo>
                    <a:lnTo>
                      <a:pt x="74" y="98"/>
                    </a:lnTo>
                    <a:lnTo>
                      <a:pt x="86" y="112"/>
                    </a:lnTo>
                    <a:lnTo>
                      <a:pt x="98" y="126"/>
                    </a:lnTo>
                    <a:lnTo>
                      <a:pt x="109" y="144"/>
                    </a:lnTo>
                    <a:lnTo>
                      <a:pt x="113" y="144"/>
                    </a:lnTo>
                    <a:lnTo>
                      <a:pt x="111" y="132"/>
                    </a:lnTo>
                    <a:lnTo>
                      <a:pt x="124" y="139"/>
                    </a:lnTo>
                    <a:lnTo>
                      <a:pt x="130" y="144"/>
                    </a:lnTo>
                    <a:lnTo>
                      <a:pt x="120" y="131"/>
                    </a:lnTo>
                    <a:lnTo>
                      <a:pt x="93" y="110"/>
                    </a:lnTo>
                    <a:lnTo>
                      <a:pt x="87" y="88"/>
                    </a:lnTo>
                    <a:lnTo>
                      <a:pt x="91" y="88"/>
                    </a:lnTo>
                    <a:lnTo>
                      <a:pt x="109" y="95"/>
                    </a:lnTo>
                    <a:lnTo>
                      <a:pt x="116" y="99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097" name="Freeform 912"/>
              <p:cNvSpPr>
                <a:spLocks/>
              </p:cNvSpPr>
              <p:nvPr/>
            </p:nvSpPr>
            <p:spPr bwMode="auto">
              <a:xfrm>
                <a:off x="4648" y="1565"/>
                <a:ext cx="130" cy="144"/>
              </a:xfrm>
              <a:custGeom>
                <a:avLst/>
                <a:gdLst/>
                <a:ahLst/>
                <a:cxnLst>
                  <a:cxn ang="0">
                    <a:pos x="116" y="99"/>
                  </a:cxn>
                  <a:cxn ang="0">
                    <a:pos x="99" y="85"/>
                  </a:cxn>
                  <a:cxn ang="0">
                    <a:pos x="82" y="69"/>
                  </a:cxn>
                  <a:cxn ang="0">
                    <a:pos x="62" y="54"/>
                  </a:cxn>
                  <a:cxn ang="0">
                    <a:pos x="44" y="40"/>
                  </a:cxn>
                  <a:cxn ang="0">
                    <a:pos x="40" y="33"/>
                  </a:cxn>
                  <a:cxn ang="0">
                    <a:pos x="22" y="16"/>
                  </a:cxn>
                  <a:cxn ang="0">
                    <a:pos x="4" y="0"/>
                  </a:cxn>
                  <a:cxn ang="0">
                    <a:pos x="0" y="2"/>
                  </a:cxn>
                  <a:cxn ang="0">
                    <a:pos x="14" y="12"/>
                  </a:cxn>
                  <a:cxn ang="0">
                    <a:pos x="13" y="18"/>
                  </a:cxn>
                  <a:cxn ang="0">
                    <a:pos x="8" y="18"/>
                  </a:cxn>
                  <a:cxn ang="0">
                    <a:pos x="21" y="33"/>
                  </a:cxn>
                  <a:cxn ang="0">
                    <a:pos x="35" y="48"/>
                  </a:cxn>
                  <a:cxn ang="0">
                    <a:pos x="50" y="63"/>
                  </a:cxn>
                  <a:cxn ang="0">
                    <a:pos x="62" y="80"/>
                  </a:cxn>
                  <a:cxn ang="0">
                    <a:pos x="74" y="98"/>
                  </a:cxn>
                  <a:cxn ang="0">
                    <a:pos x="86" y="112"/>
                  </a:cxn>
                  <a:cxn ang="0">
                    <a:pos x="98" y="126"/>
                  </a:cxn>
                  <a:cxn ang="0">
                    <a:pos x="109" y="144"/>
                  </a:cxn>
                  <a:cxn ang="0">
                    <a:pos x="113" y="144"/>
                  </a:cxn>
                  <a:cxn ang="0">
                    <a:pos x="111" y="132"/>
                  </a:cxn>
                  <a:cxn ang="0">
                    <a:pos x="124" y="139"/>
                  </a:cxn>
                  <a:cxn ang="0">
                    <a:pos x="130" y="144"/>
                  </a:cxn>
                  <a:cxn ang="0">
                    <a:pos x="120" y="131"/>
                  </a:cxn>
                  <a:cxn ang="0">
                    <a:pos x="93" y="110"/>
                  </a:cxn>
                  <a:cxn ang="0">
                    <a:pos x="87" y="88"/>
                  </a:cxn>
                  <a:cxn ang="0">
                    <a:pos x="91" y="88"/>
                  </a:cxn>
                  <a:cxn ang="0">
                    <a:pos x="109" y="95"/>
                  </a:cxn>
                  <a:cxn ang="0">
                    <a:pos x="116" y="99"/>
                  </a:cxn>
                </a:cxnLst>
                <a:rect l="0" t="0" r="r" b="b"/>
                <a:pathLst>
                  <a:path w="130" h="144">
                    <a:moveTo>
                      <a:pt x="116" y="99"/>
                    </a:moveTo>
                    <a:lnTo>
                      <a:pt x="99" y="85"/>
                    </a:lnTo>
                    <a:lnTo>
                      <a:pt x="82" y="69"/>
                    </a:lnTo>
                    <a:lnTo>
                      <a:pt x="62" y="54"/>
                    </a:lnTo>
                    <a:lnTo>
                      <a:pt x="44" y="40"/>
                    </a:lnTo>
                    <a:lnTo>
                      <a:pt x="40" y="33"/>
                    </a:lnTo>
                    <a:lnTo>
                      <a:pt x="22" y="16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14" y="12"/>
                    </a:lnTo>
                    <a:lnTo>
                      <a:pt x="13" y="18"/>
                    </a:lnTo>
                    <a:lnTo>
                      <a:pt x="8" y="18"/>
                    </a:lnTo>
                    <a:lnTo>
                      <a:pt x="21" y="33"/>
                    </a:lnTo>
                    <a:lnTo>
                      <a:pt x="35" y="48"/>
                    </a:lnTo>
                    <a:lnTo>
                      <a:pt x="50" y="63"/>
                    </a:lnTo>
                    <a:lnTo>
                      <a:pt x="62" y="80"/>
                    </a:lnTo>
                    <a:lnTo>
                      <a:pt x="74" y="98"/>
                    </a:lnTo>
                    <a:lnTo>
                      <a:pt x="86" y="112"/>
                    </a:lnTo>
                    <a:lnTo>
                      <a:pt x="98" y="126"/>
                    </a:lnTo>
                    <a:lnTo>
                      <a:pt x="109" y="144"/>
                    </a:lnTo>
                    <a:lnTo>
                      <a:pt x="113" y="144"/>
                    </a:lnTo>
                    <a:lnTo>
                      <a:pt x="111" y="132"/>
                    </a:lnTo>
                    <a:lnTo>
                      <a:pt x="124" y="139"/>
                    </a:lnTo>
                    <a:lnTo>
                      <a:pt x="130" y="144"/>
                    </a:lnTo>
                    <a:lnTo>
                      <a:pt x="120" y="131"/>
                    </a:lnTo>
                    <a:lnTo>
                      <a:pt x="93" y="110"/>
                    </a:lnTo>
                    <a:lnTo>
                      <a:pt x="87" y="88"/>
                    </a:lnTo>
                    <a:lnTo>
                      <a:pt x="91" y="88"/>
                    </a:lnTo>
                    <a:lnTo>
                      <a:pt x="109" y="95"/>
                    </a:lnTo>
                    <a:lnTo>
                      <a:pt x="116" y="99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230" name="Group 913"/>
            <p:cNvGrpSpPr>
              <a:grpSpLocks/>
            </p:cNvGrpSpPr>
            <p:nvPr/>
          </p:nvGrpSpPr>
          <p:grpSpPr bwMode="auto">
            <a:xfrm>
              <a:off x="4672231" y="2227063"/>
              <a:ext cx="48720" cy="16385"/>
              <a:chOff x="3030" y="1557"/>
              <a:chExt cx="29" cy="10"/>
            </a:xfrm>
            <a:solidFill>
              <a:srgbClr val="FFFFFF"/>
            </a:solidFill>
            <a:effectLst/>
          </p:grpSpPr>
          <p:sp>
            <p:nvSpPr>
              <p:cNvPr id="7099" name="Freeform 914"/>
              <p:cNvSpPr>
                <a:spLocks/>
              </p:cNvSpPr>
              <p:nvPr/>
            </p:nvSpPr>
            <p:spPr bwMode="auto">
              <a:xfrm>
                <a:off x="3030" y="1557"/>
                <a:ext cx="29" cy="10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8" y="3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2" y="3"/>
                  </a:cxn>
                  <a:cxn ang="0">
                    <a:pos x="2" y="4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7" y="9"/>
                  </a:cxn>
                  <a:cxn ang="0">
                    <a:pos x="29" y="10"/>
                  </a:cxn>
                  <a:cxn ang="0">
                    <a:pos x="29" y="3"/>
                  </a:cxn>
                  <a:cxn ang="0">
                    <a:pos x="17" y="1"/>
                  </a:cxn>
                  <a:cxn ang="0">
                    <a:pos x="9" y="0"/>
                  </a:cxn>
                </a:cxnLst>
                <a:rect l="0" t="0" r="r" b="b"/>
                <a:pathLst>
                  <a:path w="29" h="10">
                    <a:moveTo>
                      <a:pt x="9" y="0"/>
                    </a:moveTo>
                    <a:lnTo>
                      <a:pt x="8" y="3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7" y="9"/>
                    </a:lnTo>
                    <a:lnTo>
                      <a:pt x="29" y="10"/>
                    </a:lnTo>
                    <a:lnTo>
                      <a:pt x="29" y="3"/>
                    </a:lnTo>
                    <a:lnTo>
                      <a:pt x="17" y="1"/>
                    </a:lnTo>
                    <a:lnTo>
                      <a:pt x="9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00" name="Freeform 915"/>
              <p:cNvSpPr>
                <a:spLocks/>
              </p:cNvSpPr>
              <p:nvPr/>
            </p:nvSpPr>
            <p:spPr bwMode="auto">
              <a:xfrm>
                <a:off x="3030" y="1557"/>
                <a:ext cx="29" cy="10"/>
              </a:xfrm>
              <a:custGeom>
                <a:avLst/>
                <a:gdLst/>
                <a:ahLst/>
                <a:cxnLst>
                  <a:cxn ang="0">
                    <a:pos x="9" y="0"/>
                  </a:cxn>
                  <a:cxn ang="0">
                    <a:pos x="8" y="3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2" y="3"/>
                  </a:cxn>
                  <a:cxn ang="0">
                    <a:pos x="2" y="4"/>
                  </a:cxn>
                  <a:cxn ang="0">
                    <a:pos x="0" y="4"/>
                  </a:cxn>
                  <a:cxn ang="0">
                    <a:pos x="0" y="8"/>
                  </a:cxn>
                  <a:cxn ang="0">
                    <a:pos x="7" y="9"/>
                  </a:cxn>
                  <a:cxn ang="0">
                    <a:pos x="29" y="10"/>
                  </a:cxn>
                  <a:cxn ang="0">
                    <a:pos x="29" y="3"/>
                  </a:cxn>
                  <a:cxn ang="0">
                    <a:pos x="17" y="1"/>
                  </a:cxn>
                  <a:cxn ang="0">
                    <a:pos x="9" y="0"/>
                  </a:cxn>
                </a:cxnLst>
                <a:rect l="0" t="0" r="r" b="b"/>
                <a:pathLst>
                  <a:path w="29" h="10">
                    <a:moveTo>
                      <a:pt x="9" y="0"/>
                    </a:moveTo>
                    <a:lnTo>
                      <a:pt x="8" y="3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0" y="4"/>
                    </a:lnTo>
                    <a:lnTo>
                      <a:pt x="0" y="8"/>
                    </a:lnTo>
                    <a:lnTo>
                      <a:pt x="7" y="9"/>
                    </a:lnTo>
                    <a:lnTo>
                      <a:pt x="29" y="10"/>
                    </a:lnTo>
                    <a:lnTo>
                      <a:pt x="29" y="3"/>
                    </a:lnTo>
                    <a:lnTo>
                      <a:pt x="17" y="1"/>
                    </a:lnTo>
                    <a:lnTo>
                      <a:pt x="9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7231" name="Group 916"/>
            <p:cNvGrpSpPr>
              <a:grpSpLocks/>
            </p:cNvGrpSpPr>
            <p:nvPr/>
          </p:nvGrpSpPr>
          <p:grpSpPr bwMode="auto">
            <a:xfrm>
              <a:off x="6748573" y="1734145"/>
              <a:ext cx="75946" cy="16385"/>
              <a:chOff x="4279" y="1259"/>
              <a:chExt cx="46" cy="10"/>
            </a:xfrm>
            <a:solidFill>
              <a:srgbClr val="FFFFFF"/>
            </a:solidFill>
            <a:effectLst/>
          </p:grpSpPr>
          <p:sp>
            <p:nvSpPr>
              <p:cNvPr id="7102" name="Freeform 917"/>
              <p:cNvSpPr>
                <a:spLocks/>
              </p:cNvSpPr>
              <p:nvPr/>
            </p:nvSpPr>
            <p:spPr bwMode="auto">
              <a:xfrm>
                <a:off x="4279" y="1259"/>
                <a:ext cx="46" cy="10"/>
              </a:xfrm>
              <a:custGeom>
                <a:avLst/>
                <a:gdLst/>
                <a:ahLst/>
                <a:cxnLst>
                  <a:cxn ang="0">
                    <a:pos x="46" y="10"/>
                  </a:cxn>
                  <a:cxn ang="0">
                    <a:pos x="0" y="7"/>
                  </a:cxn>
                  <a:cxn ang="0">
                    <a:pos x="15" y="0"/>
                  </a:cxn>
                  <a:cxn ang="0">
                    <a:pos x="42" y="8"/>
                  </a:cxn>
                  <a:cxn ang="0">
                    <a:pos x="46" y="10"/>
                  </a:cxn>
                </a:cxnLst>
                <a:rect l="0" t="0" r="r" b="b"/>
                <a:pathLst>
                  <a:path w="46" h="10">
                    <a:moveTo>
                      <a:pt x="46" y="10"/>
                    </a:moveTo>
                    <a:lnTo>
                      <a:pt x="0" y="7"/>
                    </a:lnTo>
                    <a:lnTo>
                      <a:pt x="15" y="0"/>
                    </a:lnTo>
                    <a:lnTo>
                      <a:pt x="42" y="8"/>
                    </a:lnTo>
                    <a:lnTo>
                      <a:pt x="46" y="1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03" name="Freeform 918"/>
              <p:cNvSpPr>
                <a:spLocks/>
              </p:cNvSpPr>
              <p:nvPr/>
            </p:nvSpPr>
            <p:spPr bwMode="auto">
              <a:xfrm>
                <a:off x="4279" y="1259"/>
                <a:ext cx="46" cy="10"/>
              </a:xfrm>
              <a:custGeom>
                <a:avLst/>
                <a:gdLst/>
                <a:ahLst/>
                <a:cxnLst>
                  <a:cxn ang="0">
                    <a:pos x="46" y="10"/>
                  </a:cxn>
                  <a:cxn ang="0">
                    <a:pos x="0" y="7"/>
                  </a:cxn>
                  <a:cxn ang="0">
                    <a:pos x="15" y="0"/>
                  </a:cxn>
                  <a:cxn ang="0">
                    <a:pos x="42" y="8"/>
                  </a:cxn>
                  <a:cxn ang="0">
                    <a:pos x="46" y="10"/>
                  </a:cxn>
                </a:cxnLst>
                <a:rect l="0" t="0" r="r" b="b"/>
                <a:pathLst>
                  <a:path w="46" h="10">
                    <a:moveTo>
                      <a:pt x="46" y="10"/>
                    </a:moveTo>
                    <a:lnTo>
                      <a:pt x="0" y="7"/>
                    </a:lnTo>
                    <a:lnTo>
                      <a:pt x="15" y="0"/>
                    </a:lnTo>
                    <a:lnTo>
                      <a:pt x="42" y="8"/>
                    </a:lnTo>
                    <a:lnTo>
                      <a:pt x="46" y="1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32" name="Group 919"/>
            <p:cNvGrpSpPr>
              <a:grpSpLocks/>
            </p:cNvGrpSpPr>
            <p:nvPr/>
          </p:nvGrpSpPr>
          <p:grpSpPr bwMode="auto">
            <a:xfrm>
              <a:off x="5143671" y="1839283"/>
              <a:ext cx="41555" cy="19116"/>
              <a:chOff x="3314" y="1323"/>
              <a:chExt cx="25" cy="11"/>
            </a:xfrm>
            <a:solidFill>
              <a:srgbClr val="FFFFFF"/>
            </a:solidFill>
            <a:effectLst/>
          </p:grpSpPr>
          <p:sp>
            <p:nvSpPr>
              <p:cNvPr id="7105" name="Freeform 920"/>
              <p:cNvSpPr>
                <a:spLocks/>
              </p:cNvSpPr>
              <p:nvPr/>
            </p:nvSpPr>
            <p:spPr bwMode="auto">
              <a:xfrm>
                <a:off x="3314" y="1323"/>
                <a:ext cx="25" cy="11"/>
              </a:xfrm>
              <a:custGeom>
                <a:avLst/>
                <a:gdLst/>
                <a:ahLst/>
                <a:cxnLst>
                  <a:cxn ang="0">
                    <a:pos x="25" y="5"/>
                  </a:cxn>
                  <a:cxn ang="0">
                    <a:pos x="7" y="11"/>
                  </a:cxn>
                  <a:cxn ang="0">
                    <a:pos x="0" y="3"/>
                  </a:cxn>
                  <a:cxn ang="0">
                    <a:pos x="6" y="0"/>
                  </a:cxn>
                  <a:cxn ang="0">
                    <a:pos x="25" y="5"/>
                  </a:cxn>
                </a:cxnLst>
                <a:rect l="0" t="0" r="r" b="b"/>
                <a:pathLst>
                  <a:path w="25" h="11">
                    <a:moveTo>
                      <a:pt x="25" y="5"/>
                    </a:moveTo>
                    <a:lnTo>
                      <a:pt x="7" y="11"/>
                    </a:lnTo>
                    <a:lnTo>
                      <a:pt x="0" y="3"/>
                    </a:lnTo>
                    <a:lnTo>
                      <a:pt x="6" y="0"/>
                    </a:lnTo>
                    <a:lnTo>
                      <a:pt x="25" y="5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06" name="Freeform 921"/>
              <p:cNvSpPr>
                <a:spLocks/>
              </p:cNvSpPr>
              <p:nvPr/>
            </p:nvSpPr>
            <p:spPr bwMode="auto">
              <a:xfrm>
                <a:off x="3314" y="1323"/>
                <a:ext cx="25" cy="11"/>
              </a:xfrm>
              <a:custGeom>
                <a:avLst/>
                <a:gdLst/>
                <a:ahLst/>
                <a:cxnLst>
                  <a:cxn ang="0">
                    <a:pos x="25" y="5"/>
                  </a:cxn>
                  <a:cxn ang="0">
                    <a:pos x="7" y="11"/>
                  </a:cxn>
                  <a:cxn ang="0">
                    <a:pos x="0" y="3"/>
                  </a:cxn>
                  <a:cxn ang="0">
                    <a:pos x="6" y="0"/>
                  </a:cxn>
                  <a:cxn ang="0">
                    <a:pos x="25" y="5"/>
                  </a:cxn>
                </a:cxnLst>
                <a:rect l="0" t="0" r="r" b="b"/>
                <a:pathLst>
                  <a:path w="25" h="11">
                    <a:moveTo>
                      <a:pt x="25" y="5"/>
                    </a:moveTo>
                    <a:lnTo>
                      <a:pt x="7" y="11"/>
                    </a:lnTo>
                    <a:lnTo>
                      <a:pt x="0" y="3"/>
                    </a:lnTo>
                    <a:lnTo>
                      <a:pt x="6" y="0"/>
                    </a:lnTo>
                    <a:lnTo>
                      <a:pt x="25" y="5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34" name="Group 922"/>
            <p:cNvGrpSpPr>
              <a:grpSpLocks/>
            </p:cNvGrpSpPr>
            <p:nvPr/>
          </p:nvGrpSpPr>
          <p:grpSpPr bwMode="auto">
            <a:xfrm>
              <a:off x="5324223" y="1817436"/>
              <a:ext cx="48720" cy="13654"/>
              <a:chOff x="3422" y="1310"/>
              <a:chExt cx="29" cy="8"/>
            </a:xfrm>
            <a:solidFill>
              <a:srgbClr val="FFFFFF"/>
            </a:solidFill>
            <a:effectLst/>
          </p:grpSpPr>
          <p:sp>
            <p:nvSpPr>
              <p:cNvPr id="7108" name="Freeform 923"/>
              <p:cNvSpPr>
                <a:spLocks/>
              </p:cNvSpPr>
              <p:nvPr/>
            </p:nvSpPr>
            <p:spPr bwMode="auto">
              <a:xfrm>
                <a:off x="3422" y="1310"/>
                <a:ext cx="29" cy="8"/>
              </a:xfrm>
              <a:custGeom>
                <a:avLst/>
                <a:gdLst/>
                <a:ahLst/>
                <a:cxnLst>
                  <a:cxn ang="0">
                    <a:pos x="29" y="8"/>
                  </a:cxn>
                  <a:cxn ang="0">
                    <a:pos x="3" y="0"/>
                  </a:cxn>
                  <a:cxn ang="0">
                    <a:pos x="0" y="1"/>
                  </a:cxn>
                  <a:cxn ang="0">
                    <a:pos x="19" y="8"/>
                  </a:cxn>
                  <a:cxn ang="0">
                    <a:pos x="29" y="8"/>
                  </a:cxn>
                </a:cxnLst>
                <a:rect l="0" t="0" r="r" b="b"/>
                <a:pathLst>
                  <a:path w="29" h="8">
                    <a:moveTo>
                      <a:pt x="29" y="8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9" y="8"/>
                    </a:lnTo>
                    <a:lnTo>
                      <a:pt x="29" y="8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09" name="Freeform 924"/>
              <p:cNvSpPr>
                <a:spLocks/>
              </p:cNvSpPr>
              <p:nvPr/>
            </p:nvSpPr>
            <p:spPr bwMode="auto">
              <a:xfrm>
                <a:off x="3422" y="1310"/>
                <a:ext cx="29" cy="8"/>
              </a:xfrm>
              <a:custGeom>
                <a:avLst/>
                <a:gdLst/>
                <a:ahLst/>
                <a:cxnLst>
                  <a:cxn ang="0">
                    <a:pos x="29" y="8"/>
                  </a:cxn>
                  <a:cxn ang="0">
                    <a:pos x="3" y="0"/>
                  </a:cxn>
                  <a:cxn ang="0">
                    <a:pos x="0" y="1"/>
                  </a:cxn>
                  <a:cxn ang="0">
                    <a:pos x="19" y="8"/>
                  </a:cxn>
                  <a:cxn ang="0">
                    <a:pos x="29" y="8"/>
                  </a:cxn>
                </a:cxnLst>
                <a:rect l="0" t="0" r="r" b="b"/>
                <a:pathLst>
                  <a:path w="29" h="8">
                    <a:moveTo>
                      <a:pt x="29" y="8"/>
                    </a:moveTo>
                    <a:lnTo>
                      <a:pt x="3" y="0"/>
                    </a:lnTo>
                    <a:lnTo>
                      <a:pt x="0" y="1"/>
                    </a:lnTo>
                    <a:lnTo>
                      <a:pt x="19" y="8"/>
                    </a:lnTo>
                    <a:lnTo>
                      <a:pt x="29" y="8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35" name="Group 925"/>
            <p:cNvGrpSpPr>
              <a:grpSpLocks/>
            </p:cNvGrpSpPr>
            <p:nvPr/>
          </p:nvGrpSpPr>
          <p:grpSpPr bwMode="auto">
            <a:xfrm>
              <a:off x="4696591" y="2127387"/>
              <a:ext cx="25793" cy="12289"/>
              <a:chOff x="3045" y="1497"/>
              <a:chExt cx="15" cy="7"/>
            </a:xfrm>
            <a:solidFill>
              <a:srgbClr val="FFFFFF"/>
            </a:solidFill>
            <a:effectLst/>
          </p:grpSpPr>
          <p:sp>
            <p:nvSpPr>
              <p:cNvPr id="7111" name="Freeform 926"/>
              <p:cNvSpPr>
                <a:spLocks/>
              </p:cNvSpPr>
              <p:nvPr/>
            </p:nvSpPr>
            <p:spPr bwMode="auto">
              <a:xfrm>
                <a:off x="3045" y="1497"/>
                <a:ext cx="15" cy="7"/>
              </a:xfrm>
              <a:custGeom>
                <a:avLst/>
                <a:gdLst/>
                <a:ahLst/>
                <a:cxnLst>
                  <a:cxn ang="0">
                    <a:pos x="15" y="1"/>
                  </a:cxn>
                  <a:cxn ang="0">
                    <a:pos x="1" y="7"/>
                  </a:cxn>
                  <a:cxn ang="0">
                    <a:pos x="0" y="1"/>
                  </a:cxn>
                  <a:cxn ang="0">
                    <a:pos x="13" y="0"/>
                  </a:cxn>
                  <a:cxn ang="0">
                    <a:pos x="15" y="1"/>
                  </a:cxn>
                </a:cxnLst>
                <a:rect l="0" t="0" r="r" b="b"/>
                <a:pathLst>
                  <a:path w="15" h="7">
                    <a:moveTo>
                      <a:pt x="15" y="1"/>
                    </a:moveTo>
                    <a:lnTo>
                      <a:pt x="1" y="7"/>
                    </a:lnTo>
                    <a:lnTo>
                      <a:pt x="0" y="1"/>
                    </a:lnTo>
                    <a:lnTo>
                      <a:pt x="13" y="0"/>
                    </a:lnTo>
                    <a:lnTo>
                      <a:pt x="15" y="1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12" name="Freeform 927"/>
              <p:cNvSpPr>
                <a:spLocks/>
              </p:cNvSpPr>
              <p:nvPr/>
            </p:nvSpPr>
            <p:spPr bwMode="auto">
              <a:xfrm>
                <a:off x="3045" y="1497"/>
                <a:ext cx="15" cy="7"/>
              </a:xfrm>
              <a:custGeom>
                <a:avLst/>
                <a:gdLst/>
                <a:ahLst/>
                <a:cxnLst>
                  <a:cxn ang="0">
                    <a:pos x="15" y="1"/>
                  </a:cxn>
                  <a:cxn ang="0">
                    <a:pos x="1" y="7"/>
                  </a:cxn>
                  <a:cxn ang="0">
                    <a:pos x="0" y="1"/>
                  </a:cxn>
                  <a:cxn ang="0">
                    <a:pos x="13" y="0"/>
                  </a:cxn>
                  <a:cxn ang="0">
                    <a:pos x="15" y="1"/>
                  </a:cxn>
                </a:cxnLst>
                <a:rect l="0" t="0" r="r" b="b"/>
                <a:pathLst>
                  <a:path w="15" h="7">
                    <a:moveTo>
                      <a:pt x="15" y="1"/>
                    </a:moveTo>
                    <a:lnTo>
                      <a:pt x="1" y="7"/>
                    </a:lnTo>
                    <a:lnTo>
                      <a:pt x="0" y="1"/>
                    </a:lnTo>
                    <a:lnTo>
                      <a:pt x="13" y="0"/>
                    </a:lnTo>
                    <a:lnTo>
                      <a:pt x="15" y="1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36" name="Group 928"/>
            <p:cNvGrpSpPr>
              <a:grpSpLocks/>
            </p:cNvGrpSpPr>
            <p:nvPr/>
          </p:nvGrpSpPr>
          <p:grpSpPr bwMode="auto">
            <a:xfrm>
              <a:off x="7694319" y="2106906"/>
              <a:ext cx="15762" cy="19116"/>
              <a:chOff x="4848" y="1485"/>
              <a:chExt cx="10" cy="11"/>
            </a:xfrm>
            <a:solidFill>
              <a:srgbClr val="FFFFFF"/>
            </a:solidFill>
            <a:effectLst/>
          </p:grpSpPr>
          <p:sp>
            <p:nvSpPr>
              <p:cNvPr id="7114" name="Freeform 929"/>
              <p:cNvSpPr>
                <a:spLocks/>
              </p:cNvSpPr>
              <p:nvPr/>
            </p:nvSpPr>
            <p:spPr bwMode="auto">
              <a:xfrm>
                <a:off x="4848" y="1485"/>
                <a:ext cx="10" cy="11"/>
              </a:xfrm>
              <a:custGeom>
                <a:avLst/>
                <a:gdLst/>
                <a:ahLst/>
                <a:cxnLst>
                  <a:cxn ang="0">
                    <a:pos x="10" y="3"/>
                  </a:cxn>
                  <a:cxn ang="0">
                    <a:pos x="4" y="11"/>
                  </a:cxn>
                  <a:cxn ang="0">
                    <a:pos x="0" y="5"/>
                  </a:cxn>
                  <a:cxn ang="0">
                    <a:pos x="4" y="0"/>
                  </a:cxn>
                  <a:cxn ang="0">
                    <a:pos x="10" y="3"/>
                  </a:cxn>
                </a:cxnLst>
                <a:rect l="0" t="0" r="r" b="b"/>
                <a:pathLst>
                  <a:path w="10" h="11">
                    <a:moveTo>
                      <a:pt x="10" y="3"/>
                    </a:moveTo>
                    <a:lnTo>
                      <a:pt x="4" y="11"/>
                    </a:lnTo>
                    <a:lnTo>
                      <a:pt x="0" y="5"/>
                    </a:lnTo>
                    <a:lnTo>
                      <a:pt x="4" y="0"/>
                    </a:lnTo>
                    <a:lnTo>
                      <a:pt x="10" y="3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15" name="Freeform 930"/>
              <p:cNvSpPr>
                <a:spLocks/>
              </p:cNvSpPr>
              <p:nvPr/>
            </p:nvSpPr>
            <p:spPr bwMode="auto">
              <a:xfrm>
                <a:off x="4848" y="1485"/>
                <a:ext cx="10" cy="11"/>
              </a:xfrm>
              <a:custGeom>
                <a:avLst/>
                <a:gdLst/>
                <a:ahLst/>
                <a:cxnLst>
                  <a:cxn ang="0">
                    <a:pos x="10" y="3"/>
                  </a:cxn>
                  <a:cxn ang="0">
                    <a:pos x="4" y="11"/>
                  </a:cxn>
                  <a:cxn ang="0">
                    <a:pos x="0" y="5"/>
                  </a:cxn>
                  <a:cxn ang="0">
                    <a:pos x="4" y="0"/>
                  </a:cxn>
                  <a:cxn ang="0">
                    <a:pos x="10" y="3"/>
                  </a:cxn>
                </a:cxnLst>
                <a:rect l="0" t="0" r="r" b="b"/>
                <a:pathLst>
                  <a:path w="10" h="11">
                    <a:moveTo>
                      <a:pt x="10" y="3"/>
                    </a:moveTo>
                    <a:lnTo>
                      <a:pt x="4" y="11"/>
                    </a:lnTo>
                    <a:lnTo>
                      <a:pt x="0" y="5"/>
                    </a:lnTo>
                    <a:lnTo>
                      <a:pt x="4" y="0"/>
                    </a:lnTo>
                    <a:lnTo>
                      <a:pt x="10" y="3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37" name="Group 931"/>
            <p:cNvGrpSpPr>
              <a:grpSpLocks/>
            </p:cNvGrpSpPr>
            <p:nvPr/>
          </p:nvGrpSpPr>
          <p:grpSpPr bwMode="auto">
            <a:xfrm>
              <a:off x="7396266" y="1829725"/>
              <a:ext cx="32958" cy="8193"/>
              <a:chOff x="4669" y="1317"/>
              <a:chExt cx="20" cy="5"/>
            </a:xfrm>
            <a:solidFill>
              <a:srgbClr val="FFFFFF"/>
            </a:solidFill>
            <a:effectLst/>
          </p:grpSpPr>
          <p:sp>
            <p:nvSpPr>
              <p:cNvPr id="7117" name="Freeform 932"/>
              <p:cNvSpPr>
                <a:spLocks/>
              </p:cNvSpPr>
              <p:nvPr/>
            </p:nvSpPr>
            <p:spPr bwMode="auto">
              <a:xfrm>
                <a:off x="4669" y="1317"/>
                <a:ext cx="20" cy="5"/>
              </a:xfrm>
              <a:custGeom>
                <a:avLst/>
                <a:gdLst/>
                <a:ahLst/>
                <a:cxnLst>
                  <a:cxn ang="0">
                    <a:pos x="20" y="1"/>
                  </a:cxn>
                  <a:cxn ang="0">
                    <a:pos x="19" y="5"/>
                  </a:cxn>
                  <a:cxn ang="0">
                    <a:pos x="0" y="0"/>
                  </a:cxn>
                  <a:cxn ang="0">
                    <a:pos x="18" y="0"/>
                  </a:cxn>
                  <a:cxn ang="0">
                    <a:pos x="20" y="1"/>
                  </a:cxn>
                </a:cxnLst>
                <a:rect l="0" t="0" r="r" b="b"/>
                <a:pathLst>
                  <a:path w="20" h="5">
                    <a:moveTo>
                      <a:pt x="20" y="1"/>
                    </a:moveTo>
                    <a:lnTo>
                      <a:pt x="19" y="5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20" y="1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18" name="Freeform 933"/>
              <p:cNvSpPr>
                <a:spLocks/>
              </p:cNvSpPr>
              <p:nvPr/>
            </p:nvSpPr>
            <p:spPr bwMode="auto">
              <a:xfrm>
                <a:off x="4669" y="1317"/>
                <a:ext cx="20" cy="5"/>
              </a:xfrm>
              <a:custGeom>
                <a:avLst/>
                <a:gdLst/>
                <a:ahLst/>
                <a:cxnLst>
                  <a:cxn ang="0">
                    <a:pos x="20" y="1"/>
                  </a:cxn>
                  <a:cxn ang="0">
                    <a:pos x="19" y="5"/>
                  </a:cxn>
                  <a:cxn ang="0">
                    <a:pos x="0" y="0"/>
                  </a:cxn>
                  <a:cxn ang="0">
                    <a:pos x="18" y="0"/>
                  </a:cxn>
                  <a:cxn ang="0">
                    <a:pos x="20" y="1"/>
                  </a:cxn>
                </a:cxnLst>
                <a:rect l="0" t="0" r="r" b="b"/>
                <a:pathLst>
                  <a:path w="20" h="5">
                    <a:moveTo>
                      <a:pt x="20" y="1"/>
                    </a:moveTo>
                    <a:lnTo>
                      <a:pt x="19" y="5"/>
                    </a:lnTo>
                    <a:lnTo>
                      <a:pt x="0" y="0"/>
                    </a:lnTo>
                    <a:lnTo>
                      <a:pt x="18" y="0"/>
                    </a:lnTo>
                    <a:lnTo>
                      <a:pt x="20" y="1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38" name="Group 934"/>
            <p:cNvGrpSpPr>
              <a:grpSpLocks/>
            </p:cNvGrpSpPr>
            <p:nvPr/>
          </p:nvGrpSpPr>
          <p:grpSpPr bwMode="auto">
            <a:xfrm>
              <a:off x="5493311" y="1745069"/>
              <a:ext cx="31525" cy="6827"/>
              <a:chOff x="3524" y="1266"/>
              <a:chExt cx="19" cy="4"/>
            </a:xfrm>
            <a:solidFill>
              <a:srgbClr val="FFFFFF"/>
            </a:solidFill>
            <a:effectLst/>
          </p:grpSpPr>
          <p:sp>
            <p:nvSpPr>
              <p:cNvPr id="7120" name="Freeform 935"/>
              <p:cNvSpPr>
                <a:spLocks/>
              </p:cNvSpPr>
              <p:nvPr/>
            </p:nvSpPr>
            <p:spPr bwMode="auto">
              <a:xfrm>
                <a:off x="3524" y="1266"/>
                <a:ext cx="19" cy="4"/>
              </a:xfrm>
              <a:custGeom>
                <a:avLst/>
                <a:gdLst/>
                <a:ahLst/>
                <a:cxnLst>
                  <a:cxn ang="0">
                    <a:pos x="19" y="4"/>
                  </a:cxn>
                  <a:cxn ang="0">
                    <a:pos x="0" y="4"/>
                  </a:cxn>
                  <a:cxn ang="0">
                    <a:pos x="3" y="0"/>
                  </a:cxn>
                  <a:cxn ang="0">
                    <a:pos x="12" y="2"/>
                  </a:cxn>
                  <a:cxn ang="0">
                    <a:pos x="19" y="4"/>
                  </a:cxn>
                </a:cxnLst>
                <a:rect l="0" t="0" r="r" b="b"/>
                <a:pathLst>
                  <a:path w="19" h="4">
                    <a:moveTo>
                      <a:pt x="19" y="4"/>
                    </a:moveTo>
                    <a:lnTo>
                      <a:pt x="0" y="4"/>
                    </a:lnTo>
                    <a:lnTo>
                      <a:pt x="3" y="0"/>
                    </a:lnTo>
                    <a:lnTo>
                      <a:pt x="12" y="2"/>
                    </a:lnTo>
                    <a:lnTo>
                      <a:pt x="19" y="4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21" name="Freeform 936"/>
              <p:cNvSpPr>
                <a:spLocks/>
              </p:cNvSpPr>
              <p:nvPr/>
            </p:nvSpPr>
            <p:spPr bwMode="auto">
              <a:xfrm>
                <a:off x="3524" y="1266"/>
                <a:ext cx="19" cy="4"/>
              </a:xfrm>
              <a:custGeom>
                <a:avLst/>
                <a:gdLst/>
                <a:ahLst/>
                <a:cxnLst>
                  <a:cxn ang="0">
                    <a:pos x="19" y="4"/>
                  </a:cxn>
                  <a:cxn ang="0">
                    <a:pos x="0" y="4"/>
                  </a:cxn>
                  <a:cxn ang="0">
                    <a:pos x="3" y="0"/>
                  </a:cxn>
                  <a:cxn ang="0">
                    <a:pos x="12" y="2"/>
                  </a:cxn>
                  <a:cxn ang="0">
                    <a:pos x="19" y="4"/>
                  </a:cxn>
                </a:cxnLst>
                <a:rect l="0" t="0" r="r" b="b"/>
                <a:pathLst>
                  <a:path w="19" h="4">
                    <a:moveTo>
                      <a:pt x="19" y="4"/>
                    </a:moveTo>
                    <a:lnTo>
                      <a:pt x="0" y="4"/>
                    </a:lnTo>
                    <a:lnTo>
                      <a:pt x="3" y="0"/>
                    </a:lnTo>
                    <a:lnTo>
                      <a:pt x="12" y="2"/>
                    </a:lnTo>
                    <a:lnTo>
                      <a:pt x="19" y="4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39" name="Group 937"/>
            <p:cNvGrpSpPr>
              <a:grpSpLocks/>
            </p:cNvGrpSpPr>
            <p:nvPr/>
          </p:nvGrpSpPr>
          <p:grpSpPr bwMode="auto">
            <a:xfrm>
              <a:off x="6214083" y="1720491"/>
              <a:ext cx="32958" cy="6827"/>
              <a:chOff x="3958" y="1251"/>
              <a:chExt cx="20" cy="4"/>
            </a:xfrm>
            <a:solidFill>
              <a:srgbClr val="FFFFFF"/>
            </a:solidFill>
            <a:effectLst/>
          </p:grpSpPr>
          <p:sp>
            <p:nvSpPr>
              <p:cNvPr id="7123" name="Freeform 938"/>
              <p:cNvSpPr>
                <a:spLocks/>
              </p:cNvSpPr>
              <p:nvPr/>
            </p:nvSpPr>
            <p:spPr bwMode="auto">
              <a:xfrm>
                <a:off x="3958" y="1251"/>
                <a:ext cx="20" cy="4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0" y="3"/>
                  </a:cxn>
                  <a:cxn ang="0">
                    <a:pos x="20" y="4"/>
                  </a:cxn>
                  <a:cxn ang="0">
                    <a:pos x="19" y="0"/>
                  </a:cxn>
                </a:cxnLst>
                <a:rect l="0" t="0" r="r" b="b"/>
                <a:pathLst>
                  <a:path w="20" h="4">
                    <a:moveTo>
                      <a:pt x="19" y="0"/>
                    </a:moveTo>
                    <a:lnTo>
                      <a:pt x="0" y="3"/>
                    </a:lnTo>
                    <a:lnTo>
                      <a:pt x="20" y="4"/>
                    </a:lnTo>
                    <a:lnTo>
                      <a:pt x="19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24" name="Freeform 939"/>
              <p:cNvSpPr>
                <a:spLocks/>
              </p:cNvSpPr>
              <p:nvPr/>
            </p:nvSpPr>
            <p:spPr bwMode="auto">
              <a:xfrm>
                <a:off x="3958" y="1251"/>
                <a:ext cx="20" cy="4"/>
              </a:xfrm>
              <a:custGeom>
                <a:avLst/>
                <a:gdLst/>
                <a:ahLst/>
                <a:cxnLst>
                  <a:cxn ang="0">
                    <a:pos x="19" y="0"/>
                  </a:cxn>
                  <a:cxn ang="0">
                    <a:pos x="0" y="3"/>
                  </a:cxn>
                  <a:cxn ang="0">
                    <a:pos x="20" y="4"/>
                  </a:cxn>
                  <a:cxn ang="0">
                    <a:pos x="19" y="0"/>
                  </a:cxn>
                </a:cxnLst>
                <a:rect l="0" t="0" r="r" b="b"/>
                <a:pathLst>
                  <a:path w="20" h="4">
                    <a:moveTo>
                      <a:pt x="19" y="0"/>
                    </a:moveTo>
                    <a:lnTo>
                      <a:pt x="0" y="3"/>
                    </a:lnTo>
                    <a:lnTo>
                      <a:pt x="20" y="4"/>
                    </a:lnTo>
                    <a:lnTo>
                      <a:pt x="19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40" name="Group 940"/>
            <p:cNvGrpSpPr>
              <a:grpSpLocks/>
            </p:cNvGrpSpPr>
            <p:nvPr/>
          </p:nvGrpSpPr>
          <p:grpSpPr bwMode="auto">
            <a:xfrm>
              <a:off x="7758801" y="2348586"/>
              <a:ext cx="10031" cy="16385"/>
              <a:chOff x="4887" y="1630"/>
              <a:chExt cx="6" cy="10"/>
            </a:xfrm>
            <a:solidFill>
              <a:srgbClr val="FFFFFF"/>
            </a:solidFill>
            <a:effectLst/>
          </p:grpSpPr>
          <p:sp>
            <p:nvSpPr>
              <p:cNvPr id="7126" name="Freeform 941"/>
              <p:cNvSpPr>
                <a:spLocks/>
              </p:cNvSpPr>
              <p:nvPr/>
            </p:nvSpPr>
            <p:spPr bwMode="auto">
              <a:xfrm>
                <a:off x="4887" y="1630"/>
                <a:ext cx="6" cy="10"/>
              </a:xfrm>
              <a:custGeom>
                <a:avLst/>
                <a:gdLst/>
                <a:ahLst/>
                <a:cxnLst>
                  <a:cxn ang="0">
                    <a:pos x="6" y="1"/>
                  </a:cxn>
                  <a:cxn ang="0">
                    <a:pos x="1" y="10"/>
                  </a:cxn>
                  <a:cxn ang="0">
                    <a:pos x="0" y="0"/>
                  </a:cxn>
                  <a:cxn ang="0">
                    <a:pos x="6" y="1"/>
                  </a:cxn>
                </a:cxnLst>
                <a:rect l="0" t="0" r="r" b="b"/>
                <a:pathLst>
                  <a:path w="6" h="10">
                    <a:moveTo>
                      <a:pt x="6" y="1"/>
                    </a:moveTo>
                    <a:lnTo>
                      <a:pt x="1" y="10"/>
                    </a:lnTo>
                    <a:lnTo>
                      <a:pt x="0" y="0"/>
                    </a:lnTo>
                    <a:lnTo>
                      <a:pt x="6" y="1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27" name="Freeform 942"/>
              <p:cNvSpPr>
                <a:spLocks/>
              </p:cNvSpPr>
              <p:nvPr/>
            </p:nvSpPr>
            <p:spPr bwMode="auto">
              <a:xfrm>
                <a:off x="4887" y="1630"/>
                <a:ext cx="6" cy="10"/>
              </a:xfrm>
              <a:custGeom>
                <a:avLst/>
                <a:gdLst/>
                <a:ahLst/>
                <a:cxnLst>
                  <a:cxn ang="0">
                    <a:pos x="6" y="1"/>
                  </a:cxn>
                  <a:cxn ang="0">
                    <a:pos x="1" y="10"/>
                  </a:cxn>
                  <a:cxn ang="0">
                    <a:pos x="0" y="0"/>
                  </a:cxn>
                  <a:cxn ang="0">
                    <a:pos x="6" y="1"/>
                  </a:cxn>
                </a:cxnLst>
                <a:rect l="0" t="0" r="r" b="b"/>
                <a:pathLst>
                  <a:path w="6" h="10">
                    <a:moveTo>
                      <a:pt x="6" y="1"/>
                    </a:moveTo>
                    <a:lnTo>
                      <a:pt x="1" y="10"/>
                    </a:lnTo>
                    <a:lnTo>
                      <a:pt x="0" y="0"/>
                    </a:lnTo>
                    <a:lnTo>
                      <a:pt x="6" y="1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41" name="Group 943"/>
            <p:cNvGrpSpPr>
              <a:grpSpLocks/>
            </p:cNvGrpSpPr>
            <p:nvPr/>
          </p:nvGrpSpPr>
          <p:grpSpPr bwMode="auto">
            <a:xfrm>
              <a:off x="7675691" y="2526091"/>
              <a:ext cx="10031" cy="19116"/>
              <a:chOff x="4837" y="1738"/>
              <a:chExt cx="6" cy="11"/>
            </a:xfrm>
            <a:solidFill>
              <a:srgbClr val="FFFFFF"/>
            </a:solidFill>
            <a:effectLst/>
          </p:grpSpPr>
          <p:sp>
            <p:nvSpPr>
              <p:cNvPr id="7129" name="Freeform 944"/>
              <p:cNvSpPr>
                <a:spLocks/>
              </p:cNvSpPr>
              <p:nvPr/>
            </p:nvSpPr>
            <p:spPr bwMode="auto">
              <a:xfrm>
                <a:off x="4837" y="1738"/>
                <a:ext cx="6" cy="11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1"/>
                  </a:cxn>
                  <a:cxn ang="0">
                    <a:pos x="0" y="3"/>
                  </a:cxn>
                  <a:cxn ang="0">
                    <a:pos x="6" y="0"/>
                  </a:cxn>
                </a:cxnLst>
                <a:rect l="0" t="0" r="r" b="b"/>
                <a:pathLst>
                  <a:path w="6" h="11">
                    <a:moveTo>
                      <a:pt x="6" y="0"/>
                    </a:moveTo>
                    <a:lnTo>
                      <a:pt x="0" y="11"/>
                    </a:lnTo>
                    <a:lnTo>
                      <a:pt x="0" y="3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30" name="Freeform 945"/>
              <p:cNvSpPr>
                <a:spLocks/>
              </p:cNvSpPr>
              <p:nvPr/>
            </p:nvSpPr>
            <p:spPr bwMode="auto">
              <a:xfrm>
                <a:off x="4837" y="1738"/>
                <a:ext cx="6" cy="11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0" y="11"/>
                  </a:cxn>
                  <a:cxn ang="0">
                    <a:pos x="0" y="3"/>
                  </a:cxn>
                  <a:cxn ang="0">
                    <a:pos x="6" y="0"/>
                  </a:cxn>
                </a:cxnLst>
                <a:rect l="0" t="0" r="r" b="b"/>
                <a:pathLst>
                  <a:path w="6" h="11">
                    <a:moveTo>
                      <a:pt x="6" y="0"/>
                    </a:moveTo>
                    <a:lnTo>
                      <a:pt x="0" y="11"/>
                    </a:lnTo>
                    <a:lnTo>
                      <a:pt x="0" y="3"/>
                    </a:lnTo>
                    <a:lnTo>
                      <a:pt x="6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42" name="Group 946"/>
            <p:cNvGrpSpPr>
              <a:grpSpLocks/>
            </p:cNvGrpSpPr>
            <p:nvPr/>
          </p:nvGrpSpPr>
          <p:grpSpPr bwMode="auto">
            <a:xfrm>
              <a:off x="6729945" y="1727318"/>
              <a:ext cx="15762" cy="6827"/>
              <a:chOff x="4268" y="1255"/>
              <a:chExt cx="10" cy="4"/>
            </a:xfrm>
            <a:solidFill>
              <a:srgbClr val="FFFFFF"/>
            </a:solidFill>
            <a:effectLst/>
          </p:grpSpPr>
          <p:sp>
            <p:nvSpPr>
              <p:cNvPr id="7132" name="Freeform 947"/>
              <p:cNvSpPr>
                <a:spLocks/>
              </p:cNvSpPr>
              <p:nvPr/>
            </p:nvSpPr>
            <p:spPr bwMode="auto">
              <a:xfrm>
                <a:off x="4268" y="1255"/>
                <a:ext cx="10" cy="4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0" y="1"/>
                  </a:cxn>
                  <a:cxn ang="0">
                    <a:pos x="9" y="4"/>
                  </a:cxn>
                  <a:cxn ang="0">
                    <a:pos x="10" y="0"/>
                  </a:cxn>
                </a:cxnLst>
                <a:rect l="0" t="0" r="r" b="b"/>
                <a:pathLst>
                  <a:path w="10" h="4">
                    <a:moveTo>
                      <a:pt x="10" y="0"/>
                    </a:moveTo>
                    <a:lnTo>
                      <a:pt x="0" y="1"/>
                    </a:lnTo>
                    <a:lnTo>
                      <a:pt x="9" y="4"/>
                    </a:lnTo>
                    <a:lnTo>
                      <a:pt x="10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33" name="Freeform 948"/>
              <p:cNvSpPr>
                <a:spLocks/>
              </p:cNvSpPr>
              <p:nvPr/>
            </p:nvSpPr>
            <p:spPr bwMode="auto">
              <a:xfrm>
                <a:off x="4268" y="1255"/>
                <a:ext cx="10" cy="4"/>
              </a:xfrm>
              <a:custGeom>
                <a:avLst/>
                <a:gdLst/>
                <a:ahLst/>
                <a:cxnLst>
                  <a:cxn ang="0">
                    <a:pos x="10" y="0"/>
                  </a:cxn>
                  <a:cxn ang="0">
                    <a:pos x="0" y="1"/>
                  </a:cxn>
                  <a:cxn ang="0">
                    <a:pos x="9" y="4"/>
                  </a:cxn>
                  <a:cxn ang="0">
                    <a:pos x="10" y="0"/>
                  </a:cxn>
                </a:cxnLst>
                <a:rect l="0" t="0" r="r" b="b"/>
                <a:pathLst>
                  <a:path w="10" h="4">
                    <a:moveTo>
                      <a:pt x="10" y="0"/>
                    </a:moveTo>
                    <a:lnTo>
                      <a:pt x="0" y="1"/>
                    </a:lnTo>
                    <a:lnTo>
                      <a:pt x="9" y="4"/>
                    </a:lnTo>
                    <a:lnTo>
                      <a:pt x="10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43" name="Group 949"/>
            <p:cNvGrpSpPr>
              <a:grpSpLocks/>
            </p:cNvGrpSpPr>
            <p:nvPr/>
          </p:nvGrpSpPr>
          <p:grpSpPr bwMode="auto">
            <a:xfrm>
              <a:off x="5639471" y="1768281"/>
              <a:ext cx="18628" cy="4096"/>
              <a:chOff x="3612" y="1280"/>
              <a:chExt cx="12" cy="3"/>
            </a:xfrm>
            <a:solidFill>
              <a:srgbClr val="FFFFFF"/>
            </a:solidFill>
            <a:effectLst/>
          </p:grpSpPr>
          <p:sp>
            <p:nvSpPr>
              <p:cNvPr id="7135" name="Freeform 950"/>
              <p:cNvSpPr>
                <a:spLocks/>
              </p:cNvSpPr>
              <p:nvPr/>
            </p:nvSpPr>
            <p:spPr bwMode="auto">
              <a:xfrm>
                <a:off x="3612" y="1280"/>
                <a:ext cx="12" cy="3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" y="3"/>
                  </a:cxn>
                  <a:cxn ang="0">
                    <a:pos x="0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3">
                    <a:moveTo>
                      <a:pt x="12" y="0"/>
                    </a:moveTo>
                    <a:lnTo>
                      <a:pt x="1" y="3"/>
                    </a:lnTo>
                    <a:lnTo>
                      <a:pt x="0" y="0"/>
                    </a:lnTo>
                    <a:lnTo>
                      <a:pt x="12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36" name="Freeform 951"/>
              <p:cNvSpPr>
                <a:spLocks/>
              </p:cNvSpPr>
              <p:nvPr/>
            </p:nvSpPr>
            <p:spPr bwMode="auto">
              <a:xfrm>
                <a:off x="3612" y="1280"/>
                <a:ext cx="12" cy="3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1" y="3"/>
                  </a:cxn>
                  <a:cxn ang="0">
                    <a:pos x="0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3">
                    <a:moveTo>
                      <a:pt x="12" y="0"/>
                    </a:moveTo>
                    <a:lnTo>
                      <a:pt x="1" y="3"/>
                    </a:lnTo>
                    <a:lnTo>
                      <a:pt x="0" y="0"/>
                    </a:lnTo>
                    <a:lnTo>
                      <a:pt x="12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44" name="Group 952"/>
            <p:cNvGrpSpPr>
              <a:grpSpLocks/>
            </p:cNvGrpSpPr>
            <p:nvPr/>
          </p:nvGrpSpPr>
          <p:grpSpPr bwMode="auto">
            <a:xfrm>
              <a:off x="4696591" y="2113733"/>
              <a:ext cx="18628" cy="4096"/>
              <a:chOff x="3045" y="1489"/>
              <a:chExt cx="11" cy="2"/>
            </a:xfrm>
            <a:solidFill>
              <a:srgbClr val="FFFFFF"/>
            </a:solidFill>
            <a:effectLst/>
          </p:grpSpPr>
          <p:sp>
            <p:nvSpPr>
              <p:cNvPr id="7138" name="Freeform 953"/>
              <p:cNvSpPr>
                <a:spLocks/>
              </p:cNvSpPr>
              <p:nvPr/>
            </p:nvSpPr>
            <p:spPr bwMode="auto">
              <a:xfrm>
                <a:off x="3045" y="1489"/>
                <a:ext cx="11" cy="2"/>
              </a:xfrm>
              <a:custGeom>
                <a:avLst/>
                <a:gdLst/>
                <a:ahLst/>
                <a:cxnLst>
                  <a:cxn ang="0">
                    <a:pos x="11" y="2"/>
                  </a:cxn>
                  <a:cxn ang="0">
                    <a:pos x="0" y="1"/>
                  </a:cxn>
                  <a:cxn ang="0">
                    <a:pos x="3" y="0"/>
                  </a:cxn>
                  <a:cxn ang="0">
                    <a:pos x="11" y="2"/>
                  </a:cxn>
                </a:cxnLst>
                <a:rect l="0" t="0" r="r" b="b"/>
                <a:pathLst>
                  <a:path w="11" h="2">
                    <a:moveTo>
                      <a:pt x="11" y="2"/>
                    </a:moveTo>
                    <a:lnTo>
                      <a:pt x="0" y="1"/>
                    </a:lnTo>
                    <a:lnTo>
                      <a:pt x="3" y="0"/>
                    </a:lnTo>
                    <a:lnTo>
                      <a:pt x="11" y="2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39" name="Freeform 954"/>
              <p:cNvSpPr>
                <a:spLocks/>
              </p:cNvSpPr>
              <p:nvPr/>
            </p:nvSpPr>
            <p:spPr bwMode="auto">
              <a:xfrm>
                <a:off x="3045" y="1489"/>
                <a:ext cx="11" cy="2"/>
              </a:xfrm>
              <a:custGeom>
                <a:avLst/>
                <a:gdLst/>
                <a:ahLst/>
                <a:cxnLst>
                  <a:cxn ang="0">
                    <a:pos x="11" y="2"/>
                  </a:cxn>
                  <a:cxn ang="0">
                    <a:pos x="0" y="1"/>
                  </a:cxn>
                  <a:cxn ang="0">
                    <a:pos x="3" y="0"/>
                  </a:cxn>
                  <a:cxn ang="0">
                    <a:pos x="11" y="2"/>
                  </a:cxn>
                </a:cxnLst>
                <a:rect l="0" t="0" r="r" b="b"/>
                <a:pathLst>
                  <a:path w="11" h="2">
                    <a:moveTo>
                      <a:pt x="11" y="2"/>
                    </a:moveTo>
                    <a:lnTo>
                      <a:pt x="0" y="1"/>
                    </a:lnTo>
                    <a:lnTo>
                      <a:pt x="3" y="0"/>
                    </a:lnTo>
                    <a:lnTo>
                      <a:pt x="11" y="2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45" name="Group 955"/>
            <p:cNvGrpSpPr>
              <a:grpSpLocks/>
            </p:cNvGrpSpPr>
            <p:nvPr/>
          </p:nvGrpSpPr>
          <p:grpSpPr bwMode="auto">
            <a:xfrm>
              <a:off x="4520339" y="2539746"/>
              <a:ext cx="1433" cy="2731"/>
              <a:chOff x="2939" y="1746"/>
              <a:chExt cx="1" cy="2"/>
            </a:xfrm>
            <a:solidFill>
              <a:srgbClr val="FFFFFF"/>
            </a:solidFill>
            <a:effectLst/>
          </p:grpSpPr>
          <p:sp>
            <p:nvSpPr>
              <p:cNvPr id="7141" name="Freeform 956"/>
              <p:cNvSpPr>
                <a:spLocks/>
              </p:cNvSpPr>
              <p:nvPr/>
            </p:nvSpPr>
            <p:spPr bwMode="auto">
              <a:xfrm>
                <a:off x="2939" y="1746"/>
                <a:ext cx="1" cy="2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2"/>
                  </a:cxn>
                  <a:cxn ang="0">
                    <a:pos x="1" y="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42" name="Freeform 957"/>
              <p:cNvSpPr>
                <a:spLocks/>
              </p:cNvSpPr>
              <p:nvPr/>
            </p:nvSpPr>
            <p:spPr bwMode="auto">
              <a:xfrm>
                <a:off x="2939" y="1746"/>
                <a:ext cx="1" cy="2"/>
              </a:xfrm>
              <a:custGeom>
                <a:avLst/>
                <a:gdLst/>
                <a:ahLst/>
                <a:cxnLst>
                  <a:cxn ang="0">
                    <a:pos x="1" y="1"/>
                  </a:cxn>
                  <a:cxn ang="0">
                    <a:pos x="1" y="0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2"/>
                  </a:cxn>
                  <a:cxn ang="0">
                    <a:pos x="1" y="1"/>
                  </a:cxn>
                </a:cxnLst>
                <a:rect l="0" t="0" r="r" b="b"/>
                <a:pathLst>
                  <a:path w="1" h="2">
                    <a:moveTo>
                      <a:pt x="1" y="1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2"/>
                    </a:lnTo>
                    <a:lnTo>
                      <a:pt x="1" y="1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46" name="Group 958"/>
            <p:cNvGrpSpPr>
              <a:grpSpLocks/>
            </p:cNvGrpSpPr>
            <p:nvPr/>
          </p:nvGrpSpPr>
          <p:grpSpPr bwMode="auto">
            <a:xfrm>
              <a:off x="4606316" y="2379991"/>
              <a:ext cx="134697" cy="46424"/>
              <a:chOff x="2991" y="1649"/>
              <a:chExt cx="81" cy="28"/>
            </a:xfrm>
            <a:solidFill>
              <a:srgbClr val="FFFFFF"/>
            </a:solidFill>
            <a:effectLst/>
          </p:grpSpPr>
          <p:sp>
            <p:nvSpPr>
              <p:cNvPr id="7144" name="Freeform 959"/>
              <p:cNvSpPr>
                <a:spLocks/>
              </p:cNvSpPr>
              <p:nvPr/>
            </p:nvSpPr>
            <p:spPr bwMode="auto">
              <a:xfrm>
                <a:off x="2991" y="1649"/>
                <a:ext cx="81" cy="28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30" y="1"/>
                  </a:cxn>
                  <a:cxn ang="0">
                    <a:pos x="25" y="4"/>
                  </a:cxn>
                  <a:cxn ang="0">
                    <a:pos x="21" y="6"/>
                  </a:cxn>
                  <a:cxn ang="0">
                    <a:pos x="21" y="8"/>
                  </a:cxn>
                  <a:cxn ang="0">
                    <a:pos x="16" y="12"/>
                  </a:cxn>
                  <a:cxn ang="0">
                    <a:pos x="9" y="14"/>
                  </a:cxn>
                  <a:cxn ang="0">
                    <a:pos x="4" y="14"/>
                  </a:cxn>
                  <a:cxn ang="0">
                    <a:pos x="0" y="13"/>
                  </a:cxn>
                  <a:cxn ang="0">
                    <a:pos x="9" y="26"/>
                  </a:cxn>
                  <a:cxn ang="0">
                    <a:pos x="13" y="28"/>
                  </a:cxn>
                  <a:cxn ang="0">
                    <a:pos x="32" y="28"/>
                  </a:cxn>
                  <a:cxn ang="0">
                    <a:pos x="54" y="19"/>
                  </a:cxn>
                  <a:cxn ang="0">
                    <a:pos x="77" y="19"/>
                  </a:cxn>
                  <a:cxn ang="0">
                    <a:pos x="81" y="8"/>
                  </a:cxn>
                  <a:cxn ang="0">
                    <a:pos x="60" y="3"/>
                  </a:cxn>
                  <a:cxn ang="0">
                    <a:pos x="48" y="4"/>
                  </a:cxn>
                  <a:cxn ang="0">
                    <a:pos x="46" y="1"/>
                  </a:cxn>
                  <a:cxn ang="0">
                    <a:pos x="31" y="0"/>
                  </a:cxn>
                </a:cxnLst>
                <a:rect l="0" t="0" r="r" b="b"/>
                <a:pathLst>
                  <a:path w="81" h="28">
                    <a:moveTo>
                      <a:pt x="31" y="0"/>
                    </a:moveTo>
                    <a:lnTo>
                      <a:pt x="30" y="1"/>
                    </a:lnTo>
                    <a:lnTo>
                      <a:pt x="25" y="4"/>
                    </a:lnTo>
                    <a:lnTo>
                      <a:pt x="21" y="6"/>
                    </a:lnTo>
                    <a:lnTo>
                      <a:pt x="21" y="8"/>
                    </a:lnTo>
                    <a:lnTo>
                      <a:pt x="16" y="12"/>
                    </a:lnTo>
                    <a:lnTo>
                      <a:pt x="9" y="14"/>
                    </a:lnTo>
                    <a:lnTo>
                      <a:pt x="4" y="14"/>
                    </a:lnTo>
                    <a:lnTo>
                      <a:pt x="0" y="13"/>
                    </a:lnTo>
                    <a:lnTo>
                      <a:pt x="9" y="26"/>
                    </a:lnTo>
                    <a:lnTo>
                      <a:pt x="13" y="28"/>
                    </a:lnTo>
                    <a:lnTo>
                      <a:pt x="32" y="28"/>
                    </a:lnTo>
                    <a:lnTo>
                      <a:pt x="54" y="19"/>
                    </a:lnTo>
                    <a:lnTo>
                      <a:pt x="77" y="19"/>
                    </a:lnTo>
                    <a:lnTo>
                      <a:pt x="81" y="8"/>
                    </a:lnTo>
                    <a:lnTo>
                      <a:pt x="60" y="3"/>
                    </a:lnTo>
                    <a:lnTo>
                      <a:pt x="48" y="4"/>
                    </a:lnTo>
                    <a:lnTo>
                      <a:pt x="46" y="1"/>
                    </a:lnTo>
                    <a:lnTo>
                      <a:pt x="31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45" name="Freeform 960"/>
              <p:cNvSpPr>
                <a:spLocks/>
              </p:cNvSpPr>
              <p:nvPr/>
            </p:nvSpPr>
            <p:spPr bwMode="auto">
              <a:xfrm>
                <a:off x="2991" y="1649"/>
                <a:ext cx="81" cy="28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30" y="1"/>
                  </a:cxn>
                  <a:cxn ang="0">
                    <a:pos x="25" y="4"/>
                  </a:cxn>
                  <a:cxn ang="0">
                    <a:pos x="21" y="6"/>
                  </a:cxn>
                  <a:cxn ang="0">
                    <a:pos x="21" y="8"/>
                  </a:cxn>
                  <a:cxn ang="0">
                    <a:pos x="16" y="12"/>
                  </a:cxn>
                  <a:cxn ang="0">
                    <a:pos x="9" y="14"/>
                  </a:cxn>
                  <a:cxn ang="0">
                    <a:pos x="4" y="14"/>
                  </a:cxn>
                  <a:cxn ang="0">
                    <a:pos x="0" y="13"/>
                  </a:cxn>
                  <a:cxn ang="0">
                    <a:pos x="9" y="26"/>
                  </a:cxn>
                  <a:cxn ang="0">
                    <a:pos x="13" y="28"/>
                  </a:cxn>
                  <a:cxn ang="0">
                    <a:pos x="32" y="28"/>
                  </a:cxn>
                  <a:cxn ang="0">
                    <a:pos x="54" y="19"/>
                  </a:cxn>
                  <a:cxn ang="0">
                    <a:pos x="77" y="19"/>
                  </a:cxn>
                  <a:cxn ang="0">
                    <a:pos x="81" y="8"/>
                  </a:cxn>
                  <a:cxn ang="0">
                    <a:pos x="60" y="3"/>
                  </a:cxn>
                  <a:cxn ang="0">
                    <a:pos x="48" y="4"/>
                  </a:cxn>
                  <a:cxn ang="0">
                    <a:pos x="46" y="1"/>
                  </a:cxn>
                  <a:cxn ang="0">
                    <a:pos x="31" y="0"/>
                  </a:cxn>
                </a:cxnLst>
                <a:rect l="0" t="0" r="r" b="b"/>
                <a:pathLst>
                  <a:path w="81" h="28">
                    <a:moveTo>
                      <a:pt x="31" y="0"/>
                    </a:moveTo>
                    <a:lnTo>
                      <a:pt x="30" y="1"/>
                    </a:lnTo>
                    <a:lnTo>
                      <a:pt x="25" y="4"/>
                    </a:lnTo>
                    <a:lnTo>
                      <a:pt x="21" y="6"/>
                    </a:lnTo>
                    <a:lnTo>
                      <a:pt x="21" y="8"/>
                    </a:lnTo>
                    <a:lnTo>
                      <a:pt x="16" y="12"/>
                    </a:lnTo>
                    <a:lnTo>
                      <a:pt x="9" y="14"/>
                    </a:lnTo>
                    <a:lnTo>
                      <a:pt x="4" y="14"/>
                    </a:lnTo>
                    <a:lnTo>
                      <a:pt x="0" y="13"/>
                    </a:lnTo>
                    <a:lnTo>
                      <a:pt x="9" y="26"/>
                    </a:lnTo>
                    <a:lnTo>
                      <a:pt x="13" y="28"/>
                    </a:lnTo>
                    <a:lnTo>
                      <a:pt x="32" y="28"/>
                    </a:lnTo>
                    <a:lnTo>
                      <a:pt x="54" y="19"/>
                    </a:lnTo>
                    <a:lnTo>
                      <a:pt x="77" y="19"/>
                    </a:lnTo>
                    <a:lnTo>
                      <a:pt x="81" y="8"/>
                    </a:lnTo>
                    <a:lnTo>
                      <a:pt x="60" y="3"/>
                    </a:lnTo>
                    <a:lnTo>
                      <a:pt x="48" y="4"/>
                    </a:lnTo>
                    <a:lnTo>
                      <a:pt x="46" y="1"/>
                    </a:lnTo>
                    <a:lnTo>
                      <a:pt x="31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47" name="Group 961"/>
            <p:cNvGrpSpPr>
              <a:grpSpLocks/>
            </p:cNvGrpSpPr>
            <p:nvPr/>
          </p:nvGrpSpPr>
          <p:grpSpPr bwMode="auto">
            <a:xfrm>
              <a:off x="4541833" y="2455089"/>
              <a:ext cx="68782" cy="42328"/>
              <a:chOff x="2952" y="1695"/>
              <a:chExt cx="41" cy="25"/>
            </a:xfrm>
            <a:solidFill>
              <a:srgbClr val="FFFFFF"/>
            </a:solidFill>
            <a:effectLst/>
          </p:grpSpPr>
          <p:sp>
            <p:nvSpPr>
              <p:cNvPr id="7147" name="Freeform 962"/>
              <p:cNvSpPr>
                <a:spLocks/>
              </p:cNvSpPr>
              <p:nvPr/>
            </p:nvSpPr>
            <p:spPr bwMode="auto">
              <a:xfrm>
                <a:off x="2952" y="1695"/>
                <a:ext cx="41" cy="25"/>
              </a:xfrm>
              <a:custGeom>
                <a:avLst/>
                <a:gdLst/>
                <a:ahLst/>
                <a:cxnLst>
                  <a:cxn ang="0">
                    <a:pos x="7" y="25"/>
                  </a:cxn>
                  <a:cxn ang="0">
                    <a:pos x="13" y="25"/>
                  </a:cxn>
                  <a:cxn ang="0">
                    <a:pos x="16" y="21"/>
                  </a:cxn>
                  <a:cxn ang="0">
                    <a:pos x="18" y="24"/>
                  </a:cxn>
                  <a:cxn ang="0">
                    <a:pos x="19" y="23"/>
                  </a:cxn>
                  <a:cxn ang="0">
                    <a:pos x="22" y="25"/>
                  </a:cxn>
                  <a:cxn ang="0">
                    <a:pos x="25" y="25"/>
                  </a:cxn>
                  <a:cxn ang="0">
                    <a:pos x="24" y="21"/>
                  </a:cxn>
                  <a:cxn ang="0">
                    <a:pos x="24" y="20"/>
                  </a:cxn>
                  <a:cxn ang="0">
                    <a:pos x="29" y="17"/>
                  </a:cxn>
                  <a:cxn ang="0">
                    <a:pos x="31" y="17"/>
                  </a:cxn>
                  <a:cxn ang="0">
                    <a:pos x="30" y="15"/>
                  </a:cxn>
                  <a:cxn ang="0">
                    <a:pos x="30" y="13"/>
                  </a:cxn>
                  <a:cxn ang="0">
                    <a:pos x="29" y="10"/>
                  </a:cxn>
                  <a:cxn ang="0">
                    <a:pos x="33" y="10"/>
                  </a:cxn>
                  <a:cxn ang="0">
                    <a:pos x="34" y="8"/>
                  </a:cxn>
                  <a:cxn ang="0">
                    <a:pos x="39" y="8"/>
                  </a:cxn>
                  <a:cxn ang="0">
                    <a:pos x="39" y="7"/>
                  </a:cxn>
                  <a:cxn ang="0">
                    <a:pos x="40" y="7"/>
                  </a:cxn>
                  <a:cxn ang="0">
                    <a:pos x="41" y="4"/>
                  </a:cxn>
                  <a:cxn ang="0">
                    <a:pos x="37" y="2"/>
                  </a:cxn>
                  <a:cxn ang="0">
                    <a:pos x="35" y="0"/>
                  </a:cxn>
                  <a:cxn ang="0">
                    <a:pos x="8" y="7"/>
                  </a:cxn>
                  <a:cxn ang="0">
                    <a:pos x="2" y="5"/>
                  </a:cxn>
                  <a:cxn ang="0">
                    <a:pos x="0" y="11"/>
                  </a:cxn>
                  <a:cxn ang="0">
                    <a:pos x="3" y="23"/>
                  </a:cxn>
                  <a:cxn ang="0">
                    <a:pos x="7" y="25"/>
                  </a:cxn>
                </a:cxnLst>
                <a:rect l="0" t="0" r="r" b="b"/>
                <a:pathLst>
                  <a:path w="41" h="25">
                    <a:moveTo>
                      <a:pt x="7" y="25"/>
                    </a:moveTo>
                    <a:lnTo>
                      <a:pt x="13" y="25"/>
                    </a:lnTo>
                    <a:lnTo>
                      <a:pt x="16" y="21"/>
                    </a:lnTo>
                    <a:lnTo>
                      <a:pt x="18" y="24"/>
                    </a:lnTo>
                    <a:lnTo>
                      <a:pt x="19" y="23"/>
                    </a:lnTo>
                    <a:lnTo>
                      <a:pt x="22" y="25"/>
                    </a:lnTo>
                    <a:lnTo>
                      <a:pt x="25" y="25"/>
                    </a:lnTo>
                    <a:lnTo>
                      <a:pt x="24" y="21"/>
                    </a:lnTo>
                    <a:lnTo>
                      <a:pt x="24" y="20"/>
                    </a:lnTo>
                    <a:lnTo>
                      <a:pt x="29" y="17"/>
                    </a:lnTo>
                    <a:lnTo>
                      <a:pt x="31" y="17"/>
                    </a:lnTo>
                    <a:lnTo>
                      <a:pt x="30" y="15"/>
                    </a:lnTo>
                    <a:lnTo>
                      <a:pt x="30" y="13"/>
                    </a:lnTo>
                    <a:lnTo>
                      <a:pt x="29" y="10"/>
                    </a:lnTo>
                    <a:lnTo>
                      <a:pt x="33" y="10"/>
                    </a:lnTo>
                    <a:lnTo>
                      <a:pt x="34" y="8"/>
                    </a:lnTo>
                    <a:lnTo>
                      <a:pt x="39" y="8"/>
                    </a:lnTo>
                    <a:lnTo>
                      <a:pt x="39" y="7"/>
                    </a:lnTo>
                    <a:lnTo>
                      <a:pt x="40" y="7"/>
                    </a:lnTo>
                    <a:lnTo>
                      <a:pt x="41" y="4"/>
                    </a:lnTo>
                    <a:lnTo>
                      <a:pt x="37" y="2"/>
                    </a:lnTo>
                    <a:lnTo>
                      <a:pt x="35" y="0"/>
                    </a:lnTo>
                    <a:lnTo>
                      <a:pt x="8" y="7"/>
                    </a:lnTo>
                    <a:lnTo>
                      <a:pt x="2" y="5"/>
                    </a:lnTo>
                    <a:lnTo>
                      <a:pt x="0" y="11"/>
                    </a:lnTo>
                    <a:lnTo>
                      <a:pt x="3" y="23"/>
                    </a:lnTo>
                    <a:lnTo>
                      <a:pt x="7" y="25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48" name="Freeform 963"/>
              <p:cNvSpPr>
                <a:spLocks/>
              </p:cNvSpPr>
              <p:nvPr/>
            </p:nvSpPr>
            <p:spPr bwMode="auto">
              <a:xfrm>
                <a:off x="2952" y="1695"/>
                <a:ext cx="41" cy="25"/>
              </a:xfrm>
              <a:custGeom>
                <a:avLst/>
                <a:gdLst/>
                <a:ahLst/>
                <a:cxnLst>
                  <a:cxn ang="0">
                    <a:pos x="7" y="25"/>
                  </a:cxn>
                  <a:cxn ang="0">
                    <a:pos x="13" y="25"/>
                  </a:cxn>
                  <a:cxn ang="0">
                    <a:pos x="16" y="21"/>
                  </a:cxn>
                  <a:cxn ang="0">
                    <a:pos x="18" y="24"/>
                  </a:cxn>
                  <a:cxn ang="0">
                    <a:pos x="19" y="23"/>
                  </a:cxn>
                  <a:cxn ang="0">
                    <a:pos x="22" y="25"/>
                  </a:cxn>
                  <a:cxn ang="0">
                    <a:pos x="25" y="25"/>
                  </a:cxn>
                  <a:cxn ang="0">
                    <a:pos x="24" y="21"/>
                  </a:cxn>
                  <a:cxn ang="0">
                    <a:pos x="24" y="20"/>
                  </a:cxn>
                  <a:cxn ang="0">
                    <a:pos x="29" y="17"/>
                  </a:cxn>
                  <a:cxn ang="0">
                    <a:pos x="31" y="17"/>
                  </a:cxn>
                  <a:cxn ang="0">
                    <a:pos x="30" y="15"/>
                  </a:cxn>
                  <a:cxn ang="0">
                    <a:pos x="30" y="13"/>
                  </a:cxn>
                  <a:cxn ang="0">
                    <a:pos x="29" y="10"/>
                  </a:cxn>
                  <a:cxn ang="0">
                    <a:pos x="33" y="10"/>
                  </a:cxn>
                  <a:cxn ang="0">
                    <a:pos x="34" y="8"/>
                  </a:cxn>
                  <a:cxn ang="0">
                    <a:pos x="39" y="8"/>
                  </a:cxn>
                  <a:cxn ang="0">
                    <a:pos x="39" y="7"/>
                  </a:cxn>
                  <a:cxn ang="0">
                    <a:pos x="40" y="7"/>
                  </a:cxn>
                  <a:cxn ang="0">
                    <a:pos x="41" y="4"/>
                  </a:cxn>
                  <a:cxn ang="0">
                    <a:pos x="37" y="2"/>
                  </a:cxn>
                  <a:cxn ang="0">
                    <a:pos x="35" y="0"/>
                  </a:cxn>
                  <a:cxn ang="0">
                    <a:pos x="8" y="7"/>
                  </a:cxn>
                  <a:cxn ang="0">
                    <a:pos x="2" y="5"/>
                  </a:cxn>
                  <a:cxn ang="0">
                    <a:pos x="0" y="11"/>
                  </a:cxn>
                  <a:cxn ang="0">
                    <a:pos x="3" y="23"/>
                  </a:cxn>
                  <a:cxn ang="0">
                    <a:pos x="7" y="25"/>
                  </a:cxn>
                </a:cxnLst>
                <a:rect l="0" t="0" r="r" b="b"/>
                <a:pathLst>
                  <a:path w="41" h="25">
                    <a:moveTo>
                      <a:pt x="7" y="25"/>
                    </a:moveTo>
                    <a:lnTo>
                      <a:pt x="13" y="25"/>
                    </a:lnTo>
                    <a:lnTo>
                      <a:pt x="16" y="21"/>
                    </a:lnTo>
                    <a:lnTo>
                      <a:pt x="18" y="24"/>
                    </a:lnTo>
                    <a:lnTo>
                      <a:pt x="19" y="23"/>
                    </a:lnTo>
                    <a:lnTo>
                      <a:pt x="22" y="25"/>
                    </a:lnTo>
                    <a:lnTo>
                      <a:pt x="25" y="25"/>
                    </a:lnTo>
                    <a:lnTo>
                      <a:pt x="24" y="21"/>
                    </a:lnTo>
                    <a:lnTo>
                      <a:pt x="24" y="20"/>
                    </a:lnTo>
                    <a:lnTo>
                      <a:pt x="29" y="17"/>
                    </a:lnTo>
                    <a:lnTo>
                      <a:pt x="31" y="17"/>
                    </a:lnTo>
                    <a:lnTo>
                      <a:pt x="30" y="15"/>
                    </a:lnTo>
                    <a:lnTo>
                      <a:pt x="30" y="13"/>
                    </a:lnTo>
                    <a:lnTo>
                      <a:pt x="29" y="10"/>
                    </a:lnTo>
                    <a:lnTo>
                      <a:pt x="33" y="10"/>
                    </a:lnTo>
                    <a:lnTo>
                      <a:pt x="34" y="8"/>
                    </a:lnTo>
                    <a:lnTo>
                      <a:pt x="39" y="8"/>
                    </a:lnTo>
                    <a:lnTo>
                      <a:pt x="39" y="7"/>
                    </a:lnTo>
                    <a:lnTo>
                      <a:pt x="40" y="7"/>
                    </a:lnTo>
                    <a:lnTo>
                      <a:pt x="41" y="4"/>
                    </a:lnTo>
                    <a:lnTo>
                      <a:pt x="37" y="2"/>
                    </a:lnTo>
                    <a:lnTo>
                      <a:pt x="35" y="0"/>
                    </a:lnTo>
                    <a:lnTo>
                      <a:pt x="8" y="7"/>
                    </a:lnTo>
                    <a:lnTo>
                      <a:pt x="2" y="5"/>
                    </a:lnTo>
                    <a:lnTo>
                      <a:pt x="0" y="11"/>
                    </a:lnTo>
                    <a:lnTo>
                      <a:pt x="3" y="23"/>
                    </a:lnTo>
                    <a:lnTo>
                      <a:pt x="7" y="25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48" name="Group 964"/>
            <p:cNvGrpSpPr>
              <a:grpSpLocks/>
            </p:cNvGrpSpPr>
            <p:nvPr/>
          </p:nvGrpSpPr>
          <p:grpSpPr bwMode="auto">
            <a:xfrm>
              <a:off x="4461588" y="1850206"/>
              <a:ext cx="242168" cy="365934"/>
              <a:chOff x="2904" y="1329"/>
              <a:chExt cx="145" cy="221"/>
            </a:xfrm>
            <a:solidFill>
              <a:srgbClr val="0070C0"/>
            </a:solidFill>
            <a:effectLst/>
          </p:grpSpPr>
          <p:sp>
            <p:nvSpPr>
              <p:cNvPr id="7150" name="Freeform 965"/>
              <p:cNvSpPr>
                <a:spLocks/>
              </p:cNvSpPr>
              <p:nvPr/>
            </p:nvSpPr>
            <p:spPr bwMode="auto">
              <a:xfrm>
                <a:off x="2904" y="1329"/>
                <a:ext cx="145" cy="221"/>
              </a:xfrm>
              <a:custGeom>
                <a:avLst/>
                <a:gdLst/>
                <a:ahLst/>
                <a:cxnLst>
                  <a:cxn ang="0">
                    <a:pos x="101" y="85"/>
                  </a:cxn>
                  <a:cxn ang="0">
                    <a:pos x="85" y="95"/>
                  </a:cxn>
                  <a:cxn ang="0">
                    <a:pos x="76" y="103"/>
                  </a:cxn>
                  <a:cxn ang="0">
                    <a:pos x="71" y="116"/>
                  </a:cxn>
                  <a:cxn ang="0">
                    <a:pos x="90" y="140"/>
                  </a:cxn>
                  <a:cxn ang="0">
                    <a:pos x="83" y="154"/>
                  </a:cxn>
                  <a:cxn ang="0">
                    <a:pos x="79" y="151"/>
                  </a:cxn>
                  <a:cxn ang="0">
                    <a:pos x="92" y="155"/>
                  </a:cxn>
                  <a:cxn ang="0">
                    <a:pos x="81" y="158"/>
                  </a:cxn>
                  <a:cxn ang="0">
                    <a:pos x="68" y="166"/>
                  </a:cxn>
                  <a:cxn ang="0">
                    <a:pos x="71" y="170"/>
                  </a:cxn>
                  <a:cxn ang="0">
                    <a:pos x="72" y="181"/>
                  </a:cxn>
                  <a:cxn ang="0">
                    <a:pos x="69" y="193"/>
                  </a:cxn>
                  <a:cxn ang="0">
                    <a:pos x="46" y="211"/>
                  </a:cxn>
                  <a:cxn ang="0">
                    <a:pos x="29" y="220"/>
                  </a:cxn>
                  <a:cxn ang="0">
                    <a:pos x="21" y="196"/>
                  </a:cxn>
                  <a:cxn ang="0">
                    <a:pos x="10" y="172"/>
                  </a:cxn>
                  <a:cxn ang="0">
                    <a:pos x="4" y="171"/>
                  </a:cxn>
                  <a:cxn ang="0">
                    <a:pos x="3" y="160"/>
                  </a:cxn>
                  <a:cxn ang="0">
                    <a:pos x="12" y="130"/>
                  </a:cxn>
                  <a:cxn ang="0">
                    <a:pos x="18" y="122"/>
                  </a:cxn>
                  <a:cxn ang="0">
                    <a:pos x="8" y="99"/>
                  </a:cxn>
                  <a:cxn ang="0">
                    <a:pos x="18" y="77"/>
                  </a:cxn>
                  <a:cxn ang="0">
                    <a:pos x="22" y="70"/>
                  </a:cxn>
                  <a:cxn ang="0">
                    <a:pos x="31" y="45"/>
                  </a:cxn>
                  <a:cxn ang="0">
                    <a:pos x="46" y="34"/>
                  </a:cxn>
                  <a:cxn ang="0">
                    <a:pos x="68" y="14"/>
                  </a:cxn>
                  <a:cxn ang="0">
                    <a:pos x="89" y="10"/>
                  </a:cxn>
                  <a:cxn ang="0">
                    <a:pos x="93" y="0"/>
                  </a:cxn>
                  <a:cxn ang="0">
                    <a:pos x="140" y="35"/>
                  </a:cxn>
                  <a:cxn ang="0">
                    <a:pos x="129" y="50"/>
                  </a:cxn>
                  <a:cxn ang="0">
                    <a:pos x="123" y="54"/>
                  </a:cxn>
                  <a:cxn ang="0">
                    <a:pos x="114" y="57"/>
                  </a:cxn>
                  <a:cxn ang="0">
                    <a:pos x="116" y="74"/>
                  </a:cxn>
                </a:cxnLst>
                <a:rect l="0" t="0" r="r" b="b"/>
                <a:pathLst>
                  <a:path w="145" h="221">
                    <a:moveTo>
                      <a:pt x="116" y="74"/>
                    </a:moveTo>
                    <a:lnTo>
                      <a:pt x="101" y="85"/>
                    </a:lnTo>
                    <a:lnTo>
                      <a:pt x="90" y="91"/>
                    </a:lnTo>
                    <a:lnTo>
                      <a:pt x="85" y="95"/>
                    </a:lnTo>
                    <a:lnTo>
                      <a:pt x="77" y="96"/>
                    </a:lnTo>
                    <a:lnTo>
                      <a:pt x="76" y="103"/>
                    </a:lnTo>
                    <a:lnTo>
                      <a:pt x="72" y="106"/>
                    </a:lnTo>
                    <a:lnTo>
                      <a:pt x="71" y="116"/>
                    </a:lnTo>
                    <a:lnTo>
                      <a:pt x="76" y="134"/>
                    </a:lnTo>
                    <a:lnTo>
                      <a:pt x="90" y="140"/>
                    </a:lnTo>
                    <a:lnTo>
                      <a:pt x="96" y="147"/>
                    </a:lnTo>
                    <a:lnTo>
                      <a:pt x="83" y="154"/>
                    </a:lnTo>
                    <a:lnTo>
                      <a:pt x="79" y="149"/>
                    </a:lnTo>
                    <a:lnTo>
                      <a:pt x="79" y="151"/>
                    </a:lnTo>
                    <a:lnTo>
                      <a:pt x="63" y="152"/>
                    </a:lnTo>
                    <a:lnTo>
                      <a:pt x="92" y="155"/>
                    </a:lnTo>
                    <a:lnTo>
                      <a:pt x="83" y="161"/>
                    </a:lnTo>
                    <a:lnTo>
                      <a:pt x="81" y="158"/>
                    </a:lnTo>
                    <a:lnTo>
                      <a:pt x="74" y="166"/>
                    </a:lnTo>
                    <a:lnTo>
                      <a:pt x="68" y="166"/>
                    </a:lnTo>
                    <a:lnTo>
                      <a:pt x="72" y="169"/>
                    </a:lnTo>
                    <a:lnTo>
                      <a:pt x="71" y="170"/>
                    </a:lnTo>
                    <a:lnTo>
                      <a:pt x="70" y="177"/>
                    </a:lnTo>
                    <a:lnTo>
                      <a:pt x="72" y="181"/>
                    </a:lnTo>
                    <a:lnTo>
                      <a:pt x="71" y="180"/>
                    </a:lnTo>
                    <a:lnTo>
                      <a:pt x="69" y="193"/>
                    </a:lnTo>
                    <a:lnTo>
                      <a:pt x="67" y="207"/>
                    </a:lnTo>
                    <a:lnTo>
                      <a:pt x="46" y="211"/>
                    </a:lnTo>
                    <a:lnTo>
                      <a:pt x="43" y="221"/>
                    </a:lnTo>
                    <a:lnTo>
                      <a:pt x="29" y="220"/>
                    </a:lnTo>
                    <a:lnTo>
                      <a:pt x="23" y="207"/>
                    </a:lnTo>
                    <a:lnTo>
                      <a:pt x="21" y="196"/>
                    </a:lnTo>
                    <a:lnTo>
                      <a:pt x="9" y="178"/>
                    </a:lnTo>
                    <a:lnTo>
                      <a:pt x="10" y="172"/>
                    </a:lnTo>
                    <a:lnTo>
                      <a:pt x="5" y="171"/>
                    </a:lnTo>
                    <a:lnTo>
                      <a:pt x="4" y="171"/>
                    </a:lnTo>
                    <a:lnTo>
                      <a:pt x="0" y="162"/>
                    </a:lnTo>
                    <a:lnTo>
                      <a:pt x="3" y="160"/>
                    </a:lnTo>
                    <a:lnTo>
                      <a:pt x="11" y="145"/>
                    </a:lnTo>
                    <a:lnTo>
                      <a:pt x="12" y="130"/>
                    </a:lnTo>
                    <a:lnTo>
                      <a:pt x="12" y="127"/>
                    </a:lnTo>
                    <a:lnTo>
                      <a:pt x="18" y="122"/>
                    </a:lnTo>
                    <a:lnTo>
                      <a:pt x="8" y="116"/>
                    </a:lnTo>
                    <a:lnTo>
                      <a:pt x="8" y="99"/>
                    </a:lnTo>
                    <a:lnTo>
                      <a:pt x="7" y="84"/>
                    </a:lnTo>
                    <a:lnTo>
                      <a:pt x="18" y="77"/>
                    </a:lnTo>
                    <a:lnTo>
                      <a:pt x="30" y="76"/>
                    </a:lnTo>
                    <a:lnTo>
                      <a:pt x="22" y="70"/>
                    </a:lnTo>
                    <a:lnTo>
                      <a:pt x="32" y="50"/>
                    </a:lnTo>
                    <a:lnTo>
                      <a:pt x="31" y="45"/>
                    </a:lnTo>
                    <a:lnTo>
                      <a:pt x="42" y="43"/>
                    </a:lnTo>
                    <a:lnTo>
                      <a:pt x="46" y="34"/>
                    </a:lnTo>
                    <a:lnTo>
                      <a:pt x="53" y="19"/>
                    </a:lnTo>
                    <a:lnTo>
                      <a:pt x="68" y="14"/>
                    </a:lnTo>
                    <a:lnTo>
                      <a:pt x="69" y="8"/>
                    </a:lnTo>
                    <a:lnTo>
                      <a:pt x="89" y="10"/>
                    </a:lnTo>
                    <a:lnTo>
                      <a:pt x="88" y="0"/>
                    </a:lnTo>
                    <a:lnTo>
                      <a:pt x="93" y="0"/>
                    </a:lnTo>
                    <a:lnTo>
                      <a:pt x="127" y="14"/>
                    </a:lnTo>
                    <a:lnTo>
                      <a:pt x="140" y="35"/>
                    </a:lnTo>
                    <a:lnTo>
                      <a:pt x="145" y="50"/>
                    </a:lnTo>
                    <a:lnTo>
                      <a:pt x="129" y="50"/>
                    </a:lnTo>
                    <a:lnTo>
                      <a:pt x="124" y="52"/>
                    </a:lnTo>
                    <a:lnTo>
                      <a:pt x="123" y="54"/>
                    </a:lnTo>
                    <a:lnTo>
                      <a:pt x="121" y="53"/>
                    </a:lnTo>
                    <a:lnTo>
                      <a:pt x="114" y="57"/>
                    </a:lnTo>
                    <a:lnTo>
                      <a:pt x="112" y="65"/>
                    </a:lnTo>
                    <a:lnTo>
                      <a:pt x="116" y="74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51" name="Freeform 966"/>
              <p:cNvSpPr>
                <a:spLocks/>
              </p:cNvSpPr>
              <p:nvPr/>
            </p:nvSpPr>
            <p:spPr bwMode="auto">
              <a:xfrm>
                <a:off x="2904" y="1329"/>
                <a:ext cx="145" cy="221"/>
              </a:xfrm>
              <a:custGeom>
                <a:avLst/>
                <a:gdLst/>
                <a:ahLst/>
                <a:cxnLst>
                  <a:cxn ang="0">
                    <a:pos x="101" y="85"/>
                  </a:cxn>
                  <a:cxn ang="0">
                    <a:pos x="85" y="95"/>
                  </a:cxn>
                  <a:cxn ang="0">
                    <a:pos x="76" y="103"/>
                  </a:cxn>
                  <a:cxn ang="0">
                    <a:pos x="71" y="116"/>
                  </a:cxn>
                  <a:cxn ang="0">
                    <a:pos x="90" y="140"/>
                  </a:cxn>
                  <a:cxn ang="0">
                    <a:pos x="83" y="154"/>
                  </a:cxn>
                  <a:cxn ang="0">
                    <a:pos x="79" y="151"/>
                  </a:cxn>
                  <a:cxn ang="0">
                    <a:pos x="92" y="155"/>
                  </a:cxn>
                  <a:cxn ang="0">
                    <a:pos x="81" y="158"/>
                  </a:cxn>
                  <a:cxn ang="0">
                    <a:pos x="68" y="166"/>
                  </a:cxn>
                  <a:cxn ang="0">
                    <a:pos x="71" y="170"/>
                  </a:cxn>
                  <a:cxn ang="0">
                    <a:pos x="72" y="181"/>
                  </a:cxn>
                  <a:cxn ang="0">
                    <a:pos x="69" y="193"/>
                  </a:cxn>
                  <a:cxn ang="0">
                    <a:pos x="46" y="211"/>
                  </a:cxn>
                  <a:cxn ang="0">
                    <a:pos x="29" y="220"/>
                  </a:cxn>
                  <a:cxn ang="0">
                    <a:pos x="21" y="196"/>
                  </a:cxn>
                  <a:cxn ang="0">
                    <a:pos x="10" y="172"/>
                  </a:cxn>
                  <a:cxn ang="0">
                    <a:pos x="4" y="171"/>
                  </a:cxn>
                  <a:cxn ang="0">
                    <a:pos x="3" y="160"/>
                  </a:cxn>
                  <a:cxn ang="0">
                    <a:pos x="12" y="130"/>
                  </a:cxn>
                  <a:cxn ang="0">
                    <a:pos x="18" y="122"/>
                  </a:cxn>
                  <a:cxn ang="0">
                    <a:pos x="8" y="99"/>
                  </a:cxn>
                  <a:cxn ang="0">
                    <a:pos x="18" y="77"/>
                  </a:cxn>
                  <a:cxn ang="0">
                    <a:pos x="22" y="70"/>
                  </a:cxn>
                  <a:cxn ang="0">
                    <a:pos x="31" y="45"/>
                  </a:cxn>
                  <a:cxn ang="0">
                    <a:pos x="46" y="34"/>
                  </a:cxn>
                  <a:cxn ang="0">
                    <a:pos x="68" y="14"/>
                  </a:cxn>
                  <a:cxn ang="0">
                    <a:pos x="89" y="10"/>
                  </a:cxn>
                  <a:cxn ang="0">
                    <a:pos x="93" y="0"/>
                  </a:cxn>
                  <a:cxn ang="0">
                    <a:pos x="140" y="35"/>
                  </a:cxn>
                  <a:cxn ang="0">
                    <a:pos x="129" y="50"/>
                  </a:cxn>
                  <a:cxn ang="0">
                    <a:pos x="123" y="54"/>
                  </a:cxn>
                  <a:cxn ang="0">
                    <a:pos x="114" y="57"/>
                  </a:cxn>
                  <a:cxn ang="0">
                    <a:pos x="116" y="74"/>
                  </a:cxn>
                </a:cxnLst>
                <a:rect l="0" t="0" r="r" b="b"/>
                <a:pathLst>
                  <a:path w="145" h="221">
                    <a:moveTo>
                      <a:pt x="116" y="74"/>
                    </a:moveTo>
                    <a:lnTo>
                      <a:pt x="101" y="85"/>
                    </a:lnTo>
                    <a:lnTo>
                      <a:pt x="90" y="91"/>
                    </a:lnTo>
                    <a:lnTo>
                      <a:pt x="85" y="95"/>
                    </a:lnTo>
                    <a:lnTo>
                      <a:pt x="77" y="96"/>
                    </a:lnTo>
                    <a:lnTo>
                      <a:pt x="76" y="103"/>
                    </a:lnTo>
                    <a:lnTo>
                      <a:pt x="72" y="106"/>
                    </a:lnTo>
                    <a:lnTo>
                      <a:pt x="71" y="116"/>
                    </a:lnTo>
                    <a:lnTo>
                      <a:pt x="76" y="134"/>
                    </a:lnTo>
                    <a:lnTo>
                      <a:pt x="90" y="140"/>
                    </a:lnTo>
                    <a:lnTo>
                      <a:pt x="96" y="147"/>
                    </a:lnTo>
                    <a:lnTo>
                      <a:pt x="83" y="154"/>
                    </a:lnTo>
                    <a:lnTo>
                      <a:pt x="79" y="149"/>
                    </a:lnTo>
                    <a:lnTo>
                      <a:pt x="79" y="151"/>
                    </a:lnTo>
                    <a:lnTo>
                      <a:pt x="63" y="152"/>
                    </a:lnTo>
                    <a:lnTo>
                      <a:pt x="92" y="155"/>
                    </a:lnTo>
                    <a:lnTo>
                      <a:pt x="83" y="161"/>
                    </a:lnTo>
                    <a:lnTo>
                      <a:pt x="81" y="158"/>
                    </a:lnTo>
                    <a:lnTo>
                      <a:pt x="74" y="166"/>
                    </a:lnTo>
                    <a:lnTo>
                      <a:pt x="68" y="166"/>
                    </a:lnTo>
                    <a:lnTo>
                      <a:pt x="72" y="169"/>
                    </a:lnTo>
                    <a:lnTo>
                      <a:pt x="71" y="170"/>
                    </a:lnTo>
                    <a:lnTo>
                      <a:pt x="70" y="177"/>
                    </a:lnTo>
                    <a:lnTo>
                      <a:pt x="72" y="181"/>
                    </a:lnTo>
                    <a:lnTo>
                      <a:pt x="71" y="180"/>
                    </a:lnTo>
                    <a:lnTo>
                      <a:pt x="69" y="193"/>
                    </a:lnTo>
                    <a:lnTo>
                      <a:pt x="67" y="207"/>
                    </a:lnTo>
                    <a:lnTo>
                      <a:pt x="46" y="211"/>
                    </a:lnTo>
                    <a:lnTo>
                      <a:pt x="43" y="221"/>
                    </a:lnTo>
                    <a:lnTo>
                      <a:pt x="29" y="220"/>
                    </a:lnTo>
                    <a:lnTo>
                      <a:pt x="23" y="207"/>
                    </a:lnTo>
                    <a:lnTo>
                      <a:pt x="21" y="196"/>
                    </a:lnTo>
                    <a:lnTo>
                      <a:pt x="9" y="178"/>
                    </a:lnTo>
                    <a:lnTo>
                      <a:pt x="10" y="172"/>
                    </a:lnTo>
                    <a:lnTo>
                      <a:pt x="5" y="171"/>
                    </a:lnTo>
                    <a:lnTo>
                      <a:pt x="4" y="171"/>
                    </a:lnTo>
                    <a:lnTo>
                      <a:pt x="0" y="162"/>
                    </a:lnTo>
                    <a:lnTo>
                      <a:pt x="3" y="160"/>
                    </a:lnTo>
                    <a:lnTo>
                      <a:pt x="11" y="145"/>
                    </a:lnTo>
                    <a:lnTo>
                      <a:pt x="12" y="130"/>
                    </a:lnTo>
                    <a:lnTo>
                      <a:pt x="12" y="127"/>
                    </a:lnTo>
                    <a:lnTo>
                      <a:pt x="18" y="122"/>
                    </a:lnTo>
                    <a:lnTo>
                      <a:pt x="8" y="116"/>
                    </a:lnTo>
                    <a:lnTo>
                      <a:pt x="8" y="99"/>
                    </a:lnTo>
                    <a:lnTo>
                      <a:pt x="7" y="84"/>
                    </a:lnTo>
                    <a:lnTo>
                      <a:pt x="18" y="77"/>
                    </a:lnTo>
                    <a:lnTo>
                      <a:pt x="30" y="76"/>
                    </a:lnTo>
                    <a:lnTo>
                      <a:pt x="22" y="70"/>
                    </a:lnTo>
                    <a:lnTo>
                      <a:pt x="32" y="50"/>
                    </a:lnTo>
                    <a:lnTo>
                      <a:pt x="31" y="45"/>
                    </a:lnTo>
                    <a:lnTo>
                      <a:pt x="42" y="43"/>
                    </a:lnTo>
                    <a:lnTo>
                      <a:pt x="46" y="34"/>
                    </a:lnTo>
                    <a:lnTo>
                      <a:pt x="53" y="19"/>
                    </a:lnTo>
                    <a:lnTo>
                      <a:pt x="68" y="14"/>
                    </a:lnTo>
                    <a:lnTo>
                      <a:pt x="69" y="8"/>
                    </a:lnTo>
                    <a:lnTo>
                      <a:pt x="89" y="10"/>
                    </a:lnTo>
                    <a:lnTo>
                      <a:pt x="88" y="0"/>
                    </a:lnTo>
                    <a:lnTo>
                      <a:pt x="93" y="0"/>
                    </a:lnTo>
                    <a:lnTo>
                      <a:pt x="127" y="14"/>
                    </a:lnTo>
                    <a:lnTo>
                      <a:pt x="140" y="35"/>
                    </a:lnTo>
                    <a:lnTo>
                      <a:pt x="145" y="50"/>
                    </a:lnTo>
                    <a:lnTo>
                      <a:pt x="129" y="50"/>
                    </a:lnTo>
                    <a:lnTo>
                      <a:pt x="124" y="52"/>
                    </a:lnTo>
                    <a:lnTo>
                      <a:pt x="123" y="54"/>
                    </a:lnTo>
                    <a:lnTo>
                      <a:pt x="121" y="53"/>
                    </a:lnTo>
                    <a:lnTo>
                      <a:pt x="114" y="57"/>
                    </a:lnTo>
                    <a:lnTo>
                      <a:pt x="112" y="65"/>
                    </a:lnTo>
                    <a:lnTo>
                      <a:pt x="116" y="74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49" name="Group 967"/>
            <p:cNvGrpSpPr>
              <a:grpSpLocks/>
            </p:cNvGrpSpPr>
            <p:nvPr/>
          </p:nvGrpSpPr>
          <p:grpSpPr bwMode="auto">
            <a:xfrm>
              <a:off x="4614913" y="2146503"/>
              <a:ext cx="11464" cy="20481"/>
              <a:chOff x="2996" y="1508"/>
              <a:chExt cx="7" cy="13"/>
            </a:xfrm>
            <a:solidFill>
              <a:srgbClr val="FFFFFF"/>
            </a:solidFill>
            <a:effectLst/>
          </p:grpSpPr>
          <p:sp>
            <p:nvSpPr>
              <p:cNvPr id="7153" name="Freeform 968"/>
              <p:cNvSpPr>
                <a:spLocks/>
              </p:cNvSpPr>
              <p:nvPr/>
            </p:nvSpPr>
            <p:spPr bwMode="auto">
              <a:xfrm>
                <a:off x="2996" y="1508"/>
                <a:ext cx="7" cy="13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7" y="3"/>
                  </a:cxn>
                  <a:cxn ang="0">
                    <a:pos x="5" y="12"/>
                  </a:cxn>
                  <a:cxn ang="0">
                    <a:pos x="3" y="13"/>
                  </a:cxn>
                  <a:cxn ang="0">
                    <a:pos x="0" y="8"/>
                  </a:cxn>
                  <a:cxn ang="0">
                    <a:pos x="7" y="0"/>
                  </a:cxn>
                </a:cxnLst>
                <a:rect l="0" t="0" r="r" b="b"/>
                <a:pathLst>
                  <a:path w="7" h="13">
                    <a:moveTo>
                      <a:pt x="7" y="0"/>
                    </a:moveTo>
                    <a:lnTo>
                      <a:pt x="7" y="3"/>
                    </a:lnTo>
                    <a:lnTo>
                      <a:pt x="5" y="12"/>
                    </a:lnTo>
                    <a:lnTo>
                      <a:pt x="3" y="13"/>
                    </a:lnTo>
                    <a:lnTo>
                      <a:pt x="0" y="8"/>
                    </a:lnTo>
                    <a:lnTo>
                      <a:pt x="7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54" name="Freeform 969"/>
              <p:cNvSpPr>
                <a:spLocks/>
              </p:cNvSpPr>
              <p:nvPr/>
            </p:nvSpPr>
            <p:spPr bwMode="auto">
              <a:xfrm>
                <a:off x="2996" y="1508"/>
                <a:ext cx="7" cy="13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7" y="3"/>
                  </a:cxn>
                  <a:cxn ang="0">
                    <a:pos x="5" y="12"/>
                  </a:cxn>
                  <a:cxn ang="0">
                    <a:pos x="3" y="13"/>
                  </a:cxn>
                  <a:cxn ang="0">
                    <a:pos x="0" y="8"/>
                  </a:cxn>
                  <a:cxn ang="0">
                    <a:pos x="7" y="0"/>
                  </a:cxn>
                </a:cxnLst>
                <a:rect l="0" t="0" r="r" b="b"/>
                <a:pathLst>
                  <a:path w="7" h="13">
                    <a:moveTo>
                      <a:pt x="7" y="0"/>
                    </a:moveTo>
                    <a:lnTo>
                      <a:pt x="7" y="3"/>
                    </a:lnTo>
                    <a:lnTo>
                      <a:pt x="5" y="12"/>
                    </a:lnTo>
                    <a:lnTo>
                      <a:pt x="3" y="13"/>
                    </a:lnTo>
                    <a:lnTo>
                      <a:pt x="0" y="8"/>
                    </a:lnTo>
                    <a:lnTo>
                      <a:pt x="7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50" name="Group 970"/>
            <p:cNvGrpSpPr>
              <a:grpSpLocks/>
            </p:cNvGrpSpPr>
            <p:nvPr/>
          </p:nvGrpSpPr>
          <p:grpSpPr bwMode="auto">
            <a:xfrm>
              <a:off x="4367013" y="2434608"/>
              <a:ext cx="101739" cy="47790"/>
              <a:chOff x="2847" y="1682"/>
              <a:chExt cx="61" cy="29"/>
            </a:xfrm>
            <a:solidFill>
              <a:srgbClr val="FFFFFF"/>
            </a:solidFill>
            <a:effectLst/>
          </p:grpSpPr>
          <p:sp>
            <p:nvSpPr>
              <p:cNvPr id="7156" name="Freeform 971"/>
              <p:cNvSpPr>
                <a:spLocks/>
              </p:cNvSpPr>
              <p:nvPr/>
            </p:nvSpPr>
            <p:spPr bwMode="auto">
              <a:xfrm>
                <a:off x="2847" y="1682"/>
                <a:ext cx="61" cy="29"/>
              </a:xfrm>
              <a:custGeom>
                <a:avLst/>
                <a:gdLst/>
                <a:ahLst/>
                <a:cxnLst>
                  <a:cxn ang="0">
                    <a:pos x="58" y="17"/>
                  </a:cxn>
                  <a:cxn ang="0">
                    <a:pos x="54" y="21"/>
                  </a:cxn>
                  <a:cxn ang="0">
                    <a:pos x="45" y="21"/>
                  </a:cxn>
                  <a:cxn ang="0">
                    <a:pos x="40" y="28"/>
                  </a:cxn>
                  <a:cxn ang="0">
                    <a:pos x="29" y="21"/>
                  </a:cxn>
                  <a:cxn ang="0">
                    <a:pos x="22" y="28"/>
                  </a:cxn>
                  <a:cxn ang="0">
                    <a:pos x="13" y="29"/>
                  </a:cxn>
                  <a:cxn ang="0">
                    <a:pos x="5" y="20"/>
                  </a:cxn>
                  <a:cxn ang="0">
                    <a:pos x="0" y="23"/>
                  </a:cxn>
                  <a:cxn ang="0">
                    <a:pos x="12" y="5"/>
                  </a:cxn>
                  <a:cxn ang="0">
                    <a:pos x="15" y="3"/>
                  </a:cxn>
                  <a:cxn ang="0">
                    <a:pos x="20" y="1"/>
                  </a:cxn>
                  <a:cxn ang="0">
                    <a:pos x="35" y="0"/>
                  </a:cxn>
                  <a:cxn ang="0">
                    <a:pos x="48" y="2"/>
                  </a:cxn>
                  <a:cxn ang="0">
                    <a:pos x="48" y="6"/>
                  </a:cxn>
                  <a:cxn ang="0">
                    <a:pos x="47" y="9"/>
                  </a:cxn>
                  <a:cxn ang="0">
                    <a:pos x="47" y="10"/>
                  </a:cxn>
                  <a:cxn ang="0">
                    <a:pos x="50" y="10"/>
                  </a:cxn>
                  <a:cxn ang="0">
                    <a:pos x="61" y="13"/>
                  </a:cxn>
                  <a:cxn ang="0">
                    <a:pos x="61" y="14"/>
                  </a:cxn>
                  <a:cxn ang="0">
                    <a:pos x="58" y="17"/>
                  </a:cxn>
                </a:cxnLst>
                <a:rect l="0" t="0" r="r" b="b"/>
                <a:pathLst>
                  <a:path w="61" h="29">
                    <a:moveTo>
                      <a:pt x="58" y="17"/>
                    </a:moveTo>
                    <a:lnTo>
                      <a:pt x="54" y="21"/>
                    </a:lnTo>
                    <a:lnTo>
                      <a:pt x="45" y="21"/>
                    </a:lnTo>
                    <a:lnTo>
                      <a:pt x="40" y="28"/>
                    </a:lnTo>
                    <a:lnTo>
                      <a:pt x="29" y="21"/>
                    </a:lnTo>
                    <a:lnTo>
                      <a:pt x="22" y="28"/>
                    </a:lnTo>
                    <a:lnTo>
                      <a:pt x="13" y="29"/>
                    </a:lnTo>
                    <a:lnTo>
                      <a:pt x="5" y="20"/>
                    </a:lnTo>
                    <a:lnTo>
                      <a:pt x="0" y="23"/>
                    </a:lnTo>
                    <a:lnTo>
                      <a:pt x="12" y="5"/>
                    </a:lnTo>
                    <a:lnTo>
                      <a:pt x="15" y="3"/>
                    </a:lnTo>
                    <a:lnTo>
                      <a:pt x="20" y="1"/>
                    </a:lnTo>
                    <a:lnTo>
                      <a:pt x="35" y="0"/>
                    </a:lnTo>
                    <a:lnTo>
                      <a:pt x="48" y="2"/>
                    </a:lnTo>
                    <a:lnTo>
                      <a:pt x="48" y="6"/>
                    </a:lnTo>
                    <a:lnTo>
                      <a:pt x="47" y="9"/>
                    </a:lnTo>
                    <a:lnTo>
                      <a:pt x="47" y="10"/>
                    </a:lnTo>
                    <a:lnTo>
                      <a:pt x="50" y="10"/>
                    </a:lnTo>
                    <a:lnTo>
                      <a:pt x="61" y="13"/>
                    </a:lnTo>
                    <a:lnTo>
                      <a:pt x="61" y="14"/>
                    </a:lnTo>
                    <a:lnTo>
                      <a:pt x="58" y="1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57" name="Freeform 972"/>
              <p:cNvSpPr>
                <a:spLocks/>
              </p:cNvSpPr>
              <p:nvPr/>
            </p:nvSpPr>
            <p:spPr bwMode="auto">
              <a:xfrm>
                <a:off x="2847" y="1682"/>
                <a:ext cx="61" cy="29"/>
              </a:xfrm>
              <a:custGeom>
                <a:avLst/>
                <a:gdLst/>
                <a:ahLst/>
                <a:cxnLst>
                  <a:cxn ang="0">
                    <a:pos x="58" y="17"/>
                  </a:cxn>
                  <a:cxn ang="0">
                    <a:pos x="54" y="21"/>
                  </a:cxn>
                  <a:cxn ang="0">
                    <a:pos x="45" y="21"/>
                  </a:cxn>
                  <a:cxn ang="0">
                    <a:pos x="40" y="28"/>
                  </a:cxn>
                  <a:cxn ang="0">
                    <a:pos x="29" y="21"/>
                  </a:cxn>
                  <a:cxn ang="0">
                    <a:pos x="22" y="28"/>
                  </a:cxn>
                  <a:cxn ang="0">
                    <a:pos x="13" y="29"/>
                  </a:cxn>
                  <a:cxn ang="0">
                    <a:pos x="5" y="20"/>
                  </a:cxn>
                  <a:cxn ang="0">
                    <a:pos x="0" y="23"/>
                  </a:cxn>
                  <a:cxn ang="0">
                    <a:pos x="12" y="5"/>
                  </a:cxn>
                  <a:cxn ang="0">
                    <a:pos x="15" y="3"/>
                  </a:cxn>
                  <a:cxn ang="0">
                    <a:pos x="20" y="1"/>
                  </a:cxn>
                  <a:cxn ang="0">
                    <a:pos x="35" y="0"/>
                  </a:cxn>
                  <a:cxn ang="0">
                    <a:pos x="48" y="2"/>
                  </a:cxn>
                  <a:cxn ang="0">
                    <a:pos x="48" y="6"/>
                  </a:cxn>
                  <a:cxn ang="0">
                    <a:pos x="47" y="9"/>
                  </a:cxn>
                  <a:cxn ang="0">
                    <a:pos x="47" y="10"/>
                  </a:cxn>
                  <a:cxn ang="0">
                    <a:pos x="50" y="10"/>
                  </a:cxn>
                  <a:cxn ang="0">
                    <a:pos x="61" y="13"/>
                  </a:cxn>
                  <a:cxn ang="0">
                    <a:pos x="61" y="14"/>
                  </a:cxn>
                  <a:cxn ang="0">
                    <a:pos x="58" y="17"/>
                  </a:cxn>
                </a:cxnLst>
                <a:rect l="0" t="0" r="r" b="b"/>
                <a:pathLst>
                  <a:path w="61" h="29">
                    <a:moveTo>
                      <a:pt x="58" y="17"/>
                    </a:moveTo>
                    <a:lnTo>
                      <a:pt x="54" y="21"/>
                    </a:lnTo>
                    <a:lnTo>
                      <a:pt x="45" y="21"/>
                    </a:lnTo>
                    <a:lnTo>
                      <a:pt x="40" y="28"/>
                    </a:lnTo>
                    <a:lnTo>
                      <a:pt x="29" y="21"/>
                    </a:lnTo>
                    <a:lnTo>
                      <a:pt x="22" y="28"/>
                    </a:lnTo>
                    <a:lnTo>
                      <a:pt x="13" y="29"/>
                    </a:lnTo>
                    <a:lnTo>
                      <a:pt x="5" y="20"/>
                    </a:lnTo>
                    <a:lnTo>
                      <a:pt x="0" y="23"/>
                    </a:lnTo>
                    <a:lnTo>
                      <a:pt x="12" y="5"/>
                    </a:lnTo>
                    <a:lnTo>
                      <a:pt x="15" y="3"/>
                    </a:lnTo>
                    <a:lnTo>
                      <a:pt x="20" y="1"/>
                    </a:lnTo>
                    <a:lnTo>
                      <a:pt x="35" y="0"/>
                    </a:lnTo>
                    <a:lnTo>
                      <a:pt x="48" y="2"/>
                    </a:lnTo>
                    <a:lnTo>
                      <a:pt x="48" y="6"/>
                    </a:lnTo>
                    <a:lnTo>
                      <a:pt x="47" y="9"/>
                    </a:lnTo>
                    <a:lnTo>
                      <a:pt x="47" y="10"/>
                    </a:lnTo>
                    <a:lnTo>
                      <a:pt x="50" y="10"/>
                    </a:lnTo>
                    <a:lnTo>
                      <a:pt x="61" y="13"/>
                    </a:lnTo>
                    <a:lnTo>
                      <a:pt x="61" y="14"/>
                    </a:lnTo>
                    <a:lnTo>
                      <a:pt x="58" y="1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51" name="Group 973"/>
            <p:cNvGrpSpPr>
              <a:grpSpLocks/>
            </p:cNvGrpSpPr>
            <p:nvPr/>
          </p:nvGrpSpPr>
          <p:grpSpPr bwMode="auto">
            <a:xfrm>
              <a:off x="4735281" y="2293969"/>
              <a:ext cx="424153" cy="232122"/>
              <a:chOff x="3068" y="1597"/>
              <a:chExt cx="255" cy="141"/>
            </a:xfrm>
            <a:solidFill>
              <a:srgbClr val="FFFFFF"/>
            </a:solidFill>
            <a:effectLst/>
          </p:grpSpPr>
          <p:sp>
            <p:nvSpPr>
              <p:cNvPr id="7159" name="Freeform 974"/>
              <p:cNvSpPr>
                <a:spLocks/>
              </p:cNvSpPr>
              <p:nvPr/>
            </p:nvSpPr>
            <p:spPr bwMode="auto">
              <a:xfrm>
                <a:off x="3068" y="1597"/>
                <a:ext cx="255" cy="141"/>
              </a:xfrm>
              <a:custGeom>
                <a:avLst/>
                <a:gdLst/>
                <a:ahLst/>
                <a:cxnLst>
                  <a:cxn ang="0">
                    <a:pos x="135" y="0"/>
                  </a:cxn>
                  <a:cxn ang="0">
                    <a:pos x="124" y="4"/>
                  </a:cxn>
                  <a:cxn ang="0">
                    <a:pos x="107" y="12"/>
                  </a:cxn>
                  <a:cxn ang="0">
                    <a:pos x="108" y="19"/>
                  </a:cxn>
                  <a:cxn ang="0">
                    <a:pos x="85" y="14"/>
                  </a:cxn>
                  <a:cxn ang="0">
                    <a:pos x="62" y="10"/>
                  </a:cxn>
                  <a:cxn ang="0">
                    <a:pos x="37" y="10"/>
                  </a:cxn>
                  <a:cxn ang="0">
                    <a:pos x="13" y="10"/>
                  </a:cxn>
                  <a:cxn ang="0">
                    <a:pos x="21" y="29"/>
                  </a:cxn>
                  <a:cxn ang="0">
                    <a:pos x="19" y="37"/>
                  </a:cxn>
                  <a:cxn ang="0">
                    <a:pos x="7" y="55"/>
                  </a:cxn>
                  <a:cxn ang="0">
                    <a:pos x="4" y="59"/>
                  </a:cxn>
                  <a:cxn ang="0">
                    <a:pos x="0" y="72"/>
                  </a:cxn>
                  <a:cxn ang="0">
                    <a:pos x="12" y="79"/>
                  </a:cxn>
                  <a:cxn ang="0">
                    <a:pos x="40" y="82"/>
                  </a:cxn>
                  <a:cxn ang="0">
                    <a:pos x="63" y="74"/>
                  </a:cxn>
                  <a:cxn ang="0">
                    <a:pos x="75" y="65"/>
                  </a:cxn>
                  <a:cxn ang="0">
                    <a:pos x="79" y="66"/>
                  </a:cxn>
                  <a:cxn ang="0">
                    <a:pos x="90" y="76"/>
                  </a:cxn>
                  <a:cxn ang="0">
                    <a:pos x="101" y="87"/>
                  </a:cxn>
                  <a:cxn ang="0">
                    <a:pos x="112" y="97"/>
                  </a:cxn>
                  <a:cxn ang="0">
                    <a:pos x="124" y="107"/>
                  </a:cxn>
                  <a:cxn ang="0">
                    <a:pos x="136" y="100"/>
                  </a:cxn>
                  <a:cxn ang="0">
                    <a:pos x="140" y="102"/>
                  </a:cxn>
                  <a:cxn ang="0">
                    <a:pos x="138" y="94"/>
                  </a:cxn>
                  <a:cxn ang="0">
                    <a:pos x="141" y="100"/>
                  </a:cxn>
                  <a:cxn ang="0">
                    <a:pos x="152" y="102"/>
                  </a:cxn>
                  <a:cxn ang="0">
                    <a:pos x="136" y="104"/>
                  </a:cxn>
                  <a:cxn ang="0">
                    <a:pos x="143" y="107"/>
                  </a:cxn>
                  <a:cxn ang="0">
                    <a:pos x="154" y="110"/>
                  </a:cxn>
                  <a:cxn ang="0">
                    <a:pos x="167" y="112"/>
                  </a:cxn>
                  <a:cxn ang="0">
                    <a:pos x="153" y="123"/>
                  </a:cxn>
                  <a:cxn ang="0">
                    <a:pos x="163" y="128"/>
                  </a:cxn>
                  <a:cxn ang="0">
                    <a:pos x="169" y="134"/>
                  </a:cxn>
                  <a:cxn ang="0">
                    <a:pos x="171" y="141"/>
                  </a:cxn>
                  <a:cxn ang="0">
                    <a:pos x="191" y="133"/>
                  </a:cxn>
                  <a:cxn ang="0">
                    <a:pos x="200" y="131"/>
                  </a:cxn>
                  <a:cxn ang="0">
                    <a:pos x="210" y="127"/>
                  </a:cxn>
                  <a:cxn ang="0">
                    <a:pos x="198" y="126"/>
                  </a:cxn>
                  <a:cxn ang="0">
                    <a:pos x="184" y="115"/>
                  </a:cxn>
                  <a:cxn ang="0">
                    <a:pos x="187" y="106"/>
                  </a:cxn>
                  <a:cxn ang="0">
                    <a:pos x="186" y="110"/>
                  </a:cxn>
                  <a:cxn ang="0">
                    <a:pos x="189" y="107"/>
                  </a:cxn>
                  <a:cxn ang="0">
                    <a:pos x="210" y="100"/>
                  </a:cxn>
                  <a:cxn ang="0">
                    <a:pos x="232" y="93"/>
                  </a:cxn>
                  <a:cxn ang="0">
                    <a:pos x="239" y="91"/>
                  </a:cxn>
                  <a:cxn ang="0">
                    <a:pos x="244" y="82"/>
                  </a:cxn>
                  <a:cxn ang="0">
                    <a:pos x="255" y="76"/>
                  </a:cxn>
                  <a:cxn ang="0">
                    <a:pos x="246" y="51"/>
                  </a:cxn>
                  <a:cxn ang="0">
                    <a:pos x="225" y="45"/>
                  </a:cxn>
                  <a:cxn ang="0">
                    <a:pos x="204" y="39"/>
                  </a:cxn>
                  <a:cxn ang="0">
                    <a:pos x="195" y="40"/>
                  </a:cxn>
                  <a:cxn ang="0">
                    <a:pos x="177" y="24"/>
                  </a:cxn>
                  <a:cxn ang="0">
                    <a:pos x="159" y="9"/>
                  </a:cxn>
                  <a:cxn ang="0">
                    <a:pos x="157" y="2"/>
                  </a:cxn>
                  <a:cxn ang="0">
                    <a:pos x="135" y="0"/>
                  </a:cxn>
                </a:cxnLst>
                <a:rect l="0" t="0" r="r" b="b"/>
                <a:pathLst>
                  <a:path w="255" h="141">
                    <a:moveTo>
                      <a:pt x="135" y="0"/>
                    </a:moveTo>
                    <a:lnTo>
                      <a:pt x="124" y="4"/>
                    </a:lnTo>
                    <a:lnTo>
                      <a:pt x="107" y="12"/>
                    </a:lnTo>
                    <a:lnTo>
                      <a:pt x="108" y="19"/>
                    </a:lnTo>
                    <a:lnTo>
                      <a:pt x="85" y="14"/>
                    </a:lnTo>
                    <a:lnTo>
                      <a:pt x="62" y="10"/>
                    </a:lnTo>
                    <a:lnTo>
                      <a:pt x="37" y="10"/>
                    </a:lnTo>
                    <a:lnTo>
                      <a:pt x="13" y="10"/>
                    </a:lnTo>
                    <a:lnTo>
                      <a:pt x="21" y="29"/>
                    </a:lnTo>
                    <a:lnTo>
                      <a:pt x="19" y="37"/>
                    </a:lnTo>
                    <a:lnTo>
                      <a:pt x="7" y="55"/>
                    </a:lnTo>
                    <a:lnTo>
                      <a:pt x="4" y="59"/>
                    </a:lnTo>
                    <a:lnTo>
                      <a:pt x="0" y="72"/>
                    </a:lnTo>
                    <a:lnTo>
                      <a:pt x="12" y="79"/>
                    </a:lnTo>
                    <a:lnTo>
                      <a:pt x="40" y="82"/>
                    </a:lnTo>
                    <a:lnTo>
                      <a:pt x="63" y="74"/>
                    </a:lnTo>
                    <a:lnTo>
                      <a:pt x="75" y="65"/>
                    </a:lnTo>
                    <a:lnTo>
                      <a:pt x="79" y="66"/>
                    </a:lnTo>
                    <a:lnTo>
                      <a:pt x="90" y="76"/>
                    </a:lnTo>
                    <a:lnTo>
                      <a:pt x="101" y="87"/>
                    </a:lnTo>
                    <a:lnTo>
                      <a:pt x="112" y="97"/>
                    </a:lnTo>
                    <a:lnTo>
                      <a:pt x="124" y="107"/>
                    </a:lnTo>
                    <a:lnTo>
                      <a:pt x="136" y="100"/>
                    </a:lnTo>
                    <a:lnTo>
                      <a:pt x="140" y="102"/>
                    </a:lnTo>
                    <a:lnTo>
                      <a:pt x="138" y="94"/>
                    </a:lnTo>
                    <a:lnTo>
                      <a:pt x="141" y="100"/>
                    </a:lnTo>
                    <a:lnTo>
                      <a:pt x="152" y="102"/>
                    </a:lnTo>
                    <a:lnTo>
                      <a:pt x="136" y="104"/>
                    </a:lnTo>
                    <a:lnTo>
                      <a:pt x="143" y="107"/>
                    </a:lnTo>
                    <a:lnTo>
                      <a:pt x="154" y="110"/>
                    </a:lnTo>
                    <a:lnTo>
                      <a:pt x="167" y="112"/>
                    </a:lnTo>
                    <a:lnTo>
                      <a:pt x="153" y="123"/>
                    </a:lnTo>
                    <a:lnTo>
                      <a:pt x="163" y="128"/>
                    </a:lnTo>
                    <a:lnTo>
                      <a:pt x="169" y="134"/>
                    </a:lnTo>
                    <a:lnTo>
                      <a:pt x="171" y="141"/>
                    </a:lnTo>
                    <a:lnTo>
                      <a:pt x="191" y="133"/>
                    </a:lnTo>
                    <a:lnTo>
                      <a:pt x="200" y="131"/>
                    </a:lnTo>
                    <a:lnTo>
                      <a:pt x="210" y="127"/>
                    </a:lnTo>
                    <a:lnTo>
                      <a:pt x="198" y="126"/>
                    </a:lnTo>
                    <a:lnTo>
                      <a:pt x="184" y="115"/>
                    </a:lnTo>
                    <a:lnTo>
                      <a:pt x="187" y="106"/>
                    </a:lnTo>
                    <a:lnTo>
                      <a:pt x="186" y="110"/>
                    </a:lnTo>
                    <a:lnTo>
                      <a:pt x="189" y="107"/>
                    </a:lnTo>
                    <a:lnTo>
                      <a:pt x="210" y="100"/>
                    </a:lnTo>
                    <a:lnTo>
                      <a:pt x="232" y="93"/>
                    </a:lnTo>
                    <a:lnTo>
                      <a:pt x="239" y="91"/>
                    </a:lnTo>
                    <a:lnTo>
                      <a:pt x="244" y="82"/>
                    </a:lnTo>
                    <a:lnTo>
                      <a:pt x="255" y="76"/>
                    </a:lnTo>
                    <a:lnTo>
                      <a:pt x="246" y="51"/>
                    </a:lnTo>
                    <a:lnTo>
                      <a:pt x="225" y="45"/>
                    </a:lnTo>
                    <a:lnTo>
                      <a:pt x="204" y="39"/>
                    </a:lnTo>
                    <a:lnTo>
                      <a:pt x="195" y="40"/>
                    </a:lnTo>
                    <a:lnTo>
                      <a:pt x="177" y="24"/>
                    </a:lnTo>
                    <a:lnTo>
                      <a:pt x="159" y="9"/>
                    </a:lnTo>
                    <a:lnTo>
                      <a:pt x="157" y="2"/>
                    </a:lnTo>
                    <a:lnTo>
                      <a:pt x="135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60" name="Freeform 975"/>
              <p:cNvSpPr>
                <a:spLocks/>
              </p:cNvSpPr>
              <p:nvPr/>
            </p:nvSpPr>
            <p:spPr bwMode="auto">
              <a:xfrm>
                <a:off x="3068" y="1597"/>
                <a:ext cx="255" cy="141"/>
              </a:xfrm>
              <a:custGeom>
                <a:avLst/>
                <a:gdLst/>
                <a:ahLst/>
                <a:cxnLst>
                  <a:cxn ang="0">
                    <a:pos x="135" y="0"/>
                  </a:cxn>
                  <a:cxn ang="0">
                    <a:pos x="124" y="4"/>
                  </a:cxn>
                  <a:cxn ang="0">
                    <a:pos x="107" y="12"/>
                  </a:cxn>
                  <a:cxn ang="0">
                    <a:pos x="108" y="19"/>
                  </a:cxn>
                  <a:cxn ang="0">
                    <a:pos x="85" y="14"/>
                  </a:cxn>
                  <a:cxn ang="0">
                    <a:pos x="62" y="10"/>
                  </a:cxn>
                  <a:cxn ang="0">
                    <a:pos x="37" y="10"/>
                  </a:cxn>
                  <a:cxn ang="0">
                    <a:pos x="13" y="10"/>
                  </a:cxn>
                  <a:cxn ang="0">
                    <a:pos x="21" y="29"/>
                  </a:cxn>
                  <a:cxn ang="0">
                    <a:pos x="19" y="37"/>
                  </a:cxn>
                  <a:cxn ang="0">
                    <a:pos x="7" y="55"/>
                  </a:cxn>
                  <a:cxn ang="0">
                    <a:pos x="4" y="59"/>
                  </a:cxn>
                  <a:cxn ang="0">
                    <a:pos x="0" y="72"/>
                  </a:cxn>
                  <a:cxn ang="0">
                    <a:pos x="12" y="79"/>
                  </a:cxn>
                  <a:cxn ang="0">
                    <a:pos x="40" y="82"/>
                  </a:cxn>
                  <a:cxn ang="0">
                    <a:pos x="63" y="74"/>
                  </a:cxn>
                  <a:cxn ang="0">
                    <a:pos x="75" y="65"/>
                  </a:cxn>
                  <a:cxn ang="0">
                    <a:pos x="79" y="66"/>
                  </a:cxn>
                  <a:cxn ang="0">
                    <a:pos x="90" y="76"/>
                  </a:cxn>
                  <a:cxn ang="0">
                    <a:pos x="101" y="87"/>
                  </a:cxn>
                  <a:cxn ang="0">
                    <a:pos x="112" y="97"/>
                  </a:cxn>
                  <a:cxn ang="0">
                    <a:pos x="124" y="107"/>
                  </a:cxn>
                  <a:cxn ang="0">
                    <a:pos x="136" y="100"/>
                  </a:cxn>
                  <a:cxn ang="0">
                    <a:pos x="140" y="102"/>
                  </a:cxn>
                  <a:cxn ang="0">
                    <a:pos x="138" y="94"/>
                  </a:cxn>
                  <a:cxn ang="0">
                    <a:pos x="141" y="100"/>
                  </a:cxn>
                  <a:cxn ang="0">
                    <a:pos x="152" y="102"/>
                  </a:cxn>
                  <a:cxn ang="0">
                    <a:pos x="136" y="104"/>
                  </a:cxn>
                  <a:cxn ang="0">
                    <a:pos x="143" y="107"/>
                  </a:cxn>
                  <a:cxn ang="0">
                    <a:pos x="154" y="110"/>
                  </a:cxn>
                  <a:cxn ang="0">
                    <a:pos x="167" y="112"/>
                  </a:cxn>
                  <a:cxn ang="0">
                    <a:pos x="153" y="123"/>
                  </a:cxn>
                  <a:cxn ang="0">
                    <a:pos x="163" y="128"/>
                  </a:cxn>
                  <a:cxn ang="0">
                    <a:pos x="169" y="134"/>
                  </a:cxn>
                  <a:cxn ang="0">
                    <a:pos x="171" y="141"/>
                  </a:cxn>
                  <a:cxn ang="0">
                    <a:pos x="191" y="133"/>
                  </a:cxn>
                  <a:cxn ang="0">
                    <a:pos x="200" y="131"/>
                  </a:cxn>
                  <a:cxn ang="0">
                    <a:pos x="210" y="127"/>
                  </a:cxn>
                  <a:cxn ang="0">
                    <a:pos x="198" y="126"/>
                  </a:cxn>
                  <a:cxn ang="0">
                    <a:pos x="184" y="115"/>
                  </a:cxn>
                  <a:cxn ang="0">
                    <a:pos x="187" y="106"/>
                  </a:cxn>
                  <a:cxn ang="0">
                    <a:pos x="186" y="110"/>
                  </a:cxn>
                  <a:cxn ang="0">
                    <a:pos x="189" y="107"/>
                  </a:cxn>
                  <a:cxn ang="0">
                    <a:pos x="210" y="100"/>
                  </a:cxn>
                  <a:cxn ang="0">
                    <a:pos x="232" y="93"/>
                  </a:cxn>
                  <a:cxn ang="0">
                    <a:pos x="239" y="91"/>
                  </a:cxn>
                  <a:cxn ang="0">
                    <a:pos x="244" y="82"/>
                  </a:cxn>
                  <a:cxn ang="0">
                    <a:pos x="255" y="76"/>
                  </a:cxn>
                  <a:cxn ang="0">
                    <a:pos x="246" y="51"/>
                  </a:cxn>
                  <a:cxn ang="0">
                    <a:pos x="225" y="45"/>
                  </a:cxn>
                  <a:cxn ang="0">
                    <a:pos x="204" y="39"/>
                  </a:cxn>
                  <a:cxn ang="0">
                    <a:pos x="195" y="40"/>
                  </a:cxn>
                  <a:cxn ang="0">
                    <a:pos x="177" y="24"/>
                  </a:cxn>
                  <a:cxn ang="0">
                    <a:pos x="159" y="9"/>
                  </a:cxn>
                  <a:cxn ang="0">
                    <a:pos x="157" y="2"/>
                  </a:cxn>
                  <a:cxn ang="0">
                    <a:pos x="135" y="0"/>
                  </a:cxn>
                </a:cxnLst>
                <a:rect l="0" t="0" r="r" b="b"/>
                <a:pathLst>
                  <a:path w="255" h="141">
                    <a:moveTo>
                      <a:pt x="135" y="0"/>
                    </a:moveTo>
                    <a:lnTo>
                      <a:pt x="124" y="4"/>
                    </a:lnTo>
                    <a:lnTo>
                      <a:pt x="107" y="12"/>
                    </a:lnTo>
                    <a:lnTo>
                      <a:pt x="108" y="19"/>
                    </a:lnTo>
                    <a:lnTo>
                      <a:pt x="85" y="14"/>
                    </a:lnTo>
                    <a:lnTo>
                      <a:pt x="62" y="10"/>
                    </a:lnTo>
                    <a:lnTo>
                      <a:pt x="37" y="10"/>
                    </a:lnTo>
                    <a:lnTo>
                      <a:pt x="13" y="10"/>
                    </a:lnTo>
                    <a:lnTo>
                      <a:pt x="21" y="29"/>
                    </a:lnTo>
                    <a:lnTo>
                      <a:pt x="19" y="37"/>
                    </a:lnTo>
                    <a:lnTo>
                      <a:pt x="7" y="55"/>
                    </a:lnTo>
                    <a:lnTo>
                      <a:pt x="4" y="59"/>
                    </a:lnTo>
                    <a:lnTo>
                      <a:pt x="0" y="72"/>
                    </a:lnTo>
                    <a:lnTo>
                      <a:pt x="12" y="79"/>
                    </a:lnTo>
                    <a:lnTo>
                      <a:pt x="40" y="82"/>
                    </a:lnTo>
                    <a:lnTo>
                      <a:pt x="63" y="74"/>
                    </a:lnTo>
                    <a:lnTo>
                      <a:pt x="75" y="65"/>
                    </a:lnTo>
                    <a:lnTo>
                      <a:pt x="79" y="66"/>
                    </a:lnTo>
                    <a:lnTo>
                      <a:pt x="90" y="76"/>
                    </a:lnTo>
                    <a:lnTo>
                      <a:pt x="101" y="87"/>
                    </a:lnTo>
                    <a:lnTo>
                      <a:pt x="112" y="97"/>
                    </a:lnTo>
                    <a:lnTo>
                      <a:pt x="124" y="107"/>
                    </a:lnTo>
                    <a:lnTo>
                      <a:pt x="136" y="100"/>
                    </a:lnTo>
                    <a:lnTo>
                      <a:pt x="140" y="102"/>
                    </a:lnTo>
                    <a:lnTo>
                      <a:pt x="138" y="94"/>
                    </a:lnTo>
                    <a:lnTo>
                      <a:pt x="141" y="100"/>
                    </a:lnTo>
                    <a:lnTo>
                      <a:pt x="152" y="102"/>
                    </a:lnTo>
                    <a:lnTo>
                      <a:pt x="136" y="104"/>
                    </a:lnTo>
                    <a:lnTo>
                      <a:pt x="143" y="107"/>
                    </a:lnTo>
                    <a:lnTo>
                      <a:pt x="154" y="110"/>
                    </a:lnTo>
                    <a:lnTo>
                      <a:pt x="167" y="112"/>
                    </a:lnTo>
                    <a:lnTo>
                      <a:pt x="153" y="123"/>
                    </a:lnTo>
                    <a:lnTo>
                      <a:pt x="163" y="128"/>
                    </a:lnTo>
                    <a:lnTo>
                      <a:pt x="169" y="134"/>
                    </a:lnTo>
                    <a:lnTo>
                      <a:pt x="171" y="141"/>
                    </a:lnTo>
                    <a:lnTo>
                      <a:pt x="191" y="133"/>
                    </a:lnTo>
                    <a:lnTo>
                      <a:pt x="200" y="131"/>
                    </a:lnTo>
                    <a:lnTo>
                      <a:pt x="210" y="127"/>
                    </a:lnTo>
                    <a:lnTo>
                      <a:pt x="198" y="126"/>
                    </a:lnTo>
                    <a:lnTo>
                      <a:pt x="184" y="115"/>
                    </a:lnTo>
                    <a:lnTo>
                      <a:pt x="187" y="106"/>
                    </a:lnTo>
                    <a:lnTo>
                      <a:pt x="186" y="110"/>
                    </a:lnTo>
                    <a:lnTo>
                      <a:pt x="189" y="107"/>
                    </a:lnTo>
                    <a:lnTo>
                      <a:pt x="210" y="100"/>
                    </a:lnTo>
                    <a:lnTo>
                      <a:pt x="232" y="93"/>
                    </a:lnTo>
                    <a:lnTo>
                      <a:pt x="239" y="91"/>
                    </a:lnTo>
                    <a:lnTo>
                      <a:pt x="244" y="82"/>
                    </a:lnTo>
                    <a:lnTo>
                      <a:pt x="255" y="76"/>
                    </a:lnTo>
                    <a:lnTo>
                      <a:pt x="246" y="51"/>
                    </a:lnTo>
                    <a:lnTo>
                      <a:pt x="225" y="45"/>
                    </a:lnTo>
                    <a:lnTo>
                      <a:pt x="204" y="39"/>
                    </a:lnTo>
                    <a:lnTo>
                      <a:pt x="195" y="40"/>
                    </a:lnTo>
                    <a:lnTo>
                      <a:pt x="177" y="24"/>
                    </a:lnTo>
                    <a:lnTo>
                      <a:pt x="159" y="9"/>
                    </a:lnTo>
                    <a:lnTo>
                      <a:pt x="157" y="2"/>
                    </a:lnTo>
                    <a:lnTo>
                      <a:pt x="135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52" name="Group 976"/>
            <p:cNvGrpSpPr>
              <a:grpSpLocks/>
            </p:cNvGrpSpPr>
            <p:nvPr/>
          </p:nvGrpSpPr>
          <p:grpSpPr bwMode="auto">
            <a:xfrm>
              <a:off x="4665067" y="2476936"/>
              <a:ext cx="104605" cy="124254"/>
              <a:chOff x="3026" y="1708"/>
              <a:chExt cx="63" cy="75"/>
            </a:xfrm>
            <a:solidFill>
              <a:srgbClr val="FFFFFF"/>
            </a:solidFill>
            <a:effectLst/>
          </p:grpSpPr>
          <p:sp>
            <p:nvSpPr>
              <p:cNvPr id="7162" name="Freeform 977"/>
              <p:cNvSpPr>
                <a:spLocks/>
              </p:cNvSpPr>
              <p:nvPr/>
            </p:nvSpPr>
            <p:spPr bwMode="auto">
              <a:xfrm>
                <a:off x="3026" y="1708"/>
                <a:ext cx="63" cy="75"/>
              </a:xfrm>
              <a:custGeom>
                <a:avLst/>
                <a:gdLst/>
                <a:ahLst/>
                <a:cxnLst>
                  <a:cxn ang="0">
                    <a:pos x="11" y="15"/>
                  </a:cxn>
                  <a:cxn ang="0">
                    <a:pos x="11" y="17"/>
                  </a:cxn>
                  <a:cxn ang="0">
                    <a:pos x="7" y="18"/>
                  </a:cxn>
                  <a:cxn ang="0">
                    <a:pos x="6" y="22"/>
                  </a:cxn>
                  <a:cxn ang="0">
                    <a:pos x="10" y="22"/>
                  </a:cxn>
                  <a:cxn ang="0">
                    <a:pos x="10" y="24"/>
                  </a:cxn>
                  <a:cxn ang="0">
                    <a:pos x="9" y="28"/>
                  </a:cxn>
                  <a:cxn ang="0">
                    <a:pos x="7" y="30"/>
                  </a:cxn>
                  <a:cxn ang="0">
                    <a:pos x="8" y="31"/>
                  </a:cxn>
                  <a:cxn ang="0">
                    <a:pos x="10" y="33"/>
                  </a:cxn>
                  <a:cxn ang="0">
                    <a:pos x="15" y="36"/>
                  </a:cxn>
                  <a:cxn ang="0">
                    <a:pos x="11" y="40"/>
                  </a:cxn>
                  <a:cxn ang="0">
                    <a:pos x="14" y="42"/>
                  </a:cxn>
                  <a:cxn ang="0">
                    <a:pos x="14" y="45"/>
                  </a:cxn>
                  <a:cxn ang="0">
                    <a:pos x="7" y="47"/>
                  </a:cxn>
                  <a:cxn ang="0">
                    <a:pos x="10" y="50"/>
                  </a:cxn>
                  <a:cxn ang="0">
                    <a:pos x="8" y="52"/>
                  </a:cxn>
                  <a:cxn ang="0">
                    <a:pos x="6" y="50"/>
                  </a:cxn>
                  <a:cxn ang="0">
                    <a:pos x="2" y="55"/>
                  </a:cxn>
                  <a:cxn ang="0">
                    <a:pos x="0" y="56"/>
                  </a:cxn>
                  <a:cxn ang="0">
                    <a:pos x="3" y="62"/>
                  </a:cxn>
                  <a:cxn ang="0">
                    <a:pos x="0" y="63"/>
                  </a:cxn>
                  <a:cxn ang="0">
                    <a:pos x="0" y="65"/>
                  </a:cxn>
                  <a:cxn ang="0">
                    <a:pos x="10" y="71"/>
                  </a:cxn>
                  <a:cxn ang="0">
                    <a:pos x="14" y="75"/>
                  </a:cxn>
                  <a:cxn ang="0">
                    <a:pos x="18" y="63"/>
                  </a:cxn>
                  <a:cxn ang="0">
                    <a:pos x="27" y="65"/>
                  </a:cxn>
                  <a:cxn ang="0">
                    <a:pos x="31" y="74"/>
                  </a:cxn>
                  <a:cxn ang="0">
                    <a:pos x="33" y="74"/>
                  </a:cxn>
                  <a:cxn ang="0">
                    <a:pos x="33" y="72"/>
                  </a:cxn>
                  <a:cxn ang="0">
                    <a:pos x="39" y="69"/>
                  </a:cxn>
                  <a:cxn ang="0">
                    <a:pos x="42" y="71"/>
                  </a:cxn>
                  <a:cxn ang="0">
                    <a:pos x="43" y="68"/>
                  </a:cxn>
                  <a:cxn ang="0">
                    <a:pos x="45" y="68"/>
                  </a:cxn>
                  <a:cxn ang="0">
                    <a:pos x="49" y="68"/>
                  </a:cxn>
                  <a:cxn ang="0">
                    <a:pos x="51" y="68"/>
                  </a:cxn>
                  <a:cxn ang="0">
                    <a:pos x="55" y="66"/>
                  </a:cxn>
                  <a:cxn ang="0">
                    <a:pos x="60" y="71"/>
                  </a:cxn>
                  <a:cxn ang="0">
                    <a:pos x="62" y="68"/>
                  </a:cxn>
                  <a:cxn ang="0">
                    <a:pos x="57" y="63"/>
                  </a:cxn>
                  <a:cxn ang="0">
                    <a:pos x="63" y="54"/>
                  </a:cxn>
                  <a:cxn ang="0">
                    <a:pos x="56" y="44"/>
                  </a:cxn>
                  <a:cxn ang="0">
                    <a:pos x="59" y="33"/>
                  </a:cxn>
                  <a:cxn ang="0">
                    <a:pos x="56" y="28"/>
                  </a:cxn>
                  <a:cxn ang="0">
                    <a:pos x="52" y="26"/>
                  </a:cxn>
                  <a:cxn ang="0">
                    <a:pos x="48" y="25"/>
                  </a:cxn>
                  <a:cxn ang="0">
                    <a:pos x="41" y="22"/>
                  </a:cxn>
                  <a:cxn ang="0">
                    <a:pos x="21" y="0"/>
                  </a:cxn>
                  <a:cxn ang="0">
                    <a:pos x="1" y="3"/>
                  </a:cxn>
                  <a:cxn ang="0">
                    <a:pos x="4" y="11"/>
                  </a:cxn>
                  <a:cxn ang="0">
                    <a:pos x="7" y="12"/>
                  </a:cxn>
                  <a:cxn ang="0">
                    <a:pos x="4" y="13"/>
                  </a:cxn>
                  <a:cxn ang="0">
                    <a:pos x="7" y="14"/>
                  </a:cxn>
                  <a:cxn ang="0">
                    <a:pos x="11" y="15"/>
                  </a:cxn>
                </a:cxnLst>
                <a:rect l="0" t="0" r="r" b="b"/>
                <a:pathLst>
                  <a:path w="63" h="75">
                    <a:moveTo>
                      <a:pt x="11" y="15"/>
                    </a:moveTo>
                    <a:lnTo>
                      <a:pt x="11" y="17"/>
                    </a:lnTo>
                    <a:lnTo>
                      <a:pt x="7" y="18"/>
                    </a:lnTo>
                    <a:lnTo>
                      <a:pt x="6" y="22"/>
                    </a:lnTo>
                    <a:lnTo>
                      <a:pt x="10" y="22"/>
                    </a:lnTo>
                    <a:lnTo>
                      <a:pt x="10" y="24"/>
                    </a:lnTo>
                    <a:lnTo>
                      <a:pt x="9" y="28"/>
                    </a:lnTo>
                    <a:lnTo>
                      <a:pt x="7" y="30"/>
                    </a:lnTo>
                    <a:lnTo>
                      <a:pt x="8" y="31"/>
                    </a:lnTo>
                    <a:lnTo>
                      <a:pt x="10" y="33"/>
                    </a:lnTo>
                    <a:lnTo>
                      <a:pt x="15" y="36"/>
                    </a:lnTo>
                    <a:lnTo>
                      <a:pt x="11" y="40"/>
                    </a:lnTo>
                    <a:lnTo>
                      <a:pt x="14" y="42"/>
                    </a:lnTo>
                    <a:lnTo>
                      <a:pt x="14" y="45"/>
                    </a:lnTo>
                    <a:lnTo>
                      <a:pt x="7" y="47"/>
                    </a:lnTo>
                    <a:lnTo>
                      <a:pt x="10" y="50"/>
                    </a:lnTo>
                    <a:lnTo>
                      <a:pt x="8" y="52"/>
                    </a:lnTo>
                    <a:lnTo>
                      <a:pt x="6" y="50"/>
                    </a:lnTo>
                    <a:lnTo>
                      <a:pt x="2" y="55"/>
                    </a:lnTo>
                    <a:lnTo>
                      <a:pt x="0" y="56"/>
                    </a:lnTo>
                    <a:lnTo>
                      <a:pt x="3" y="62"/>
                    </a:lnTo>
                    <a:lnTo>
                      <a:pt x="0" y="63"/>
                    </a:lnTo>
                    <a:lnTo>
                      <a:pt x="0" y="65"/>
                    </a:lnTo>
                    <a:lnTo>
                      <a:pt x="10" y="71"/>
                    </a:lnTo>
                    <a:lnTo>
                      <a:pt x="14" y="75"/>
                    </a:lnTo>
                    <a:lnTo>
                      <a:pt x="18" y="63"/>
                    </a:lnTo>
                    <a:lnTo>
                      <a:pt x="27" y="65"/>
                    </a:lnTo>
                    <a:lnTo>
                      <a:pt x="31" y="74"/>
                    </a:lnTo>
                    <a:lnTo>
                      <a:pt x="33" y="74"/>
                    </a:lnTo>
                    <a:lnTo>
                      <a:pt x="33" y="72"/>
                    </a:lnTo>
                    <a:lnTo>
                      <a:pt x="39" y="69"/>
                    </a:lnTo>
                    <a:lnTo>
                      <a:pt x="42" y="71"/>
                    </a:lnTo>
                    <a:lnTo>
                      <a:pt x="43" y="68"/>
                    </a:lnTo>
                    <a:lnTo>
                      <a:pt x="45" y="68"/>
                    </a:lnTo>
                    <a:lnTo>
                      <a:pt x="49" y="68"/>
                    </a:lnTo>
                    <a:lnTo>
                      <a:pt x="51" y="68"/>
                    </a:lnTo>
                    <a:lnTo>
                      <a:pt x="55" y="66"/>
                    </a:lnTo>
                    <a:lnTo>
                      <a:pt x="60" y="71"/>
                    </a:lnTo>
                    <a:lnTo>
                      <a:pt x="62" y="68"/>
                    </a:lnTo>
                    <a:lnTo>
                      <a:pt x="57" y="63"/>
                    </a:lnTo>
                    <a:lnTo>
                      <a:pt x="63" y="54"/>
                    </a:lnTo>
                    <a:lnTo>
                      <a:pt x="56" y="44"/>
                    </a:lnTo>
                    <a:lnTo>
                      <a:pt x="59" y="33"/>
                    </a:lnTo>
                    <a:lnTo>
                      <a:pt x="56" y="28"/>
                    </a:lnTo>
                    <a:lnTo>
                      <a:pt x="52" y="26"/>
                    </a:lnTo>
                    <a:lnTo>
                      <a:pt x="48" y="25"/>
                    </a:lnTo>
                    <a:lnTo>
                      <a:pt x="41" y="22"/>
                    </a:lnTo>
                    <a:lnTo>
                      <a:pt x="21" y="0"/>
                    </a:lnTo>
                    <a:lnTo>
                      <a:pt x="1" y="3"/>
                    </a:lnTo>
                    <a:lnTo>
                      <a:pt x="4" y="11"/>
                    </a:lnTo>
                    <a:lnTo>
                      <a:pt x="7" y="12"/>
                    </a:lnTo>
                    <a:lnTo>
                      <a:pt x="4" y="13"/>
                    </a:lnTo>
                    <a:lnTo>
                      <a:pt x="7" y="14"/>
                    </a:lnTo>
                    <a:lnTo>
                      <a:pt x="11" y="15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63" name="Freeform 978"/>
              <p:cNvSpPr>
                <a:spLocks/>
              </p:cNvSpPr>
              <p:nvPr/>
            </p:nvSpPr>
            <p:spPr bwMode="auto">
              <a:xfrm>
                <a:off x="3026" y="1708"/>
                <a:ext cx="63" cy="75"/>
              </a:xfrm>
              <a:custGeom>
                <a:avLst/>
                <a:gdLst/>
                <a:ahLst/>
                <a:cxnLst>
                  <a:cxn ang="0">
                    <a:pos x="11" y="15"/>
                  </a:cxn>
                  <a:cxn ang="0">
                    <a:pos x="11" y="17"/>
                  </a:cxn>
                  <a:cxn ang="0">
                    <a:pos x="7" y="18"/>
                  </a:cxn>
                  <a:cxn ang="0">
                    <a:pos x="6" y="22"/>
                  </a:cxn>
                  <a:cxn ang="0">
                    <a:pos x="10" y="22"/>
                  </a:cxn>
                  <a:cxn ang="0">
                    <a:pos x="10" y="24"/>
                  </a:cxn>
                  <a:cxn ang="0">
                    <a:pos x="9" y="28"/>
                  </a:cxn>
                  <a:cxn ang="0">
                    <a:pos x="7" y="30"/>
                  </a:cxn>
                  <a:cxn ang="0">
                    <a:pos x="8" y="31"/>
                  </a:cxn>
                  <a:cxn ang="0">
                    <a:pos x="10" y="33"/>
                  </a:cxn>
                  <a:cxn ang="0">
                    <a:pos x="15" y="36"/>
                  </a:cxn>
                  <a:cxn ang="0">
                    <a:pos x="11" y="40"/>
                  </a:cxn>
                  <a:cxn ang="0">
                    <a:pos x="14" y="42"/>
                  </a:cxn>
                  <a:cxn ang="0">
                    <a:pos x="14" y="45"/>
                  </a:cxn>
                  <a:cxn ang="0">
                    <a:pos x="7" y="47"/>
                  </a:cxn>
                  <a:cxn ang="0">
                    <a:pos x="10" y="50"/>
                  </a:cxn>
                  <a:cxn ang="0">
                    <a:pos x="8" y="52"/>
                  </a:cxn>
                  <a:cxn ang="0">
                    <a:pos x="6" y="50"/>
                  </a:cxn>
                  <a:cxn ang="0">
                    <a:pos x="2" y="55"/>
                  </a:cxn>
                  <a:cxn ang="0">
                    <a:pos x="0" y="56"/>
                  </a:cxn>
                  <a:cxn ang="0">
                    <a:pos x="3" y="62"/>
                  </a:cxn>
                  <a:cxn ang="0">
                    <a:pos x="0" y="63"/>
                  </a:cxn>
                  <a:cxn ang="0">
                    <a:pos x="0" y="65"/>
                  </a:cxn>
                  <a:cxn ang="0">
                    <a:pos x="10" y="71"/>
                  </a:cxn>
                  <a:cxn ang="0">
                    <a:pos x="14" y="75"/>
                  </a:cxn>
                  <a:cxn ang="0">
                    <a:pos x="18" y="63"/>
                  </a:cxn>
                  <a:cxn ang="0">
                    <a:pos x="27" y="65"/>
                  </a:cxn>
                  <a:cxn ang="0">
                    <a:pos x="31" y="74"/>
                  </a:cxn>
                  <a:cxn ang="0">
                    <a:pos x="33" y="74"/>
                  </a:cxn>
                  <a:cxn ang="0">
                    <a:pos x="33" y="72"/>
                  </a:cxn>
                  <a:cxn ang="0">
                    <a:pos x="39" y="69"/>
                  </a:cxn>
                  <a:cxn ang="0">
                    <a:pos x="42" y="71"/>
                  </a:cxn>
                  <a:cxn ang="0">
                    <a:pos x="43" y="68"/>
                  </a:cxn>
                  <a:cxn ang="0">
                    <a:pos x="45" y="68"/>
                  </a:cxn>
                  <a:cxn ang="0">
                    <a:pos x="49" y="68"/>
                  </a:cxn>
                  <a:cxn ang="0">
                    <a:pos x="51" y="68"/>
                  </a:cxn>
                  <a:cxn ang="0">
                    <a:pos x="55" y="66"/>
                  </a:cxn>
                  <a:cxn ang="0">
                    <a:pos x="60" y="71"/>
                  </a:cxn>
                  <a:cxn ang="0">
                    <a:pos x="62" y="68"/>
                  </a:cxn>
                  <a:cxn ang="0">
                    <a:pos x="57" y="63"/>
                  </a:cxn>
                  <a:cxn ang="0">
                    <a:pos x="63" y="54"/>
                  </a:cxn>
                  <a:cxn ang="0">
                    <a:pos x="56" y="44"/>
                  </a:cxn>
                  <a:cxn ang="0">
                    <a:pos x="59" y="33"/>
                  </a:cxn>
                  <a:cxn ang="0">
                    <a:pos x="56" y="28"/>
                  </a:cxn>
                  <a:cxn ang="0">
                    <a:pos x="52" y="26"/>
                  </a:cxn>
                  <a:cxn ang="0">
                    <a:pos x="48" y="25"/>
                  </a:cxn>
                  <a:cxn ang="0">
                    <a:pos x="41" y="22"/>
                  </a:cxn>
                  <a:cxn ang="0">
                    <a:pos x="21" y="0"/>
                  </a:cxn>
                  <a:cxn ang="0">
                    <a:pos x="1" y="3"/>
                  </a:cxn>
                  <a:cxn ang="0">
                    <a:pos x="4" y="11"/>
                  </a:cxn>
                  <a:cxn ang="0">
                    <a:pos x="7" y="12"/>
                  </a:cxn>
                  <a:cxn ang="0">
                    <a:pos x="4" y="13"/>
                  </a:cxn>
                  <a:cxn ang="0">
                    <a:pos x="7" y="14"/>
                  </a:cxn>
                  <a:cxn ang="0">
                    <a:pos x="11" y="15"/>
                  </a:cxn>
                </a:cxnLst>
                <a:rect l="0" t="0" r="r" b="b"/>
                <a:pathLst>
                  <a:path w="63" h="75">
                    <a:moveTo>
                      <a:pt x="11" y="15"/>
                    </a:moveTo>
                    <a:lnTo>
                      <a:pt x="11" y="17"/>
                    </a:lnTo>
                    <a:lnTo>
                      <a:pt x="7" y="18"/>
                    </a:lnTo>
                    <a:lnTo>
                      <a:pt x="6" y="22"/>
                    </a:lnTo>
                    <a:lnTo>
                      <a:pt x="10" y="22"/>
                    </a:lnTo>
                    <a:lnTo>
                      <a:pt x="10" y="24"/>
                    </a:lnTo>
                    <a:lnTo>
                      <a:pt x="9" y="28"/>
                    </a:lnTo>
                    <a:lnTo>
                      <a:pt x="7" y="30"/>
                    </a:lnTo>
                    <a:lnTo>
                      <a:pt x="8" y="31"/>
                    </a:lnTo>
                    <a:lnTo>
                      <a:pt x="10" y="33"/>
                    </a:lnTo>
                    <a:lnTo>
                      <a:pt x="15" y="36"/>
                    </a:lnTo>
                    <a:lnTo>
                      <a:pt x="11" y="40"/>
                    </a:lnTo>
                    <a:lnTo>
                      <a:pt x="14" y="42"/>
                    </a:lnTo>
                    <a:lnTo>
                      <a:pt x="14" y="45"/>
                    </a:lnTo>
                    <a:lnTo>
                      <a:pt x="7" y="47"/>
                    </a:lnTo>
                    <a:lnTo>
                      <a:pt x="10" y="50"/>
                    </a:lnTo>
                    <a:lnTo>
                      <a:pt x="8" y="52"/>
                    </a:lnTo>
                    <a:lnTo>
                      <a:pt x="6" y="50"/>
                    </a:lnTo>
                    <a:lnTo>
                      <a:pt x="2" y="55"/>
                    </a:lnTo>
                    <a:lnTo>
                      <a:pt x="0" y="56"/>
                    </a:lnTo>
                    <a:lnTo>
                      <a:pt x="3" y="62"/>
                    </a:lnTo>
                    <a:lnTo>
                      <a:pt x="0" y="63"/>
                    </a:lnTo>
                    <a:lnTo>
                      <a:pt x="0" y="65"/>
                    </a:lnTo>
                    <a:lnTo>
                      <a:pt x="10" y="71"/>
                    </a:lnTo>
                    <a:lnTo>
                      <a:pt x="14" y="75"/>
                    </a:lnTo>
                    <a:lnTo>
                      <a:pt x="18" y="63"/>
                    </a:lnTo>
                    <a:lnTo>
                      <a:pt x="27" y="65"/>
                    </a:lnTo>
                    <a:lnTo>
                      <a:pt x="31" y="74"/>
                    </a:lnTo>
                    <a:lnTo>
                      <a:pt x="33" y="74"/>
                    </a:lnTo>
                    <a:lnTo>
                      <a:pt x="33" y="72"/>
                    </a:lnTo>
                    <a:lnTo>
                      <a:pt x="39" y="69"/>
                    </a:lnTo>
                    <a:lnTo>
                      <a:pt x="42" y="71"/>
                    </a:lnTo>
                    <a:lnTo>
                      <a:pt x="43" y="68"/>
                    </a:lnTo>
                    <a:lnTo>
                      <a:pt x="45" y="68"/>
                    </a:lnTo>
                    <a:lnTo>
                      <a:pt x="49" y="68"/>
                    </a:lnTo>
                    <a:lnTo>
                      <a:pt x="51" y="68"/>
                    </a:lnTo>
                    <a:lnTo>
                      <a:pt x="55" y="66"/>
                    </a:lnTo>
                    <a:lnTo>
                      <a:pt x="60" y="71"/>
                    </a:lnTo>
                    <a:lnTo>
                      <a:pt x="62" y="68"/>
                    </a:lnTo>
                    <a:lnTo>
                      <a:pt x="57" y="63"/>
                    </a:lnTo>
                    <a:lnTo>
                      <a:pt x="63" y="54"/>
                    </a:lnTo>
                    <a:lnTo>
                      <a:pt x="56" y="44"/>
                    </a:lnTo>
                    <a:lnTo>
                      <a:pt x="59" y="33"/>
                    </a:lnTo>
                    <a:lnTo>
                      <a:pt x="56" y="28"/>
                    </a:lnTo>
                    <a:lnTo>
                      <a:pt x="52" y="26"/>
                    </a:lnTo>
                    <a:lnTo>
                      <a:pt x="48" y="25"/>
                    </a:lnTo>
                    <a:lnTo>
                      <a:pt x="41" y="22"/>
                    </a:lnTo>
                    <a:lnTo>
                      <a:pt x="21" y="0"/>
                    </a:lnTo>
                    <a:lnTo>
                      <a:pt x="1" y="3"/>
                    </a:lnTo>
                    <a:lnTo>
                      <a:pt x="4" y="11"/>
                    </a:lnTo>
                    <a:lnTo>
                      <a:pt x="7" y="12"/>
                    </a:lnTo>
                    <a:lnTo>
                      <a:pt x="4" y="13"/>
                    </a:lnTo>
                    <a:lnTo>
                      <a:pt x="7" y="14"/>
                    </a:lnTo>
                    <a:lnTo>
                      <a:pt x="11" y="15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53" name="Group 101"/>
            <p:cNvGrpSpPr>
              <a:grpSpLocks/>
            </p:cNvGrpSpPr>
            <p:nvPr/>
          </p:nvGrpSpPr>
          <p:grpSpPr bwMode="auto">
            <a:xfrm>
              <a:off x="1218826" y="2381356"/>
              <a:ext cx="1430082" cy="708655"/>
              <a:chOff x="953" y="1651"/>
              <a:chExt cx="860" cy="428"/>
            </a:xfrm>
            <a:solidFill>
              <a:srgbClr val="FFFFFF"/>
            </a:solidFill>
            <a:effectLst/>
          </p:grpSpPr>
          <p:sp>
            <p:nvSpPr>
              <p:cNvPr id="7165" name="Freeform 102"/>
              <p:cNvSpPr>
                <a:spLocks/>
              </p:cNvSpPr>
              <p:nvPr/>
            </p:nvSpPr>
            <p:spPr bwMode="auto">
              <a:xfrm>
                <a:off x="953" y="1652"/>
                <a:ext cx="860" cy="427"/>
              </a:xfrm>
              <a:custGeom>
                <a:avLst/>
                <a:gdLst/>
                <a:ahLst/>
                <a:cxnLst>
                  <a:cxn ang="0">
                    <a:pos x="851" y="36"/>
                  </a:cxn>
                  <a:cxn ang="0">
                    <a:pos x="806" y="70"/>
                  </a:cxn>
                  <a:cxn ang="0">
                    <a:pos x="712" y="100"/>
                  </a:cxn>
                  <a:cxn ang="0">
                    <a:pos x="645" y="124"/>
                  </a:cxn>
                  <a:cxn ang="0">
                    <a:pos x="636" y="101"/>
                  </a:cxn>
                  <a:cxn ang="0">
                    <a:pos x="628" y="57"/>
                  </a:cxn>
                  <a:cxn ang="0">
                    <a:pos x="578" y="19"/>
                  </a:cxn>
                  <a:cxn ang="0">
                    <a:pos x="499" y="10"/>
                  </a:cxn>
                  <a:cxn ang="0">
                    <a:pos x="423" y="7"/>
                  </a:cxn>
                  <a:cxn ang="0">
                    <a:pos x="304" y="7"/>
                  </a:cxn>
                  <a:cxn ang="0">
                    <a:pos x="186" y="7"/>
                  </a:cxn>
                  <a:cxn ang="0">
                    <a:pos x="102" y="34"/>
                  </a:cxn>
                  <a:cxn ang="0">
                    <a:pos x="91" y="34"/>
                  </a:cxn>
                  <a:cxn ang="0">
                    <a:pos x="75" y="40"/>
                  </a:cxn>
                  <a:cxn ang="0">
                    <a:pos x="65" y="53"/>
                  </a:cxn>
                  <a:cxn ang="0">
                    <a:pos x="26" y="110"/>
                  </a:cxn>
                  <a:cxn ang="0">
                    <a:pos x="0" y="176"/>
                  </a:cxn>
                  <a:cxn ang="0">
                    <a:pos x="9" y="199"/>
                  </a:cxn>
                  <a:cxn ang="0">
                    <a:pos x="9" y="218"/>
                  </a:cxn>
                  <a:cxn ang="0">
                    <a:pos x="18" y="263"/>
                  </a:cxn>
                  <a:cxn ang="0">
                    <a:pos x="84" y="295"/>
                  </a:cxn>
                  <a:cxn ang="0">
                    <a:pos x="153" y="318"/>
                  </a:cxn>
                  <a:cxn ang="0">
                    <a:pos x="220" y="346"/>
                  </a:cxn>
                  <a:cxn ang="0">
                    <a:pos x="279" y="365"/>
                  </a:cxn>
                  <a:cxn ang="0">
                    <a:pos x="317" y="394"/>
                  </a:cxn>
                  <a:cxn ang="0">
                    <a:pos x="326" y="379"/>
                  </a:cxn>
                  <a:cxn ang="0">
                    <a:pos x="342" y="370"/>
                  </a:cxn>
                  <a:cxn ang="0">
                    <a:pos x="372" y="351"/>
                  </a:cxn>
                  <a:cxn ang="0">
                    <a:pos x="410" y="348"/>
                  </a:cxn>
                  <a:cxn ang="0">
                    <a:pos x="438" y="351"/>
                  </a:cxn>
                  <a:cxn ang="0">
                    <a:pos x="451" y="343"/>
                  </a:cxn>
                  <a:cxn ang="0">
                    <a:pos x="472" y="336"/>
                  </a:cxn>
                  <a:cxn ang="0">
                    <a:pos x="488" y="336"/>
                  </a:cxn>
                  <a:cxn ang="0">
                    <a:pos x="512" y="341"/>
                  </a:cxn>
                  <a:cxn ang="0">
                    <a:pos x="551" y="364"/>
                  </a:cxn>
                  <a:cxn ang="0">
                    <a:pos x="547" y="391"/>
                  </a:cxn>
                  <a:cxn ang="0">
                    <a:pos x="554" y="405"/>
                  </a:cxn>
                  <a:cxn ang="0">
                    <a:pos x="584" y="396"/>
                  </a:cxn>
                  <a:cxn ang="0">
                    <a:pos x="578" y="352"/>
                  </a:cxn>
                  <a:cxn ang="0">
                    <a:pos x="588" y="309"/>
                  </a:cxn>
                  <a:cxn ang="0">
                    <a:pos x="621" y="284"/>
                  </a:cxn>
                  <a:cxn ang="0">
                    <a:pos x="661" y="250"/>
                  </a:cxn>
                  <a:cxn ang="0">
                    <a:pos x="683" y="236"/>
                  </a:cxn>
                  <a:cxn ang="0">
                    <a:pos x="682" y="231"/>
                  </a:cxn>
                  <a:cxn ang="0">
                    <a:pos x="676" y="217"/>
                  </a:cxn>
                  <a:cxn ang="0">
                    <a:pos x="676" y="198"/>
                  </a:cxn>
                  <a:cxn ang="0">
                    <a:pos x="678" y="193"/>
                  </a:cxn>
                  <a:cxn ang="0">
                    <a:pos x="700" y="174"/>
                  </a:cxn>
                  <a:cxn ang="0">
                    <a:pos x="693" y="200"/>
                  </a:cxn>
                  <a:cxn ang="0">
                    <a:pos x="705" y="174"/>
                  </a:cxn>
                  <a:cxn ang="0">
                    <a:pos x="729" y="166"/>
                  </a:cxn>
                  <a:cxn ang="0">
                    <a:pos x="742" y="145"/>
                  </a:cxn>
                  <a:cxn ang="0">
                    <a:pos x="780" y="135"/>
                  </a:cxn>
                  <a:cxn ang="0">
                    <a:pos x="799" y="132"/>
                  </a:cxn>
                  <a:cxn ang="0">
                    <a:pos x="815" y="95"/>
                  </a:cxn>
                  <a:cxn ang="0">
                    <a:pos x="840" y="88"/>
                  </a:cxn>
                </a:cxnLst>
                <a:rect l="0" t="0" r="r" b="b"/>
                <a:pathLst>
                  <a:path w="860" h="427">
                    <a:moveTo>
                      <a:pt x="859" y="79"/>
                    </a:moveTo>
                    <a:lnTo>
                      <a:pt x="857" y="73"/>
                    </a:lnTo>
                    <a:lnTo>
                      <a:pt x="853" y="61"/>
                    </a:lnTo>
                    <a:lnTo>
                      <a:pt x="860" y="40"/>
                    </a:lnTo>
                    <a:lnTo>
                      <a:pt x="851" y="36"/>
                    </a:lnTo>
                    <a:lnTo>
                      <a:pt x="845" y="36"/>
                    </a:lnTo>
                    <a:lnTo>
                      <a:pt x="842" y="33"/>
                    </a:lnTo>
                    <a:lnTo>
                      <a:pt x="830" y="45"/>
                    </a:lnTo>
                    <a:lnTo>
                      <a:pt x="818" y="58"/>
                    </a:lnTo>
                    <a:lnTo>
                      <a:pt x="806" y="70"/>
                    </a:lnTo>
                    <a:lnTo>
                      <a:pt x="796" y="76"/>
                    </a:lnTo>
                    <a:lnTo>
                      <a:pt x="768" y="77"/>
                    </a:lnTo>
                    <a:lnTo>
                      <a:pt x="741" y="79"/>
                    </a:lnTo>
                    <a:lnTo>
                      <a:pt x="727" y="89"/>
                    </a:lnTo>
                    <a:lnTo>
                      <a:pt x="712" y="100"/>
                    </a:lnTo>
                    <a:lnTo>
                      <a:pt x="694" y="101"/>
                    </a:lnTo>
                    <a:lnTo>
                      <a:pt x="677" y="103"/>
                    </a:lnTo>
                    <a:lnTo>
                      <a:pt x="675" y="114"/>
                    </a:lnTo>
                    <a:lnTo>
                      <a:pt x="661" y="119"/>
                    </a:lnTo>
                    <a:lnTo>
                      <a:pt x="645" y="124"/>
                    </a:lnTo>
                    <a:lnTo>
                      <a:pt x="631" y="129"/>
                    </a:lnTo>
                    <a:lnTo>
                      <a:pt x="616" y="134"/>
                    </a:lnTo>
                    <a:lnTo>
                      <a:pt x="611" y="128"/>
                    </a:lnTo>
                    <a:lnTo>
                      <a:pt x="629" y="111"/>
                    </a:lnTo>
                    <a:lnTo>
                      <a:pt x="636" y="101"/>
                    </a:lnTo>
                    <a:lnTo>
                      <a:pt x="639" y="86"/>
                    </a:lnTo>
                    <a:lnTo>
                      <a:pt x="642" y="70"/>
                    </a:lnTo>
                    <a:lnTo>
                      <a:pt x="631" y="61"/>
                    </a:lnTo>
                    <a:lnTo>
                      <a:pt x="632" y="56"/>
                    </a:lnTo>
                    <a:lnTo>
                      <a:pt x="628" y="57"/>
                    </a:lnTo>
                    <a:lnTo>
                      <a:pt x="627" y="50"/>
                    </a:lnTo>
                    <a:lnTo>
                      <a:pt x="614" y="42"/>
                    </a:lnTo>
                    <a:lnTo>
                      <a:pt x="601" y="34"/>
                    </a:lnTo>
                    <a:lnTo>
                      <a:pt x="589" y="26"/>
                    </a:lnTo>
                    <a:lnTo>
                      <a:pt x="578" y="19"/>
                    </a:lnTo>
                    <a:lnTo>
                      <a:pt x="559" y="24"/>
                    </a:lnTo>
                    <a:lnTo>
                      <a:pt x="548" y="20"/>
                    </a:lnTo>
                    <a:lnTo>
                      <a:pt x="535" y="21"/>
                    </a:lnTo>
                    <a:lnTo>
                      <a:pt x="514" y="13"/>
                    </a:lnTo>
                    <a:lnTo>
                      <a:pt x="499" y="10"/>
                    </a:lnTo>
                    <a:lnTo>
                      <a:pt x="501" y="0"/>
                    </a:lnTo>
                    <a:lnTo>
                      <a:pt x="494" y="7"/>
                    </a:lnTo>
                    <a:lnTo>
                      <a:pt x="471" y="7"/>
                    </a:lnTo>
                    <a:lnTo>
                      <a:pt x="447" y="7"/>
                    </a:lnTo>
                    <a:lnTo>
                      <a:pt x="423" y="7"/>
                    </a:lnTo>
                    <a:lnTo>
                      <a:pt x="400" y="7"/>
                    </a:lnTo>
                    <a:lnTo>
                      <a:pt x="375" y="7"/>
                    </a:lnTo>
                    <a:lnTo>
                      <a:pt x="351" y="7"/>
                    </a:lnTo>
                    <a:lnTo>
                      <a:pt x="328" y="7"/>
                    </a:lnTo>
                    <a:lnTo>
                      <a:pt x="304" y="7"/>
                    </a:lnTo>
                    <a:lnTo>
                      <a:pt x="281" y="7"/>
                    </a:lnTo>
                    <a:lnTo>
                      <a:pt x="257" y="7"/>
                    </a:lnTo>
                    <a:lnTo>
                      <a:pt x="232" y="7"/>
                    </a:lnTo>
                    <a:lnTo>
                      <a:pt x="209" y="7"/>
                    </a:lnTo>
                    <a:lnTo>
                      <a:pt x="186" y="7"/>
                    </a:lnTo>
                    <a:lnTo>
                      <a:pt x="161" y="7"/>
                    </a:lnTo>
                    <a:lnTo>
                      <a:pt x="138" y="7"/>
                    </a:lnTo>
                    <a:lnTo>
                      <a:pt x="115" y="7"/>
                    </a:lnTo>
                    <a:lnTo>
                      <a:pt x="109" y="21"/>
                    </a:lnTo>
                    <a:lnTo>
                      <a:pt x="102" y="34"/>
                    </a:lnTo>
                    <a:lnTo>
                      <a:pt x="90" y="40"/>
                    </a:lnTo>
                    <a:lnTo>
                      <a:pt x="92" y="35"/>
                    </a:lnTo>
                    <a:lnTo>
                      <a:pt x="94" y="37"/>
                    </a:lnTo>
                    <a:lnTo>
                      <a:pt x="106" y="25"/>
                    </a:lnTo>
                    <a:lnTo>
                      <a:pt x="91" y="34"/>
                    </a:lnTo>
                    <a:lnTo>
                      <a:pt x="90" y="34"/>
                    </a:lnTo>
                    <a:lnTo>
                      <a:pt x="100" y="28"/>
                    </a:lnTo>
                    <a:lnTo>
                      <a:pt x="105" y="21"/>
                    </a:lnTo>
                    <a:lnTo>
                      <a:pt x="81" y="17"/>
                    </a:lnTo>
                    <a:lnTo>
                      <a:pt x="75" y="40"/>
                    </a:lnTo>
                    <a:lnTo>
                      <a:pt x="73" y="43"/>
                    </a:lnTo>
                    <a:lnTo>
                      <a:pt x="72" y="45"/>
                    </a:lnTo>
                    <a:lnTo>
                      <a:pt x="70" y="48"/>
                    </a:lnTo>
                    <a:lnTo>
                      <a:pt x="69" y="46"/>
                    </a:lnTo>
                    <a:lnTo>
                      <a:pt x="65" y="53"/>
                    </a:lnTo>
                    <a:lnTo>
                      <a:pt x="75" y="55"/>
                    </a:lnTo>
                    <a:lnTo>
                      <a:pt x="68" y="55"/>
                    </a:lnTo>
                    <a:lnTo>
                      <a:pt x="61" y="64"/>
                    </a:lnTo>
                    <a:lnTo>
                      <a:pt x="44" y="87"/>
                    </a:lnTo>
                    <a:lnTo>
                      <a:pt x="26" y="110"/>
                    </a:lnTo>
                    <a:lnTo>
                      <a:pt x="22" y="124"/>
                    </a:lnTo>
                    <a:lnTo>
                      <a:pt x="17" y="139"/>
                    </a:lnTo>
                    <a:lnTo>
                      <a:pt x="1" y="155"/>
                    </a:lnTo>
                    <a:lnTo>
                      <a:pt x="2" y="163"/>
                    </a:lnTo>
                    <a:lnTo>
                      <a:pt x="0" y="176"/>
                    </a:lnTo>
                    <a:lnTo>
                      <a:pt x="2" y="187"/>
                    </a:lnTo>
                    <a:lnTo>
                      <a:pt x="3" y="198"/>
                    </a:lnTo>
                    <a:lnTo>
                      <a:pt x="2" y="196"/>
                    </a:lnTo>
                    <a:lnTo>
                      <a:pt x="1" y="199"/>
                    </a:lnTo>
                    <a:lnTo>
                      <a:pt x="9" y="199"/>
                    </a:lnTo>
                    <a:lnTo>
                      <a:pt x="12" y="199"/>
                    </a:lnTo>
                    <a:lnTo>
                      <a:pt x="10" y="208"/>
                    </a:lnTo>
                    <a:lnTo>
                      <a:pt x="7" y="206"/>
                    </a:lnTo>
                    <a:lnTo>
                      <a:pt x="3" y="208"/>
                    </a:lnTo>
                    <a:lnTo>
                      <a:pt x="9" y="218"/>
                    </a:lnTo>
                    <a:lnTo>
                      <a:pt x="4" y="225"/>
                    </a:lnTo>
                    <a:lnTo>
                      <a:pt x="8" y="234"/>
                    </a:lnTo>
                    <a:lnTo>
                      <a:pt x="11" y="244"/>
                    </a:lnTo>
                    <a:lnTo>
                      <a:pt x="8" y="261"/>
                    </a:lnTo>
                    <a:lnTo>
                      <a:pt x="18" y="263"/>
                    </a:lnTo>
                    <a:lnTo>
                      <a:pt x="33" y="271"/>
                    </a:lnTo>
                    <a:lnTo>
                      <a:pt x="47" y="283"/>
                    </a:lnTo>
                    <a:lnTo>
                      <a:pt x="48" y="297"/>
                    </a:lnTo>
                    <a:lnTo>
                      <a:pt x="66" y="296"/>
                    </a:lnTo>
                    <a:lnTo>
                      <a:pt x="84" y="295"/>
                    </a:lnTo>
                    <a:lnTo>
                      <a:pt x="96" y="300"/>
                    </a:lnTo>
                    <a:lnTo>
                      <a:pt x="108" y="307"/>
                    </a:lnTo>
                    <a:lnTo>
                      <a:pt x="120" y="313"/>
                    </a:lnTo>
                    <a:lnTo>
                      <a:pt x="132" y="318"/>
                    </a:lnTo>
                    <a:lnTo>
                      <a:pt x="153" y="318"/>
                    </a:lnTo>
                    <a:lnTo>
                      <a:pt x="174" y="318"/>
                    </a:lnTo>
                    <a:lnTo>
                      <a:pt x="177" y="310"/>
                    </a:lnTo>
                    <a:lnTo>
                      <a:pt x="203" y="310"/>
                    </a:lnTo>
                    <a:lnTo>
                      <a:pt x="216" y="327"/>
                    </a:lnTo>
                    <a:lnTo>
                      <a:pt x="220" y="346"/>
                    </a:lnTo>
                    <a:lnTo>
                      <a:pt x="230" y="353"/>
                    </a:lnTo>
                    <a:lnTo>
                      <a:pt x="239" y="361"/>
                    </a:lnTo>
                    <a:lnTo>
                      <a:pt x="250" y="347"/>
                    </a:lnTo>
                    <a:lnTo>
                      <a:pt x="272" y="350"/>
                    </a:lnTo>
                    <a:lnTo>
                      <a:pt x="279" y="365"/>
                    </a:lnTo>
                    <a:lnTo>
                      <a:pt x="285" y="382"/>
                    </a:lnTo>
                    <a:lnTo>
                      <a:pt x="291" y="403"/>
                    </a:lnTo>
                    <a:lnTo>
                      <a:pt x="301" y="410"/>
                    </a:lnTo>
                    <a:lnTo>
                      <a:pt x="318" y="414"/>
                    </a:lnTo>
                    <a:lnTo>
                      <a:pt x="317" y="394"/>
                    </a:lnTo>
                    <a:lnTo>
                      <a:pt x="316" y="392"/>
                    </a:lnTo>
                    <a:lnTo>
                      <a:pt x="315" y="387"/>
                    </a:lnTo>
                    <a:lnTo>
                      <a:pt x="320" y="390"/>
                    </a:lnTo>
                    <a:lnTo>
                      <a:pt x="323" y="381"/>
                    </a:lnTo>
                    <a:lnTo>
                      <a:pt x="326" y="379"/>
                    </a:lnTo>
                    <a:lnTo>
                      <a:pt x="335" y="372"/>
                    </a:lnTo>
                    <a:lnTo>
                      <a:pt x="338" y="369"/>
                    </a:lnTo>
                    <a:lnTo>
                      <a:pt x="339" y="366"/>
                    </a:lnTo>
                    <a:lnTo>
                      <a:pt x="347" y="366"/>
                    </a:lnTo>
                    <a:lnTo>
                      <a:pt x="342" y="370"/>
                    </a:lnTo>
                    <a:lnTo>
                      <a:pt x="350" y="365"/>
                    </a:lnTo>
                    <a:lnTo>
                      <a:pt x="347" y="365"/>
                    </a:lnTo>
                    <a:lnTo>
                      <a:pt x="367" y="353"/>
                    </a:lnTo>
                    <a:lnTo>
                      <a:pt x="368" y="348"/>
                    </a:lnTo>
                    <a:lnTo>
                      <a:pt x="372" y="351"/>
                    </a:lnTo>
                    <a:lnTo>
                      <a:pt x="371" y="352"/>
                    </a:lnTo>
                    <a:lnTo>
                      <a:pt x="382" y="344"/>
                    </a:lnTo>
                    <a:lnTo>
                      <a:pt x="384" y="344"/>
                    </a:lnTo>
                    <a:lnTo>
                      <a:pt x="398" y="346"/>
                    </a:lnTo>
                    <a:lnTo>
                      <a:pt x="410" y="348"/>
                    </a:lnTo>
                    <a:lnTo>
                      <a:pt x="417" y="347"/>
                    </a:lnTo>
                    <a:lnTo>
                      <a:pt x="422" y="353"/>
                    </a:lnTo>
                    <a:lnTo>
                      <a:pt x="431" y="357"/>
                    </a:lnTo>
                    <a:lnTo>
                      <a:pt x="438" y="357"/>
                    </a:lnTo>
                    <a:lnTo>
                      <a:pt x="438" y="351"/>
                    </a:lnTo>
                    <a:lnTo>
                      <a:pt x="451" y="358"/>
                    </a:lnTo>
                    <a:lnTo>
                      <a:pt x="448" y="362"/>
                    </a:lnTo>
                    <a:lnTo>
                      <a:pt x="454" y="357"/>
                    </a:lnTo>
                    <a:lnTo>
                      <a:pt x="447" y="347"/>
                    </a:lnTo>
                    <a:lnTo>
                      <a:pt x="451" y="343"/>
                    </a:lnTo>
                    <a:lnTo>
                      <a:pt x="450" y="342"/>
                    </a:lnTo>
                    <a:lnTo>
                      <a:pt x="448" y="340"/>
                    </a:lnTo>
                    <a:lnTo>
                      <a:pt x="437" y="338"/>
                    </a:lnTo>
                    <a:lnTo>
                      <a:pt x="448" y="338"/>
                    </a:lnTo>
                    <a:lnTo>
                      <a:pt x="472" y="336"/>
                    </a:lnTo>
                    <a:lnTo>
                      <a:pt x="477" y="329"/>
                    </a:lnTo>
                    <a:lnTo>
                      <a:pt x="476" y="337"/>
                    </a:lnTo>
                    <a:lnTo>
                      <a:pt x="483" y="336"/>
                    </a:lnTo>
                    <a:lnTo>
                      <a:pt x="490" y="333"/>
                    </a:lnTo>
                    <a:lnTo>
                      <a:pt x="488" y="336"/>
                    </a:lnTo>
                    <a:lnTo>
                      <a:pt x="502" y="335"/>
                    </a:lnTo>
                    <a:lnTo>
                      <a:pt x="498" y="335"/>
                    </a:lnTo>
                    <a:lnTo>
                      <a:pt x="507" y="338"/>
                    </a:lnTo>
                    <a:lnTo>
                      <a:pt x="510" y="338"/>
                    </a:lnTo>
                    <a:lnTo>
                      <a:pt x="512" y="341"/>
                    </a:lnTo>
                    <a:lnTo>
                      <a:pt x="509" y="339"/>
                    </a:lnTo>
                    <a:lnTo>
                      <a:pt x="512" y="348"/>
                    </a:lnTo>
                    <a:lnTo>
                      <a:pt x="534" y="340"/>
                    </a:lnTo>
                    <a:lnTo>
                      <a:pt x="542" y="352"/>
                    </a:lnTo>
                    <a:lnTo>
                      <a:pt x="551" y="364"/>
                    </a:lnTo>
                    <a:lnTo>
                      <a:pt x="546" y="384"/>
                    </a:lnTo>
                    <a:lnTo>
                      <a:pt x="545" y="381"/>
                    </a:lnTo>
                    <a:lnTo>
                      <a:pt x="546" y="384"/>
                    </a:lnTo>
                    <a:lnTo>
                      <a:pt x="549" y="380"/>
                    </a:lnTo>
                    <a:lnTo>
                      <a:pt x="547" y="391"/>
                    </a:lnTo>
                    <a:lnTo>
                      <a:pt x="552" y="397"/>
                    </a:lnTo>
                    <a:lnTo>
                      <a:pt x="553" y="398"/>
                    </a:lnTo>
                    <a:lnTo>
                      <a:pt x="554" y="404"/>
                    </a:lnTo>
                    <a:lnTo>
                      <a:pt x="557" y="401"/>
                    </a:lnTo>
                    <a:lnTo>
                      <a:pt x="554" y="405"/>
                    </a:lnTo>
                    <a:lnTo>
                      <a:pt x="557" y="415"/>
                    </a:lnTo>
                    <a:lnTo>
                      <a:pt x="564" y="427"/>
                    </a:lnTo>
                    <a:lnTo>
                      <a:pt x="574" y="425"/>
                    </a:lnTo>
                    <a:lnTo>
                      <a:pt x="578" y="410"/>
                    </a:lnTo>
                    <a:lnTo>
                      <a:pt x="584" y="396"/>
                    </a:lnTo>
                    <a:lnTo>
                      <a:pt x="580" y="382"/>
                    </a:lnTo>
                    <a:lnTo>
                      <a:pt x="578" y="366"/>
                    </a:lnTo>
                    <a:lnTo>
                      <a:pt x="580" y="381"/>
                    </a:lnTo>
                    <a:lnTo>
                      <a:pt x="579" y="366"/>
                    </a:lnTo>
                    <a:lnTo>
                      <a:pt x="578" y="352"/>
                    </a:lnTo>
                    <a:lnTo>
                      <a:pt x="577" y="337"/>
                    </a:lnTo>
                    <a:lnTo>
                      <a:pt x="576" y="322"/>
                    </a:lnTo>
                    <a:lnTo>
                      <a:pt x="581" y="319"/>
                    </a:lnTo>
                    <a:lnTo>
                      <a:pt x="581" y="317"/>
                    </a:lnTo>
                    <a:lnTo>
                      <a:pt x="588" y="309"/>
                    </a:lnTo>
                    <a:lnTo>
                      <a:pt x="592" y="300"/>
                    </a:lnTo>
                    <a:lnTo>
                      <a:pt x="594" y="299"/>
                    </a:lnTo>
                    <a:lnTo>
                      <a:pt x="598" y="298"/>
                    </a:lnTo>
                    <a:lnTo>
                      <a:pt x="620" y="284"/>
                    </a:lnTo>
                    <a:lnTo>
                      <a:pt x="621" y="284"/>
                    </a:lnTo>
                    <a:lnTo>
                      <a:pt x="636" y="273"/>
                    </a:lnTo>
                    <a:lnTo>
                      <a:pt x="643" y="271"/>
                    </a:lnTo>
                    <a:lnTo>
                      <a:pt x="653" y="261"/>
                    </a:lnTo>
                    <a:lnTo>
                      <a:pt x="672" y="253"/>
                    </a:lnTo>
                    <a:lnTo>
                      <a:pt x="661" y="250"/>
                    </a:lnTo>
                    <a:lnTo>
                      <a:pt x="667" y="251"/>
                    </a:lnTo>
                    <a:lnTo>
                      <a:pt x="670" y="248"/>
                    </a:lnTo>
                    <a:lnTo>
                      <a:pt x="663" y="243"/>
                    </a:lnTo>
                    <a:lnTo>
                      <a:pt x="678" y="243"/>
                    </a:lnTo>
                    <a:lnTo>
                      <a:pt x="683" y="236"/>
                    </a:lnTo>
                    <a:lnTo>
                      <a:pt x="679" y="239"/>
                    </a:lnTo>
                    <a:lnTo>
                      <a:pt x="675" y="236"/>
                    </a:lnTo>
                    <a:lnTo>
                      <a:pt x="671" y="232"/>
                    </a:lnTo>
                    <a:lnTo>
                      <a:pt x="676" y="233"/>
                    </a:lnTo>
                    <a:lnTo>
                      <a:pt x="682" y="231"/>
                    </a:lnTo>
                    <a:lnTo>
                      <a:pt x="684" y="233"/>
                    </a:lnTo>
                    <a:lnTo>
                      <a:pt x="685" y="222"/>
                    </a:lnTo>
                    <a:lnTo>
                      <a:pt x="687" y="239"/>
                    </a:lnTo>
                    <a:lnTo>
                      <a:pt x="682" y="218"/>
                    </a:lnTo>
                    <a:lnTo>
                      <a:pt x="676" y="217"/>
                    </a:lnTo>
                    <a:lnTo>
                      <a:pt x="672" y="211"/>
                    </a:lnTo>
                    <a:lnTo>
                      <a:pt x="682" y="216"/>
                    </a:lnTo>
                    <a:lnTo>
                      <a:pt x="677" y="208"/>
                    </a:lnTo>
                    <a:lnTo>
                      <a:pt x="684" y="211"/>
                    </a:lnTo>
                    <a:lnTo>
                      <a:pt x="676" y="198"/>
                    </a:lnTo>
                    <a:lnTo>
                      <a:pt x="685" y="204"/>
                    </a:lnTo>
                    <a:lnTo>
                      <a:pt x="678" y="193"/>
                    </a:lnTo>
                    <a:lnTo>
                      <a:pt x="674" y="193"/>
                    </a:lnTo>
                    <a:lnTo>
                      <a:pt x="681" y="186"/>
                    </a:lnTo>
                    <a:lnTo>
                      <a:pt x="678" y="193"/>
                    </a:lnTo>
                    <a:lnTo>
                      <a:pt x="687" y="197"/>
                    </a:lnTo>
                    <a:lnTo>
                      <a:pt x="684" y="188"/>
                    </a:lnTo>
                    <a:lnTo>
                      <a:pt x="687" y="194"/>
                    </a:lnTo>
                    <a:lnTo>
                      <a:pt x="690" y="178"/>
                    </a:lnTo>
                    <a:lnTo>
                      <a:pt x="700" y="174"/>
                    </a:lnTo>
                    <a:lnTo>
                      <a:pt x="694" y="184"/>
                    </a:lnTo>
                    <a:lnTo>
                      <a:pt x="692" y="188"/>
                    </a:lnTo>
                    <a:lnTo>
                      <a:pt x="689" y="193"/>
                    </a:lnTo>
                    <a:lnTo>
                      <a:pt x="696" y="196"/>
                    </a:lnTo>
                    <a:lnTo>
                      <a:pt x="693" y="200"/>
                    </a:lnTo>
                    <a:lnTo>
                      <a:pt x="694" y="204"/>
                    </a:lnTo>
                    <a:lnTo>
                      <a:pt x="690" y="207"/>
                    </a:lnTo>
                    <a:lnTo>
                      <a:pt x="687" y="212"/>
                    </a:lnTo>
                    <a:lnTo>
                      <a:pt x="707" y="193"/>
                    </a:lnTo>
                    <a:lnTo>
                      <a:pt x="705" y="174"/>
                    </a:lnTo>
                    <a:lnTo>
                      <a:pt x="714" y="166"/>
                    </a:lnTo>
                    <a:lnTo>
                      <a:pt x="707" y="172"/>
                    </a:lnTo>
                    <a:lnTo>
                      <a:pt x="712" y="178"/>
                    </a:lnTo>
                    <a:lnTo>
                      <a:pt x="711" y="184"/>
                    </a:lnTo>
                    <a:lnTo>
                      <a:pt x="729" y="166"/>
                    </a:lnTo>
                    <a:lnTo>
                      <a:pt x="728" y="168"/>
                    </a:lnTo>
                    <a:lnTo>
                      <a:pt x="732" y="155"/>
                    </a:lnTo>
                    <a:lnTo>
                      <a:pt x="739" y="143"/>
                    </a:lnTo>
                    <a:lnTo>
                      <a:pt x="737" y="149"/>
                    </a:lnTo>
                    <a:lnTo>
                      <a:pt x="742" y="145"/>
                    </a:lnTo>
                    <a:lnTo>
                      <a:pt x="758" y="142"/>
                    </a:lnTo>
                    <a:lnTo>
                      <a:pt x="774" y="140"/>
                    </a:lnTo>
                    <a:lnTo>
                      <a:pt x="776" y="134"/>
                    </a:lnTo>
                    <a:lnTo>
                      <a:pt x="780" y="134"/>
                    </a:lnTo>
                    <a:lnTo>
                      <a:pt x="780" y="135"/>
                    </a:lnTo>
                    <a:lnTo>
                      <a:pt x="787" y="139"/>
                    </a:lnTo>
                    <a:lnTo>
                      <a:pt x="791" y="139"/>
                    </a:lnTo>
                    <a:lnTo>
                      <a:pt x="799" y="134"/>
                    </a:lnTo>
                    <a:lnTo>
                      <a:pt x="799" y="128"/>
                    </a:lnTo>
                    <a:lnTo>
                      <a:pt x="799" y="132"/>
                    </a:lnTo>
                    <a:lnTo>
                      <a:pt x="792" y="129"/>
                    </a:lnTo>
                    <a:lnTo>
                      <a:pt x="793" y="119"/>
                    </a:lnTo>
                    <a:lnTo>
                      <a:pt x="793" y="116"/>
                    </a:lnTo>
                    <a:lnTo>
                      <a:pt x="810" y="98"/>
                    </a:lnTo>
                    <a:lnTo>
                      <a:pt x="815" y="95"/>
                    </a:lnTo>
                    <a:lnTo>
                      <a:pt x="817" y="96"/>
                    </a:lnTo>
                    <a:lnTo>
                      <a:pt x="830" y="85"/>
                    </a:lnTo>
                    <a:lnTo>
                      <a:pt x="830" y="87"/>
                    </a:lnTo>
                    <a:lnTo>
                      <a:pt x="834" y="86"/>
                    </a:lnTo>
                    <a:lnTo>
                      <a:pt x="840" y="88"/>
                    </a:lnTo>
                    <a:lnTo>
                      <a:pt x="859" y="79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66" name="Freeform 103"/>
              <p:cNvSpPr>
                <a:spLocks/>
              </p:cNvSpPr>
              <p:nvPr/>
            </p:nvSpPr>
            <p:spPr bwMode="auto">
              <a:xfrm>
                <a:off x="953" y="1651"/>
                <a:ext cx="860" cy="427"/>
              </a:xfrm>
              <a:custGeom>
                <a:avLst/>
                <a:gdLst/>
                <a:ahLst/>
                <a:cxnLst>
                  <a:cxn ang="0">
                    <a:pos x="851" y="36"/>
                  </a:cxn>
                  <a:cxn ang="0">
                    <a:pos x="806" y="70"/>
                  </a:cxn>
                  <a:cxn ang="0">
                    <a:pos x="712" y="100"/>
                  </a:cxn>
                  <a:cxn ang="0">
                    <a:pos x="645" y="124"/>
                  </a:cxn>
                  <a:cxn ang="0">
                    <a:pos x="636" y="101"/>
                  </a:cxn>
                  <a:cxn ang="0">
                    <a:pos x="628" y="57"/>
                  </a:cxn>
                  <a:cxn ang="0">
                    <a:pos x="578" y="19"/>
                  </a:cxn>
                  <a:cxn ang="0">
                    <a:pos x="499" y="10"/>
                  </a:cxn>
                  <a:cxn ang="0">
                    <a:pos x="423" y="7"/>
                  </a:cxn>
                  <a:cxn ang="0">
                    <a:pos x="304" y="7"/>
                  </a:cxn>
                  <a:cxn ang="0">
                    <a:pos x="186" y="7"/>
                  </a:cxn>
                  <a:cxn ang="0">
                    <a:pos x="102" y="34"/>
                  </a:cxn>
                  <a:cxn ang="0">
                    <a:pos x="91" y="34"/>
                  </a:cxn>
                  <a:cxn ang="0">
                    <a:pos x="75" y="40"/>
                  </a:cxn>
                  <a:cxn ang="0">
                    <a:pos x="65" y="53"/>
                  </a:cxn>
                  <a:cxn ang="0">
                    <a:pos x="26" y="110"/>
                  </a:cxn>
                  <a:cxn ang="0">
                    <a:pos x="0" y="176"/>
                  </a:cxn>
                  <a:cxn ang="0">
                    <a:pos x="9" y="199"/>
                  </a:cxn>
                  <a:cxn ang="0">
                    <a:pos x="9" y="218"/>
                  </a:cxn>
                  <a:cxn ang="0">
                    <a:pos x="18" y="263"/>
                  </a:cxn>
                  <a:cxn ang="0">
                    <a:pos x="84" y="295"/>
                  </a:cxn>
                  <a:cxn ang="0">
                    <a:pos x="153" y="318"/>
                  </a:cxn>
                  <a:cxn ang="0">
                    <a:pos x="220" y="346"/>
                  </a:cxn>
                  <a:cxn ang="0">
                    <a:pos x="279" y="365"/>
                  </a:cxn>
                  <a:cxn ang="0">
                    <a:pos x="317" y="394"/>
                  </a:cxn>
                  <a:cxn ang="0">
                    <a:pos x="326" y="379"/>
                  </a:cxn>
                  <a:cxn ang="0">
                    <a:pos x="342" y="370"/>
                  </a:cxn>
                  <a:cxn ang="0">
                    <a:pos x="372" y="351"/>
                  </a:cxn>
                  <a:cxn ang="0">
                    <a:pos x="410" y="348"/>
                  </a:cxn>
                  <a:cxn ang="0">
                    <a:pos x="438" y="351"/>
                  </a:cxn>
                  <a:cxn ang="0">
                    <a:pos x="451" y="343"/>
                  </a:cxn>
                  <a:cxn ang="0">
                    <a:pos x="472" y="336"/>
                  </a:cxn>
                  <a:cxn ang="0">
                    <a:pos x="488" y="336"/>
                  </a:cxn>
                  <a:cxn ang="0">
                    <a:pos x="512" y="341"/>
                  </a:cxn>
                  <a:cxn ang="0">
                    <a:pos x="551" y="364"/>
                  </a:cxn>
                  <a:cxn ang="0">
                    <a:pos x="547" y="391"/>
                  </a:cxn>
                  <a:cxn ang="0">
                    <a:pos x="554" y="405"/>
                  </a:cxn>
                  <a:cxn ang="0">
                    <a:pos x="584" y="396"/>
                  </a:cxn>
                  <a:cxn ang="0">
                    <a:pos x="578" y="352"/>
                  </a:cxn>
                  <a:cxn ang="0">
                    <a:pos x="588" y="309"/>
                  </a:cxn>
                  <a:cxn ang="0">
                    <a:pos x="621" y="284"/>
                  </a:cxn>
                  <a:cxn ang="0">
                    <a:pos x="661" y="250"/>
                  </a:cxn>
                  <a:cxn ang="0">
                    <a:pos x="683" y="236"/>
                  </a:cxn>
                  <a:cxn ang="0">
                    <a:pos x="682" y="231"/>
                  </a:cxn>
                  <a:cxn ang="0">
                    <a:pos x="676" y="217"/>
                  </a:cxn>
                  <a:cxn ang="0">
                    <a:pos x="676" y="198"/>
                  </a:cxn>
                  <a:cxn ang="0">
                    <a:pos x="678" y="193"/>
                  </a:cxn>
                  <a:cxn ang="0">
                    <a:pos x="700" y="174"/>
                  </a:cxn>
                  <a:cxn ang="0">
                    <a:pos x="693" y="200"/>
                  </a:cxn>
                  <a:cxn ang="0">
                    <a:pos x="705" y="174"/>
                  </a:cxn>
                  <a:cxn ang="0">
                    <a:pos x="729" y="166"/>
                  </a:cxn>
                  <a:cxn ang="0">
                    <a:pos x="742" y="145"/>
                  </a:cxn>
                  <a:cxn ang="0">
                    <a:pos x="780" y="135"/>
                  </a:cxn>
                  <a:cxn ang="0">
                    <a:pos x="799" y="132"/>
                  </a:cxn>
                  <a:cxn ang="0">
                    <a:pos x="815" y="95"/>
                  </a:cxn>
                  <a:cxn ang="0">
                    <a:pos x="840" y="88"/>
                  </a:cxn>
                </a:cxnLst>
                <a:rect l="0" t="0" r="r" b="b"/>
                <a:pathLst>
                  <a:path w="860" h="427">
                    <a:moveTo>
                      <a:pt x="859" y="79"/>
                    </a:moveTo>
                    <a:lnTo>
                      <a:pt x="857" y="73"/>
                    </a:lnTo>
                    <a:lnTo>
                      <a:pt x="853" y="61"/>
                    </a:lnTo>
                    <a:lnTo>
                      <a:pt x="860" y="40"/>
                    </a:lnTo>
                    <a:lnTo>
                      <a:pt x="851" y="36"/>
                    </a:lnTo>
                    <a:lnTo>
                      <a:pt x="845" y="36"/>
                    </a:lnTo>
                    <a:lnTo>
                      <a:pt x="842" y="33"/>
                    </a:lnTo>
                    <a:lnTo>
                      <a:pt x="830" y="45"/>
                    </a:lnTo>
                    <a:lnTo>
                      <a:pt x="818" y="58"/>
                    </a:lnTo>
                    <a:lnTo>
                      <a:pt x="806" y="70"/>
                    </a:lnTo>
                    <a:lnTo>
                      <a:pt x="796" y="76"/>
                    </a:lnTo>
                    <a:lnTo>
                      <a:pt x="768" y="77"/>
                    </a:lnTo>
                    <a:lnTo>
                      <a:pt x="741" y="79"/>
                    </a:lnTo>
                    <a:lnTo>
                      <a:pt x="727" y="89"/>
                    </a:lnTo>
                    <a:lnTo>
                      <a:pt x="712" y="100"/>
                    </a:lnTo>
                    <a:lnTo>
                      <a:pt x="694" y="101"/>
                    </a:lnTo>
                    <a:lnTo>
                      <a:pt x="677" y="103"/>
                    </a:lnTo>
                    <a:lnTo>
                      <a:pt x="675" y="114"/>
                    </a:lnTo>
                    <a:lnTo>
                      <a:pt x="661" y="119"/>
                    </a:lnTo>
                    <a:lnTo>
                      <a:pt x="645" y="124"/>
                    </a:lnTo>
                    <a:lnTo>
                      <a:pt x="631" y="129"/>
                    </a:lnTo>
                    <a:lnTo>
                      <a:pt x="616" y="134"/>
                    </a:lnTo>
                    <a:lnTo>
                      <a:pt x="611" y="128"/>
                    </a:lnTo>
                    <a:lnTo>
                      <a:pt x="629" y="111"/>
                    </a:lnTo>
                    <a:lnTo>
                      <a:pt x="636" y="101"/>
                    </a:lnTo>
                    <a:lnTo>
                      <a:pt x="639" y="86"/>
                    </a:lnTo>
                    <a:lnTo>
                      <a:pt x="642" y="70"/>
                    </a:lnTo>
                    <a:lnTo>
                      <a:pt x="631" y="61"/>
                    </a:lnTo>
                    <a:lnTo>
                      <a:pt x="632" y="56"/>
                    </a:lnTo>
                    <a:lnTo>
                      <a:pt x="628" y="57"/>
                    </a:lnTo>
                    <a:lnTo>
                      <a:pt x="627" y="50"/>
                    </a:lnTo>
                    <a:lnTo>
                      <a:pt x="614" y="42"/>
                    </a:lnTo>
                    <a:lnTo>
                      <a:pt x="601" y="34"/>
                    </a:lnTo>
                    <a:lnTo>
                      <a:pt x="589" y="26"/>
                    </a:lnTo>
                    <a:lnTo>
                      <a:pt x="578" y="19"/>
                    </a:lnTo>
                    <a:lnTo>
                      <a:pt x="559" y="24"/>
                    </a:lnTo>
                    <a:lnTo>
                      <a:pt x="548" y="20"/>
                    </a:lnTo>
                    <a:lnTo>
                      <a:pt x="535" y="21"/>
                    </a:lnTo>
                    <a:lnTo>
                      <a:pt x="514" y="13"/>
                    </a:lnTo>
                    <a:lnTo>
                      <a:pt x="499" y="10"/>
                    </a:lnTo>
                    <a:lnTo>
                      <a:pt x="501" y="0"/>
                    </a:lnTo>
                    <a:lnTo>
                      <a:pt x="494" y="7"/>
                    </a:lnTo>
                    <a:lnTo>
                      <a:pt x="471" y="7"/>
                    </a:lnTo>
                    <a:lnTo>
                      <a:pt x="447" y="7"/>
                    </a:lnTo>
                    <a:lnTo>
                      <a:pt x="423" y="7"/>
                    </a:lnTo>
                    <a:lnTo>
                      <a:pt x="400" y="7"/>
                    </a:lnTo>
                    <a:lnTo>
                      <a:pt x="375" y="7"/>
                    </a:lnTo>
                    <a:lnTo>
                      <a:pt x="351" y="7"/>
                    </a:lnTo>
                    <a:lnTo>
                      <a:pt x="328" y="7"/>
                    </a:lnTo>
                    <a:lnTo>
                      <a:pt x="304" y="7"/>
                    </a:lnTo>
                    <a:lnTo>
                      <a:pt x="281" y="7"/>
                    </a:lnTo>
                    <a:lnTo>
                      <a:pt x="257" y="7"/>
                    </a:lnTo>
                    <a:lnTo>
                      <a:pt x="232" y="7"/>
                    </a:lnTo>
                    <a:lnTo>
                      <a:pt x="209" y="7"/>
                    </a:lnTo>
                    <a:lnTo>
                      <a:pt x="186" y="7"/>
                    </a:lnTo>
                    <a:lnTo>
                      <a:pt x="161" y="7"/>
                    </a:lnTo>
                    <a:lnTo>
                      <a:pt x="138" y="7"/>
                    </a:lnTo>
                    <a:lnTo>
                      <a:pt x="115" y="7"/>
                    </a:lnTo>
                    <a:lnTo>
                      <a:pt x="109" y="21"/>
                    </a:lnTo>
                    <a:lnTo>
                      <a:pt x="102" y="34"/>
                    </a:lnTo>
                    <a:lnTo>
                      <a:pt x="90" y="40"/>
                    </a:lnTo>
                    <a:lnTo>
                      <a:pt x="92" y="35"/>
                    </a:lnTo>
                    <a:lnTo>
                      <a:pt x="94" y="37"/>
                    </a:lnTo>
                    <a:lnTo>
                      <a:pt x="106" y="25"/>
                    </a:lnTo>
                    <a:lnTo>
                      <a:pt x="91" y="34"/>
                    </a:lnTo>
                    <a:lnTo>
                      <a:pt x="90" y="34"/>
                    </a:lnTo>
                    <a:lnTo>
                      <a:pt x="100" y="28"/>
                    </a:lnTo>
                    <a:lnTo>
                      <a:pt x="105" y="21"/>
                    </a:lnTo>
                    <a:lnTo>
                      <a:pt x="81" y="17"/>
                    </a:lnTo>
                    <a:lnTo>
                      <a:pt x="75" y="40"/>
                    </a:lnTo>
                    <a:lnTo>
                      <a:pt x="73" y="43"/>
                    </a:lnTo>
                    <a:lnTo>
                      <a:pt x="72" y="45"/>
                    </a:lnTo>
                    <a:lnTo>
                      <a:pt x="70" y="48"/>
                    </a:lnTo>
                    <a:lnTo>
                      <a:pt x="69" y="46"/>
                    </a:lnTo>
                    <a:lnTo>
                      <a:pt x="65" y="53"/>
                    </a:lnTo>
                    <a:lnTo>
                      <a:pt x="75" y="55"/>
                    </a:lnTo>
                    <a:lnTo>
                      <a:pt x="68" y="55"/>
                    </a:lnTo>
                    <a:lnTo>
                      <a:pt x="61" y="64"/>
                    </a:lnTo>
                    <a:lnTo>
                      <a:pt x="44" y="87"/>
                    </a:lnTo>
                    <a:lnTo>
                      <a:pt x="26" y="110"/>
                    </a:lnTo>
                    <a:lnTo>
                      <a:pt x="22" y="124"/>
                    </a:lnTo>
                    <a:lnTo>
                      <a:pt x="17" y="139"/>
                    </a:lnTo>
                    <a:lnTo>
                      <a:pt x="1" y="155"/>
                    </a:lnTo>
                    <a:lnTo>
                      <a:pt x="2" y="163"/>
                    </a:lnTo>
                    <a:lnTo>
                      <a:pt x="0" y="176"/>
                    </a:lnTo>
                    <a:lnTo>
                      <a:pt x="2" y="187"/>
                    </a:lnTo>
                    <a:lnTo>
                      <a:pt x="3" y="198"/>
                    </a:lnTo>
                    <a:lnTo>
                      <a:pt x="2" y="196"/>
                    </a:lnTo>
                    <a:lnTo>
                      <a:pt x="1" y="199"/>
                    </a:lnTo>
                    <a:lnTo>
                      <a:pt x="9" y="199"/>
                    </a:lnTo>
                    <a:lnTo>
                      <a:pt x="12" y="199"/>
                    </a:lnTo>
                    <a:lnTo>
                      <a:pt x="10" y="208"/>
                    </a:lnTo>
                    <a:lnTo>
                      <a:pt x="7" y="206"/>
                    </a:lnTo>
                    <a:lnTo>
                      <a:pt x="3" y="208"/>
                    </a:lnTo>
                    <a:lnTo>
                      <a:pt x="9" y="218"/>
                    </a:lnTo>
                    <a:lnTo>
                      <a:pt x="4" y="225"/>
                    </a:lnTo>
                    <a:lnTo>
                      <a:pt x="8" y="234"/>
                    </a:lnTo>
                    <a:lnTo>
                      <a:pt x="11" y="244"/>
                    </a:lnTo>
                    <a:lnTo>
                      <a:pt x="8" y="261"/>
                    </a:lnTo>
                    <a:lnTo>
                      <a:pt x="18" y="263"/>
                    </a:lnTo>
                    <a:lnTo>
                      <a:pt x="33" y="271"/>
                    </a:lnTo>
                    <a:lnTo>
                      <a:pt x="47" y="283"/>
                    </a:lnTo>
                    <a:lnTo>
                      <a:pt x="48" y="297"/>
                    </a:lnTo>
                    <a:lnTo>
                      <a:pt x="66" y="296"/>
                    </a:lnTo>
                    <a:lnTo>
                      <a:pt x="84" y="295"/>
                    </a:lnTo>
                    <a:lnTo>
                      <a:pt x="96" y="300"/>
                    </a:lnTo>
                    <a:lnTo>
                      <a:pt x="108" y="307"/>
                    </a:lnTo>
                    <a:lnTo>
                      <a:pt x="120" y="313"/>
                    </a:lnTo>
                    <a:lnTo>
                      <a:pt x="132" y="318"/>
                    </a:lnTo>
                    <a:lnTo>
                      <a:pt x="153" y="318"/>
                    </a:lnTo>
                    <a:lnTo>
                      <a:pt x="174" y="318"/>
                    </a:lnTo>
                    <a:lnTo>
                      <a:pt x="177" y="310"/>
                    </a:lnTo>
                    <a:lnTo>
                      <a:pt x="203" y="310"/>
                    </a:lnTo>
                    <a:lnTo>
                      <a:pt x="216" y="327"/>
                    </a:lnTo>
                    <a:lnTo>
                      <a:pt x="220" y="346"/>
                    </a:lnTo>
                    <a:lnTo>
                      <a:pt x="230" y="353"/>
                    </a:lnTo>
                    <a:lnTo>
                      <a:pt x="239" y="361"/>
                    </a:lnTo>
                    <a:lnTo>
                      <a:pt x="250" y="347"/>
                    </a:lnTo>
                    <a:lnTo>
                      <a:pt x="272" y="350"/>
                    </a:lnTo>
                    <a:lnTo>
                      <a:pt x="279" y="365"/>
                    </a:lnTo>
                    <a:lnTo>
                      <a:pt x="285" y="382"/>
                    </a:lnTo>
                    <a:lnTo>
                      <a:pt x="291" y="403"/>
                    </a:lnTo>
                    <a:lnTo>
                      <a:pt x="301" y="410"/>
                    </a:lnTo>
                    <a:lnTo>
                      <a:pt x="318" y="414"/>
                    </a:lnTo>
                    <a:lnTo>
                      <a:pt x="317" y="394"/>
                    </a:lnTo>
                    <a:lnTo>
                      <a:pt x="316" y="392"/>
                    </a:lnTo>
                    <a:lnTo>
                      <a:pt x="315" y="387"/>
                    </a:lnTo>
                    <a:lnTo>
                      <a:pt x="320" y="390"/>
                    </a:lnTo>
                    <a:lnTo>
                      <a:pt x="323" y="381"/>
                    </a:lnTo>
                    <a:lnTo>
                      <a:pt x="326" y="379"/>
                    </a:lnTo>
                    <a:lnTo>
                      <a:pt x="335" y="372"/>
                    </a:lnTo>
                    <a:lnTo>
                      <a:pt x="338" y="369"/>
                    </a:lnTo>
                    <a:lnTo>
                      <a:pt x="339" y="366"/>
                    </a:lnTo>
                    <a:lnTo>
                      <a:pt x="347" y="366"/>
                    </a:lnTo>
                    <a:lnTo>
                      <a:pt x="342" y="370"/>
                    </a:lnTo>
                    <a:lnTo>
                      <a:pt x="350" y="365"/>
                    </a:lnTo>
                    <a:lnTo>
                      <a:pt x="347" y="365"/>
                    </a:lnTo>
                    <a:lnTo>
                      <a:pt x="367" y="353"/>
                    </a:lnTo>
                    <a:lnTo>
                      <a:pt x="368" y="348"/>
                    </a:lnTo>
                    <a:lnTo>
                      <a:pt x="372" y="351"/>
                    </a:lnTo>
                    <a:lnTo>
                      <a:pt x="371" y="352"/>
                    </a:lnTo>
                    <a:lnTo>
                      <a:pt x="382" y="344"/>
                    </a:lnTo>
                    <a:lnTo>
                      <a:pt x="384" y="344"/>
                    </a:lnTo>
                    <a:lnTo>
                      <a:pt x="398" y="346"/>
                    </a:lnTo>
                    <a:lnTo>
                      <a:pt x="410" y="348"/>
                    </a:lnTo>
                    <a:lnTo>
                      <a:pt x="417" y="347"/>
                    </a:lnTo>
                    <a:lnTo>
                      <a:pt x="422" y="353"/>
                    </a:lnTo>
                    <a:lnTo>
                      <a:pt x="431" y="357"/>
                    </a:lnTo>
                    <a:lnTo>
                      <a:pt x="438" y="357"/>
                    </a:lnTo>
                    <a:lnTo>
                      <a:pt x="438" y="351"/>
                    </a:lnTo>
                    <a:lnTo>
                      <a:pt x="451" y="358"/>
                    </a:lnTo>
                    <a:lnTo>
                      <a:pt x="448" y="362"/>
                    </a:lnTo>
                    <a:lnTo>
                      <a:pt x="454" y="357"/>
                    </a:lnTo>
                    <a:lnTo>
                      <a:pt x="447" y="347"/>
                    </a:lnTo>
                    <a:lnTo>
                      <a:pt x="451" y="343"/>
                    </a:lnTo>
                    <a:lnTo>
                      <a:pt x="450" y="342"/>
                    </a:lnTo>
                    <a:lnTo>
                      <a:pt x="448" y="340"/>
                    </a:lnTo>
                    <a:lnTo>
                      <a:pt x="437" y="338"/>
                    </a:lnTo>
                    <a:lnTo>
                      <a:pt x="448" y="338"/>
                    </a:lnTo>
                    <a:lnTo>
                      <a:pt x="472" y="336"/>
                    </a:lnTo>
                    <a:lnTo>
                      <a:pt x="477" y="329"/>
                    </a:lnTo>
                    <a:lnTo>
                      <a:pt x="476" y="337"/>
                    </a:lnTo>
                    <a:lnTo>
                      <a:pt x="483" y="336"/>
                    </a:lnTo>
                    <a:lnTo>
                      <a:pt x="490" y="333"/>
                    </a:lnTo>
                    <a:lnTo>
                      <a:pt x="488" y="336"/>
                    </a:lnTo>
                    <a:lnTo>
                      <a:pt x="502" y="335"/>
                    </a:lnTo>
                    <a:lnTo>
                      <a:pt x="498" y="335"/>
                    </a:lnTo>
                    <a:lnTo>
                      <a:pt x="507" y="338"/>
                    </a:lnTo>
                    <a:lnTo>
                      <a:pt x="510" y="338"/>
                    </a:lnTo>
                    <a:lnTo>
                      <a:pt x="512" y="341"/>
                    </a:lnTo>
                    <a:lnTo>
                      <a:pt x="509" y="339"/>
                    </a:lnTo>
                    <a:lnTo>
                      <a:pt x="512" y="348"/>
                    </a:lnTo>
                    <a:lnTo>
                      <a:pt x="534" y="340"/>
                    </a:lnTo>
                    <a:lnTo>
                      <a:pt x="542" y="352"/>
                    </a:lnTo>
                    <a:lnTo>
                      <a:pt x="551" y="364"/>
                    </a:lnTo>
                    <a:lnTo>
                      <a:pt x="546" y="384"/>
                    </a:lnTo>
                    <a:lnTo>
                      <a:pt x="545" y="381"/>
                    </a:lnTo>
                    <a:lnTo>
                      <a:pt x="546" y="384"/>
                    </a:lnTo>
                    <a:lnTo>
                      <a:pt x="549" y="380"/>
                    </a:lnTo>
                    <a:lnTo>
                      <a:pt x="547" y="391"/>
                    </a:lnTo>
                    <a:lnTo>
                      <a:pt x="552" y="397"/>
                    </a:lnTo>
                    <a:lnTo>
                      <a:pt x="553" y="398"/>
                    </a:lnTo>
                    <a:lnTo>
                      <a:pt x="554" y="404"/>
                    </a:lnTo>
                    <a:lnTo>
                      <a:pt x="557" y="401"/>
                    </a:lnTo>
                    <a:lnTo>
                      <a:pt x="554" y="405"/>
                    </a:lnTo>
                    <a:lnTo>
                      <a:pt x="557" y="415"/>
                    </a:lnTo>
                    <a:lnTo>
                      <a:pt x="564" y="427"/>
                    </a:lnTo>
                    <a:lnTo>
                      <a:pt x="574" y="425"/>
                    </a:lnTo>
                    <a:lnTo>
                      <a:pt x="578" y="410"/>
                    </a:lnTo>
                    <a:lnTo>
                      <a:pt x="584" y="396"/>
                    </a:lnTo>
                    <a:lnTo>
                      <a:pt x="580" y="382"/>
                    </a:lnTo>
                    <a:lnTo>
                      <a:pt x="578" y="366"/>
                    </a:lnTo>
                    <a:lnTo>
                      <a:pt x="580" y="381"/>
                    </a:lnTo>
                    <a:lnTo>
                      <a:pt x="579" y="366"/>
                    </a:lnTo>
                    <a:lnTo>
                      <a:pt x="578" y="352"/>
                    </a:lnTo>
                    <a:lnTo>
                      <a:pt x="577" y="337"/>
                    </a:lnTo>
                    <a:lnTo>
                      <a:pt x="576" y="322"/>
                    </a:lnTo>
                    <a:lnTo>
                      <a:pt x="581" y="319"/>
                    </a:lnTo>
                    <a:lnTo>
                      <a:pt x="581" y="317"/>
                    </a:lnTo>
                    <a:lnTo>
                      <a:pt x="588" y="309"/>
                    </a:lnTo>
                    <a:lnTo>
                      <a:pt x="592" y="300"/>
                    </a:lnTo>
                    <a:lnTo>
                      <a:pt x="594" y="299"/>
                    </a:lnTo>
                    <a:lnTo>
                      <a:pt x="598" y="298"/>
                    </a:lnTo>
                    <a:lnTo>
                      <a:pt x="620" y="284"/>
                    </a:lnTo>
                    <a:lnTo>
                      <a:pt x="621" y="284"/>
                    </a:lnTo>
                    <a:lnTo>
                      <a:pt x="636" y="273"/>
                    </a:lnTo>
                    <a:lnTo>
                      <a:pt x="643" y="271"/>
                    </a:lnTo>
                    <a:lnTo>
                      <a:pt x="653" y="261"/>
                    </a:lnTo>
                    <a:lnTo>
                      <a:pt x="672" y="253"/>
                    </a:lnTo>
                    <a:lnTo>
                      <a:pt x="661" y="250"/>
                    </a:lnTo>
                    <a:lnTo>
                      <a:pt x="667" y="251"/>
                    </a:lnTo>
                    <a:lnTo>
                      <a:pt x="670" y="248"/>
                    </a:lnTo>
                    <a:lnTo>
                      <a:pt x="663" y="243"/>
                    </a:lnTo>
                    <a:lnTo>
                      <a:pt x="678" y="243"/>
                    </a:lnTo>
                    <a:lnTo>
                      <a:pt x="683" y="236"/>
                    </a:lnTo>
                    <a:lnTo>
                      <a:pt x="679" y="239"/>
                    </a:lnTo>
                    <a:lnTo>
                      <a:pt x="675" y="236"/>
                    </a:lnTo>
                    <a:lnTo>
                      <a:pt x="671" y="232"/>
                    </a:lnTo>
                    <a:lnTo>
                      <a:pt x="676" y="233"/>
                    </a:lnTo>
                    <a:lnTo>
                      <a:pt x="682" y="231"/>
                    </a:lnTo>
                    <a:lnTo>
                      <a:pt x="684" y="233"/>
                    </a:lnTo>
                    <a:lnTo>
                      <a:pt x="685" y="222"/>
                    </a:lnTo>
                    <a:lnTo>
                      <a:pt x="687" y="239"/>
                    </a:lnTo>
                    <a:lnTo>
                      <a:pt x="682" y="218"/>
                    </a:lnTo>
                    <a:lnTo>
                      <a:pt x="676" y="217"/>
                    </a:lnTo>
                    <a:lnTo>
                      <a:pt x="672" y="211"/>
                    </a:lnTo>
                    <a:lnTo>
                      <a:pt x="682" y="216"/>
                    </a:lnTo>
                    <a:lnTo>
                      <a:pt x="677" y="208"/>
                    </a:lnTo>
                    <a:lnTo>
                      <a:pt x="684" y="211"/>
                    </a:lnTo>
                    <a:lnTo>
                      <a:pt x="676" y="198"/>
                    </a:lnTo>
                    <a:lnTo>
                      <a:pt x="685" y="204"/>
                    </a:lnTo>
                    <a:lnTo>
                      <a:pt x="678" y="193"/>
                    </a:lnTo>
                    <a:lnTo>
                      <a:pt x="674" y="193"/>
                    </a:lnTo>
                    <a:lnTo>
                      <a:pt x="681" y="186"/>
                    </a:lnTo>
                    <a:lnTo>
                      <a:pt x="678" y="193"/>
                    </a:lnTo>
                    <a:lnTo>
                      <a:pt x="687" y="197"/>
                    </a:lnTo>
                    <a:lnTo>
                      <a:pt x="684" y="188"/>
                    </a:lnTo>
                    <a:lnTo>
                      <a:pt x="687" y="194"/>
                    </a:lnTo>
                    <a:lnTo>
                      <a:pt x="690" y="178"/>
                    </a:lnTo>
                    <a:lnTo>
                      <a:pt x="700" y="174"/>
                    </a:lnTo>
                    <a:lnTo>
                      <a:pt x="694" y="184"/>
                    </a:lnTo>
                    <a:lnTo>
                      <a:pt x="692" y="188"/>
                    </a:lnTo>
                    <a:lnTo>
                      <a:pt x="689" y="193"/>
                    </a:lnTo>
                    <a:lnTo>
                      <a:pt x="696" y="196"/>
                    </a:lnTo>
                    <a:lnTo>
                      <a:pt x="693" y="200"/>
                    </a:lnTo>
                    <a:lnTo>
                      <a:pt x="694" y="204"/>
                    </a:lnTo>
                    <a:lnTo>
                      <a:pt x="690" y="207"/>
                    </a:lnTo>
                    <a:lnTo>
                      <a:pt x="687" y="212"/>
                    </a:lnTo>
                    <a:lnTo>
                      <a:pt x="707" y="193"/>
                    </a:lnTo>
                    <a:lnTo>
                      <a:pt x="705" y="174"/>
                    </a:lnTo>
                    <a:lnTo>
                      <a:pt x="714" y="166"/>
                    </a:lnTo>
                    <a:lnTo>
                      <a:pt x="707" y="172"/>
                    </a:lnTo>
                    <a:lnTo>
                      <a:pt x="712" y="178"/>
                    </a:lnTo>
                    <a:lnTo>
                      <a:pt x="711" y="184"/>
                    </a:lnTo>
                    <a:lnTo>
                      <a:pt x="729" y="166"/>
                    </a:lnTo>
                    <a:lnTo>
                      <a:pt x="728" y="168"/>
                    </a:lnTo>
                    <a:lnTo>
                      <a:pt x="732" y="155"/>
                    </a:lnTo>
                    <a:lnTo>
                      <a:pt x="739" y="143"/>
                    </a:lnTo>
                    <a:lnTo>
                      <a:pt x="737" y="149"/>
                    </a:lnTo>
                    <a:lnTo>
                      <a:pt x="742" y="145"/>
                    </a:lnTo>
                    <a:lnTo>
                      <a:pt x="758" y="142"/>
                    </a:lnTo>
                    <a:lnTo>
                      <a:pt x="774" y="140"/>
                    </a:lnTo>
                    <a:lnTo>
                      <a:pt x="776" y="134"/>
                    </a:lnTo>
                    <a:lnTo>
                      <a:pt x="780" y="134"/>
                    </a:lnTo>
                    <a:lnTo>
                      <a:pt x="780" y="135"/>
                    </a:lnTo>
                    <a:lnTo>
                      <a:pt x="787" y="139"/>
                    </a:lnTo>
                    <a:lnTo>
                      <a:pt x="791" y="139"/>
                    </a:lnTo>
                    <a:lnTo>
                      <a:pt x="799" y="134"/>
                    </a:lnTo>
                    <a:lnTo>
                      <a:pt x="799" y="128"/>
                    </a:lnTo>
                    <a:lnTo>
                      <a:pt x="799" y="132"/>
                    </a:lnTo>
                    <a:lnTo>
                      <a:pt x="792" y="129"/>
                    </a:lnTo>
                    <a:lnTo>
                      <a:pt x="793" y="119"/>
                    </a:lnTo>
                    <a:lnTo>
                      <a:pt x="793" y="116"/>
                    </a:lnTo>
                    <a:lnTo>
                      <a:pt x="810" y="98"/>
                    </a:lnTo>
                    <a:lnTo>
                      <a:pt x="815" y="95"/>
                    </a:lnTo>
                    <a:lnTo>
                      <a:pt x="817" y="96"/>
                    </a:lnTo>
                    <a:lnTo>
                      <a:pt x="830" y="85"/>
                    </a:lnTo>
                    <a:lnTo>
                      <a:pt x="830" y="87"/>
                    </a:lnTo>
                    <a:lnTo>
                      <a:pt x="834" y="86"/>
                    </a:lnTo>
                    <a:lnTo>
                      <a:pt x="840" y="88"/>
                    </a:lnTo>
                    <a:lnTo>
                      <a:pt x="859" y="79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54" name="Group 607"/>
            <p:cNvGrpSpPr>
              <a:grpSpLocks/>
            </p:cNvGrpSpPr>
            <p:nvPr/>
          </p:nvGrpSpPr>
          <p:grpSpPr bwMode="auto">
            <a:xfrm>
              <a:off x="7083883" y="4157774"/>
              <a:ext cx="1041753" cy="835640"/>
              <a:chOff x="4481" y="2723"/>
              <a:chExt cx="626" cy="504"/>
            </a:xfrm>
            <a:solidFill>
              <a:srgbClr val="00B050"/>
            </a:solidFill>
            <a:effectLst/>
          </p:grpSpPr>
          <p:sp>
            <p:nvSpPr>
              <p:cNvPr id="7168" name="Freeform 608"/>
              <p:cNvSpPr>
                <a:spLocks/>
              </p:cNvSpPr>
              <p:nvPr/>
            </p:nvSpPr>
            <p:spPr bwMode="auto">
              <a:xfrm>
                <a:off x="4481" y="2723"/>
                <a:ext cx="626" cy="504"/>
              </a:xfrm>
              <a:custGeom>
                <a:avLst/>
                <a:gdLst/>
                <a:ahLst/>
                <a:cxnLst>
                  <a:cxn ang="0">
                    <a:pos x="354" y="11"/>
                  </a:cxn>
                  <a:cxn ang="0">
                    <a:pos x="359" y="24"/>
                  </a:cxn>
                  <a:cxn ang="0">
                    <a:pos x="331" y="33"/>
                  </a:cxn>
                  <a:cxn ang="0">
                    <a:pos x="318" y="48"/>
                  </a:cxn>
                  <a:cxn ang="0">
                    <a:pos x="312" y="72"/>
                  </a:cxn>
                  <a:cxn ang="0">
                    <a:pos x="299" y="77"/>
                  </a:cxn>
                  <a:cxn ang="0">
                    <a:pos x="279" y="85"/>
                  </a:cxn>
                  <a:cxn ang="0">
                    <a:pos x="267" y="57"/>
                  </a:cxn>
                  <a:cxn ang="0">
                    <a:pos x="252" y="59"/>
                  </a:cxn>
                  <a:cxn ang="0">
                    <a:pos x="240" y="78"/>
                  </a:cxn>
                  <a:cxn ang="0">
                    <a:pos x="223" y="90"/>
                  </a:cxn>
                  <a:cxn ang="0">
                    <a:pos x="222" y="99"/>
                  </a:cxn>
                  <a:cxn ang="0">
                    <a:pos x="210" y="99"/>
                  </a:cxn>
                  <a:cxn ang="0">
                    <a:pos x="207" y="127"/>
                  </a:cxn>
                  <a:cxn ang="0">
                    <a:pos x="183" y="120"/>
                  </a:cxn>
                  <a:cxn ang="0">
                    <a:pos x="142" y="164"/>
                  </a:cxn>
                  <a:cxn ang="0">
                    <a:pos x="92" y="175"/>
                  </a:cxn>
                  <a:cxn ang="0">
                    <a:pos x="43" y="197"/>
                  </a:cxn>
                  <a:cxn ang="0">
                    <a:pos x="29" y="262"/>
                  </a:cxn>
                  <a:cxn ang="0">
                    <a:pos x="21" y="265"/>
                  </a:cxn>
                  <a:cxn ang="0">
                    <a:pos x="19" y="292"/>
                  </a:cxn>
                  <a:cxn ang="0">
                    <a:pos x="23" y="352"/>
                  </a:cxn>
                  <a:cxn ang="0">
                    <a:pos x="8" y="408"/>
                  </a:cxn>
                  <a:cxn ang="0">
                    <a:pos x="21" y="435"/>
                  </a:cxn>
                  <a:cxn ang="0">
                    <a:pos x="72" y="416"/>
                  </a:cxn>
                  <a:cxn ang="0">
                    <a:pos x="140" y="399"/>
                  </a:cxn>
                  <a:cxn ang="0">
                    <a:pos x="218" y="377"/>
                  </a:cxn>
                  <a:cxn ang="0">
                    <a:pos x="288" y="383"/>
                  </a:cxn>
                  <a:cxn ang="0">
                    <a:pos x="298" y="412"/>
                  </a:cxn>
                  <a:cxn ang="0">
                    <a:pos x="307" y="428"/>
                  </a:cxn>
                  <a:cxn ang="0">
                    <a:pos x="345" y="403"/>
                  </a:cxn>
                  <a:cxn ang="0">
                    <a:pos x="328" y="437"/>
                  </a:cxn>
                  <a:cxn ang="0">
                    <a:pos x="342" y="442"/>
                  </a:cxn>
                  <a:cxn ang="0">
                    <a:pos x="343" y="485"/>
                  </a:cxn>
                  <a:cxn ang="0">
                    <a:pos x="400" y="491"/>
                  </a:cxn>
                  <a:cxn ang="0">
                    <a:pos x="407" y="493"/>
                  </a:cxn>
                  <a:cxn ang="0">
                    <a:pos x="424" y="498"/>
                  </a:cxn>
                  <a:cxn ang="0">
                    <a:pos x="492" y="468"/>
                  </a:cxn>
                  <a:cxn ang="0">
                    <a:pos x="546" y="407"/>
                  </a:cxn>
                  <a:cxn ang="0">
                    <a:pos x="595" y="355"/>
                  </a:cxn>
                  <a:cxn ang="0">
                    <a:pos x="618" y="297"/>
                  </a:cxn>
                  <a:cxn ang="0">
                    <a:pos x="619" y="249"/>
                  </a:cxn>
                  <a:cxn ang="0">
                    <a:pos x="604" y="210"/>
                  </a:cxn>
                  <a:cxn ang="0">
                    <a:pos x="591" y="191"/>
                  </a:cxn>
                  <a:cxn ang="0">
                    <a:pos x="571" y="156"/>
                  </a:cxn>
                  <a:cxn ang="0">
                    <a:pos x="550" y="97"/>
                  </a:cxn>
                  <a:cxn ang="0">
                    <a:pos x="530" y="65"/>
                  </a:cxn>
                  <a:cxn ang="0">
                    <a:pos x="523" y="13"/>
                  </a:cxn>
                  <a:cxn ang="0">
                    <a:pos x="506" y="22"/>
                  </a:cxn>
                  <a:cxn ang="0">
                    <a:pos x="499" y="44"/>
                  </a:cxn>
                  <a:cxn ang="0">
                    <a:pos x="494" y="80"/>
                  </a:cxn>
                  <a:cxn ang="0">
                    <a:pos x="449" y="113"/>
                  </a:cxn>
                  <a:cxn ang="0">
                    <a:pos x="397" y="72"/>
                  </a:cxn>
                  <a:cxn ang="0">
                    <a:pos x="420" y="40"/>
                  </a:cxn>
                  <a:cxn ang="0">
                    <a:pos x="413" y="25"/>
                  </a:cxn>
                  <a:cxn ang="0">
                    <a:pos x="385" y="24"/>
                  </a:cxn>
                </a:cxnLst>
                <a:rect l="0" t="0" r="r" b="b"/>
                <a:pathLst>
                  <a:path w="626" h="504">
                    <a:moveTo>
                      <a:pt x="367" y="12"/>
                    </a:moveTo>
                    <a:lnTo>
                      <a:pt x="360" y="11"/>
                    </a:lnTo>
                    <a:lnTo>
                      <a:pt x="355" y="9"/>
                    </a:lnTo>
                    <a:lnTo>
                      <a:pt x="354" y="11"/>
                    </a:lnTo>
                    <a:lnTo>
                      <a:pt x="350" y="10"/>
                    </a:lnTo>
                    <a:lnTo>
                      <a:pt x="355" y="13"/>
                    </a:lnTo>
                    <a:lnTo>
                      <a:pt x="362" y="18"/>
                    </a:lnTo>
                    <a:lnTo>
                      <a:pt x="359" y="24"/>
                    </a:lnTo>
                    <a:lnTo>
                      <a:pt x="354" y="26"/>
                    </a:lnTo>
                    <a:lnTo>
                      <a:pt x="341" y="24"/>
                    </a:lnTo>
                    <a:lnTo>
                      <a:pt x="336" y="28"/>
                    </a:lnTo>
                    <a:lnTo>
                      <a:pt x="331" y="33"/>
                    </a:lnTo>
                    <a:lnTo>
                      <a:pt x="328" y="30"/>
                    </a:lnTo>
                    <a:lnTo>
                      <a:pt x="327" y="34"/>
                    </a:lnTo>
                    <a:lnTo>
                      <a:pt x="319" y="44"/>
                    </a:lnTo>
                    <a:lnTo>
                      <a:pt x="318" y="48"/>
                    </a:lnTo>
                    <a:lnTo>
                      <a:pt x="311" y="54"/>
                    </a:lnTo>
                    <a:lnTo>
                      <a:pt x="305" y="67"/>
                    </a:lnTo>
                    <a:lnTo>
                      <a:pt x="310" y="69"/>
                    </a:lnTo>
                    <a:lnTo>
                      <a:pt x="312" y="72"/>
                    </a:lnTo>
                    <a:lnTo>
                      <a:pt x="307" y="78"/>
                    </a:lnTo>
                    <a:lnTo>
                      <a:pt x="312" y="84"/>
                    </a:lnTo>
                    <a:lnTo>
                      <a:pt x="300" y="75"/>
                    </a:lnTo>
                    <a:lnTo>
                      <a:pt x="299" y="77"/>
                    </a:lnTo>
                    <a:lnTo>
                      <a:pt x="288" y="73"/>
                    </a:lnTo>
                    <a:lnTo>
                      <a:pt x="285" y="81"/>
                    </a:lnTo>
                    <a:lnTo>
                      <a:pt x="283" y="81"/>
                    </a:lnTo>
                    <a:lnTo>
                      <a:pt x="279" y="85"/>
                    </a:lnTo>
                    <a:lnTo>
                      <a:pt x="281" y="80"/>
                    </a:lnTo>
                    <a:lnTo>
                      <a:pt x="284" y="69"/>
                    </a:lnTo>
                    <a:lnTo>
                      <a:pt x="268" y="54"/>
                    </a:lnTo>
                    <a:lnTo>
                      <a:pt x="267" y="57"/>
                    </a:lnTo>
                    <a:lnTo>
                      <a:pt x="260" y="61"/>
                    </a:lnTo>
                    <a:lnTo>
                      <a:pt x="260" y="58"/>
                    </a:lnTo>
                    <a:lnTo>
                      <a:pt x="256" y="61"/>
                    </a:lnTo>
                    <a:lnTo>
                      <a:pt x="252" y="59"/>
                    </a:lnTo>
                    <a:lnTo>
                      <a:pt x="250" y="69"/>
                    </a:lnTo>
                    <a:lnTo>
                      <a:pt x="246" y="65"/>
                    </a:lnTo>
                    <a:lnTo>
                      <a:pt x="239" y="73"/>
                    </a:lnTo>
                    <a:lnTo>
                      <a:pt x="240" y="78"/>
                    </a:lnTo>
                    <a:lnTo>
                      <a:pt x="232" y="77"/>
                    </a:lnTo>
                    <a:lnTo>
                      <a:pt x="235" y="86"/>
                    </a:lnTo>
                    <a:lnTo>
                      <a:pt x="228" y="83"/>
                    </a:lnTo>
                    <a:lnTo>
                      <a:pt x="223" y="90"/>
                    </a:lnTo>
                    <a:lnTo>
                      <a:pt x="224" y="90"/>
                    </a:lnTo>
                    <a:lnTo>
                      <a:pt x="227" y="90"/>
                    </a:lnTo>
                    <a:lnTo>
                      <a:pt x="223" y="95"/>
                    </a:lnTo>
                    <a:lnTo>
                      <a:pt x="222" y="99"/>
                    </a:lnTo>
                    <a:lnTo>
                      <a:pt x="226" y="100"/>
                    </a:lnTo>
                    <a:lnTo>
                      <a:pt x="218" y="100"/>
                    </a:lnTo>
                    <a:lnTo>
                      <a:pt x="213" y="100"/>
                    </a:lnTo>
                    <a:lnTo>
                      <a:pt x="210" y="99"/>
                    </a:lnTo>
                    <a:lnTo>
                      <a:pt x="208" y="102"/>
                    </a:lnTo>
                    <a:lnTo>
                      <a:pt x="210" y="111"/>
                    </a:lnTo>
                    <a:lnTo>
                      <a:pt x="207" y="112"/>
                    </a:lnTo>
                    <a:lnTo>
                      <a:pt x="207" y="127"/>
                    </a:lnTo>
                    <a:lnTo>
                      <a:pt x="202" y="114"/>
                    </a:lnTo>
                    <a:lnTo>
                      <a:pt x="198" y="101"/>
                    </a:lnTo>
                    <a:lnTo>
                      <a:pt x="193" y="107"/>
                    </a:lnTo>
                    <a:lnTo>
                      <a:pt x="183" y="120"/>
                    </a:lnTo>
                    <a:lnTo>
                      <a:pt x="183" y="133"/>
                    </a:lnTo>
                    <a:lnTo>
                      <a:pt x="167" y="150"/>
                    </a:lnTo>
                    <a:lnTo>
                      <a:pt x="155" y="156"/>
                    </a:lnTo>
                    <a:lnTo>
                      <a:pt x="142" y="164"/>
                    </a:lnTo>
                    <a:lnTo>
                      <a:pt x="124" y="167"/>
                    </a:lnTo>
                    <a:lnTo>
                      <a:pt x="110" y="173"/>
                    </a:lnTo>
                    <a:lnTo>
                      <a:pt x="97" y="177"/>
                    </a:lnTo>
                    <a:lnTo>
                      <a:pt x="92" y="175"/>
                    </a:lnTo>
                    <a:lnTo>
                      <a:pt x="70" y="188"/>
                    </a:lnTo>
                    <a:lnTo>
                      <a:pt x="48" y="202"/>
                    </a:lnTo>
                    <a:lnTo>
                      <a:pt x="43" y="209"/>
                    </a:lnTo>
                    <a:lnTo>
                      <a:pt x="43" y="197"/>
                    </a:lnTo>
                    <a:lnTo>
                      <a:pt x="36" y="215"/>
                    </a:lnTo>
                    <a:lnTo>
                      <a:pt x="29" y="234"/>
                    </a:lnTo>
                    <a:lnTo>
                      <a:pt x="26" y="250"/>
                    </a:lnTo>
                    <a:lnTo>
                      <a:pt x="29" y="262"/>
                    </a:lnTo>
                    <a:lnTo>
                      <a:pt x="30" y="275"/>
                    </a:lnTo>
                    <a:lnTo>
                      <a:pt x="25" y="278"/>
                    </a:lnTo>
                    <a:lnTo>
                      <a:pt x="25" y="274"/>
                    </a:lnTo>
                    <a:lnTo>
                      <a:pt x="21" y="265"/>
                    </a:lnTo>
                    <a:lnTo>
                      <a:pt x="21" y="283"/>
                    </a:lnTo>
                    <a:lnTo>
                      <a:pt x="18" y="275"/>
                    </a:lnTo>
                    <a:lnTo>
                      <a:pt x="15" y="275"/>
                    </a:lnTo>
                    <a:lnTo>
                      <a:pt x="19" y="292"/>
                    </a:lnTo>
                    <a:lnTo>
                      <a:pt x="21" y="307"/>
                    </a:lnTo>
                    <a:lnTo>
                      <a:pt x="22" y="324"/>
                    </a:lnTo>
                    <a:lnTo>
                      <a:pt x="24" y="339"/>
                    </a:lnTo>
                    <a:lnTo>
                      <a:pt x="23" y="352"/>
                    </a:lnTo>
                    <a:lnTo>
                      <a:pt x="22" y="364"/>
                    </a:lnTo>
                    <a:lnTo>
                      <a:pt x="20" y="377"/>
                    </a:lnTo>
                    <a:lnTo>
                      <a:pt x="19" y="391"/>
                    </a:lnTo>
                    <a:lnTo>
                      <a:pt x="8" y="408"/>
                    </a:lnTo>
                    <a:lnTo>
                      <a:pt x="0" y="409"/>
                    </a:lnTo>
                    <a:lnTo>
                      <a:pt x="0" y="421"/>
                    </a:lnTo>
                    <a:lnTo>
                      <a:pt x="10" y="428"/>
                    </a:lnTo>
                    <a:lnTo>
                      <a:pt x="21" y="435"/>
                    </a:lnTo>
                    <a:lnTo>
                      <a:pt x="41" y="432"/>
                    </a:lnTo>
                    <a:lnTo>
                      <a:pt x="58" y="426"/>
                    </a:lnTo>
                    <a:lnTo>
                      <a:pt x="62" y="423"/>
                    </a:lnTo>
                    <a:lnTo>
                      <a:pt x="72" y="416"/>
                    </a:lnTo>
                    <a:lnTo>
                      <a:pt x="88" y="416"/>
                    </a:lnTo>
                    <a:lnTo>
                      <a:pt x="106" y="414"/>
                    </a:lnTo>
                    <a:lnTo>
                      <a:pt x="125" y="414"/>
                    </a:lnTo>
                    <a:lnTo>
                      <a:pt x="140" y="399"/>
                    </a:lnTo>
                    <a:lnTo>
                      <a:pt x="161" y="392"/>
                    </a:lnTo>
                    <a:lnTo>
                      <a:pt x="180" y="384"/>
                    </a:lnTo>
                    <a:lnTo>
                      <a:pt x="199" y="381"/>
                    </a:lnTo>
                    <a:lnTo>
                      <a:pt x="218" y="377"/>
                    </a:lnTo>
                    <a:lnTo>
                      <a:pt x="237" y="374"/>
                    </a:lnTo>
                    <a:lnTo>
                      <a:pt x="256" y="371"/>
                    </a:lnTo>
                    <a:lnTo>
                      <a:pt x="267" y="375"/>
                    </a:lnTo>
                    <a:lnTo>
                      <a:pt x="288" y="383"/>
                    </a:lnTo>
                    <a:lnTo>
                      <a:pt x="293" y="387"/>
                    </a:lnTo>
                    <a:lnTo>
                      <a:pt x="294" y="392"/>
                    </a:lnTo>
                    <a:lnTo>
                      <a:pt x="296" y="399"/>
                    </a:lnTo>
                    <a:lnTo>
                      <a:pt x="298" y="412"/>
                    </a:lnTo>
                    <a:lnTo>
                      <a:pt x="299" y="425"/>
                    </a:lnTo>
                    <a:lnTo>
                      <a:pt x="296" y="425"/>
                    </a:lnTo>
                    <a:lnTo>
                      <a:pt x="304" y="431"/>
                    </a:lnTo>
                    <a:lnTo>
                      <a:pt x="307" y="428"/>
                    </a:lnTo>
                    <a:lnTo>
                      <a:pt x="325" y="412"/>
                    </a:lnTo>
                    <a:lnTo>
                      <a:pt x="343" y="398"/>
                    </a:lnTo>
                    <a:lnTo>
                      <a:pt x="350" y="390"/>
                    </a:lnTo>
                    <a:lnTo>
                      <a:pt x="345" y="403"/>
                    </a:lnTo>
                    <a:lnTo>
                      <a:pt x="336" y="418"/>
                    </a:lnTo>
                    <a:lnTo>
                      <a:pt x="325" y="431"/>
                    </a:lnTo>
                    <a:lnTo>
                      <a:pt x="316" y="437"/>
                    </a:lnTo>
                    <a:lnTo>
                      <a:pt x="328" y="437"/>
                    </a:lnTo>
                    <a:lnTo>
                      <a:pt x="341" y="420"/>
                    </a:lnTo>
                    <a:lnTo>
                      <a:pt x="345" y="429"/>
                    </a:lnTo>
                    <a:lnTo>
                      <a:pt x="332" y="442"/>
                    </a:lnTo>
                    <a:lnTo>
                      <a:pt x="342" y="442"/>
                    </a:lnTo>
                    <a:lnTo>
                      <a:pt x="344" y="443"/>
                    </a:lnTo>
                    <a:lnTo>
                      <a:pt x="348" y="451"/>
                    </a:lnTo>
                    <a:lnTo>
                      <a:pt x="342" y="468"/>
                    </a:lnTo>
                    <a:lnTo>
                      <a:pt x="343" y="485"/>
                    </a:lnTo>
                    <a:lnTo>
                      <a:pt x="358" y="492"/>
                    </a:lnTo>
                    <a:lnTo>
                      <a:pt x="369" y="495"/>
                    </a:lnTo>
                    <a:lnTo>
                      <a:pt x="380" y="500"/>
                    </a:lnTo>
                    <a:lnTo>
                      <a:pt x="400" y="491"/>
                    </a:lnTo>
                    <a:lnTo>
                      <a:pt x="400" y="489"/>
                    </a:lnTo>
                    <a:lnTo>
                      <a:pt x="410" y="485"/>
                    </a:lnTo>
                    <a:lnTo>
                      <a:pt x="404" y="493"/>
                    </a:lnTo>
                    <a:lnTo>
                      <a:pt x="407" y="493"/>
                    </a:lnTo>
                    <a:lnTo>
                      <a:pt x="414" y="493"/>
                    </a:lnTo>
                    <a:lnTo>
                      <a:pt x="416" y="502"/>
                    </a:lnTo>
                    <a:lnTo>
                      <a:pt x="419" y="504"/>
                    </a:lnTo>
                    <a:lnTo>
                      <a:pt x="424" y="498"/>
                    </a:lnTo>
                    <a:lnTo>
                      <a:pt x="452" y="484"/>
                    </a:lnTo>
                    <a:lnTo>
                      <a:pt x="466" y="483"/>
                    </a:lnTo>
                    <a:lnTo>
                      <a:pt x="485" y="478"/>
                    </a:lnTo>
                    <a:lnTo>
                      <a:pt x="492" y="468"/>
                    </a:lnTo>
                    <a:lnTo>
                      <a:pt x="509" y="450"/>
                    </a:lnTo>
                    <a:lnTo>
                      <a:pt x="526" y="432"/>
                    </a:lnTo>
                    <a:lnTo>
                      <a:pt x="540" y="412"/>
                    </a:lnTo>
                    <a:lnTo>
                      <a:pt x="546" y="407"/>
                    </a:lnTo>
                    <a:lnTo>
                      <a:pt x="563" y="393"/>
                    </a:lnTo>
                    <a:lnTo>
                      <a:pt x="570" y="388"/>
                    </a:lnTo>
                    <a:lnTo>
                      <a:pt x="583" y="372"/>
                    </a:lnTo>
                    <a:lnTo>
                      <a:pt x="595" y="355"/>
                    </a:lnTo>
                    <a:lnTo>
                      <a:pt x="607" y="339"/>
                    </a:lnTo>
                    <a:lnTo>
                      <a:pt x="617" y="322"/>
                    </a:lnTo>
                    <a:lnTo>
                      <a:pt x="618" y="309"/>
                    </a:lnTo>
                    <a:lnTo>
                      <a:pt x="618" y="297"/>
                    </a:lnTo>
                    <a:lnTo>
                      <a:pt x="623" y="283"/>
                    </a:lnTo>
                    <a:lnTo>
                      <a:pt x="626" y="269"/>
                    </a:lnTo>
                    <a:lnTo>
                      <a:pt x="625" y="259"/>
                    </a:lnTo>
                    <a:lnTo>
                      <a:pt x="619" y="249"/>
                    </a:lnTo>
                    <a:lnTo>
                      <a:pt x="613" y="239"/>
                    </a:lnTo>
                    <a:lnTo>
                      <a:pt x="604" y="228"/>
                    </a:lnTo>
                    <a:lnTo>
                      <a:pt x="607" y="207"/>
                    </a:lnTo>
                    <a:lnTo>
                      <a:pt x="604" y="210"/>
                    </a:lnTo>
                    <a:lnTo>
                      <a:pt x="597" y="204"/>
                    </a:lnTo>
                    <a:lnTo>
                      <a:pt x="596" y="211"/>
                    </a:lnTo>
                    <a:lnTo>
                      <a:pt x="591" y="206"/>
                    </a:lnTo>
                    <a:lnTo>
                      <a:pt x="591" y="191"/>
                    </a:lnTo>
                    <a:lnTo>
                      <a:pt x="585" y="178"/>
                    </a:lnTo>
                    <a:lnTo>
                      <a:pt x="586" y="173"/>
                    </a:lnTo>
                    <a:lnTo>
                      <a:pt x="582" y="168"/>
                    </a:lnTo>
                    <a:lnTo>
                      <a:pt x="571" y="156"/>
                    </a:lnTo>
                    <a:lnTo>
                      <a:pt x="553" y="144"/>
                    </a:lnTo>
                    <a:lnTo>
                      <a:pt x="553" y="127"/>
                    </a:lnTo>
                    <a:lnTo>
                      <a:pt x="552" y="110"/>
                    </a:lnTo>
                    <a:lnTo>
                      <a:pt x="550" y="97"/>
                    </a:lnTo>
                    <a:lnTo>
                      <a:pt x="552" y="80"/>
                    </a:lnTo>
                    <a:lnTo>
                      <a:pt x="549" y="73"/>
                    </a:lnTo>
                    <a:lnTo>
                      <a:pt x="540" y="63"/>
                    </a:lnTo>
                    <a:lnTo>
                      <a:pt x="530" y="65"/>
                    </a:lnTo>
                    <a:lnTo>
                      <a:pt x="529" y="53"/>
                    </a:lnTo>
                    <a:lnTo>
                      <a:pt x="528" y="40"/>
                    </a:lnTo>
                    <a:lnTo>
                      <a:pt x="526" y="23"/>
                    </a:lnTo>
                    <a:lnTo>
                      <a:pt x="523" y="13"/>
                    </a:lnTo>
                    <a:lnTo>
                      <a:pt x="519" y="4"/>
                    </a:lnTo>
                    <a:lnTo>
                      <a:pt x="518" y="0"/>
                    </a:lnTo>
                    <a:lnTo>
                      <a:pt x="509" y="15"/>
                    </a:lnTo>
                    <a:lnTo>
                      <a:pt x="506" y="22"/>
                    </a:lnTo>
                    <a:lnTo>
                      <a:pt x="503" y="32"/>
                    </a:lnTo>
                    <a:lnTo>
                      <a:pt x="505" y="33"/>
                    </a:lnTo>
                    <a:lnTo>
                      <a:pt x="504" y="35"/>
                    </a:lnTo>
                    <a:lnTo>
                      <a:pt x="499" y="44"/>
                    </a:lnTo>
                    <a:lnTo>
                      <a:pt x="499" y="51"/>
                    </a:lnTo>
                    <a:lnTo>
                      <a:pt x="497" y="51"/>
                    </a:lnTo>
                    <a:lnTo>
                      <a:pt x="495" y="65"/>
                    </a:lnTo>
                    <a:lnTo>
                      <a:pt x="494" y="80"/>
                    </a:lnTo>
                    <a:lnTo>
                      <a:pt x="482" y="100"/>
                    </a:lnTo>
                    <a:lnTo>
                      <a:pt x="471" y="120"/>
                    </a:lnTo>
                    <a:lnTo>
                      <a:pt x="459" y="122"/>
                    </a:lnTo>
                    <a:lnTo>
                      <a:pt x="449" y="113"/>
                    </a:lnTo>
                    <a:lnTo>
                      <a:pt x="432" y="102"/>
                    </a:lnTo>
                    <a:lnTo>
                      <a:pt x="417" y="91"/>
                    </a:lnTo>
                    <a:lnTo>
                      <a:pt x="407" y="81"/>
                    </a:lnTo>
                    <a:lnTo>
                      <a:pt x="397" y="72"/>
                    </a:lnTo>
                    <a:lnTo>
                      <a:pt x="409" y="54"/>
                    </a:lnTo>
                    <a:lnTo>
                      <a:pt x="414" y="44"/>
                    </a:lnTo>
                    <a:lnTo>
                      <a:pt x="417" y="46"/>
                    </a:lnTo>
                    <a:lnTo>
                      <a:pt x="420" y="40"/>
                    </a:lnTo>
                    <a:lnTo>
                      <a:pt x="428" y="29"/>
                    </a:lnTo>
                    <a:lnTo>
                      <a:pt x="420" y="22"/>
                    </a:lnTo>
                    <a:lnTo>
                      <a:pt x="415" y="30"/>
                    </a:lnTo>
                    <a:lnTo>
                      <a:pt x="413" y="25"/>
                    </a:lnTo>
                    <a:lnTo>
                      <a:pt x="407" y="25"/>
                    </a:lnTo>
                    <a:lnTo>
                      <a:pt x="410" y="23"/>
                    </a:lnTo>
                    <a:lnTo>
                      <a:pt x="395" y="25"/>
                    </a:lnTo>
                    <a:lnTo>
                      <a:pt x="385" y="24"/>
                    </a:lnTo>
                    <a:lnTo>
                      <a:pt x="377" y="20"/>
                    </a:lnTo>
                    <a:lnTo>
                      <a:pt x="367" y="12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69" name="Freeform 609"/>
              <p:cNvSpPr>
                <a:spLocks/>
              </p:cNvSpPr>
              <p:nvPr/>
            </p:nvSpPr>
            <p:spPr bwMode="auto">
              <a:xfrm>
                <a:off x="4481" y="2723"/>
                <a:ext cx="626" cy="504"/>
              </a:xfrm>
              <a:custGeom>
                <a:avLst/>
                <a:gdLst/>
                <a:ahLst/>
                <a:cxnLst>
                  <a:cxn ang="0">
                    <a:pos x="354" y="11"/>
                  </a:cxn>
                  <a:cxn ang="0">
                    <a:pos x="359" y="24"/>
                  </a:cxn>
                  <a:cxn ang="0">
                    <a:pos x="331" y="33"/>
                  </a:cxn>
                  <a:cxn ang="0">
                    <a:pos x="318" y="48"/>
                  </a:cxn>
                  <a:cxn ang="0">
                    <a:pos x="312" y="72"/>
                  </a:cxn>
                  <a:cxn ang="0">
                    <a:pos x="299" y="77"/>
                  </a:cxn>
                  <a:cxn ang="0">
                    <a:pos x="279" y="85"/>
                  </a:cxn>
                  <a:cxn ang="0">
                    <a:pos x="267" y="57"/>
                  </a:cxn>
                  <a:cxn ang="0">
                    <a:pos x="252" y="59"/>
                  </a:cxn>
                  <a:cxn ang="0">
                    <a:pos x="240" y="78"/>
                  </a:cxn>
                  <a:cxn ang="0">
                    <a:pos x="223" y="90"/>
                  </a:cxn>
                  <a:cxn ang="0">
                    <a:pos x="222" y="99"/>
                  </a:cxn>
                  <a:cxn ang="0">
                    <a:pos x="210" y="99"/>
                  </a:cxn>
                  <a:cxn ang="0">
                    <a:pos x="207" y="127"/>
                  </a:cxn>
                  <a:cxn ang="0">
                    <a:pos x="183" y="120"/>
                  </a:cxn>
                  <a:cxn ang="0">
                    <a:pos x="142" y="164"/>
                  </a:cxn>
                  <a:cxn ang="0">
                    <a:pos x="92" y="175"/>
                  </a:cxn>
                  <a:cxn ang="0">
                    <a:pos x="43" y="197"/>
                  </a:cxn>
                  <a:cxn ang="0">
                    <a:pos x="29" y="262"/>
                  </a:cxn>
                  <a:cxn ang="0">
                    <a:pos x="21" y="265"/>
                  </a:cxn>
                  <a:cxn ang="0">
                    <a:pos x="19" y="292"/>
                  </a:cxn>
                  <a:cxn ang="0">
                    <a:pos x="23" y="352"/>
                  </a:cxn>
                  <a:cxn ang="0">
                    <a:pos x="8" y="408"/>
                  </a:cxn>
                  <a:cxn ang="0">
                    <a:pos x="21" y="435"/>
                  </a:cxn>
                  <a:cxn ang="0">
                    <a:pos x="72" y="416"/>
                  </a:cxn>
                  <a:cxn ang="0">
                    <a:pos x="140" y="399"/>
                  </a:cxn>
                  <a:cxn ang="0">
                    <a:pos x="218" y="377"/>
                  </a:cxn>
                  <a:cxn ang="0">
                    <a:pos x="288" y="383"/>
                  </a:cxn>
                  <a:cxn ang="0">
                    <a:pos x="298" y="412"/>
                  </a:cxn>
                  <a:cxn ang="0">
                    <a:pos x="307" y="428"/>
                  </a:cxn>
                  <a:cxn ang="0">
                    <a:pos x="345" y="403"/>
                  </a:cxn>
                  <a:cxn ang="0">
                    <a:pos x="328" y="437"/>
                  </a:cxn>
                  <a:cxn ang="0">
                    <a:pos x="342" y="442"/>
                  </a:cxn>
                  <a:cxn ang="0">
                    <a:pos x="343" y="485"/>
                  </a:cxn>
                  <a:cxn ang="0">
                    <a:pos x="400" y="491"/>
                  </a:cxn>
                  <a:cxn ang="0">
                    <a:pos x="407" y="493"/>
                  </a:cxn>
                  <a:cxn ang="0">
                    <a:pos x="424" y="498"/>
                  </a:cxn>
                  <a:cxn ang="0">
                    <a:pos x="492" y="468"/>
                  </a:cxn>
                  <a:cxn ang="0">
                    <a:pos x="546" y="407"/>
                  </a:cxn>
                  <a:cxn ang="0">
                    <a:pos x="595" y="355"/>
                  </a:cxn>
                  <a:cxn ang="0">
                    <a:pos x="618" y="297"/>
                  </a:cxn>
                  <a:cxn ang="0">
                    <a:pos x="619" y="249"/>
                  </a:cxn>
                  <a:cxn ang="0">
                    <a:pos x="604" y="210"/>
                  </a:cxn>
                  <a:cxn ang="0">
                    <a:pos x="591" y="191"/>
                  </a:cxn>
                  <a:cxn ang="0">
                    <a:pos x="571" y="156"/>
                  </a:cxn>
                  <a:cxn ang="0">
                    <a:pos x="550" y="97"/>
                  </a:cxn>
                  <a:cxn ang="0">
                    <a:pos x="530" y="65"/>
                  </a:cxn>
                  <a:cxn ang="0">
                    <a:pos x="523" y="13"/>
                  </a:cxn>
                  <a:cxn ang="0">
                    <a:pos x="506" y="22"/>
                  </a:cxn>
                  <a:cxn ang="0">
                    <a:pos x="499" y="44"/>
                  </a:cxn>
                  <a:cxn ang="0">
                    <a:pos x="494" y="80"/>
                  </a:cxn>
                  <a:cxn ang="0">
                    <a:pos x="449" y="113"/>
                  </a:cxn>
                  <a:cxn ang="0">
                    <a:pos x="397" y="72"/>
                  </a:cxn>
                  <a:cxn ang="0">
                    <a:pos x="420" y="40"/>
                  </a:cxn>
                  <a:cxn ang="0">
                    <a:pos x="413" y="25"/>
                  </a:cxn>
                  <a:cxn ang="0">
                    <a:pos x="385" y="24"/>
                  </a:cxn>
                </a:cxnLst>
                <a:rect l="0" t="0" r="r" b="b"/>
                <a:pathLst>
                  <a:path w="626" h="504">
                    <a:moveTo>
                      <a:pt x="367" y="12"/>
                    </a:moveTo>
                    <a:lnTo>
                      <a:pt x="360" y="11"/>
                    </a:lnTo>
                    <a:lnTo>
                      <a:pt x="355" y="9"/>
                    </a:lnTo>
                    <a:lnTo>
                      <a:pt x="354" y="11"/>
                    </a:lnTo>
                    <a:lnTo>
                      <a:pt x="350" y="10"/>
                    </a:lnTo>
                    <a:lnTo>
                      <a:pt x="355" y="13"/>
                    </a:lnTo>
                    <a:lnTo>
                      <a:pt x="362" y="18"/>
                    </a:lnTo>
                    <a:lnTo>
                      <a:pt x="359" y="24"/>
                    </a:lnTo>
                    <a:lnTo>
                      <a:pt x="354" y="26"/>
                    </a:lnTo>
                    <a:lnTo>
                      <a:pt x="341" y="24"/>
                    </a:lnTo>
                    <a:lnTo>
                      <a:pt x="336" y="28"/>
                    </a:lnTo>
                    <a:lnTo>
                      <a:pt x="331" y="33"/>
                    </a:lnTo>
                    <a:lnTo>
                      <a:pt x="328" y="30"/>
                    </a:lnTo>
                    <a:lnTo>
                      <a:pt x="327" y="34"/>
                    </a:lnTo>
                    <a:lnTo>
                      <a:pt x="319" y="44"/>
                    </a:lnTo>
                    <a:lnTo>
                      <a:pt x="318" y="48"/>
                    </a:lnTo>
                    <a:lnTo>
                      <a:pt x="311" y="54"/>
                    </a:lnTo>
                    <a:lnTo>
                      <a:pt x="305" y="67"/>
                    </a:lnTo>
                    <a:lnTo>
                      <a:pt x="310" y="69"/>
                    </a:lnTo>
                    <a:lnTo>
                      <a:pt x="312" y="72"/>
                    </a:lnTo>
                    <a:lnTo>
                      <a:pt x="307" y="78"/>
                    </a:lnTo>
                    <a:lnTo>
                      <a:pt x="312" y="84"/>
                    </a:lnTo>
                    <a:lnTo>
                      <a:pt x="300" y="75"/>
                    </a:lnTo>
                    <a:lnTo>
                      <a:pt x="299" y="77"/>
                    </a:lnTo>
                    <a:lnTo>
                      <a:pt x="288" y="73"/>
                    </a:lnTo>
                    <a:lnTo>
                      <a:pt x="285" y="81"/>
                    </a:lnTo>
                    <a:lnTo>
                      <a:pt x="283" y="81"/>
                    </a:lnTo>
                    <a:lnTo>
                      <a:pt x="279" y="85"/>
                    </a:lnTo>
                    <a:lnTo>
                      <a:pt x="281" y="80"/>
                    </a:lnTo>
                    <a:lnTo>
                      <a:pt x="284" y="69"/>
                    </a:lnTo>
                    <a:lnTo>
                      <a:pt x="268" y="54"/>
                    </a:lnTo>
                    <a:lnTo>
                      <a:pt x="267" y="57"/>
                    </a:lnTo>
                    <a:lnTo>
                      <a:pt x="260" y="61"/>
                    </a:lnTo>
                    <a:lnTo>
                      <a:pt x="260" y="58"/>
                    </a:lnTo>
                    <a:lnTo>
                      <a:pt x="256" y="61"/>
                    </a:lnTo>
                    <a:lnTo>
                      <a:pt x="252" y="59"/>
                    </a:lnTo>
                    <a:lnTo>
                      <a:pt x="250" y="69"/>
                    </a:lnTo>
                    <a:lnTo>
                      <a:pt x="246" y="65"/>
                    </a:lnTo>
                    <a:lnTo>
                      <a:pt x="239" y="73"/>
                    </a:lnTo>
                    <a:lnTo>
                      <a:pt x="240" y="78"/>
                    </a:lnTo>
                    <a:lnTo>
                      <a:pt x="232" y="77"/>
                    </a:lnTo>
                    <a:lnTo>
                      <a:pt x="235" y="86"/>
                    </a:lnTo>
                    <a:lnTo>
                      <a:pt x="228" y="83"/>
                    </a:lnTo>
                    <a:lnTo>
                      <a:pt x="223" y="90"/>
                    </a:lnTo>
                    <a:lnTo>
                      <a:pt x="224" y="90"/>
                    </a:lnTo>
                    <a:lnTo>
                      <a:pt x="227" y="90"/>
                    </a:lnTo>
                    <a:lnTo>
                      <a:pt x="223" y="95"/>
                    </a:lnTo>
                    <a:lnTo>
                      <a:pt x="222" y="99"/>
                    </a:lnTo>
                    <a:lnTo>
                      <a:pt x="226" y="100"/>
                    </a:lnTo>
                    <a:lnTo>
                      <a:pt x="218" y="100"/>
                    </a:lnTo>
                    <a:lnTo>
                      <a:pt x="213" y="100"/>
                    </a:lnTo>
                    <a:lnTo>
                      <a:pt x="210" y="99"/>
                    </a:lnTo>
                    <a:lnTo>
                      <a:pt x="208" y="102"/>
                    </a:lnTo>
                    <a:lnTo>
                      <a:pt x="210" y="111"/>
                    </a:lnTo>
                    <a:lnTo>
                      <a:pt x="207" y="112"/>
                    </a:lnTo>
                    <a:lnTo>
                      <a:pt x="207" y="127"/>
                    </a:lnTo>
                    <a:lnTo>
                      <a:pt x="202" y="114"/>
                    </a:lnTo>
                    <a:lnTo>
                      <a:pt x="198" y="101"/>
                    </a:lnTo>
                    <a:lnTo>
                      <a:pt x="193" y="107"/>
                    </a:lnTo>
                    <a:lnTo>
                      <a:pt x="183" y="120"/>
                    </a:lnTo>
                    <a:lnTo>
                      <a:pt x="183" y="133"/>
                    </a:lnTo>
                    <a:lnTo>
                      <a:pt x="167" y="150"/>
                    </a:lnTo>
                    <a:lnTo>
                      <a:pt x="155" y="156"/>
                    </a:lnTo>
                    <a:lnTo>
                      <a:pt x="142" y="164"/>
                    </a:lnTo>
                    <a:lnTo>
                      <a:pt x="124" y="167"/>
                    </a:lnTo>
                    <a:lnTo>
                      <a:pt x="110" y="173"/>
                    </a:lnTo>
                    <a:lnTo>
                      <a:pt x="97" y="177"/>
                    </a:lnTo>
                    <a:lnTo>
                      <a:pt x="92" y="175"/>
                    </a:lnTo>
                    <a:lnTo>
                      <a:pt x="70" y="188"/>
                    </a:lnTo>
                    <a:lnTo>
                      <a:pt x="48" y="202"/>
                    </a:lnTo>
                    <a:lnTo>
                      <a:pt x="43" y="209"/>
                    </a:lnTo>
                    <a:lnTo>
                      <a:pt x="43" y="197"/>
                    </a:lnTo>
                    <a:lnTo>
                      <a:pt x="36" y="215"/>
                    </a:lnTo>
                    <a:lnTo>
                      <a:pt x="29" y="234"/>
                    </a:lnTo>
                    <a:lnTo>
                      <a:pt x="26" y="250"/>
                    </a:lnTo>
                    <a:lnTo>
                      <a:pt x="29" y="262"/>
                    </a:lnTo>
                    <a:lnTo>
                      <a:pt x="30" y="275"/>
                    </a:lnTo>
                    <a:lnTo>
                      <a:pt x="25" y="278"/>
                    </a:lnTo>
                    <a:lnTo>
                      <a:pt x="25" y="274"/>
                    </a:lnTo>
                    <a:lnTo>
                      <a:pt x="21" y="265"/>
                    </a:lnTo>
                    <a:lnTo>
                      <a:pt x="21" y="283"/>
                    </a:lnTo>
                    <a:lnTo>
                      <a:pt x="18" y="275"/>
                    </a:lnTo>
                    <a:lnTo>
                      <a:pt x="15" y="275"/>
                    </a:lnTo>
                    <a:lnTo>
                      <a:pt x="19" y="292"/>
                    </a:lnTo>
                    <a:lnTo>
                      <a:pt x="21" y="307"/>
                    </a:lnTo>
                    <a:lnTo>
                      <a:pt x="22" y="324"/>
                    </a:lnTo>
                    <a:lnTo>
                      <a:pt x="24" y="339"/>
                    </a:lnTo>
                    <a:lnTo>
                      <a:pt x="23" y="352"/>
                    </a:lnTo>
                    <a:lnTo>
                      <a:pt x="22" y="364"/>
                    </a:lnTo>
                    <a:lnTo>
                      <a:pt x="20" y="377"/>
                    </a:lnTo>
                    <a:lnTo>
                      <a:pt x="19" y="391"/>
                    </a:lnTo>
                    <a:lnTo>
                      <a:pt x="8" y="408"/>
                    </a:lnTo>
                    <a:lnTo>
                      <a:pt x="0" y="409"/>
                    </a:lnTo>
                    <a:lnTo>
                      <a:pt x="0" y="421"/>
                    </a:lnTo>
                    <a:lnTo>
                      <a:pt x="10" y="428"/>
                    </a:lnTo>
                    <a:lnTo>
                      <a:pt x="21" y="435"/>
                    </a:lnTo>
                    <a:lnTo>
                      <a:pt x="41" y="432"/>
                    </a:lnTo>
                    <a:lnTo>
                      <a:pt x="58" y="426"/>
                    </a:lnTo>
                    <a:lnTo>
                      <a:pt x="62" y="423"/>
                    </a:lnTo>
                    <a:lnTo>
                      <a:pt x="72" y="416"/>
                    </a:lnTo>
                    <a:lnTo>
                      <a:pt x="88" y="416"/>
                    </a:lnTo>
                    <a:lnTo>
                      <a:pt x="106" y="414"/>
                    </a:lnTo>
                    <a:lnTo>
                      <a:pt x="125" y="414"/>
                    </a:lnTo>
                    <a:lnTo>
                      <a:pt x="140" y="399"/>
                    </a:lnTo>
                    <a:lnTo>
                      <a:pt x="161" y="392"/>
                    </a:lnTo>
                    <a:lnTo>
                      <a:pt x="180" y="384"/>
                    </a:lnTo>
                    <a:lnTo>
                      <a:pt x="199" y="381"/>
                    </a:lnTo>
                    <a:lnTo>
                      <a:pt x="218" y="377"/>
                    </a:lnTo>
                    <a:lnTo>
                      <a:pt x="237" y="374"/>
                    </a:lnTo>
                    <a:lnTo>
                      <a:pt x="256" y="371"/>
                    </a:lnTo>
                    <a:lnTo>
                      <a:pt x="267" y="375"/>
                    </a:lnTo>
                    <a:lnTo>
                      <a:pt x="288" y="383"/>
                    </a:lnTo>
                    <a:lnTo>
                      <a:pt x="293" y="387"/>
                    </a:lnTo>
                    <a:lnTo>
                      <a:pt x="294" y="392"/>
                    </a:lnTo>
                    <a:lnTo>
                      <a:pt x="296" y="399"/>
                    </a:lnTo>
                    <a:lnTo>
                      <a:pt x="298" y="412"/>
                    </a:lnTo>
                    <a:lnTo>
                      <a:pt x="299" y="425"/>
                    </a:lnTo>
                    <a:lnTo>
                      <a:pt x="296" y="425"/>
                    </a:lnTo>
                    <a:lnTo>
                      <a:pt x="304" y="431"/>
                    </a:lnTo>
                    <a:lnTo>
                      <a:pt x="307" y="428"/>
                    </a:lnTo>
                    <a:lnTo>
                      <a:pt x="325" y="412"/>
                    </a:lnTo>
                    <a:lnTo>
                      <a:pt x="343" y="398"/>
                    </a:lnTo>
                    <a:lnTo>
                      <a:pt x="350" y="390"/>
                    </a:lnTo>
                    <a:lnTo>
                      <a:pt x="345" y="403"/>
                    </a:lnTo>
                    <a:lnTo>
                      <a:pt x="336" y="418"/>
                    </a:lnTo>
                    <a:lnTo>
                      <a:pt x="325" y="431"/>
                    </a:lnTo>
                    <a:lnTo>
                      <a:pt x="316" y="437"/>
                    </a:lnTo>
                    <a:lnTo>
                      <a:pt x="328" y="437"/>
                    </a:lnTo>
                    <a:lnTo>
                      <a:pt x="341" y="420"/>
                    </a:lnTo>
                    <a:lnTo>
                      <a:pt x="345" y="429"/>
                    </a:lnTo>
                    <a:lnTo>
                      <a:pt x="332" y="442"/>
                    </a:lnTo>
                    <a:lnTo>
                      <a:pt x="342" y="442"/>
                    </a:lnTo>
                    <a:lnTo>
                      <a:pt x="344" y="443"/>
                    </a:lnTo>
                    <a:lnTo>
                      <a:pt x="348" y="451"/>
                    </a:lnTo>
                    <a:lnTo>
                      <a:pt x="342" y="468"/>
                    </a:lnTo>
                    <a:lnTo>
                      <a:pt x="343" y="485"/>
                    </a:lnTo>
                    <a:lnTo>
                      <a:pt x="358" y="492"/>
                    </a:lnTo>
                    <a:lnTo>
                      <a:pt x="369" y="495"/>
                    </a:lnTo>
                    <a:lnTo>
                      <a:pt x="380" y="500"/>
                    </a:lnTo>
                    <a:lnTo>
                      <a:pt x="400" y="491"/>
                    </a:lnTo>
                    <a:lnTo>
                      <a:pt x="400" y="489"/>
                    </a:lnTo>
                    <a:lnTo>
                      <a:pt x="410" y="485"/>
                    </a:lnTo>
                    <a:lnTo>
                      <a:pt x="404" y="493"/>
                    </a:lnTo>
                    <a:lnTo>
                      <a:pt x="407" y="493"/>
                    </a:lnTo>
                    <a:lnTo>
                      <a:pt x="414" y="493"/>
                    </a:lnTo>
                    <a:lnTo>
                      <a:pt x="416" y="502"/>
                    </a:lnTo>
                    <a:lnTo>
                      <a:pt x="419" y="504"/>
                    </a:lnTo>
                    <a:lnTo>
                      <a:pt x="424" y="498"/>
                    </a:lnTo>
                    <a:lnTo>
                      <a:pt x="452" y="484"/>
                    </a:lnTo>
                    <a:lnTo>
                      <a:pt x="466" y="483"/>
                    </a:lnTo>
                    <a:lnTo>
                      <a:pt x="485" y="478"/>
                    </a:lnTo>
                    <a:lnTo>
                      <a:pt x="492" y="468"/>
                    </a:lnTo>
                    <a:lnTo>
                      <a:pt x="509" y="450"/>
                    </a:lnTo>
                    <a:lnTo>
                      <a:pt x="526" y="432"/>
                    </a:lnTo>
                    <a:lnTo>
                      <a:pt x="540" y="412"/>
                    </a:lnTo>
                    <a:lnTo>
                      <a:pt x="546" y="407"/>
                    </a:lnTo>
                    <a:lnTo>
                      <a:pt x="563" y="393"/>
                    </a:lnTo>
                    <a:lnTo>
                      <a:pt x="570" y="388"/>
                    </a:lnTo>
                    <a:lnTo>
                      <a:pt x="583" y="372"/>
                    </a:lnTo>
                    <a:lnTo>
                      <a:pt x="595" y="355"/>
                    </a:lnTo>
                    <a:lnTo>
                      <a:pt x="607" y="339"/>
                    </a:lnTo>
                    <a:lnTo>
                      <a:pt x="617" y="322"/>
                    </a:lnTo>
                    <a:lnTo>
                      <a:pt x="618" y="309"/>
                    </a:lnTo>
                    <a:lnTo>
                      <a:pt x="618" y="297"/>
                    </a:lnTo>
                    <a:lnTo>
                      <a:pt x="623" y="283"/>
                    </a:lnTo>
                    <a:lnTo>
                      <a:pt x="626" y="269"/>
                    </a:lnTo>
                    <a:lnTo>
                      <a:pt x="625" y="259"/>
                    </a:lnTo>
                    <a:lnTo>
                      <a:pt x="619" y="249"/>
                    </a:lnTo>
                    <a:lnTo>
                      <a:pt x="613" y="239"/>
                    </a:lnTo>
                    <a:lnTo>
                      <a:pt x="604" y="228"/>
                    </a:lnTo>
                    <a:lnTo>
                      <a:pt x="607" y="207"/>
                    </a:lnTo>
                    <a:lnTo>
                      <a:pt x="604" y="210"/>
                    </a:lnTo>
                    <a:lnTo>
                      <a:pt x="597" y="204"/>
                    </a:lnTo>
                    <a:lnTo>
                      <a:pt x="596" y="211"/>
                    </a:lnTo>
                    <a:lnTo>
                      <a:pt x="591" y="206"/>
                    </a:lnTo>
                    <a:lnTo>
                      <a:pt x="591" y="191"/>
                    </a:lnTo>
                    <a:lnTo>
                      <a:pt x="585" y="178"/>
                    </a:lnTo>
                    <a:lnTo>
                      <a:pt x="586" y="173"/>
                    </a:lnTo>
                    <a:lnTo>
                      <a:pt x="582" y="168"/>
                    </a:lnTo>
                    <a:lnTo>
                      <a:pt x="571" y="156"/>
                    </a:lnTo>
                    <a:lnTo>
                      <a:pt x="553" y="144"/>
                    </a:lnTo>
                    <a:lnTo>
                      <a:pt x="553" y="127"/>
                    </a:lnTo>
                    <a:lnTo>
                      <a:pt x="552" y="110"/>
                    </a:lnTo>
                    <a:lnTo>
                      <a:pt x="550" y="97"/>
                    </a:lnTo>
                    <a:lnTo>
                      <a:pt x="552" y="80"/>
                    </a:lnTo>
                    <a:lnTo>
                      <a:pt x="549" y="73"/>
                    </a:lnTo>
                    <a:lnTo>
                      <a:pt x="540" y="63"/>
                    </a:lnTo>
                    <a:lnTo>
                      <a:pt x="530" y="65"/>
                    </a:lnTo>
                    <a:lnTo>
                      <a:pt x="529" y="53"/>
                    </a:lnTo>
                    <a:lnTo>
                      <a:pt x="528" y="40"/>
                    </a:lnTo>
                    <a:lnTo>
                      <a:pt x="526" y="23"/>
                    </a:lnTo>
                    <a:lnTo>
                      <a:pt x="523" y="13"/>
                    </a:lnTo>
                    <a:lnTo>
                      <a:pt x="519" y="4"/>
                    </a:lnTo>
                    <a:lnTo>
                      <a:pt x="518" y="0"/>
                    </a:lnTo>
                    <a:lnTo>
                      <a:pt x="509" y="15"/>
                    </a:lnTo>
                    <a:lnTo>
                      <a:pt x="506" y="22"/>
                    </a:lnTo>
                    <a:lnTo>
                      <a:pt x="503" y="32"/>
                    </a:lnTo>
                    <a:lnTo>
                      <a:pt x="505" y="33"/>
                    </a:lnTo>
                    <a:lnTo>
                      <a:pt x="504" y="35"/>
                    </a:lnTo>
                    <a:lnTo>
                      <a:pt x="499" y="44"/>
                    </a:lnTo>
                    <a:lnTo>
                      <a:pt x="499" y="51"/>
                    </a:lnTo>
                    <a:lnTo>
                      <a:pt x="497" y="51"/>
                    </a:lnTo>
                    <a:lnTo>
                      <a:pt x="495" y="65"/>
                    </a:lnTo>
                    <a:lnTo>
                      <a:pt x="494" y="80"/>
                    </a:lnTo>
                    <a:lnTo>
                      <a:pt x="482" y="100"/>
                    </a:lnTo>
                    <a:lnTo>
                      <a:pt x="471" y="120"/>
                    </a:lnTo>
                    <a:lnTo>
                      <a:pt x="459" y="122"/>
                    </a:lnTo>
                    <a:lnTo>
                      <a:pt x="449" y="113"/>
                    </a:lnTo>
                    <a:lnTo>
                      <a:pt x="432" y="102"/>
                    </a:lnTo>
                    <a:lnTo>
                      <a:pt x="417" y="91"/>
                    </a:lnTo>
                    <a:lnTo>
                      <a:pt x="407" y="81"/>
                    </a:lnTo>
                    <a:lnTo>
                      <a:pt x="397" y="72"/>
                    </a:lnTo>
                    <a:lnTo>
                      <a:pt x="409" y="54"/>
                    </a:lnTo>
                    <a:lnTo>
                      <a:pt x="414" y="44"/>
                    </a:lnTo>
                    <a:lnTo>
                      <a:pt x="417" y="46"/>
                    </a:lnTo>
                    <a:lnTo>
                      <a:pt x="420" y="40"/>
                    </a:lnTo>
                    <a:lnTo>
                      <a:pt x="428" y="29"/>
                    </a:lnTo>
                    <a:lnTo>
                      <a:pt x="420" y="22"/>
                    </a:lnTo>
                    <a:lnTo>
                      <a:pt x="415" y="30"/>
                    </a:lnTo>
                    <a:lnTo>
                      <a:pt x="413" y="25"/>
                    </a:lnTo>
                    <a:lnTo>
                      <a:pt x="407" y="25"/>
                    </a:lnTo>
                    <a:lnTo>
                      <a:pt x="410" y="23"/>
                    </a:lnTo>
                    <a:lnTo>
                      <a:pt x="395" y="25"/>
                    </a:lnTo>
                    <a:lnTo>
                      <a:pt x="385" y="24"/>
                    </a:lnTo>
                    <a:lnTo>
                      <a:pt x="377" y="20"/>
                    </a:lnTo>
                    <a:lnTo>
                      <a:pt x="367" y="12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55" name="Group 610"/>
            <p:cNvGrpSpPr>
              <a:grpSpLocks/>
            </p:cNvGrpSpPr>
            <p:nvPr/>
          </p:nvGrpSpPr>
          <p:grpSpPr bwMode="auto">
            <a:xfrm>
              <a:off x="7694319" y="5046665"/>
              <a:ext cx="100306" cy="80560"/>
              <a:chOff x="4848" y="3259"/>
              <a:chExt cx="61" cy="49"/>
            </a:xfrm>
            <a:solidFill>
              <a:srgbClr val="FFFFFF"/>
            </a:solidFill>
            <a:effectLst/>
          </p:grpSpPr>
          <p:sp>
            <p:nvSpPr>
              <p:cNvPr id="7171" name="Freeform 611"/>
              <p:cNvSpPr>
                <a:spLocks/>
              </p:cNvSpPr>
              <p:nvPr/>
            </p:nvSpPr>
            <p:spPr bwMode="auto">
              <a:xfrm>
                <a:off x="4848" y="3259"/>
                <a:ext cx="61" cy="49"/>
              </a:xfrm>
              <a:custGeom>
                <a:avLst/>
                <a:gdLst/>
                <a:ahLst/>
                <a:cxnLst>
                  <a:cxn ang="0">
                    <a:pos x="24" y="37"/>
                  </a:cxn>
                  <a:cxn ang="0">
                    <a:pos x="7" y="49"/>
                  </a:cxn>
                  <a:cxn ang="0">
                    <a:pos x="0" y="44"/>
                  </a:cxn>
                  <a:cxn ang="0">
                    <a:pos x="1" y="44"/>
                  </a:cxn>
                  <a:cxn ang="0">
                    <a:pos x="0" y="27"/>
                  </a:cxn>
                  <a:cxn ang="0">
                    <a:pos x="2" y="26"/>
                  </a:cxn>
                  <a:cxn ang="0">
                    <a:pos x="4" y="27"/>
                  </a:cxn>
                  <a:cxn ang="0">
                    <a:pos x="7" y="15"/>
                  </a:cxn>
                  <a:cxn ang="0">
                    <a:pos x="9" y="2"/>
                  </a:cxn>
                  <a:cxn ang="0">
                    <a:pos x="13" y="0"/>
                  </a:cxn>
                  <a:cxn ang="0">
                    <a:pos x="25" y="5"/>
                  </a:cxn>
                  <a:cxn ang="0">
                    <a:pos x="38" y="10"/>
                  </a:cxn>
                  <a:cxn ang="0">
                    <a:pos x="42" y="3"/>
                  </a:cxn>
                  <a:cxn ang="0">
                    <a:pos x="61" y="2"/>
                  </a:cxn>
                  <a:cxn ang="0">
                    <a:pos x="48" y="24"/>
                  </a:cxn>
                  <a:cxn ang="0">
                    <a:pos x="45" y="23"/>
                  </a:cxn>
                  <a:cxn ang="0">
                    <a:pos x="26" y="41"/>
                  </a:cxn>
                  <a:cxn ang="0">
                    <a:pos x="28" y="38"/>
                  </a:cxn>
                  <a:cxn ang="0">
                    <a:pos x="25" y="38"/>
                  </a:cxn>
                  <a:cxn ang="0">
                    <a:pos x="24" y="37"/>
                  </a:cxn>
                </a:cxnLst>
                <a:rect l="0" t="0" r="r" b="b"/>
                <a:pathLst>
                  <a:path w="61" h="49">
                    <a:moveTo>
                      <a:pt x="24" y="37"/>
                    </a:moveTo>
                    <a:lnTo>
                      <a:pt x="7" y="49"/>
                    </a:lnTo>
                    <a:lnTo>
                      <a:pt x="0" y="44"/>
                    </a:lnTo>
                    <a:lnTo>
                      <a:pt x="1" y="44"/>
                    </a:lnTo>
                    <a:lnTo>
                      <a:pt x="0" y="27"/>
                    </a:lnTo>
                    <a:lnTo>
                      <a:pt x="2" y="26"/>
                    </a:lnTo>
                    <a:lnTo>
                      <a:pt x="4" y="27"/>
                    </a:lnTo>
                    <a:lnTo>
                      <a:pt x="7" y="15"/>
                    </a:lnTo>
                    <a:lnTo>
                      <a:pt x="9" y="2"/>
                    </a:lnTo>
                    <a:lnTo>
                      <a:pt x="13" y="0"/>
                    </a:lnTo>
                    <a:lnTo>
                      <a:pt x="25" y="5"/>
                    </a:lnTo>
                    <a:lnTo>
                      <a:pt x="38" y="10"/>
                    </a:lnTo>
                    <a:lnTo>
                      <a:pt x="42" y="3"/>
                    </a:lnTo>
                    <a:lnTo>
                      <a:pt x="61" y="2"/>
                    </a:lnTo>
                    <a:lnTo>
                      <a:pt x="48" y="24"/>
                    </a:lnTo>
                    <a:lnTo>
                      <a:pt x="45" y="23"/>
                    </a:lnTo>
                    <a:lnTo>
                      <a:pt x="26" y="41"/>
                    </a:lnTo>
                    <a:lnTo>
                      <a:pt x="28" y="38"/>
                    </a:lnTo>
                    <a:lnTo>
                      <a:pt x="25" y="38"/>
                    </a:lnTo>
                    <a:lnTo>
                      <a:pt x="24" y="3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72" name="Freeform 612"/>
              <p:cNvSpPr>
                <a:spLocks/>
              </p:cNvSpPr>
              <p:nvPr/>
            </p:nvSpPr>
            <p:spPr bwMode="auto">
              <a:xfrm>
                <a:off x="4848" y="3259"/>
                <a:ext cx="61" cy="49"/>
              </a:xfrm>
              <a:custGeom>
                <a:avLst/>
                <a:gdLst/>
                <a:ahLst/>
                <a:cxnLst>
                  <a:cxn ang="0">
                    <a:pos x="24" y="37"/>
                  </a:cxn>
                  <a:cxn ang="0">
                    <a:pos x="7" y="49"/>
                  </a:cxn>
                  <a:cxn ang="0">
                    <a:pos x="0" y="44"/>
                  </a:cxn>
                  <a:cxn ang="0">
                    <a:pos x="1" y="44"/>
                  </a:cxn>
                  <a:cxn ang="0">
                    <a:pos x="0" y="27"/>
                  </a:cxn>
                  <a:cxn ang="0">
                    <a:pos x="2" y="26"/>
                  </a:cxn>
                  <a:cxn ang="0">
                    <a:pos x="4" y="27"/>
                  </a:cxn>
                  <a:cxn ang="0">
                    <a:pos x="7" y="15"/>
                  </a:cxn>
                  <a:cxn ang="0">
                    <a:pos x="9" y="2"/>
                  </a:cxn>
                  <a:cxn ang="0">
                    <a:pos x="13" y="0"/>
                  </a:cxn>
                  <a:cxn ang="0">
                    <a:pos x="25" y="5"/>
                  </a:cxn>
                  <a:cxn ang="0">
                    <a:pos x="38" y="10"/>
                  </a:cxn>
                  <a:cxn ang="0">
                    <a:pos x="42" y="3"/>
                  </a:cxn>
                  <a:cxn ang="0">
                    <a:pos x="61" y="2"/>
                  </a:cxn>
                  <a:cxn ang="0">
                    <a:pos x="48" y="24"/>
                  </a:cxn>
                  <a:cxn ang="0">
                    <a:pos x="45" y="23"/>
                  </a:cxn>
                  <a:cxn ang="0">
                    <a:pos x="26" y="41"/>
                  </a:cxn>
                  <a:cxn ang="0">
                    <a:pos x="28" y="38"/>
                  </a:cxn>
                  <a:cxn ang="0">
                    <a:pos x="25" y="38"/>
                  </a:cxn>
                  <a:cxn ang="0">
                    <a:pos x="24" y="37"/>
                  </a:cxn>
                </a:cxnLst>
                <a:rect l="0" t="0" r="r" b="b"/>
                <a:pathLst>
                  <a:path w="61" h="49">
                    <a:moveTo>
                      <a:pt x="24" y="37"/>
                    </a:moveTo>
                    <a:lnTo>
                      <a:pt x="7" y="49"/>
                    </a:lnTo>
                    <a:lnTo>
                      <a:pt x="0" y="44"/>
                    </a:lnTo>
                    <a:lnTo>
                      <a:pt x="1" y="44"/>
                    </a:lnTo>
                    <a:lnTo>
                      <a:pt x="0" y="27"/>
                    </a:lnTo>
                    <a:lnTo>
                      <a:pt x="2" y="26"/>
                    </a:lnTo>
                    <a:lnTo>
                      <a:pt x="4" y="27"/>
                    </a:lnTo>
                    <a:lnTo>
                      <a:pt x="7" y="15"/>
                    </a:lnTo>
                    <a:lnTo>
                      <a:pt x="9" y="2"/>
                    </a:lnTo>
                    <a:lnTo>
                      <a:pt x="13" y="0"/>
                    </a:lnTo>
                    <a:lnTo>
                      <a:pt x="25" y="5"/>
                    </a:lnTo>
                    <a:lnTo>
                      <a:pt x="38" y="10"/>
                    </a:lnTo>
                    <a:lnTo>
                      <a:pt x="42" y="3"/>
                    </a:lnTo>
                    <a:lnTo>
                      <a:pt x="61" y="2"/>
                    </a:lnTo>
                    <a:lnTo>
                      <a:pt x="48" y="24"/>
                    </a:lnTo>
                    <a:lnTo>
                      <a:pt x="45" y="23"/>
                    </a:lnTo>
                    <a:lnTo>
                      <a:pt x="26" y="41"/>
                    </a:lnTo>
                    <a:lnTo>
                      <a:pt x="28" y="38"/>
                    </a:lnTo>
                    <a:lnTo>
                      <a:pt x="25" y="38"/>
                    </a:lnTo>
                    <a:lnTo>
                      <a:pt x="24" y="3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56" name="Group 685"/>
            <p:cNvGrpSpPr>
              <a:grpSpLocks/>
            </p:cNvGrpSpPr>
            <p:nvPr/>
          </p:nvGrpSpPr>
          <p:grpSpPr bwMode="auto">
            <a:xfrm>
              <a:off x="7475078" y="2612113"/>
              <a:ext cx="222107" cy="237584"/>
              <a:chOff x="4716" y="1790"/>
              <a:chExt cx="134" cy="143"/>
            </a:xfrm>
            <a:solidFill>
              <a:srgbClr val="0070C0"/>
            </a:solidFill>
            <a:effectLst/>
          </p:grpSpPr>
          <p:sp>
            <p:nvSpPr>
              <p:cNvPr id="7174" name="Freeform 686"/>
              <p:cNvSpPr>
                <a:spLocks/>
              </p:cNvSpPr>
              <p:nvPr/>
            </p:nvSpPr>
            <p:spPr bwMode="auto">
              <a:xfrm>
                <a:off x="4716" y="1790"/>
                <a:ext cx="134" cy="143"/>
              </a:xfrm>
              <a:custGeom>
                <a:avLst/>
                <a:gdLst/>
                <a:ahLst/>
                <a:cxnLst>
                  <a:cxn ang="0">
                    <a:pos x="126" y="107"/>
                  </a:cxn>
                  <a:cxn ang="0">
                    <a:pos x="122" y="103"/>
                  </a:cxn>
                  <a:cxn ang="0">
                    <a:pos x="123" y="111"/>
                  </a:cxn>
                  <a:cxn ang="0">
                    <a:pos x="116" y="114"/>
                  </a:cxn>
                  <a:cxn ang="0">
                    <a:pos x="114" y="122"/>
                  </a:cxn>
                  <a:cxn ang="0">
                    <a:pos x="111" y="113"/>
                  </a:cxn>
                  <a:cxn ang="0">
                    <a:pos x="108" y="123"/>
                  </a:cxn>
                  <a:cxn ang="0">
                    <a:pos x="91" y="122"/>
                  </a:cxn>
                  <a:cxn ang="0">
                    <a:pos x="86" y="120"/>
                  </a:cxn>
                  <a:cxn ang="0">
                    <a:pos x="81" y="114"/>
                  </a:cxn>
                  <a:cxn ang="0">
                    <a:pos x="83" y="124"/>
                  </a:cxn>
                  <a:cxn ang="0">
                    <a:pos x="87" y="129"/>
                  </a:cxn>
                  <a:cxn ang="0">
                    <a:pos x="80" y="136"/>
                  </a:cxn>
                  <a:cxn ang="0">
                    <a:pos x="78" y="143"/>
                  </a:cxn>
                  <a:cxn ang="0">
                    <a:pos x="64" y="132"/>
                  </a:cxn>
                  <a:cxn ang="0">
                    <a:pos x="63" y="121"/>
                  </a:cxn>
                  <a:cxn ang="0">
                    <a:pos x="45" y="123"/>
                  </a:cxn>
                  <a:cxn ang="0">
                    <a:pos x="24" y="128"/>
                  </a:cxn>
                  <a:cxn ang="0">
                    <a:pos x="19" y="135"/>
                  </a:cxn>
                  <a:cxn ang="0">
                    <a:pos x="0" y="132"/>
                  </a:cxn>
                  <a:cxn ang="0">
                    <a:pos x="4" y="125"/>
                  </a:cxn>
                  <a:cxn ang="0">
                    <a:pos x="14" y="115"/>
                  </a:cxn>
                  <a:cxn ang="0">
                    <a:pos x="24" y="106"/>
                  </a:cxn>
                  <a:cxn ang="0">
                    <a:pos x="40" y="104"/>
                  </a:cxn>
                  <a:cxn ang="0">
                    <a:pos x="54" y="103"/>
                  </a:cxn>
                  <a:cxn ang="0">
                    <a:pos x="57" y="106"/>
                  </a:cxn>
                  <a:cxn ang="0">
                    <a:pos x="65" y="101"/>
                  </a:cxn>
                  <a:cxn ang="0">
                    <a:pos x="63" y="91"/>
                  </a:cxn>
                  <a:cxn ang="0">
                    <a:pos x="62" y="77"/>
                  </a:cxn>
                  <a:cxn ang="0">
                    <a:pos x="68" y="74"/>
                  </a:cxn>
                  <a:cxn ang="0">
                    <a:pos x="67" y="78"/>
                  </a:cxn>
                  <a:cxn ang="0">
                    <a:pos x="72" y="84"/>
                  </a:cxn>
                  <a:cxn ang="0">
                    <a:pos x="80" y="77"/>
                  </a:cxn>
                  <a:cxn ang="0">
                    <a:pos x="87" y="69"/>
                  </a:cxn>
                  <a:cxn ang="0">
                    <a:pos x="90" y="56"/>
                  </a:cxn>
                  <a:cxn ang="0">
                    <a:pos x="91" y="43"/>
                  </a:cxn>
                  <a:cxn ang="0">
                    <a:pos x="82" y="30"/>
                  </a:cxn>
                  <a:cxn ang="0">
                    <a:pos x="77" y="13"/>
                  </a:cxn>
                  <a:cxn ang="0">
                    <a:pos x="78" y="4"/>
                  </a:cxn>
                  <a:cxn ang="0">
                    <a:pos x="85" y="10"/>
                  </a:cxn>
                  <a:cxn ang="0">
                    <a:pos x="90" y="7"/>
                  </a:cxn>
                  <a:cxn ang="0">
                    <a:pos x="87" y="4"/>
                  </a:cxn>
                  <a:cxn ang="0">
                    <a:pos x="81" y="4"/>
                  </a:cxn>
                  <a:cxn ang="0">
                    <a:pos x="82" y="0"/>
                  </a:cxn>
                  <a:cxn ang="0">
                    <a:pos x="90" y="3"/>
                  </a:cxn>
                  <a:cxn ang="0">
                    <a:pos x="103" y="19"/>
                  </a:cxn>
                  <a:cxn ang="0">
                    <a:pos x="119" y="35"/>
                  </a:cxn>
                  <a:cxn ang="0">
                    <a:pos x="120" y="55"/>
                  </a:cxn>
                  <a:cxn ang="0">
                    <a:pos x="115" y="62"/>
                  </a:cxn>
                  <a:cxn ang="0">
                    <a:pos x="125" y="84"/>
                  </a:cxn>
                  <a:cxn ang="0">
                    <a:pos x="134" y="101"/>
                  </a:cxn>
                  <a:cxn ang="0">
                    <a:pos x="129" y="118"/>
                  </a:cxn>
                  <a:cxn ang="0">
                    <a:pos x="126" y="107"/>
                  </a:cxn>
                </a:cxnLst>
                <a:rect l="0" t="0" r="r" b="b"/>
                <a:pathLst>
                  <a:path w="134" h="143">
                    <a:moveTo>
                      <a:pt x="126" y="107"/>
                    </a:moveTo>
                    <a:lnTo>
                      <a:pt x="122" y="103"/>
                    </a:lnTo>
                    <a:lnTo>
                      <a:pt x="123" y="111"/>
                    </a:lnTo>
                    <a:lnTo>
                      <a:pt x="116" y="114"/>
                    </a:lnTo>
                    <a:lnTo>
                      <a:pt x="114" y="122"/>
                    </a:lnTo>
                    <a:lnTo>
                      <a:pt x="111" y="113"/>
                    </a:lnTo>
                    <a:lnTo>
                      <a:pt x="108" y="123"/>
                    </a:lnTo>
                    <a:lnTo>
                      <a:pt x="91" y="122"/>
                    </a:lnTo>
                    <a:lnTo>
                      <a:pt x="86" y="120"/>
                    </a:lnTo>
                    <a:lnTo>
                      <a:pt x="81" y="114"/>
                    </a:lnTo>
                    <a:lnTo>
                      <a:pt x="83" y="124"/>
                    </a:lnTo>
                    <a:lnTo>
                      <a:pt x="87" y="129"/>
                    </a:lnTo>
                    <a:lnTo>
                      <a:pt x="80" y="136"/>
                    </a:lnTo>
                    <a:lnTo>
                      <a:pt x="78" y="143"/>
                    </a:lnTo>
                    <a:lnTo>
                      <a:pt x="64" y="132"/>
                    </a:lnTo>
                    <a:lnTo>
                      <a:pt x="63" y="121"/>
                    </a:lnTo>
                    <a:lnTo>
                      <a:pt x="45" y="123"/>
                    </a:lnTo>
                    <a:lnTo>
                      <a:pt x="24" y="128"/>
                    </a:lnTo>
                    <a:lnTo>
                      <a:pt x="19" y="135"/>
                    </a:lnTo>
                    <a:lnTo>
                      <a:pt x="0" y="132"/>
                    </a:lnTo>
                    <a:lnTo>
                      <a:pt x="4" y="125"/>
                    </a:lnTo>
                    <a:lnTo>
                      <a:pt x="14" y="115"/>
                    </a:lnTo>
                    <a:lnTo>
                      <a:pt x="24" y="106"/>
                    </a:lnTo>
                    <a:lnTo>
                      <a:pt x="40" y="104"/>
                    </a:lnTo>
                    <a:lnTo>
                      <a:pt x="54" y="103"/>
                    </a:lnTo>
                    <a:lnTo>
                      <a:pt x="57" y="106"/>
                    </a:lnTo>
                    <a:lnTo>
                      <a:pt x="65" y="101"/>
                    </a:lnTo>
                    <a:lnTo>
                      <a:pt x="63" y="91"/>
                    </a:lnTo>
                    <a:lnTo>
                      <a:pt x="62" y="77"/>
                    </a:lnTo>
                    <a:lnTo>
                      <a:pt x="68" y="74"/>
                    </a:lnTo>
                    <a:lnTo>
                      <a:pt x="67" y="78"/>
                    </a:lnTo>
                    <a:lnTo>
                      <a:pt x="72" y="84"/>
                    </a:lnTo>
                    <a:lnTo>
                      <a:pt x="80" y="77"/>
                    </a:lnTo>
                    <a:lnTo>
                      <a:pt x="87" y="69"/>
                    </a:lnTo>
                    <a:lnTo>
                      <a:pt x="90" y="56"/>
                    </a:lnTo>
                    <a:lnTo>
                      <a:pt x="91" y="43"/>
                    </a:lnTo>
                    <a:lnTo>
                      <a:pt x="82" y="30"/>
                    </a:lnTo>
                    <a:lnTo>
                      <a:pt x="77" y="13"/>
                    </a:lnTo>
                    <a:lnTo>
                      <a:pt x="78" y="4"/>
                    </a:lnTo>
                    <a:lnTo>
                      <a:pt x="85" y="10"/>
                    </a:lnTo>
                    <a:lnTo>
                      <a:pt x="90" y="7"/>
                    </a:lnTo>
                    <a:lnTo>
                      <a:pt x="87" y="4"/>
                    </a:lnTo>
                    <a:lnTo>
                      <a:pt x="81" y="4"/>
                    </a:lnTo>
                    <a:lnTo>
                      <a:pt x="82" y="0"/>
                    </a:lnTo>
                    <a:lnTo>
                      <a:pt x="90" y="3"/>
                    </a:lnTo>
                    <a:lnTo>
                      <a:pt x="103" y="19"/>
                    </a:lnTo>
                    <a:lnTo>
                      <a:pt x="119" y="35"/>
                    </a:lnTo>
                    <a:lnTo>
                      <a:pt x="120" y="55"/>
                    </a:lnTo>
                    <a:lnTo>
                      <a:pt x="115" y="62"/>
                    </a:lnTo>
                    <a:lnTo>
                      <a:pt x="125" y="84"/>
                    </a:lnTo>
                    <a:lnTo>
                      <a:pt x="134" y="101"/>
                    </a:lnTo>
                    <a:lnTo>
                      <a:pt x="129" y="118"/>
                    </a:lnTo>
                    <a:lnTo>
                      <a:pt x="126" y="107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75" name="Freeform 687"/>
              <p:cNvSpPr>
                <a:spLocks/>
              </p:cNvSpPr>
              <p:nvPr/>
            </p:nvSpPr>
            <p:spPr bwMode="auto">
              <a:xfrm>
                <a:off x="4716" y="1790"/>
                <a:ext cx="134" cy="143"/>
              </a:xfrm>
              <a:custGeom>
                <a:avLst/>
                <a:gdLst/>
                <a:ahLst/>
                <a:cxnLst>
                  <a:cxn ang="0">
                    <a:pos x="126" y="107"/>
                  </a:cxn>
                  <a:cxn ang="0">
                    <a:pos x="122" y="103"/>
                  </a:cxn>
                  <a:cxn ang="0">
                    <a:pos x="123" y="111"/>
                  </a:cxn>
                  <a:cxn ang="0">
                    <a:pos x="116" y="114"/>
                  </a:cxn>
                  <a:cxn ang="0">
                    <a:pos x="114" y="122"/>
                  </a:cxn>
                  <a:cxn ang="0">
                    <a:pos x="111" y="113"/>
                  </a:cxn>
                  <a:cxn ang="0">
                    <a:pos x="108" y="123"/>
                  </a:cxn>
                  <a:cxn ang="0">
                    <a:pos x="91" y="122"/>
                  </a:cxn>
                  <a:cxn ang="0">
                    <a:pos x="86" y="120"/>
                  </a:cxn>
                  <a:cxn ang="0">
                    <a:pos x="81" y="114"/>
                  </a:cxn>
                  <a:cxn ang="0">
                    <a:pos x="83" y="124"/>
                  </a:cxn>
                  <a:cxn ang="0">
                    <a:pos x="87" y="129"/>
                  </a:cxn>
                  <a:cxn ang="0">
                    <a:pos x="80" y="136"/>
                  </a:cxn>
                  <a:cxn ang="0">
                    <a:pos x="78" y="143"/>
                  </a:cxn>
                  <a:cxn ang="0">
                    <a:pos x="64" y="132"/>
                  </a:cxn>
                  <a:cxn ang="0">
                    <a:pos x="63" y="121"/>
                  </a:cxn>
                  <a:cxn ang="0">
                    <a:pos x="45" y="123"/>
                  </a:cxn>
                  <a:cxn ang="0">
                    <a:pos x="24" y="128"/>
                  </a:cxn>
                  <a:cxn ang="0">
                    <a:pos x="19" y="135"/>
                  </a:cxn>
                  <a:cxn ang="0">
                    <a:pos x="0" y="132"/>
                  </a:cxn>
                  <a:cxn ang="0">
                    <a:pos x="4" y="125"/>
                  </a:cxn>
                  <a:cxn ang="0">
                    <a:pos x="14" y="115"/>
                  </a:cxn>
                  <a:cxn ang="0">
                    <a:pos x="24" y="106"/>
                  </a:cxn>
                  <a:cxn ang="0">
                    <a:pos x="40" y="104"/>
                  </a:cxn>
                  <a:cxn ang="0">
                    <a:pos x="54" y="103"/>
                  </a:cxn>
                  <a:cxn ang="0">
                    <a:pos x="57" y="106"/>
                  </a:cxn>
                  <a:cxn ang="0">
                    <a:pos x="65" y="101"/>
                  </a:cxn>
                  <a:cxn ang="0">
                    <a:pos x="63" y="91"/>
                  </a:cxn>
                  <a:cxn ang="0">
                    <a:pos x="62" y="77"/>
                  </a:cxn>
                  <a:cxn ang="0">
                    <a:pos x="68" y="74"/>
                  </a:cxn>
                  <a:cxn ang="0">
                    <a:pos x="67" y="78"/>
                  </a:cxn>
                  <a:cxn ang="0">
                    <a:pos x="72" y="84"/>
                  </a:cxn>
                  <a:cxn ang="0">
                    <a:pos x="80" y="77"/>
                  </a:cxn>
                  <a:cxn ang="0">
                    <a:pos x="87" y="69"/>
                  </a:cxn>
                  <a:cxn ang="0">
                    <a:pos x="90" y="56"/>
                  </a:cxn>
                  <a:cxn ang="0">
                    <a:pos x="91" y="43"/>
                  </a:cxn>
                  <a:cxn ang="0">
                    <a:pos x="82" y="30"/>
                  </a:cxn>
                  <a:cxn ang="0">
                    <a:pos x="77" y="13"/>
                  </a:cxn>
                  <a:cxn ang="0">
                    <a:pos x="78" y="4"/>
                  </a:cxn>
                  <a:cxn ang="0">
                    <a:pos x="85" y="10"/>
                  </a:cxn>
                  <a:cxn ang="0">
                    <a:pos x="90" y="7"/>
                  </a:cxn>
                  <a:cxn ang="0">
                    <a:pos x="87" y="4"/>
                  </a:cxn>
                  <a:cxn ang="0">
                    <a:pos x="81" y="4"/>
                  </a:cxn>
                  <a:cxn ang="0">
                    <a:pos x="82" y="0"/>
                  </a:cxn>
                  <a:cxn ang="0">
                    <a:pos x="90" y="3"/>
                  </a:cxn>
                  <a:cxn ang="0">
                    <a:pos x="103" y="19"/>
                  </a:cxn>
                  <a:cxn ang="0">
                    <a:pos x="119" y="35"/>
                  </a:cxn>
                  <a:cxn ang="0">
                    <a:pos x="120" y="55"/>
                  </a:cxn>
                  <a:cxn ang="0">
                    <a:pos x="115" y="62"/>
                  </a:cxn>
                  <a:cxn ang="0">
                    <a:pos x="125" y="84"/>
                  </a:cxn>
                  <a:cxn ang="0">
                    <a:pos x="134" y="101"/>
                  </a:cxn>
                  <a:cxn ang="0">
                    <a:pos x="129" y="118"/>
                  </a:cxn>
                  <a:cxn ang="0">
                    <a:pos x="126" y="107"/>
                  </a:cxn>
                </a:cxnLst>
                <a:rect l="0" t="0" r="r" b="b"/>
                <a:pathLst>
                  <a:path w="134" h="143">
                    <a:moveTo>
                      <a:pt x="126" y="107"/>
                    </a:moveTo>
                    <a:lnTo>
                      <a:pt x="122" y="103"/>
                    </a:lnTo>
                    <a:lnTo>
                      <a:pt x="123" y="111"/>
                    </a:lnTo>
                    <a:lnTo>
                      <a:pt x="116" y="114"/>
                    </a:lnTo>
                    <a:lnTo>
                      <a:pt x="114" y="122"/>
                    </a:lnTo>
                    <a:lnTo>
                      <a:pt x="111" y="113"/>
                    </a:lnTo>
                    <a:lnTo>
                      <a:pt x="108" y="123"/>
                    </a:lnTo>
                    <a:lnTo>
                      <a:pt x="91" y="122"/>
                    </a:lnTo>
                    <a:lnTo>
                      <a:pt x="86" y="120"/>
                    </a:lnTo>
                    <a:lnTo>
                      <a:pt x="81" y="114"/>
                    </a:lnTo>
                    <a:lnTo>
                      <a:pt x="83" y="124"/>
                    </a:lnTo>
                    <a:lnTo>
                      <a:pt x="87" y="129"/>
                    </a:lnTo>
                    <a:lnTo>
                      <a:pt x="80" y="136"/>
                    </a:lnTo>
                    <a:lnTo>
                      <a:pt x="78" y="143"/>
                    </a:lnTo>
                    <a:lnTo>
                      <a:pt x="64" y="132"/>
                    </a:lnTo>
                    <a:lnTo>
                      <a:pt x="63" y="121"/>
                    </a:lnTo>
                    <a:lnTo>
                      <a:pt x="45" y="123"/>
                    </a:lnTo>
                    <a:lnTo>
                      <a:pt x="24" y="128"/>
                    </a:lnTo>
                    <a:lnTo>
                      <a:pt x="19" y="135"/>
                    </a:lnTo>
                    <a:lnTo>
                      <a:pt x="0" y="132"/>
                    </a:lnTo>
                    <a:lnTo>
                      <a:pt x="4" y="125"/>
                    </a:lnTo>
                    <a:lnTo>
                      <a:pt x="14" y="115"/>
                    </a:lnTo>
                    <a:lnTo>
                      <a:pt x="24" y="106"/>
                    </a:lnTo>
                    <a:lnTo>
                      <a:pt x="40" y="104"/>
                    </a:lnTo>
                    <a:lnTo>
                      <a:pt x="54" y="103"/>
                    </a:lnTo>
                    <a:lnTo>
                      <a:pt x="57" y="106"/>
                    </a:lnTo>
                    <a:lnTo>
                      <a:pt x="65" y="101"/>
                    </a:lnTo>
                    <a:lnTo>
                      <a:pt x="63" y="91"/>
                    </a:lnTo>
                    <a:lnTo>
                      <a:pt x="62" y="77"/>
                    </a:lnTo>
                    <a:lnTo>
                      <a:pt x="68" y="74"/>
                    </a:lnTo>
                    <a:lnTo>
                      <a:pt x="67" y="78"/>
                    </a:lnTo>
                    <a:lnTo>
                      <a:pt x="72" y="84"/>
                    </a:lnTo>
                    <a:lnTo>
                      <a:pt x="80" y="77"/>
                    </a:lnTo>
                    <a:lnTo>
                      <a:pt x="87" y="69"/>
                    </a:lnTo>
                    <a:lnTo>
                      <a:pt x="90" y="56"/>
                    </a:lnTo>
                    <a:lnTo>
                      <a:pt x="91" y="43"/>
                    </a:lnTo>
                    <a:lnTo>
                      <a:pt x="82" y="30"/>
                    </a:lnTo>
                    <a:lnTo>
                      <a:pt x="77" y="13"/>
                    </a:lnTo>
                    <a:lnTo>
                      <a:pt x="78" y="4"/>
                    </a:lnTo>
                    <a:lnTo>
                      <a:pt x="85" y="10"/>
                    </a:lnTo>
                    <a:lnTo>
                      <a:pt x="90" y="7"/>
                    </a:lnTo>
                    <a:lnTo>
                      <a:pt x="87" y="4"/>
                    </a:lnTo>
                    <a:lnTo>
                      <a:pt x="81" y="4"/>
                    </a:lnTo>
                    <a:lnTo>
                      <a:pt x="82" y="0"/>
                    </a:lnTo>
                    <a:lnTo>
                      <a:pt x="90" y="3"/>
                    </a:lnTo>
                    <a:lnTo>
                      <a:pt x="103" y="19"/>
                    </a:lnTo>
                    <a:lnTo>
                      <a:pt x="119" y="35"/>
                    </a:lnTo>
                    <a:lnTo>
                      <a:pt x="120" y="55"/>
                    </a:lnTo>
                    <a:lnTo>
                      <a:pt x="115" y="62"/>
                    </a:lnTo>
                    <a:lnTo>
                      <a:pt x="125" y="84"/>
                    </a:lnTo>
                    <a:lnTo>
                      <a:pt x="134" y="101"/>
                    </a:lnTo>
                    <a:lnTo>
                      <a:pt x="129" y="118"/>
                    </a:lnTo>
                    <a:lnTo>
                      <a:pt x="126" y="107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57" name="Group 688"/>
            <p:cNvGrpSpPr>
              <a:grpSpLocks/>
            </p:cNvGrpSpPr>
            <p:nvPr/>
          </p:nvGrpSpPr>
          <p:grpSpPr bwMode="auto">
            <a:xfrm>
              <a:off x="7553890" y="2496052"/>
              <a:ext cx="128965" cy="117427"/>
              <a:chOff x="4764" y="1719"/>
              <a:chExt cx="77" cy="72"/>
            </a:xfrm>
            <a:solidFill>
              <a:srgbClr val="FFFFFF"/>
            </a:solidFill>
            <a:effectLst/>
          </p:grpSpPr>
          <p:sp>
            <p:nvSpPr>
              <p:cNvPr id="7177" name="Freeform 689"/>
              <p:cNvSpPr>
                <a:spLocks/>
              </p:cNvSpPr>
              <p:nvPr/>
            </p:nvSpPr>
            <p:spPr bwMode="auto">
              <a:xfrm>
                <a:off x="4764" y="1719"/>
                <a:ext cx="77" cy="72"/>
              </a:xfrm>
              <a:custGeom>
                <a:avLst/>
                <a:gdLst/>
                <a:ahLst/>
                <a:cxnLst>
                  <a:cxn ang="0">
                    <a:pos x="60" y="28"/>
                  </a:cxn>
                  <a:cxn ang="0">
                    <a:pos x="46" y="24"/>
                  </a:cxn>
                  <a:cxn ang="0">
                    <a:pos x="23" y="12"/>
                  </a:cxn>
                  <a:cxn ang="0">
                    <a:pos x="0" y="0"/>
                  </a:cxn>
                  <a:cxn ang="0">
                    <a:pos x="4" y="10"/>
                  </a:cxn>
                  <a:cxn ang="0">
                    <a:pos x="11" y="24"/>
                  </a:cxn>
                  <a:cxn ang="0">
                    <a:pos x="19" y="39"/>
                  </a:cxn>
                  <a:cxn ang="0">
                    <a:pos x="8" y="40"/>
                  </a:cxn>
                  <a:cxn ang="0">
                    <a:pos x="5" y="42"/>
                  </a:cxn>
                  <a:cxn ang="0">
                    <a:pos x="7" y="49"/>
                  </a:cxn>
                  <a:cxn ang="0">
                    <a:pos x="9" y="59"/>
                  </a:cxn>
                  <a:cxn ang="0">
                    <a:pos x="20" y="72"/>
                  </a:cxn>
                  <a:cxn ang="0">
                    <a:pos x="23" y="69"/>
                  </a:cxn>
                  <a:cxn ang="0">
                    <a:pos x="31" y="66"/>
                  </a:cxn>
                  <a:cxn ang="0">
                    <a:pos x="13" y="55"/>
                  </a:cxn>
                  <a:cxn ang="0">
                    <a:pos x="21" y="54"/>
                  </a:cxn>
                  <a:cxn ang="0">
                    <a:pos x="26" y="52"/>
                  </a:cxn>
                  <a:cxn ang="0">
                    <a:pos x="57" y="61"/>
                  </a:cxn>
                  <a:cxn ang="0">
                    <a:pos x="58" y="56"/>
                  </a:cxn>
                  <a:cxn ang="0">
                    <a:pos x="65" y="45"/>
                  </a:cxn>
                  <a:cxn ang="0">
                    <a:pos x="77" y="40"/>
                  </a:cxn>
                  <a:cxn ang="0">
                    <a:pos x="69" y="34"/>
                  </a:cxn>
                  <a:cxn ang="0">
                    <a:pos x="64" y="22"/>
                  </a:cxn>
                  <a:cxn ang="0">
                    <a:pos x="60" y="28"/>
                  </a:cxn>
                </a:cxnLst>
                <a:rect l="0" t="0" r="r" b="b"/>
                <a:pathLst>
                  <a:path w="77" h="72">
                    <a:moveTo>
                      <a:pt x="60" y="28"/>
                    </a:moveTo>
                    <a:lnTo>
                      <a:pt x="46" y="24"/>
                    </a:lnTo>
                    <a:lnTo>
                      <a:pt x="23" y="12"/>
                    </a:lnTo>
                    <a:lnTo>
                      <a:pt x="0" y="0"/>
                    </a:lnTo>
                    <a:lnTo>
                      <a:pt x="4" y="10"/>
                    </a:lnTo>
                    <a:lnTo>
                      <a:pt x="11" y="24"/>
                    </a:lnTo>
                    <a:lnTo>
                      <a:pt x="19" y="39"/>
                    </a:lnTo>
                    <a:lnTo>
                      <a:pt x="8" y="40"/>
                    </a:lnTo>
                    <a:lnTo>
                      <a:pt x="5" y="42"/>
                    </a:lnTo>
                    <a:lnTo>
                      <a:pt x="7" y="49"/>
                    </a:lnTo>
                    <a:lnTo>
                      <a:pt x="9" y="59"/>
                    </a:lnTo>
                    <a:lnTo>
                      <a:pt x="20" y="72"/>
                    </a:lnTo>
                    <a:lnTo>
                      <a:pt x="23" y="69"/>
                    </a:lnTo>
                    <a:lnTo>
                      <a:pt x="31" y="66"/>
                    </a:lnTo>
                    <a:lnTo>
                      <a:pt x="13" y="55"/>
                    </a:lnTo>
                    <a:lnTo>
                      <a:pt x="21" y="54"/>
                    </a:lnTo>
                    <a:lnTo>
                      <a:pt x="26" y="52"/>
                    </a:lnTo>
                    <a:lnTo>
                      <a:pt x="57" y="61"/>
                    </a:lnTo>
                    <a:lnTo>
                      <a:pt x="58" y="56"/>
                    </a:lnTo>
                    <a:lnTo>
                      <a:pt x="65" y="45"/>
                    </a:lnTo>
                    <a:lnTo>
                      <a:pt x="77" y="40"/>
                    </a:lnTo>
                    <a:lnTo>
                      <a:pt x="69" y="34"/>
                    </a:lnTo>
                    <a:lnTo>
                      <a:pt x="64" y="22"/>
                    </a:lnTo>
                    <a:lnTo>
                      <a:pt x="60" y="28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78" name="Freeform 690"/>
              <p:cNvSpPr>
                <a:spLocks/>
              </p:cNvSpPr>
              <p:nvPr/>
            </p:nvSpPr>
            <p:spPr bwMode="auto">
              <a:xfrm>
                <a:off x="4764" y="1719"/>
                <a:ext cx="77" cy="72"/>
              </a:xfrm>
              <a:custGeom>
                <a:avLst/>
                <a:gdLst/>
                <a:ahLst/>
                <a:cxnLst>
                  <a:cxn ang="0">
                    <a:pos x="60" y="28"/>
                  </a:cxn>
                  <a:cxn ang="0">
                    <a:pos x="46" y="24"/>
                  </a:cxn>
                  <a:cxn ang="0">
                    <a:pos x="23" y="12"/>
                  </a:cxn>
                  <a:cxn ang="0">
                    <a:pos x="0" y="0"/>
                  </a:cxn>
                  <a:cxn ang="0">
                    <a:pos x="4" y="10"/>
                  </a:cxn>
                  <a:cxn ang="0">
                    <a:pos x="11" y="24"/>
                  </a:cxn>
                  <a:cxn ang="0">
                    <a:pos x="19" y="39"/>
                  </a:cxn>
                  <a:cxn ang="0">
                    <a:pos x="8" y="40"/>
                  </a:cxn>
                  <a:cxn ang="0">
                    <a:pos x="5" y="42"/>
                  </a:cxn>
                  <a:cxn ang="0">
                    <a:pos x="7" y="49"/>
                  </a:cxn>
                  <a:cxn ang="0">
                    <a:pos x="9" y="59"/>
                  </a:cxn>
                  <a:cxn ang="0">
                    <a:pos x="20" y="72"/>
                  </a:cxn>
                  <a:cxn ang="0">
                    <a:pos x="23" y="69"/>
                  </a:cxn>
                  <a:cxn ang="0">
                    <a:pos x="31" y="66"/>
                  </a:cxn>
                  <a:cxn ang="0">
                    <a:pos x="13" y="55"/>
                  </a:cxn>
                  <a:cxn ang="0">
                    <a:pos x="21" y="54"/>
                  </a:cxn>
                  <a:cxn ang="0">
                    <a:pos x="26" y="52"/>
                  </a:cxn>
                  <a:cxn ang="0">
                    <a:pos x="57" y="61"/>
                  </a:cxn>
                  <a:cxn ang="0">
                    <a:pos x="58" y="56"/>
                  </a:cxn>
                  <a:cxn ang="0">
                    <a:pos x="65" y="45"/>
                  </a:cxn>
                  <a:cxn ang="0">
                    <a:pos x="77" y="40"/>
                  </a:cxn>
                  <a:cxn ang="0">
                    <a:pos x="69" y="34"/>
                  </a:cxn>
                  <a:cxn ang="0">
                    <a:pos x="64" y="22"/>
                  </a:cxn>
                  <a:cxn ang="0">
                    <a:pos x="60" y="28"/>
                  </a:cxn>
                </a:cxnLst>
                <a:rect l="0" t="0" r="r" b="b"/>
                <a:pathLst>
                  <a:path w="77" h="72">
                    <a:moveTo>
                      <a:pt x="60" y="28"/>
                    </a:moveTo>
                    <a:lnTo>
                      <a:pt x="46" y="24"/>
                    </a:lnTo>
                    <a:lnTo>
                      <a:pt x="23" y="12"/>
                    </a:lnTo>
                    <a:lnTo>
                      <a:pt x="0" y="0"/>
                    </a:lnTo>
                    <a:lnTo>
                      <a:pt x="4" y="10"/>
                    </a:lnTo>
                    <a:lnTo>
                      <a:pt x="11" y="24"/>
                    </a:lnTo>
                    <a:lnTo>
                      <a:pt x="19" y="39"/>
                    </a:lnTo>
                    <a:lnTo>
                      <a:pt x="8" y="40"/>
                    </a:lnTo>
                    <a:lnTo>
                      <a:pt x="5" y="42"/>
                    </a:lnTo>
                    <a:lnTo>
                      <a:pt x="7" y="49"/>
                    </a:lnTo>
                    <a:lnTo>
                      <a:pt x="9" y="59"/>
                    </a:lnTo>
                    <a:lnTo>
                      <a:pt x="20" y="72"/>
                    </a:lnTo>
                    <a:lnTo>
                      <a:pt x="23" y="69"/>
                    </a:lnTo>
                    <a:lnTo>
                      <a:pt x="31" y="66"/>
                    </a:lnTo>
                    <a:lnTo>
                      <a:pt x="13" y="55"/>
                    </a:lnTo>
                    <a:lnTo>
                      <a:pt x="21" y="54"/>
                    </a:lnTo>
                    <a:lnTo>
                      <a:pt x="26" y="52"/>
                    </a:lnTo>
                    <a:lnTo>
                      <a:pt x="57" y="61"/>
                    </a:lnTo>
                    <a:lnTo>
                      <a:pt x="58" y="56"/>
                    </a:lnTo>
                    <a:lnTo>
                      <a:pt x="65" y="45"/>
                    </a:lnTo>
                    <a:lnTo>
                      <a:pt x="77" y="40"/>
                    </a:lnTo>
                    <a:lnTo>
                      <a:pt x="69" y="34"/>
                    </a:lnTo>
                    <a:lnTo>
                      <a:pt x="64" y="22"/>
                    </a:lnTo>
                    <a:lnTo>
                      <a:pt x="60" y="28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58" name="Group 802"/>
            <p:cNvGrpSpPr>
              <a:grpSpLocks/>
            </p:cNvGrpSpPr>
            <p:nvPr/>
          </p:nvGrpSpPr>
          <p:grpSpPr bwMode="auto">
            <a:xfrm>
              <a:off x="4385642" y="2453724"/>
              <a:ext cx="286590" cy="263527"/>
              <a:chOff x="2858" y="1694"/>
              <a:chExt cx="172" cy="159"/>
            </a:xfrm>
            <a:solidFill>
              <a:srgbClr val="FFFFFF"/>
            </a:solidFill>
            <a:effectLst/>
          </p:grpSpPr>
          <p:sp>
            <p:nvSpPr>
              <p:cNvPr id="7180" name="Freeform 803"/>
              <p:cNvSpPr>
                <a:spLocks/>
              </p:cNvSpPr>
              <p:nvPr/>
            </p:nvSpPr>
            <p:spPr bwMode="auto">
              <a:xfrm>
                <a:off x="2858" y="1694"/>
                <a:ext cx="172" cy="159"/>
              </a:xfrm>
              <a:custGeom>
                <a:avLst/>
                <a:gdLst/>
                <a:ahLst/>
                <a:cxnLst>
                  <a:cxn ang="0">
                    <a:pos x="96" y="7"/>
                  </a:cxn>
                  <a:cxn ang="0">
                    <a:pos x="74" y="0"/>
                  </a:cxn>
                  <a:cxn ang="0">
                    <a:pos x="58" y="2"/>
                  </a:cxn>
                  <a:cxn ang="0">
                    <a:pos x="50" y="1"/>
                  </a:cxn>
                  <a:cxn ang="0">
                    <a:pos x="50" y="2"/>
                  </a:cxn>
                  <a:cxn ang="0">
                    <a:pos x="47" y="5"/>
                  </a:cxn>
                  <a:cxn ang="0">
                    <a:pos x="44" y="10"/>
                  </a:cxn>
                  <a:cxn ang="0">
                    <a:pos x="34" y="10"/>
                  </a:cxn>
                  <a:cxn ang="0">
                    <a:pos x="29" y="16"/>
                  </a:cxn>
                  <a:cxn ang="0">
                    <a:pos x="20" y="10"/>
                  </a:cxn>
                  <a:cxn ang="0">
                    <a:pos x="11" y="16"/>
                  </a:cxn>
                  <a:cxn ang="0">
                    <a:pos x="2" y="18"/>
                  </a:cxn>
                  <a:cxn ang="0">
                    <a:pos x="2" y="25"/>
                  </a:cxn>
                  <a:cxn ang="0">
                    <a:pos x="0" y="32"/>
                  </a:cxn>
                  <a:cxn ang="0">
                    <a:pos x="0" y="36"/>
                  </a:cxn>
                  <a:cxn ang="0">
                    <a:pos x="1" y="43"/>
                  </a:cxn>
                  <a:cxn ang="0">
                    <a:pos x="11" y="48"/>
                  </a:cxn>
                  <a:cxn ang="0">
                    <a:pos x="11" y="56"/>
                  </a:cxn>
                  <a:cxn ang="0">
                    <a:pos x="25" y="46"/>
                  </a:cxn>
                  <a:cxn ang="0">
                    <a:pos x="44" y="49"/>
                  </a:cxn>
                  <a:cxn ang="0">
                    <a:pos x="55" y="68"/>
                  </a:cxn>
                  <a:cxn ang="0">
                    <a:pos x="67" y="79"/>
                  </a:cxn>
                  <a:cxn ang="0">
                    <a:pos x="81" y="91"/>
                  </a:cxn>
                  <a:cxn ang="0">
                    <a:pos x="84" y="93"/>
                  </a:cxn>
                  <a:cxn ang="0">
                    <a:pos x="85" y="93"/>
                  </a:cxn>
                  <a:cxn ang="0">
                    <a:pos x="96" y="99"/>
                  </a:cxn>
                  <a:cxn ang="0">
                    <a:pos x="113" y="111"/>
                  </a:cxn>
                  <a:cxn ang="0">
                    <a:pos x="122" y="114"/>
                  </a:cxn>
                  <a:cxn ang="0">
                    <a:pos x="129" y="121"/>
                  </a:cxn>
                  <a:cxn ang="0">
                    <a:pos x="139" y="139"/>
                  </a:cxn>
                  <a:cxn ang="0">
                    <a:pos x="133" y="155"/>
                  </a:cxn>
                  <a:cxn ang="0">
                    <a:pos x="139" y="159"/>
                  </a:cxn>
                  <a:cxn ang="0">
                    <a:pos x="146" y="147"/>
                  </a:cxn>
                  <a:cxn ang="0">
                    <a:pos x="151" y="141"/>
                  </a:cxn>
                  <a:cxn ang="0">
                    <a:pos x="153" y="136"/>
                  </a:cxn>
                  <a:cxn ang="0">
                    <a:pos x="146" y="129"/>
                  </a:cxn>
                  <a:cxn ang="0">
                    <a:pos x="149" y="113"/>
                  </a:cxn>
                  <a:cxn ang="0">
                    <a:pos x="159" y="116"/>
                  </a:cxn>
                  <a:cxn ang="0">
                    <a:pos x="169" y="125"/>
                  </a:cxn>
                  <a:cxn ang="0">
                    <a:pos x="172" y="116"/>
                  </a:cxn>
                  <a:cxn ang="0">
                    <a:pos x="152" y="106"/>
                  </a:cxn>
                  <a:cxn ang="0">
                    <a:pos x="134" y="96"/>
                  </a:cxn>
                  <a:cxn ang="0">
                    <a:pos x="137" y="90"/>
                  </a:cxn>
                  <a:cxn ang="0">
                    <a:pos x="131" y="88"/>
                  </a:cxn>
                  <a:cxn ang="0">
                    <a:pos x="113" y="82"/>
                  </a:cxn>
                  <a:cxn ang="0">
                    <a:pos x="106" y="71"/>
                  </a:cxn>
                  <a:cxn ang="0">
                    <a:pos x="99" y="60"/>
                  </a:cxn>
                  <a:cxn ang="0">
                    <a:pos x="84" y="52"/>
                  </a:cxn>
                  <a:cxn ang="0">
                    <a:pos x="79" y="37"/>
                  </a:cxn>
                  <a:cxn ang="0">
                    <a:pos x="77" y="30"/>
                  </a:cxn>
                  <a:cxn ang="0">
                    <a:pos x="90" y="21"/>
                  </a:cxn>
                  <a:cxn ang="0">
                    <a:pos x="97" y="24"/>
                  </a:cxn>
                  <a:cxn ang="0">
                    <a:pos x="94" y="12"/>
                  </a:cxn>
                  <a:cxn ang="0">
                    <a:pos x="96" y="7"/>
                  </a:cxn>
                </a:cxnLst>
                <a:rect l="0" t="0" r="r" b="b"/>
                <a:pathLst>
                  <a:path w="172" h="159">
                    <a:moveTo>
                      <a:pt x="96" y="7"/>
                    </a:moveTo>
                    <a:lnTo>
                      <a:pt x="74" y="0"/>
                    </a:lnTo>
                    <a:lnTo>
                      <a:pt x="58" y="2"/>
                    </a:lnTo>
                    <a:lnTo>
                      <a:pt x="50" y="1"/>
                    </a:lnTo>
                    <a:lnTo>
                      <a:pt x="50" y="2"/>
                    </a:lnTo>
                    <a:lnTo>
                      <a:pt x="47" y="5"/>
                    </a:lnTo>
                    <a:lnTo>
                      <a:pt x="44" y="10"/>
                    </a:lnTo>
                    <a:lnTo>
                      <a:pt x="34" y="10"/>
                    </a:lnTo>
                    <a:lnTo>
                      <a:pt x="29" y="16"/>
                    </a:lnTo>
                    <a:lnTo>
                      <a:pt x="20" y="10"/>
                    </a:lnTo>
                    <a:lnTo>
                      <a:pt x="11" y="16"/>
                    </a:lnTo>
                    <a:lnTo>
                      <a:pt x="2" y="18"/>
                    </a:lnTo>
                    <a:lnTo>
                      <a:pt x="2" y="25"/>
                    </a:lnTo>
                    <a:lnTo>
                      <a:pt x="0" y="32"/>
                    </a:lnTo>
                    <a:lnTo>
                      <a:pt x="0" y="36"/>
                    </a:lnTo>
                    <a:lnTo>
                      <a:pt x="1" y="43"/>
                    </a:lnTo>
                    <a:lnTo>
                      <a:pt x="11" y="48"/>
                    </a:lnTo>
                    <a:lnTo>
                      <a:pt x="11" y="56"/>
                    </a:lnTo>
                    <a:lnTo>
                      <a:pt x="25" y="46"/>
                    </a:lnTo>
                    <a:lnTo>
                      <a:pt x="44" y="49"/>
                    </a:lnTo>
                    <a:lnTo>
                      <a:pt x="55" y="68"/>
                    </a:lnTo>
                    <a:lnTo>
                      <a:pt x="67" y="79"/>
                    </a:lnTo>
                    <a:lnTo>
                      <a:pt x="81" y="91"/>
                    </a:lnTo>
                    <a:lnTo>
                      <a:pt x="84" y="93"/>
                    </a:lnTo>
                    <a:lnTo>
                      <a:pt x="85" y="93"/>
                    </a:lnTo>
                    <a:lnTo>
                      <a:pt x="96" y="99"/>
                    </a:lnTo>
                    <a:lnTo>
                      <a:pt x="113" y="111"/>
                    </a:lnTo>
                    <a:lnTo>
                      <a:pt x="122" y="114"/>
                    </a:lnTo>
                    <a:lnTo>
                      <a:pt x="129" y="121"/>
                    </a:lnTo>
                    <a:lnTo>
                      <a:pt x="139" y="139"/>
                    </a:lnTo>
                    <a:lnTo>
                      <a:pt x="133" y="155"/>
                    </a:lnTo>
                    <a:lnTo>
                      <a:pt x="139" y="159"/>
                    </a:lnTo>
                    <a:lnTo>
                      <a:pt x="146" y="147"/>
                    </a:lnTo>
                    <a:lnTo>
                      <a:pt x="151" y="141"/>
                    </a:lnTo>
                    <a:lnTo>
                      <a:pt x="153" y="136"/>
                    </a:lnTo>
                    <a:lnTo>
                      <a:pt x="146" y="129"/>
                    </a:lnTo>
                    <a:lnTo>
                      <a:pt x="149" y="113"/>
                    </a:lnTo>
                    <a:lnTo>
                      <a:pt x="159" y="116"/>
                    </a:lnTo>
                    <a:lnTo>
                      <a:pt x="169" y="125"/>
                    </a:lnTo>
                    <a:lnTo>
                      <a:pt x="172" y="116"/>
                    </a:lnTo>
                    <a:lnTo>
                      <a:pt x="152" y="106"/>
                    </a:lnTo>
                    <a:lnTo>
                      <a:pt x="134" y="96"/>
                    </a:lnTo>
                    <a:lnTo>
                      <a:pt x="137" y="90"/>
                    </a:lnTo>
                    <a:lnTo>
                      <a:pt x="131" y="88"/>
                    </a:lnTo>
                    <a:lnTo>
                      <a:pt x="113" y="82"/>
                    </a:lnTo>
                    <a:lnTo>
                      <a:pt x="106" y="71"/>
                    </a:lnTo>
                    <a:lnTo>
                      <a:pt x="99" y="60"/>
                    </a:lnTo>
                    <a:lnTo>
                      <a:pt x="84" y="52"/>
                    </a:lnTo>
                    <a:lnTo>
                      <a:pt x="79" y="37"/>
                    </a:lnTo>
                    <a:lnTo>
                      <a:pt x="77" y="30"/>
                    </a:lnTo>
                    <a:lnTo>
                      <a:pt x="90" y="21"/>
                    </a:lnTo>
                    <a:lnTo>
                      <a:pt x="97" y="24"/>
                    </a:lnTo>
                    <a:lnTo>
                      <a:pt x="94" y="12"/>
                    </a:lnTo>
                    <a:lnTo>
                      <a:pt x="96" y="7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81" name="Freeform 804"/>
              <p:cNvSpPr>
                <a:spLocks/>
              </p:cNvSpPr>
              <p:nvPr/>
            </p:nvSpPr>
            <p:spPr bwMode="auto">
              <a:xfrm>
                <a:off x="2858" y="1694"/>
                <a:ext cx="172" cy="159"/>
              </a:xfrm>
              <a:custGeom>
                <a:avLst/>
                <a:gdLst/>
                <a:ahLst/>
                <a:cxnLst>
                  <a:cxn ang="0">
                    <a:pos x="96" y="7"/>
                  </a:cxn>
                  <a:cxn ang="0">
                    <a:pos x="74" y="0"/>
                  </a:cxn>
                  <a:cxn ang="0">
                    <a:pos x="58" y="2"/>
                  </a:cxn>
                  <a:cxn ang="0">
                    <a:pos x="50" y="1"/>
                  </a:cxn>
                  <a:cxn ang="0">
                    <a:pos x="50" y="2"/>
                  </a:cxn>
                  <a:cxn ang="0">
                    <a:pos x="47" y="5"/>
                  </a:cxn>
                  <a:cxn ang="0">
                    <a:pos x="44" y="10"/>
                  </a:cxn>
                  <a:cxn ang="0">
                    <a:pos x="34" y="10"/>
                  </a:cxn>
                  <a:cxn ang="0">
                    <a:pos x="29" y="16"/>
                  </a:cxn>
                  <a:cxn ang="0">
                    <a:pos x="20" y="10"/>
                  </a:cxn>
                  <a:cxn ang="0">
                    <a:pos x="11" y="16"/>
                  </a:cxn>
                  <a:cxn ang="0">
                    <a:pos x="2" y="18"/>
                  </a:cxn>
                  <a:cxn ang="0">
                    <a:pos x="2" y="25"/>
                  </a:cxn>
                  <a:cxn ang="0">
                    <a:pos x="0" y="32"/>
                  </a:cxn>
                  <a:cxn ang="0">
                    <a:pos x="0" y="36"/>
                  </a:cxn>
                  <a:cxn ang="0">
                    <a:pos x="1" y="43"/>
                  </a:cxn>
                  <a:cxn ang="0">
                    <a:pos x="11" y="48"/>
                  </a:cxn>
                  <a:cxn ang="0">
                    <a:pos x="11" y="56"/>
                  </a:cxn>
                  <a:cxn ang="0">
                    <a:pos x="25" y="46"/>
                  </a:cxn>
                  <a:cxn ang="0">
                    <a:pos x="44" y="49"/>
                  </a:cxn>
                  <a:cxn ang="0">
                    <a:pos x="55" y="68"/>
                  </a:cxn>
                  <a:cxn ang="0">
                    <a:pos x="67" y="79"/>
                  </a:cxn>
                  <a:cxn ang="0">
                    <a:pos x="81" y="91"/>
                  </a:cxn>
                  <a:cxn ang="0">
                    <a:pos x="84" y="93"/>
                  </a:cxn>
                  <a:cxn ang="0">
                    <a:pos x="85" y="93"/>
                  </a:cxn>
                  <a:cxn ang="0">
                    <a:pos x="96" y="99"/>
                  </a:cxn>
                  <a:cxn ang="0">
                    <a:pos x="113" y="111"/>
                  </a:cxn>
                  <a:cxn ang="0">
                    <a:pos x="122" y="114"/>
                  </a:cxn>
                  <a:cxn ang="0">
                    <a:pos x="129" y="121"/>
                  </a:cxn>
                  <a:cxn ang="0">
                    <a:pos x="139" y="139"/>
                  </a:cxn>
                  <a:cxn ang="0">
                    <a:pos x="133" y="155"/>
                  </a:cxn>
                  <a:cxn ang="0">
                    <a:pos x="139" y="159"/>
                  </a:cxn>
                  <a:cxn ang="0">
                    <a:pos x="146" y="147"/>
                  </a:cxn>
                  <a:cxn ang="0">
                    <a:pos x="151" y="141"/>
                  </a:cxn>
                  <a:cxn ang="0">
                    <a:pos x="153" y="136"/>
                  </a:cxn>
                  <a:cxn ang="0">
                    <a:pos x="146" y="129"/>
                  </a:cxn>
                  <a:cxn ang="0">
                    <a:pos x="149" y="113"/>
                  </a:cxn>
                  <a:cxn ang="0">
                    <a:pos x="159" y="116"/>
                  </a:cxn>
                  <a:cxn ang="0">
                    <a:pos x="169" y="125"/>
                  </a:cxn>
                  <a:cxn ang="0">
                    <a:pos x="172" y="116"/>
                  </a:cxn>
                  <a:cxn ang="0">
                    <a:pos x="152" y="106"/>
                  </a:cxn>
                  <a:cxn ang="0">
                    <a:pos x="134" y="96"/>
                  </a:cxn>
                  <a:cxn ang="0">
                    <a:pos x="137" y="90"/>
                  </a:cxn>
                  <a:cxn ang="0">
                    <a:pos x="131" y="88"/>
                  </a:cxn>
                  <a:cxn ang="0">
                    <a:pos x="113" y="82"/>
                  </a:cxn>
                  <a:cxn ang="0">
                    <a:pos x="106" y="71"/>
                  </a:cxn>
                  <a:cxn ang="0">
                    <a:pos x="99" y="60"/>
                  </a:cxn>
                  <a:cxn ang="0">
                    <a:pos x="84" y="52"/>
                  </a:cxn>
                  <a:cxn ang="0">
                    <a:pos x="79" y="37"/>
                  </a:cxn>
                  <a:cxn ang="0">
                    <a:pos x="77" y="30"/>
                  </a:cxn>
                  <a:cxn ang="0">
                    <a:pos x="90" y="21"/>
                  </a:cxn>
                  <a:cxn ang="0">
                    <a:pos x="97" y="24"/>
                  </a:cxn>
                  <a:cxn ang="0">
                    <a:pos x="94" y="12"/>
                  </a:cxn>
                  <a:cxn ang="0">
                    <a:pos x="96" y="7"/>
                  </a:cxn>
                </a:cxnLst>
                <a:rect l="0" t="0" r="r" b="b"/>
                <a:pathLst>
                  <a:path w="172" h="159">
                    <a:moveTo>
                      <a:pt x="96" y="7"/>
                    </a:moveTo>
                    <a:lnTo>
                      <a:pt x="74" y="0"/>
                    </a:lnTo>
                    <a:lnTo>
                      <a:pt x="58" y="2"/>
                    </a:lnTo>
                    <a:lnTo>
                      <a:pt x="50" y="1"/>
                    </a:lnTo>
                    <a:lnTo>
                      <a:pt x="50" y="2"/>
                    </a:lnTo>
                    <a:lnTo>
                      <a:pt x="47" y="5"/>
                    </a:lnTo>
                    <a:lnTo>
                      <a:pt x="44" y="10"/>
                    </a:lnTo>
                    <a:lnTo>
                      <a:pt x="34" y="10"/>
                    </a:lnTo>
                    <a:lnTo>
                      <a:pt x="29" y="16"/>
                    </a:lnTo>
                    <a:lnTo>
                      <a:pt x="20" y="10"/>
                    </a:lnTo>
                    <a:lnTo>
                      <a:pt x="11" y="16"/>
                    </a:lnTo>
                    <a:lnTo>
                      <a:pt x="2" y="18"/>
                    </a:lnTo>
                    <a:lnTo>
                      <a:pt x="2" y="25"/>
                    </a:lnTo>
                    <a:lnTo>
                      <a:pt x="0" y="32"/>
                    </a:lnTo>
                    <a:lnTo>
                      <a:pt x="0" y="36"/>
                    </a:lnTo>
                    <a:lnTo>
                      <a:pt x="1" y="43"/>
                    </a:lnTo>
                    <a:lnTo>
                      <a:pt x="11" y="48"/>
                    </a:lnTo>
                    <a:lnTo>
                      <a:pt x="11" y="56"/>
                    </a:lnTo>
                    <a:lnTo>
                      <a:pt x="25" y="46"/>
                    </a:lnTo>
                    <a:lnTo>
                      <a:pt x="44" y="49"/>
                    </a:lnTo>
                    <a:lnTo>
                      <a:pt x="55" y="68"/>
                    </a:lnTo>
                    <a:lnTo>
                      <a:pt x="67" y="79"/>
                    </a:lnTo>
                    <a:lnTo>
                      <a:pt x="81" y="91"/>
                    </a:lnTo>
                    <a:lnTo>
                      <a:pt x="84" y="93"/>
                    </a:lnTo>
                    <a:lnTo>
                      <a:pt x="85" y="93"/>
                    </a:lnTo>
                    <a:lnTo>
                      <a:pt x="96" y="99"/>
                    </a:lnTo>
                    <a:lnTo>
                      <a:pt x="113" y="111"/>
                    </a:lnTo>
                    <a:lnTo>
                      <a:pt x="122" y="114"/>
                    </a:lnTo>
                    <a:lnTo>
                      <a:pt x="129" y="121"/>
                    </a:lnTo>
                    <a:lnTo>
                      <a:pt x="139" y="139"/>
                    </a:lnTo>
                    <a:lnTo>
                      <a:pt x="133" y="155"/>
                    </a:lnTo>
                    <a:lnTo>
                      <a:pt x="139" y="159"/>
                    </a:lnTo>
                    <a:lnTo>
                      <a:pt x="146" y="147"/>
                    </a:lnTo>
                    <a:lnTo>
                      <a:pt x="151" y="141"/>
                    </a:lnTo>
                    <a:lnTo>
                      <a:pt x="153" y="136"/>
                    </a:lnTo>
                    <a:lnTo>
                      <a:pt x="146" y="129"/>
                    </a:lnTo>
                    <a:lnTo>
                      <a:pt x="149" y="113"/>
                    </a:lnTo>
                    <a:lnTo>
                      <a:pt x="159" y="116"/>
                    </a:lnTo>
                    <a:lnTo>
                      <a:pt x="169" y="125"/>
                    </a:lnTo>
                    <a:lnTo>
                      <a:pt x="172" y="116"/>
                    </a:lnTo>
                    <a:lnTo>
                      <a:pt x="152" y="106"/>
                    </a:lnTo>
                    <a:lnTo>
                      <a:pt x="134" y="96"/>
                    </a:lnTo>
                    <a:lnTo>
                      <a:pt x="137" y="90"/>
                    </a:lnTo>
                    <a:lnTo>
                      <a:pt x="131" y="88"/>
                    </a:lnTo>
                    <a:lnTo>
                      <a:pt x="113" y="82"/>
                    </a:lnTo>
                    <a:lnTo>
                      <a:pt x="106" y="71"/>
                    </a:lnTo>
                    <a:lnTo>
                      <a:pt x="99" y="60"/>
                    </a:lnTo>
                    <a:lnTo>
                      <a:pt x="84" y="52"/>
                    </a:lnTo>
                    <a:lnTo>
                      <a:pt x="79" y="37"/>
                    </a:lnTo>
                    <a:lnTo>
                      <a:pt x="77" y="30"/>
                    </a:lnTo>
                    <a:lnTo>
                      <a:pt x="90" y="21"/>
                    </a:lnTo>
                    <a:lnTo>
                      <a:pt x="97" y="24"/>
                    </a:lnTo>
                    <a:lnTo>
                      <a:pt x="94" y="12"/>
                    </a:lnTo>
                    <a:lnTo>
                      <a:pt x="96" y="7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59" name="Group 862"/>
            <p:cNvGrpSpPr>
              <a:grpSpLocks/>
            </p:cNvGrpSpPr>
            <p:nvPr/>
          </p:nvGrpSpPr>
          <p:grpSpPr bwMode="auto">
            <a:xfrm>
              <a:off x="4361282" y="2227063"/>
              <a:ext cx="202046" cy="214372"/>
              <a:chOff x="2843" y="1557"/>
              <a:chExt cx="121" cy="129"/>
            </a:xfrm>
            <a:solidFill>
              <a:srgbClr val="FFFFFF"/>
            </a:solidFill>
            <a:effectLst/>
          </p:grpSpPr>
          <p:sp>
            <p:nvSpPr>
              <p:cNvPr id="7183" name="Freeform 863"/>
              <p:cNvSpPr>
                <a:spLocks/>
              </p:cNvSpPr>
              <p:nvPr/>
            </p:nvSpPr>
            <p:spPr bwMode="auto">
              <a:xfrm>
                <a:off x="2843" y="1557"/>
                <a:ext cx="121" cy="129"/>
              </a:xfrm>
              <a:custGeom>
                <a:avLst/>
                <a:gdLst/>
                <a:ahLst/>
                <a:cxnLst>
                  <a:cxn ang="0">
                    <a:pos x="29" y="23"/>
                  </a:cxn>
                  <a:cxn ang="0">
                    <a:pos x="31" y="24"/>
                  </a:cxn>
                  <a:cxn ang="0">
                    <a:pos x="31" y="21"/>
                  </a:cxn>
                  <a:cxn ang="0">
                    <a:pos x="37" y="18"/>
                  </a:cxn>
                  <a:cxn ang="0">
                    <a:pos x="46" y="22"/>
                  </a:cxn>
                  <a:cxn ang="0">
                    <a:pos x="41" y="17"/>
                  </a:cxn>
                  <a:cxn ang="0">
                    <a:pos x="36" y="10"/>
                  </a:cxn>
                  <a:cxn ang="0">
                    <a:pos x="36" y="9"/>
                  </a:cxn>
                  <a:cxn ang="0">
                    <a:pos x="32" y="0"/>
                  </a:cxn>
                  <a:cxn ang="0">
                    <a:pos x="43" y="1"/>
                  </a:cxn>
                  <a:cxn ang="0">
                    <a:pos x="47" y="1"/>
                  </a:cxn>
                  <a:cxn ang="0">
                    <a:pos x="48" y="7"/>
                  </a:cxn>
                  <a:cxn ang="0">
                    <a:pos x="63" y="9"/>
                  </a:cxn>
                  <a:cxn ang="0">
                    <a:pos x="63" y="13"/>
                  </a:cxn>
                  <a:cxn ang="0">
                    <a:pos x="67" y="15"/>
                  </a:cxn>
                  <a:cxn ang="0">
                    <a:pos x="87" y="8"/>
                  </a:cxn>
                  <a:cxn ang="0">
                    <a:pos x="86" y="9"/>
                  </a:cxn>
                  <a:cxn ang="0">
                    <a:pos x="102" y="14"/>
                  </a:cxn>
                  <a:cxn ang="0">
                    <a:pos x="108" y="14"/>
                  </a:cxn>
                  <a:cxn ang="0">
                    <a:pos x="113" y="19"/>
                  </a:cxn>
                  <a:cxn ang="0">
                    <a:pos x="109" y="20"/>
                  </a:cxn>
                  <a:cxn ang="0">
                    <a:pos x="111" y="36"/>
                  </a:cxn>
                  <a:cxn ang="0">
                    <a:pos x="118" y="54"/>
                  </a:cxn>
                  <a:cxn ang="0">
                    <a:pos x="121" y="69"/>
                  </a:cxn>
                  <a:cxn ang="0">
                    <a:pos x="118" y="67"/>
                  </a:cxn>
                  <a:cxn ang="0">
                    <a:pos x="87" y="80"/>
                  </a:cxn>
                  <a:cxn ang="0">
                    <a:pos x="90" y="87"/>
                  </a:cxn>
                  <a:cxn ang="0">
                    <a:pos x="110" y="105"/>
                  </a:cxn>
                  <a:cxn ang="0">
                    <a:pos x="99" y="115"/>
                  </a:cxn>
                  <a:cxn ang="0">
                    <a:pos x="101" y="123"/>
                  </a:cxn>
                  <a:cxn ang="0">
                    <a:pos x="97" y="126"/>
                  </a:cxn>
                  <a:cxn ang="0">
                    <a:pos x="79" y="126"/>
                  </a:cxn>
                  <a:cxn ang="0">
                    <a:pos x="68" y="126"/>
                  </a:cxn>
                  <a:cxn ang="0">
                    <a:pos x="64" y="129"/>
                  </a:cxn>
                  <a:cxn ang="0">
                    <a:pos x="52" y="127"/>
                  </a:cxn>
                  <a:cxn ang="0">
                    <a:pos x="38" y="125"/>
                  </a:cxn>
                  <a:cxn ang="0">
                    <a:pos x="23" y="126"/>
                  </a:cxn>
                  <a:cxn ang="0">
                    <a:pos x="29" y="101"/>
                  </a:cxn>
                  <a:cxn ang="0">
                    <a:pos x="8" y="94"/>
                  </a:cxn>
                  <a:cxn ang="0">
                    <a:pos x="6" y="93"/>
                  </a:cxn>
                  <a:cxn ang="0">
                    <a:pos x="6" y="92"/>
                  </a:cxn>
                  <a:cxn ang="0">
                    <a:pos x="2" y="82"/>
                  </a:cxn>
                  <a:cxn ang="0">
                    <a:pos x="2" y="73"/>
                  </a:cxn>
                  <a:cxn ang="0">
                    <a:pos x="0" y="72"/>
                  </a:cxn>
                  <a:cxn ang="0">
                    <a:pos x="2" y="51"/>
                  </a:cxn>
                  <a:cxn ang="0">
                    <a:pos x="13" y="45"/>
                  </a:cxn>
                  <a:cxn ang="0">
                    <a:pos x="9" y="37"/>
                  </a:cxn>
                  <a:cxn ang="0">
                    <a:pos x="14" y="28"/>
                  </a:cxn>
                  <a:cxn ang="0">
                    <a:pos x="12" y="26"/>
                  </a:cxn>
                  <a:cxn ang="0">
                    <a:pos x="14" y="21"/>
                  </a:cxn>
                  <a:cxn ang="0">
                    <a:pos x="29" y="23"/>
                  </a:cxn>
                </a:cxnLst>
                <a:rect l="0" t="0" r="r" b="b"/>
                <a:pathLst>
                  <a:path w="121" h="129">
                    <a:moveTo>
                      <a:pt x="29" y="23"/>
                    </a:moveTo>
                    <a:lnTo>
                      <a:pt x="31" y="24"/>
                    </a:lnTo>
                    <a:lnTo>
                      <a:pt x="31" y="21"/>
                    </a:lnTo>
                    <a:lnTo>
                      <a:pt x="37" y="18"/>
                    </a:lnTo>
                    <a:lnTo>
                      <a:pt x="46" y="22"/>
                    </a:lnTo>
                    <a:lnTo>
                      <a:pt x="41" y="17"/>
                    </a:lnTo>
                    <a:lnTo>
                      <a:pt x="36" y="10"/>
                    </a:lnTo>
                    <a:lnTo>
                      <a:pt x="36" y="9"/>
                    </a:lnTo>
                    <a:lnTo>
                      <a:pt x="32" y="0"/>
                    </a:lnTo>
                    <a:lnTo>
                      <a:pt x="43" y="1"/>
                    </a:lnTo>
                    <a:lnTo>
                      <a:pt x="47" y="1"/>
                    </a:lnTo>
                    <a:lnTo>
                      <a:pt x="48" y="7"/>
                    </a:lnTo>
                    <a:lnTo>
                      <a:pt x="63" y="9"/>
                    </a:lnTo>
                    <a:lnTo>
                      <a:pt x="63" y="13"/>
                    </a:lnTo>
                    <a:lnTo>
                      <a:pt x="67" y="15"/>
                    </a:lnTo>
                    <a:lnTo>
                      <a:pt x="87" y="8"/>
                    </a:lnTo>
                    <a:lnTo>
                      <a:pt x="86" y="9"/>
                    </a:lnTo>
                    <a:lnTo>
                      <a:pt x="102" y="14"/>
                    </a:lnTo>
                    <a:lnTo>
                      <a:pt x="108" y="14"/>
                    </a:lnTo>
                    <a:lnTo>
                      <a:pt x="113" y="19"/>
                    </a:lnTo>
                    <a:lnTo>
                      <a:pt x="109" y="20"/>
                    </a:lnTo>
                    <a:lnTo>
                      <a:pt x="111" y="36"/>
                    </a:lnTo>
                    <a:lnTo>
                      <a:pt x="118" y="54"/>
                    </a:lnTo>
                    <a:lnTo>
                      <a:pt x="121" y="69"/>
                    </a:lnTo>
                    <a:lnTo>
                      <a:pt x="118" y="67"/>
                    </a:lnTo>
                    <a:lnTo>
                      <a:pt x="87" y="80"/>
                    </a:lnTo>
                    <a:lnTo>
                      <a:pt x="90" y="87"/>
                    </a:lnTo>
                    <a:lnTo>
                      <a:pt x="110" y="105"/>
                    </a:lnTo>
                    <a:lnTo>
                      <a:pt x="99" y="115"/>
                    </a:lnTo>
                    <a:lnTo>
                      <a:pt x="101" y="123"/>
                    </a:lnTo>
                    <a:lnTo>
                      <a:pt x="97" y="126"/>
                    </a:lnTo>
                    <a:lnTo>
                      <a:pt x="79" y="126"/>
                    </a:lnTo>
                    <a:lnTo>
                      <a:pt x="68" y="126"/>
                    </a:lnTo>
                    <a:lnTo>
                      <a:pt x="64" y="129"/>
                    </a:lnTo>
                    <a:lnTo>
                      <a:pt x="52" y="127"/>
                    </a:lnTo>
                    <a:lnTo>
                      <a:pt x="38" y="125"/>
                    </a:lnTo>
                    <a:lnTo>
                      <a:pt x="23" y="126"/>
                    </a:lnTo>
                    <a:lnTo>
                      <a:pt x="29" y="101"/>
                    </a:lnTo>
                    <a:lnTo>
                      <a:pt x="8" y="94"/>
                    </a:lnTo>
                    <a:lnTo>
                      <a:pt x="6" y="93"/>
                    </a:lnTo>
                    <a:lnTo>
                      <a:pt x="6" y="92"/>
                    </a:lnTo>
                    <a:lnTo>
                      <a:pt x="2" y="82"/>
                    </a:lnTo>
                    <a:lnTo>
                      <a:pt x="2" y="73"/>
                    </a:lnTo>
                    <a:lnTo>
                      <a:pt x="0" y="72"/>
                    </a:lnTo>
                    <a:lnTo>
                      <a:pt x="2" y="51"/>
                    </a:lnTo>
                    <a:lnTo>
                      <a:pt x="13" y="45"/>
                    </a:lnTo>
                    <a:lnTo>
                      <a:pt x="9" y="37"/>
                    </a:lnTo>
                    <a:lnTo>
                      <a:pt x="14" y="28"/>
                    </a:lnTo>
                    <a:lnTo>
                      <a:pt x="12" y="26"/>
                    </a:lnTo>
                    <a:lnTo>
                      <a:pt x="14" y="21"/>
                    </a:lnTo>
                    <a:lnTo>
                      <a:pt x="29" y="23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84" name="Freeform 864"/>
              <p:cNvSpPr>
                <a:spLocks/>
              </p:cNvSpPr>
              <p:nvPr/>
            </p:nvSpPr>
            <p:spPr bwMode="auto">
              <a:xfrm>
                <a:off x="2843" y="1557"/>
                <a:ext cx="121" cy="129"/>
              </a:xfrm>
              <a:custGeom>
                <a:avLst/>
                <a:gdLst/>
                <a:ahLst/>
                <a:cxnLst>
                  <a:cxn ang="0">
                    <a:pos x="29" y="23"/>
                  </a:cxn>
                  <a:cxn ang="0">
                    <a:pos x="31" y="24"/>
                  </a:cxn>
                  <a:cxn ang="0">
                    <a:pos x="31" y="21"/>
                  </a:cxn>
                  <a:cxn ang="0">
                    <a:pos x="37" y="18"/>
                  </a:cxn>
                  <a:cxn ang="0">
                    <a:pos x="46" y="22"/>
                  </a:cxn>
                  <a:cxn ang="0">
                    <a:pos x="41" y="17"/>
                  </a:cxn>
                  <a:cxn ang="0">
                    <a:pos x="36" y="10"/>
                  </a:cxn>
                  <a:cxn ang="0">
                    <a:pos x="36" y="9"/>
                  </a:cxn>
                  <a:cxn ang="0">
                    <a:pos x="32" y="0"/>
                  </a:cxn>
                  <a:cxn ang="0">
                    <a:pos x="43" y="1"/>
                  </a:cxn>
                  <a:cxn ang="0">
                    <a:pos x="47" y="1"/>
                  </a:cxn>
                  <a:cxn ang="0">
                    <a:pos x="48" y="7"/>
                  </a:cxn>
                  <a:cxn ang="0">
                    <a:pos x="63" y="9"/>
                  </a:cxn>
                  <a:cxn ang="0">
                    <a:pos x="63" y="13"/>
                  </a:cxn>
                  <a:cxn ang="0">
                    <a:pos x="67" y="15"/>
                  </a:cxn>
                  <a:cxn ang="0">
                    <a:pos x="87" y="8"/>
                  </a:cxn>
                  <a:cxn ang="0">
                    <a:pos x="86" y="9"/>
                  </a:cxn>
                  <a:cxn ang="0">
                    <a:pos x="102" y="14"/>
                  </a:cxn>
                  <a:cxn ang="0">
                    <a:pos x="108" y="14"/>
                  </a:cxn>
                  <a:cxn ang="0">
                    <a:pos x="113" y="19"/>
                  </a:cxn>
                  <a:cxn ang="0">
                    <a:pos x="109" y="20"/>
                  </a:cxn>
                  <a:cxn ang="0">
                    <a:pos x="111" y="36"/>
                  </a:cxn>
                  <a:cxn ang="0">
                    <a:pos x="118" y="54"/>
                  </a:cxn>
                  <a:cxn ang="0">
                    <a:pos x="121" y="69"/>
                  </a:cxn>
                  <a:cxn ang="0">
                    <a:pos x="118" y="67"/>
                  </a:cxn>
                  <a:cxn ang="0">
                    <a:pos x="87" y="80"/>
                  </a:cxn>
                  <a:cxn ang="0">
                    <a:pos x="90" y="87"/>
                  </a:cxn>
                  <a:cxn ang="0">
                    <a:pos x="110" y="105"/>
                  </a:cxn>
                  <a:cxn ang="0">
                    <a:pos x="99" y="115"/>
                  </a:cxn>
                  <a:cxn ang="0">
                    <a:pos x="101" y="123"/>
                  </a:cxn>
                  <a:cxn ang="0">
                    <a:pos x="97" y="126"/>
                  </a:cxn>
                  <a:cxn ang="0">
                    <a:pos x="79" y="126"/>
                  </a:cxn>
                  <a:cxn ang="0">
                    <a:pos x="68" y="126"/>
                  </a:cxn>
                  <a:cxn ang="0">
                    <a:pos x="64" y="129"/>
                  </a:cxn>
                  <a:cxn ang="0">
                    <a:pos x="52" y="127"/>
                  </a:cxn>
                  <a:cxn ang="0">
                    <a:pos x="38" y="125"/>
                  </a:cxn>
                  <a:cxn ang="0">
                    <a:pos x="23" y="126"/>
                  </a:cxn>
                  <a:cxn ang="0">
                    <a:pos x="29" y="101"/>
                  </a:cxn>
                  <a:cxn ang="0">
                    <a:pos x="8" y="94"/>
                  </a:cxn>
                  <a:cxn ang="0">
                    <a:pos x="6" y="93"/>
                  </a:cxn>
                  <a:cxn ang="0">
                    <a:pos x="6" y="92"/>
                  </a:cxn>
                  <a:cxn ang="0">
                    <a:pos x="2" y="82"/>
                  </a:cxn>
                  <a:cxn ang="0">
                    <a:pos x="2" y="73"/>
                  </a:cxn>
                  <a:cxn ang="0">
                    <a:pos x="0" y="72"/>
                  </a:cxn>
                  <a:cxn ang="0">
                    <a:pos x="2" y="51"/>
                  </a:cxn>
                  <a:cxn ang="0">
                    <a:pos x="13" y="45"/>
                  </a:cxn>
                  <a:cxn ang="0">
                    <a:pos x="9" y="37"/>
                  </a:cxn>
                  <a:cxn ang="0">
                    <a:pos x="14" y="28"/>
                  </a:cxn>
                  <a:cxn ang="0">
                    <a:pos x="12" y="26"/>
                  </a:cxn>
                  <a:cxn ang="0">
                    <a:pos x="14" y="21"/>
                  </a:cxn>
                  <a:cxn ang="0">
                    <a:pos x="29" y="23"/>
                  </a:cxn>
                </a:cxnLst>
                <a:rect l="0" t="0" r="r" b="b"/>
                <a:pathLst>
                  <a:path w="121" h="129">
                    <a:moveTo>
                      <a:pt x="29" y="23"/>
                    </a:moveTo>
                    <a:lnTo>
                      <a:pt x="31" y="24"/>
                    </a:lnTo>
                    <a:lnTo>
                      <a:pt x="31" y="21"/>
                    </a:lnTo>
                    <a:lnTo>
                      <a:pt x="37" y="18"/>
                    </a:lnTo>
                    <a:lnTo>
                      <a:pt x="46" y="22"/>
                    </a:lnTo>
                    <a:lnTo>
                      <a:pt x="41" y="17"/>
                    </a:lnTo>
                    <a:lnTo>
                      <a:pt x="36" y="10"/>
                    </a:lnTo>
                    <a:lnTo>
                      <a:pt x="36" y="9"/>
                    </a:lnTo>
                    <a:lnTo>
                      <a:pt x="32" y="0"/>
                    </a:lnTo>
                    <a:lnTo>
                      <a:pt x="43" y="1"/>
                    </a:lnTo>
                    <a:lnTo>
                      <a:pt x="47" y="1"/>
                    </a:lnTo>
                    <a:lnTo>
                      <a:pt x="48" y="7"/>
                    </a:lnTo>
                    <a:lnTo>
                      <a:pt x="63" y="9"/>
                    </a:lnTo>
                    <a:lnTo>
                      <a:pt x="63" y="13"/>
                    </a:lnTo>
                    <a:lnTo>
                      <a:pt x="67" y="15"/>
                    </a:lnTo>
                    <a:lnTo>
                      <a:pt x="87" y="8"/>
                    </a:lnTo>
                    <a:lnTo>
                      <a:pt x="86" y="9"/>
                    </a:lnTo>
                    <a:lnTo>
                      <a:pt x="102" y="14"/>
                    </a:lnTo>
                    <a:lnTo>
                      <a:pt x="108" y="14"/>
                    </a:lnTo>
                    <a:lnTo>
                      <a:pt x="113" y="19"/>
                    </a:lnTo>
                    <a:lnTo>
                      <a:pt x="109" y="20"/>
                    </a:lnTo>
                    <a:lnTo>
                      <a:pt x="111" y="36"/>
                    </a:lnTo>
                    <a:lnTo>
                      <a:pt x="118" y="54"/>
                    </a:lnTo>
                    <a:lnTo>
                      <a:pt x="121" y="69"/>
                    </a:lnTo>
                    <a:lnTo>
                      <a:pt x="118" y="67"/>
                    </a:lnTo>
                    <a:lnTo>
                      <a:pt x="87" y="80"/>
                    </a:lnTo>
                    <a:lnTo>
                      <a:pt x="90" y="87"/>
                    </a:lnTo>
                    <a:lnTo>
                      <a:pt x="110" y="105"/>
                    </a:lnTo>
                    <a:lnTo>
                      <a:pt x="99" y="115"/>
                    </a:lnTo>
                    <a:lnTo>
                      <a:pt x="101" y="123"/>
                    </a:lnTo>
                    <a:lnTo>
                      <a:pt x="97" y="126"/>
                    </a:lnTo>
                    <a:lnTo>
                      <a:pt x="79" y="126"/>
                    </a:lnTo>
                    <a:lnTo>
                      <a:pt x="68" y="126"/>
                    </a:lnTo>
                    <a:lnTo>
                      <a:pt x="64" y="129"/>
                    </a:lnTo>
                    <a:lnTo>
                      <a:pt x="52" y="127"/>
                    </a:lnTo>
                    <a:lnTo>
                      <a:pt x="38" y="125"/>
                    </a:lnTo>
                    <a:lnTo>
                      <a:pt x="23" y="126"/>
                    </a:lnTo>
                    <a:lnTo>
                      <a:pt x="29" y="101"/>
                    </a:lnTo>
                    <a:lnTo>
                      <a:pt x="8" y="94"/>
                    </a:lnTo>
                    <a:lnTo>
                      <a:pt x="6" y="93"/>
                    </a:lnTo>
                    <a:lnTo>
                      <a:pt x="6" y="92"/>
                    </a:lnTo>
                    <a:lnTo>
                      <a:pt x="2" y="82"/>
                    </a:lnTo>
                    <a:lnTo>
                      <a:pt x="2" y="73"/>
                    </a:lnTo>
                    <a:lnTo>
                      <a:pt x="0" y="72"/>
                    </a:lnTo>
                    <a:lnTo>
                      <a:pt x="2" y="51"/>
                    </a:lnTo>
                    <a:lnTo>
                      <a:pt x="13" y="45"/>
                    </a:lnTo>
                    <a:lnTo>
                      <a:pt x="9" y="37"/>
                    </a:lnTo>
                    <a:lnTo>
                      <a:pt x="14" y="28"/>
                    </a:lnTo>
                    <a:lnTo>
                      <a:pt x="12" y="26"/>
                    </a:lnTo>
                    <a:lnTo>
                      <a:pt x="14" y="21"/>
                    </a:lnTo>
                    <a:lnTo>
                      <a:pt x="29" y="23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60" name="Group 898"/>
            <p:cNvGrpSpPr>
              <a:grpSpLocks/>
            </p:cNvGrpSpPr>
            <p:nvPr/>
          </p:nvGrpSpPr>
          <p:grpSpPr bwMode="auto">
            <a:xfrm>
              <a:off x="4116247" y="2332201"/>
              <a:ext cx="293754" cy="252604"/>
              <a:chOff x="2695" y="1621"/>
              <a:chExt cx="177" cy="152"/>
            </a:xfrm>
            <a:solidFill>
              <a:srgbClr val="FFFFFF"/>
            </a:solidFill>
            <a:effectLst/>
          </p:grpSpPr>
          <p:sp>
            <p:nvSpPr>
              <p:cNvPr id="7186" name="Freeform 899"/>
              <p:cNvSpPr>
                <a:spLocks/>
              </p:cNvSpPr>
              <p:nvPr/>
            </p:nvSpPr>
            <p:spPr bwMode="auto">
              <a:xfrm>
                <a:off x="2695" y="1621"/>
                <a:ext cx="177" cy="152"/>
              </a:xfrm>
              <a:custGeom>
                <a:avLst/>
                <a:gdLst/>
                <a:ahLst/>
                <a:cxnLst>
                  <a:cxn ang="0">
                    <a:pos x="174" y="121"/>
                  </a:cxn>
                  <a:cxn ang="0">
                    <a:pos x="174" y="129"/>
                  </a:cxn>
                  <a:cxn ang="0">
                    <a:pos x="172" y="129"/>
                  </a:cxn>
                  <a:cxn ang="0">
                    <a:pos x="157" y="141"/>
                  </a:cxn>
                  <a:cxn ang="0">
                    <a:pos x="137" y="134"/>
                  </a:cxn>
                  <a:cxn ang="0">
                    <a:pos x="133" y="133"/>
                  </a:cxn>
                  <a:cxn ang="0">
                    <a:pos x="131" y="134"/>
                  </a:cxn>
                  <a:cxn ang="0">
                    <a:pos x="120" y="134"/>
                  </a:cxn>
                  <a:cxn ang="0">
                    <a:pos x="111" y="141"/>
                  </a:cxn>
                  <a:cxn ang="0">
                    <a:pos x="112" y="152"/>
                  </a:cxn>
                  <a:cxn ang="0">
                    <a:pos x="91" y="151"/>
                  </a:cxn>
                  <a:cxn ang="0">
                    <a:pos x="91" y="149"/>
                  </a:cxn>
                  <a:cxn ang="0">
                    <a:pos x="87" y="149"/>
                  </a:cxn>
                  <a:cxn ang="0">
                    <a:pos x="47" y="141"/>
                  </a:cxn>
                  <a:cxn ang="0">
                    <a:pos x="41" y="134"/>
                  </a:cxn>
                  <a:cxn ang="0">
                    <a:pos x="46" y="127"/>
                  </a:cxn>
                  <a:cxn ang="0">
                    <a:pos x="47" y="112"/>
                  </a:cxn>
                  <a:cxn ang="0">
                    <a:pos x="49" y="99"/>
                  </a:cxn>
                  <a:cxn ang="0">
                    <a:pos x="56" y="106"/>
                  </a:cxn>
                  <a:cxn ang="0">
                    <a:pos x="49" y="93"/>
                  </a:cxn>
                  <a:cxn ang="0">
                    <a:pos x="51" y="87"/>
                  </a:cxn>
                  <a:cxn ang="0">
                    <a:pos x="43" y="82"/>
                  </a:cxn>
                  <a:cxn ang="0">
                    <a:pos x="37" y="69"/>
                  </a:cxn>
                  <a:cxn ang="0">
                    <a:pos x="38" y="67"/>
                  </a:cxn>
                  <a:cxn ang="0">
                    <a:pos x="32" y="64"/>
                  </a:cxn>
                  <a:cxn ang="0">
                    <a:pos x="22" y="62"/>
                  </a:cxn>
                  <a:cxn ang="0">
                    <a:pos x="11" y="56"/>
                  </a:cxn>
                  <a:cxn ang="0">
                    <a:pos x="3" y="54"/>
                  </a:cxn>
                  <a:cxn ang="0">
                    <a:pos x="4" y="51"/>
                  </a:cxn>
                  <a:cxn ang="0">
                    <a:pos x="7" y="50"/>
                  </a:cxn>
                  <a:cxn ang="0">
                    <a:pos x="0" y="48"/>
                  </a:cxn>
                  <a:cxn ang="0">
                    <a:pos x="16" y="41"/>
                  </a:cxn>
                  <a:cxn ang="0">
                    <a:pos x="26" y="43"/>
                  </a:cxn>
                  <a:cxn ang="0">
                    <a:pos x="44" y="43"/>
                  </a:cxn>
                  <a:cxn ang="0">
                    <a:pos x="41" y="28"/>
                  </a:cxn>
                  <a:cxn ang="0">
                    <a:pos x="45" y="25"/>
                  </a:cxn>
                  <a:cxn ang="0">
                    <a:pos x="49" y="30"/>
                  </a:cxn>
                  <a:cxn ang="0">
                    <a:pos x="73" y="30"/>
                  </a:cxn>
                  <a:cxn ang="0">
                    <a:pos x="67" y="29"/>
                  </a:cxn>
                  <a:cxn ang="0">
                    <a:pos x="86" y="18"/>
                  </a:cxn>
                  <a:cxn ang="0">
                    <a:pos x="88" y="7"/>
                  </a:cxn>
                  <a:cxn ang="0">
                    <a:pos x="101" y="0"/>
                  </a:cxn>
                  <a:cxn ang="0">
                    <a:pos x="106" y="8"/>
                  </a:cxn>
                  <a:cxn ang="0">
                    <a:pos x="123" y="19"/>
                  </a:cxn>
                  <a:cxn ang="0">
                    <a:pos x="130" y="19"/>
                  </a:cxn>
                  <a:cxn ang="0">
                    <a:pos x="131" y="20"/>
                  </a:cxn>
                  <a:cxn ang="0">
                    <a:pos x="145" y="28"/>
                  </a:cxn>
                  <a:cxn ang="0">
                    <a:pos x="154" y="29"/>
                  </a:cxn>
                  <a:cxn ang="0">
                    <a:pos x="156" y="30"/>
                  </a:cxn>
                  <a:cxn ang="0">
                    <a:pos x="177" y="37"/>
                  </a:cxn>
                  <a:cxn ang="0">
                    <a:pos x="172" y="62"/>
                  </a:cxn>
                  <a:cxn ang="0">
                    <a:pos x="167" y="64"/>
                  </a:cxn>
                  <a:cxn ang="0">
                    <a:pos x="164" y="66"/>
                  </a:cxn>
                  <a:cxn ang="0">
                    <a:pos x="152" y="84"/>
                  </a:cxn>
                  <a:cxn ang="0">
                    <a:pos x="157" y="82"/>
                  </a:cxn>
                  <a:cxn ang="0">
                    <a:pos x="165" y="90"/>
                  </a:cxn>
                  <a:cxn ang="0">
                    <a:pos x="165" y="98"/>
                  </a:cxn>
                  <a:cxn ang="0">
                    <a:pos x="163" y="105"/>
                  </a:cxn>
                  <a:cxn ang="0">
                    <a:pos x="163" y="109"/>
                  </a:cxn>
                  <a:cxn ang="0">
                    <a:pos x="164" y="116"/>
                  </a:cxn>
                  <a:cxn ang="0">
                    <a:pos x="174" y="121"/>
                  </a:cxn>
                </a:cxnLst>
                <a:rect l="0" t="0" r="r" b="b"/>
                <a:pathLst>
                  <a:path w="177" h="152">
                    <a:moveTo>
                      <a:pt x="174" y="121"/>
                    </a:moveTo>
                    <a:lnTo>
                      <a:pt x="174" y="129"/>
                    </a:lnTo>
                    <a:lnTo>
                      <a:pt x="172" y="129"/>
                    </a:lnTo>
                    <a:lnTo>
                      <a:pt x="157" y="141"/>
                    </a:lnTo>
                    <a:lnTo>
                      <a:pt x="137" y="134"/>
                    </a:lnTo>
                    <a:lnTo>
                      <a:pt x="133" y="133"/>
                    </a:lnTo>
                    <a:lnTo>
                      <a:pt x="131" y="134"/>
                    </a:lnTo>
                    <a:lnTo>
                      <a:pt x="120" y="134"/>
                    </a:lnTo>
                    <a:lnTo>
                      <a:pt x="111" y="141"/>
                    </a:lnTo>
                    <a:lnTo>
                      <a:pt x="112" y="152"/>
                    </a:lnTo>
                    <a:lnTo>
                      <a:pt x="91" y="151"/>
                    </a:lnTo>
                    <a:lnTo>
                      <a:pt x="91" y="149"/>
                    </a:lnTo>
                    <a:lnTo>
                      <a:pt x="87" y="149"/>
                    </a:lnTo>
                    <a:lnTo>
                      <a:pt x="47" y="141"/>
                    </a:lnTo>
                    <a:lnTo>
                      <a:pt x="41" y="134"/>
                    </a:lnTo>
                    <a:lnTo>
                      <a:pt x="46" y="127"/>
                    </a:lnTo>
                    <a:lnTo>
                      <a:pt x="47" y="112"/>
                    </a:lnTo>
                    <a:lnTo>
                      <a:pt x="49" y="99"/>
                    </a:lnTo>
                    <a:lnTo>
                      <a:pt x="56" y="106"/>
                    </a:lnTo>
                    <a:lnTo>
                      <a:pt x="49" y="93"/>
                    </a:lnTo>
                    <a:lnTo>
                      <a:pt x="51" y="87"/>
                    </a:lnTo>
                    <a:lnTo>
                      <a:pt x="43" y="82"/>
                    </a:lnTo>
                    <a:lnTo>
                      <a:pt x="37" y="69"/>
                    </a:lnTo>
                    <a:lnTo>
                      <a:pt x="38" y="67"/>
                    </a:lnTo>
                    <a:lnTo>
                      <a:pt x="32" y="64"/>
                    </a:lnTo>
                    <a:lnTo>
                      <a:pt x="22" y="62"/>
                    </a:lnTo>
                    <a:lnTo>
                      <a:pt x="11" y="56"/>
                    </a:lnTo>
                    <a:lnTo>
                      <a:pt x="3" y="54"/>
                    </a:lnTo>
                    <a:lnTo>
                      <a:pt x="4" y="51"/>
                    </a:lnTo>
                    <a:lnTo>
                      <a:pt x="7" y="50"/>
                    </a:lnTo>
                    <a:lnTo>
                      <a:pt x="0" y="48"/>
                    </a:lnTo>
                    <a:lnTo>
                      <a:pt x="16" y="41"/>
                    </a:lnTo>
                    <a:lnTo>
                      <a:pt x="26" y="43"/>
                    </a:lnTo>
                    <a:lnTo>
                      <a:pt x="44" y="43"/>
                    </a:lnTo>
                    <a:lnTo>
                      <a:pt x="41" y="28"/>
                    </a:lnTo>
                    <a:lnTo>
                      <a:pt x="45" y="25"/>
                    </a:lnTo>
                    <a:lnTo>
                      <a:pt x="49" y="30"/>
                    </a:lnTo>
                    <a:lnTo>
                      <a:pt x="73" y="30"/>
                    </a:lnTo>
                    <a:lnTo>
                      <a:pt x="67" y="29"/>
                    </a:lnTo>
                    <a:lnTo>
                      <a:pt x="86" y="18"/>
                    </a:lnTo>
                    <a:lnTo>
                      <a:pt x="88" y="7"/>
                    </a:lnTo>
                    <a:lnTo>
                      <a:pt x="101" y="0"/>
                    </a:lnTo>
                    <a:lnTo>
                      <a:pt x="106" y="8"/>
                    </a:lnTo>
                    <a:lnTo>
                      <a:pt x="123" y="19"/>
                    </a:lnTo>
                    <a:lnTo>
                      <a:pt x="130" y="19"/>
                    </a:lnTo>
                    <a:lnTo>
                      <a:pt x="131" y="20"/>
                    </a:lnTo>
                    <a:lnTo>
                      <a:pt x="145" y="28"/>
                    </a:lnTo>
                    <a:lnTo>
                      <a:pt x="154" y="29"/>
                    </a:lnTo>
                    <a:lnTo>
                      <a:pt x="156" y="30"/>
                    </a:lnTo>
                    <a:lnTo>
                      <a:pt x="177" y="37"/>
                    </a:lnTo>
                    <a:lnTo>
                      <a:pt x="172" y="62"/>
                    </a:lnTo>
                    <a:lnTo>
                      <a:pt x="167" y="64"/>
                    </a:lnTo>
                    <a:lnTo>
                      <a:pt x="164" y="66"/>
                    </a:lnTo>
                    <a:lnTo>
                      <a:pt x="152" y="84"/>
                    </a:lnTo>
                    <a:lnTo>
                      <a:pt x="157" y="82"/>
                    </a:lnTo>
                    <a:lnTo>
                      <a:pt x="165" y="90"/>
                    </a:lnTo>
                    <a:lnTo>
                      <a:pt x="165" y="98"/>
                    </a:lnTo>
                    <a:lnTo>
                      <a:pt x="163" y="105"/>
                    </a:lnTo>
                    <a:lnTo>
                      <a:pt x="163" y="109"/>
                    </a:lnTo>
                    <a:lnTo>
                      <a:pt x="164" y="116"/>
                    </a:lnTo>
                    <a:lnTo>
                      <a:pt x="174" y="121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87" name="Freeform 900"/>
              <p:cNvSpPr>
                <a:spLocks/>
              </p:cNvSpPr>
              <p:nvPr/>
            </p:nvSpPr>
            <p:spPr bwMode="auto">
              <a:xfrm>
                <a:off x="2695" y="1621"/>
                <a:ext cx="177" cy="152"/>
              </a:xfrm>
              <a:custGeom>
                <a:avLst/>
                <a:gdLst/>
                <a:ahLst/>
                <a:cxnLst>
                  <a:cxn ang="0">
                    <a:pos x="174" y="121"/>
                  </a:cxn>
                  <a:cxn ang="0">
                    <a:pos x="174" y="129"/>
                  </a:cxn>
                  <a:cxn ang="0">
                    <a:pos x="172" y="129"/>
                  </a:cxn>
                  <a:cxn ang="0">
                    <a:pos x="157" y="141"/>
                  </a:cxn>
                  <a:cxn ang="0">
                    <a:pos x="137" y="134"/>
                  </a:cxn>
                  <a:cxn ang="0">
                    <a:pos x="133" y="133"/>
                  </a:cxn>
                  <a:cxn ang="0">
                    <a:pos x="131" y="134"/>
                  </a:cxn>
                  <a:cxn ang="0">
                    <a:pos x="120" y="134"/>
                  </a:cxn>
                  <a:cxn ang="0">
                    <a:pos x="111" y="141"/>
                  </a:cxn>
                  <a:cxn ang="0">
                    <a:pos x="112" y="152"/>
                  </a:cxn>
                  <a:cxn ang="0">
                    <a:pos x="91" y="151"/>
                  </a:cxn>
                  <a:cxn ang="0">
                    <a:pos x="91" y="149"/>
                  </a:cxn>
                  <a:cxn ang="0">
                    <a:pos x="87" y="149"/>
                  </a:cxn>
                  <a:cxn ang="0">
                    <a:pos x="47" y="141"/>
                  </a:cxn>
                  <a:cxn ang="0">
                    <a:pos x="41" y="134"/>
                  </a:cxn>
                  <a:cxn ang="0">
                    <a:pos x="46" y="127"/>
                  </a:cxn>
                  <a:cxn ang="0">
                    <a:pos x="47" y="112"/>
                  </a:cxn>
                  <a:cxn ang="0">
                    <a:pos x="49" y="99"/>
                  </a:cxn>
                  <a:cxn ang="0">
                    <a:pos x="56" y="106"/>
                  </a:cxn>
                  <a:cxn ang="0">
                    <a:pos x="49" y="93"/>
                  </a:cxn>
                  <a:cxn ang="0">
                    <a:pos x="51" y="87"/>
                  </a:cxn>
                  <a:cxn ang="0">
                    <a:pos x="43" y="82"/>
                  </a:cxn>
                  <a:cxn ang="0">
                    <a:pos x="37" y="69"/>
                  </a:cxn>
                  <a:cxn ang="0">
                    <a:pos x="38" y="67"/>
                  </a:cxn>
                  <a:cxn ang="0">
                    <a:pos x="32" y="64"/>
                  </a:cxn>
                  <a:cxn ang="0">
                    <a:pos x="22" y="62"/>
                  </a:cxn>
                  <a:cxn ang="0">
                    <a:pos x="11" y="56"/>
                  </a:cxn>
                  <a:cxn ang="0">
                    <a:pos x="3" y="54"/>
                  </a:cxn>
                  <a:cxn ang="0">
                    <a:pos x="4" y="51"/>
                  </a:cxn>
                  <a:cxn ang="0">
                    <a:pos x="7" y="50"/>
                  </a:cxn>
                  <a:cxn ang="0">
                    <a:pos x="0" y="48"/>
                  </a:cxn>
                  <a:cxn ang="0">
                    <a:pos x="16" y="41"/>
                  </a:cxn>
                  <a:cxn ang="0">
                    <a:pos x="26" y="43"/>
                  </a:cxn>
                  <a:cxn ang="0">
                    <a:pos x="44" y="43"/>
                  </a:cxn>
                  <a:cxn ang="0">
                    <a:pos x="41" y="28"/>
                  </a:cxn>
                  <a:cxn ang="0">
                    <a:pos x="45" y="25"/>
                  </a:cxn>
                  <a:cxn ang="0">
                    <a:pos x="49" y="30"/>
                  </a:cxn>
                  <a:cxn ang="0">
                    <a:pos x="73" y="30"/>
                  </a:cxn>
                  <a:cxn ang="0">
                    <a:pos x="67" y="29"/>
                  </a:cxn>
                  <a:cxn ang="0">
                    <a:pos x="86" y="18"/>
                  </a:cxn>
                  <a:cxn ang="0">
                    <a:pos x="88" y="7"/>
                  </a:cxn>
                  <a:cxn ang="0">
                    <a:pos x="101" y="0"/>
                  </a:cxn>
                  <a:cxn ang="0">
                    <a:pos x="106" y="8"/>
                  </a:cxn>
                  <a:cxn ang="0">
                    <a:pos x="123" y="19"/>
                  </a:cxn>
                  <a:cxn ang="0">
                    <a:pos x="130" y="19"/>
                  </a:cxn>
                  <a:cxn ang="0">
                    <a:pos x="131" y="20"/>
                  </a:cxn>
                  <a:cxn ang="0">
                    <a:pos x="145" y="28"/>
                  </a:cxn>
                  <a:cxn ang="0">
                    <a:pos x="154" y="29"/>
                  </a:cxn>
                  <a:cxn ang="0">
                    <a:pos x="156" y="30"/>
                  </a:cxn>
                  <a:cxn ang="0">
                    <a:pos x="177" y="37"/>
                  </a:cxn>
                  <a:cxn ang="0">
                    <a:pos x="172" y="62"/>
                  </a:cxn>
                  <a:cxn ang="0">
                    <a:pos x="167" y="64"/>
                  </a:cxn>
                  <a:cxn ang="0">
                    <a:pos x="164" y="66"/>
                  </a:cxn>
                  <a:cxn ang="0">
                    <a:pos x="152" y="84"/>
                  </a:cxn>
                  <a:cxn ang="0">
                    <a:pos x="157" y="82"/>
                  </a:cxn>
                  <a:cxn ang="0">
                    <a:pos x="165" y="90"/>
                  </a:cxn>
                  <a:cxn ang="0">
                    <a:pos x="165" y="98"/>
                  </a:cxn>
                  <a:cxn ang="0">
                    <a:pos x="163" y="105"/>
                  </a:cxn>
                  <a:cxn ang="0">
                    <a:pos x="163" y="109"/>
                  </a:cxn>
                  <a:cxn ang="0">
                    <a:pos x="164" y="116"/>
                  </a:cxn>
                  <a:cxn ang="0">
                    <a:pos x="174" y="121"/>
                  </a:cxn>
                </a:cxnLst>
                <a:rect l="0" t="0" r="r" b="b"/>
                <a:pathLst>
                  <a:path w="177" h="152">
                    <a:moveTo>
                      <a:pt x="174" y="121"/>
                    </a:moveTo>
                    <a:lnTo>
                      <a:pt x="174" y="129"/>
                    </a:lnTo>
                    <a:lnTo>
                      <a:pt x="172" y="129"/>
                    </a:lnTo>
                    <a:lnTo>
                      <a:pt x="157" y="141"/>
                    </a:lnTo>
                    <a:lnTo>
                      <a:pt x="137" y="134"/>
                    </a:lnTo>
                    <a:lnTo>
                      <a:pt x="133" y="133"/>
                    </a:lnTo>
                    <a:lnTo>
                      <a:pt x="131" y="134"/>
                    </a:lnTo>
                    <a:lnTo>
                      <a:pt x="120" y="134"/>
                    </a:lnTo>
                    <a:lnTo>
                      <a:pt x="111" y="141"/>
                    </a:lnTo>
                    <a:lnTo>
                      <a:pt x="112" y="152"/>
                    </a:lnTo>
                    <a:lnTo>
                      <a:pt x="91" y="151"/>
                    </a:lnTo>
                    <a:lnTo>
                      <a:pt x="91" y="149"/>
                    </a:lnTo>
                    <a:lnTo>
                      <a:pt x="87" y="149"/>
                    </a:lnTo>
                    <a:lnTo>
                      <a:pt x="47" y="141"/>
                    </a:lnTo>
                    <a:lnTo>
                      <a:pt x="41" y="134"/>
                    </a:lnTo>
                    <a:lnTo>
                      <a:pt x="46" y="127"/>
                    </a:lnTo>
                    <a:lnTo>
                      <a:pt x="47" y="112"/>
                    </a:lnTo>
                    <a:lnTo>
                      <a:pt x="49" y="99"/>
                    </a:lnTo>
                    <a:lnTo>
                      <a:pt x="56" y="106"/>
                    </a:lnTo>
                    <a:lnTo>
                      <a:pt x="49" y="93"/>
                    </a:lnTo>
                    <a:lnTo>
                      <a:pt x="51" y="87"/>
                    </a:lnTo>
                    <a:lnTo>
                      <a:pt x="43" y="82"/>
                    </a:lnTo>
                    <a:lnTo>
                      <a:pt x="37" y="69"/>
                    </a:lnTo>
                    <a:lnTo>
                      <a:pt x="38" y="67"/>
                    </a:lnTo>
                    <a:lnTo>
                      <a:pt x="32" y="64"/>
                    </a:lnTo>
                    <a:lnTo>
                      <a:pt x="22" y="62"/>
                    </a:lnTo>
                    <a:lnTo>
                      <a:pt x="11" y="56"/>
                    </a:lnTo>
                    <a:lnTo>
                      <a:pt x="3" y="54"/>
                    </a:lnTo>
                    <a:lnTo>
                      <a:pt x="4" y="51"/>
                    </a:lnTo>
                    <a:lnTo>
                      <a:pt x="7" y="50"/>
                    </a:lnTo>
                    <a:lnTo>
                      <a:pt x="0" y="48"/>
                    </a:lnTo>
                    <a:lnTo>
                      <a:pt x="16" y="41"/>
                    </a:lnTo>
                    <a:lnTo>
                      <a:pt x="26" y="43"/>
                    </a:lnTo>
                    <a:lnTo>
                      <a:pt x="44" y="43"/>
                    </a:lnTo>
                    <a:lnTo>
                      <a:pt x="41" y="28"/>
                    </a:lnTo>
                    <a:lnTo>
                      <a:pt x="45" y="25"/>
                    </a:lnTo>
                    <a:lnTo>
                      <a:pt x="49" y="30"/>
                    </a:lnTo>
                    <a:lnTo>
                      <a:pt x="73" y="30"/>
                    </a:lnTo>
                    <a:lnTo>
                      <a:pt x="67" y="29"/>
                    </a:lnTo>
                    <a:lnTo>
                      <a:pt x="86" y="18"/>
                    </a:lnTo>
                    <a:lnTo>
                      <a:pt x="88" y="7"/>
                    </a:lnTo>
                    <a:lnTo>
                      <a:pt x="101" y="0"/>
                    </a:lnTo>
                    <a:lnTo>
                      <a:pt x="106" y="8"/>
                    </a:lnTo>
                    <a:lnTo>
                      <a:pt x="123" y="19"/>
                    </a:lnTo>
                    <a:lnTo>
                      <a:pt x="130" y="19"/>
                    </a:lnTo>
                    <a:lnTo>
                      <a:pt x="131" y="20"/>
                    </a:lnTo>
                    <a:lnTo>
                      <a:pt x="145" y="28"/>
                    </a:lnTo>
                    <a:lnTo>
                      <a:pt x="154" y="29"/>
                    </a:lnTo>
                    <a:lnTo>
                      <a:pt x="156" y="30"/>
                    </a:lnTo>
                    <a:lnTo>
                      <a:pt x="177" y="37"/>
                    </a:lnTo>
                    <a:lnTo>
                      <a:pt x="172" y="62"/>
                    </a:lnTo>
                    <a:lnTo>
                      <a:pt x="167" y="64"/>
                    </a:lnTo>
                    <a:lnTo>
                      <a:pt x="164" y="66"/>
                    </a:lnTo>
                    <a:lnTo>
                      <a:pt x="152" y="84"/>
                    </a:lnTo>
                    <a:lnTo>
                      <a:pt x="157" y="82"/>
                    </a:lnTo>
                    <a:lnTo>
                      <a:pt x="165" y="90"/>
                    </a:lnTo>
                    <a:lnTo>
                      <a:pt x="165" y="98"/>
                    </a:lnTo>
                    <a:lnTo>
                      <a:pt x="163" y="105"/>
                    </a:lnTo>
                    <a:lnTo>
                      <a:pt x="163" y="109"/>
                    </a:lnTo>
                    <a:lnTo>
                      <a:pt x="164" y="116"/>
                    </a:lnTo>
                    <a:lnTo>
                      <a:pt x="174" y="121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61" name="Group 979"/>
            <p:cNvGrpSpPr>
              <a:grpSpLocks/>
            </p:cNvGrpSpPr>
            <p:nvPr/>
          </p:nvGrpSpPr>
          <p:grpSpPr bwMode="auto">
            <a:xfrm>
              <a:off x="3993014" y="2217506"/>
              <a:ext cx="93142" cy="102407"/>
              <a:chOff x="2622" y="1551"/>
              <a:chExt cx="56" cy="62"/>
            </a:xfrm>
            <a:solidFill>
              <a:srgbClr val="FFFFFF"/>
            </a:solidFill>
            <a:effectLst/>
          </p:grpSpPr>
          <p:sp>
            <p:nvSpPr>
              <p:cNvPr id="7189" name="Freeform 980"/>
              <p:cNvSpPr>
                <a:spLocks/>
              </p:cNvSpPr>
              <p:nvPr/>
            </p:nvSpPr>
            <p:spPr bwMode="auto">
              <a:xfrm>
                <a:off x="2622" y="1551"/>
                <a:ext cx="56" cy="62"/>
              </a:xfrm>
              <a:custGeom>
                <a:avLst/>
                <a:gdLst/>
                <a:ahLst/>
                <a:cxnLst>
                  <a:cxn ang="0">
                    <a:pos x="56" y="46"/>
                  </a:cxn>
                  <a:cxn ang="0">
                    <a:pos x="56" y="33"/>
                  </a:cxn>
                  <a:cxn ang="0">
                    <a:pos x="56" y="20"/>
                  </a:cxn>
                  <a:cxn ang="0">
                    <a:pos x="47" y="16"/>
                  </a:cxn>
                  <a:cxn ang="0">
                    <a:pos x="43" y="17"/>
                  </a:cxn>
                  <a:cxn ang="0">
                    <a:pos x="33" y="15"/>
                  </a:cxn>
                  <a:cxn ang="0">
                    <a:pos x="43" y="4"/>
                  </a:cxn>
                  <a:cxn ang="0">
                    <a:pos x="44" y="0"/>
                  </a:cxn>
                  <a:cxn ang="0">
                    <a:pos x="38" y="3"/>
                  </a:cxn>
                  <a:cxn ang="0">
                    <a:pos x="34" y="2"/>
                  </a:cxn>
                  <a:cxn ang="0">
                    <a:pos x="24" y="9"/>
                  </a:cxn>
                  <a:cxn ang="0">
                    <a:pos x="27" y="11"/>
                  </a:cxn>
                  <a:cxn ang="0">
                    <a:pos x="24" y="16"/>
                  </a:cxn>
                  <a:cxn ang="0">
                    <a:pos x="8" y="18"/>
                  </a:cxn>
                  <a:cxn ang="0">
                    <a:pos x="9" y="23"/>
                  </a:cxn>
                  <a:cxn ang="0">
                    <a:pos x="2" y="29"/>
                  </a:cxn>
                  <a:cxn ang="0">
                    <a:pos x="18" y="34"/>
                  </a:cxn>
                  <a:cxn ang="0">
                    <a:pos x="7" y="45"/>
                  </a:cxn>
                  <a:cxn ang="0">
                    <a:pos x="19" y="42"/>
                  </a:cxn>
                  <a:cxn ang="0">
                    <a:pos x="7" y="48"/>
                  </a:cxn>
                  <a:cxn ang="0">
                    <a:pos x="0" y="51"/>
                  </a:cxn>
                  <a:cxn ang="0">
                    <a:pos x="3" y="52"/>
                  </a:cxn>
                  <a:cxn ang="0">
                    <a:pos x="0" y="55"/>
                  </a:cxn>
                  <a:cxn ang="0">
                    <a:pos x="5" y="58"/>
                  </a:cxn>
                  <a:cxn ang="0">
                    <a:pos x="3" y="60"/>
                  </a:cxn>
                  <a:cxn ang="0">
                    <a:pos x="9" y="60"/>
                  </a:cxn>
                  <a:cxn ang="0">
                    <a:pos x="8" y="62"/>
                  </a:cxn>
                  <a:cxn ang="0">
                    <a:pos x="23" y="61"/>
                  </a:cxn>
                  <a:cxn ang="0">
                    <a:pos x="36" y="54"/>
                  </a:cxn>
                  <a:cxn ang="0">
                    <a:pos x="51" y="52"/>
                  </a:cxn>
                  <a:cxn ang="0">
                    <a:pos x="56" y="46"/>
                  </a:cxn>
                </a:cxnLst>
                <a:rect l="0" t="0" r="r" b="b"/>
                <a:pathLst>
                  <a:path w="56" h="62">
                    <a:moveTo>
                      <a:pt x="56" y="46"/>
                    </a:moveTo>
                    <a:lnTo>
                      <a:pt x="56" y="33"/>
                    </a:lnTo>
                    <a:lnTo>
                      <a:pt x="56" y="20"/>
                    </a:lnTo>
                    <a:lnTo>
                      <a:pt x="47" y="16"/>
                    </a:lnTo>
                    <a:lnTo>
                      <a:pt x="43" y="17"/>
                    </a:lnTo>
                    <a:lnTo>
                      <a:pt x="33" y="15"/>
                    </a:lnTo>
                    <a:lnTo>
                      <a:pt x="43" y="4"/>
                    </a:lnTo>
                    <a:lnTo>
                      <a:pt x="44" y="0"/>
                    </a:lnTo>
                    <a:lnTo>
                      <a:pt x="38" y="3"/>
                    </a:lnTo>
                    <a:lnTo>
                      <a:pt x="34" y="2"/>
                    </a:lnTo>
                    <a:lnTo>
                      <a:pt x="24" y="9"/>
                    </a:lnTo>
                    <a:lnTo>
                      <a:pt x="27" y="11"/>
                    </a:lnTo>
                    <a:lnTo>
                      <a:pt x="24" y="16"/>
                    </a:lnTo>
                    <a:lnTo>
                      <a:pt x="8" y="18"/>
                    </a:lnTo>
                    <a:lnTo>
                      <a:pt x="9" y="23"/>
                    </a:lnTo>
                    <a:lnTo>
                      <a:pt x="2" y="29"/>
                    </a:lnTo>
                    <a:lnTo>
                      <a:pt x="18" y="34"/>
                    </a:lnTo>
                    <a:lnTo>
                      <a:pt x="7" y="45"/>
                    </a:lnTo>
                    <a:lnTo>
                      <a:pt x="19" y="42"/>
                    </a:lnTo>
                    <a:lnTo>
                      <a:pt x="7" y="48"/>
                    </a:lnTo>
                    <a:lnTo>
                      <a:pt x="0" y="51"/>
                    </a:lnTo>
                    <a:lnTo>
                      <a:pt x="3" y="52"/>
                    </a:lnTo>
                    <a:lnTo>
                      <a:pt x="0" y="55"/>
                    </a:lnTo>
                    <a:lnTo>
                      <a:pt x="5" y="58"/>
                    </a:lnTo>
                    <a:lnTo>
                      <a:pt x="3" y="60"/>
                    </a:lnTo>
                    <a:lnTo>
                      <a:pt x="9" y="60"/>
                    </a:lnTo>
                    <a:lnTo>
                      <a:pt x="8" y="62"/>
                    </a:lnTo>
                    <a:lnTo>
                      <a:pt x="23" y="61"/>
                    </a:lnTo>
                    <a:lnTo>
                      <a:pt x="36" y="54"/>
                    </a:lnTo>
                    <a:lnTo>
                      <a:pt x="51" y="52"/>
                    </a:lnTo>
                    <a:lnTo>
                      <a:pt x="56" y="46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90" name="Freeform 981"/>
              <p:cNvSpPr>
                <a:spLocks/>
              </p:cNvSpPr>
              <p:nvPr/>
            </p:nvSpPr>
            <p:spPr bwMode="auto">
              <a:xfrm>
                <a:off x="2622" y="1551"/>
                <a:ext cx="56" cy="62"/>
              </a:xfrm>
              <a:custGeom>
                <a:avLst/>
                <a:gdLst/>
                <a:ahLst/>
                <a:cxnLst>
                  <a:cxn ang="0">
                    <a:pos x="56" y="46"/>
                  </a:cxn>
                  <a:cxn ang="0">
                    <a:pos x="56" y="33"/>
                  </a:cxn>
                  <a:cxn ang="0">
                    <a:pos x="56" y="20"/>
                  </a:cxn>
                  <a:cxn ang="0">
                    <a:pos x="47" y="16"/>
                  </a:cxn>
                  <a:cxn ang="0">
                    <a:pos x="43" y="17"/>
                  </a:cxn>
                  <a:cxn ang="0">
                    <a:pos x="33" y="15"/>
                  </a:cxn>
                  <a:cxn ang="0">
                    <a:pos x="43" y="4"/>
                  </a:cxn>
                  <a:cxn ang="0">
                    <a:pos x="44" y="0"/>
                  </a:cxn>
                  <a:cxn ang="0">
                    <a:pos x="38" y="3"/>
                  </a:cxn>
                  <a:cxn ang="0">
                    <a:pos x="34" y="2"/>
                  </a:cxn>
                  <a:cxn ang="0">
                    <a:pos x="24" y="9"/>
                  </a:cxn>
                  <a:cxn ang="0">
                    <a:pos x="27" y="11"/>
                  </a:cxn>
                  <a:cxn ang="0">
                    <a:pos x="24" y="16"/>
                  </a:cxn>
                  <a:cxn ang="0">
                    <a:pos x="8" y="18"/>
                  </a:cxn>
                  <a:cxn ang="0">
                    <a:pos x="9" y="23"/>
                  </a:cxn>
                  <a:cxn ang="0">
                    <a:pos x="2" y="29"/>
                  </a:cxn>
                  <a:cxn ang="0">
                    <a:pos x="18" y="34"/>
                  </a:cxn>
                  <a:cxn ang="0">
                    <a:pos x="7" y="45"/>
                  </a:cxn>
                  <a:cxn ang="0">
                    <a:pos x="19" y="42"/>
                  </a:cxn>
                  <a:cxn ang="0">
                    <a:pos x="7" y="48"/>
                  </a:cxn>
                  <a:cxn ang="0">
                    <a:pos x="0" y="51"/>
                  </a:cxn>
                  <a:cxn ang="0">
                    <a:pos x="3" y="52"/>
                  </a:cxn>
                  <a:cxn ang="0">
                    <a:pos x="0" y="55"/>
                  </a:cxn>
                  <a:cxn ang="0">
                    <a:pos x="5" y="58"/>
                  </a:cxn>
                  <a:cxn ang="0">
                    <a:pos x="3" y="60"/>
                  </a:cxn>
                  <a:cxn ang="0">
                    <a:pos x="9" y="60"/>
                  </a:cxn>
                  <a:cxn ang="0">
                    <a:pos x="8" y="62"/>
                  </a:cxn>
                  <a:cxn ang="0">
                    <a:pos x="23" y="61"/>
                  </a:cxn>
                  <a:cxn ang="0">
                    <a:pos x="36" y="54"/>
                  </a:cxn>
                  <a:cxn ang="0">
                    <a:pos x="51" y="52"/>
                  </a:cxn>
                  <a:cxn ang="0">
                    <a:pos x="56" y="46"/>
                  </a:cxn>
                </a:cxnLst>
                <a:rect l="0" t="0" r="r" b="b"/>
                <a:pathLst>
                  <a:path w="56" h="62">
                    <a:moveTo>
                      <a:pt x="56" y="46"/>
                    </a:moveTo>
                    <a:lnTo>
                      <a:pt x="56" y="33"/>
                    </a:lnTo>
                    <a:lnTo>
                      <a:pt x="56" y="20"/>
                    </a:lnTo>
                    <a:lnTo>
                      <a:pt x="47" y="16"/>
                    </a:lnTo>
                    <a:lnTo>
                      <a:pt x="43" y="17"/>
                    </a:lnTo>
                    <a:lnTo>
                      <a:pt x="33" y="15"/>
                    </a:lnTo>
                    <a:lnTo>
                      <a:pt x="43" y="4"/>
                    </a:lnTo>
                    <a:lnTo>
                      <a:pt x="44" y="0"/>
                    </a:lnTo>
                    <a:lnTo>
                      <a:pt x="38" y="3"/>
                    </a:lnTo>
                    <a:lnTo>
                      <a:pt x="34" y="2"/>
                    </a:lnTo>
                    <a:lnTo>
                      <a:pt x="24" y="9"/>
                    </a:lnTo>
                    <a:lnTo>
                      <a:pt x="27" y="11"/>
                    </a:lnTo>
                    <a:lnTo>
                      <a:pt x="24" y="16"/>
                    </a:lnTo>
                    <a:lnTo>
                      <a:pt x="8" y="18"/>
                    </a:lnTo>
                    <a:lnTo>
                      <a:pt x="9" y="23"/>
                    </a:lnTo>
                    <a:lnTo>
                      <a:pt x="2" y="29"/>
                    </a:lnTo>
                    <a:lnTo>
                      <a:pt x="18" y="34"/>
                    </a:lnTo>
                    <a:lnTo>
                      <a:pt x="7" y="45"/>
                    </a:lnTo>
                    <a:lnTo>
                      <a:pt x="19" y="42"/>
                    </a:lnTo>
                    <a:lnTo>
                      <a:pt x="7" y="48"/>
                    </a:lnTo>
                    <a:lnTo>
                      <a:pt x="0" y="51"/>
                    </a:lnTo>
                    <a:lnTo>
                      <a:pt x="3" y="52"/>
                    </a:lnTo>
                    <a:lnTo>
                      <a:pt x="0" y="55"/>
                    </a:lnTo>
                    <a:lnTo>
                      <a:pt x="5" y="58"/>
                    </a:lnTo>
                    <a:lnTo>
                      <a:pt x="3" y="60"/>
                    </a:lnTo>
                    <a:lnTo>
                      <a:pt x="9" y="60"/>
                    </a:lnTo>
                    <a:lnTo>
                      <a:pt x="8" y="62"/>
                    </a:lnTo>
                    <a:lnTo>
                      <a:pt x="23" y="61"/>
                    </a:lnTo>
                    <a:lnTo>
                      <a:pt x="36" y="54"/>
                    </a:lnTo>
                    <a:lnTo>
                      <a:pt x="51" y="52"/>
                    </a:lnTo>
                    <a:lnTo>
                      <a:pt x="56" y="46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62" name="Group 982"/>
            <p:cNvGrpSpPr>
              <a:grpSpLocks/>
            </p:cNvGrpSpPr>
            <p:nvPr/>
          </p:nvGrpSpPr>
          <p:grpSpPr bwMode="auto">
            <a:xfrm>
              <a:off x="4096186" y="2126022"/>
              <a:ext cx="169088" cy="238949"/>
              <a:chOff x="2684" y="1496"/>
              <a:chExt cx="101" cy="144"/>
            </a:xfrm>
            <a:solidFill>
              <a:srgbClr val="FFFFFF"/>
            </a:solidFill>
            <a:effectLst/>
          </p:grpSpPr>
          <p:sp>
            <p:nvSpPr>
              <p:cNvPr id="7192" name="Freeform 983"/>
              <p:cNvSpPr>
                <a:spLocks/>
              </p:cNvSpPr>
              <p:nvPr/>
            </p:nvSpPr>
            <p:spPr bwMode="auto">
              <a:xfrm>
                <a:off x="2684" y="1496"/>
                <a:ext cx="101" cy="144"/>
              </a:xfrm>
              <a:custGeom>
                <a:avLst/>
                <a:gdLst/>
                <a:ahLst/>
                <a:cxnLst>
                  <a:cxn ang="0">
                    <a:pos x="9" y="44"/>
                  </a:cxn>
                  <a:cxn ang="0">
                    <a:pos x="15" y="44"/>
                  </a:cxn>
                  <a:cxn ang="0">
                    <a:pos x="11" y="57"/>
                  </a:cxn>
                  <a:cxn ang="0">
                    <a:pos x="20" y="64"/>
                  </a:cxn>
                  <a:cxn ang="0">
                    <a:pos x="30" y="66"/>
                  </a:cxn>
                  <a:cxn ang="0">
                    <a:pos x="37" y="87"/>
                  </a:cxn>
                  <a:cxn ang="0">
                    <a:pos x="15" y="95"/>
                  </a:cxn>
                  <a:cxn ang="0">
                    <a:pos x="22" y="101"/>
                  </a:cxn>
                  <a:cxn ang="0">
                    <a:pos x="9" y="114"/>
                  </a:cxn>
                  <a:cxn ang="0">
                    <a:pos x="27" y="120"/>
                  </a:cxn>
                  <a:cxn ang="0">
                    <a:pos x="37" y="121"/>
                  </a:cxn>
                  <a:cxn ang="0">
                    <a:pos x="13" y="133"/>
                  </a:cxn>
                  <a:cxn ang="0">
                    <a:pos x="4" y="144"/>
                  </a:cxn>
                  <a:cxn ang="0">
                    <a:pos x="24" y="141"/>
                  </a:cxn>
                  <a:cxn ang="0">
                    <a:pos x="41" y="134"/>
                  </a:cxn>
                  <a:cxn ang="0">
                    <a:pos x="80" y="133"/>
                  </a:cxn>
                  <a:cxn ang="0">
                    <a:pos x="85" y="119"/>
                  </a:cxn>
                  <a:cxn ang="0">
                    <a:pos x="101" y="102"/>
                  </a:cxn>
                  <a:cxn ang="0">
                    <a:pos x="80" y="97"/>
                  </a:cxn>
                  <a:cxn ang="0">
                    <a:pos x="70" y="82"/>
                  </a:cxn>
                  <a:cxn ang="0">
                    <a:pos x="75" y="76"/>
                  </a:cxn>
                  <a:cxn ang="0">
                    <a:pos x="49" y="45"/>
                  </a:cxn>
                  <a:cxn ang="0">
                    <a:pos x="42" y="40"/>
                  </a:cxn>
                  <a:cxn ang="0">
                    <a:pos x="40" y="36"/>
                  </a:cxn>
                  <a:cxn ang="0">
                    <a:pos x="27" y="16"/>
                  </a:cxn>
                  <a:cxn ang="0">
                    <a:pos x="26" y="13"/>
                  </a:cxn>
                  <a:cxn ang="0">
                    <a:pos x="16" y="0"/>
                  </a:cxn>
                  <a:cxn ang="0">
                    <a:pos x="11" y="10"/>
                  </a:cxn>
                  <a:cxn ang="0">
                    <a:pos x="4" y="18"/>
                  </a:cxn>
                  <a:cxn ang="0">
                    <a:pos x="4" y="22"/>
                  </a:cxn>
                  <a:cxn ang="0">
                    <a:pos x="1" y="31"/>
                  </a:cxn>
                  <a:cxn ang="0">
                    <a:pos x="9" y="31"/>
                  </a:cxn>
                  <a:cxn ang="0">
                    <a:pos x="1" y="55"/>
                  </a:cxn>
                </a:cxnLst>
                <a:rect l="0" t="0" r="r" b="b"/>
                <a:pathLst>
                  <a:path w="101" h="144">
                    <a:moveTo>
                      <a:pt x="1" y="55"/>
                    </a:moveTo>
                    <a:lnTo>
                      <a:pt x="9" y="44"/>
                    </a:lnTo>
                    <a:lnTo>
                      <a:pt x="12" y="44"/>
                    </a:lnTo>
                    <a:lnTo>
                      <a:pt x="15" y="44"/>
                    </a:lnTo>
                    <a:lnTo>
                      <a:pt x="14" y="49"/>
                    </a:lnTo>
                    <a:lnTo>
                      <a:pt x="11" y="57"/>
                    </a:lnTo>
                    <a:lnTo>
                      <a:pt x="13" y="65"/>
                    </a:lnTo>
                    <a:lnTo>
                      <a:pt x="20" y="64"/>
                    </a:lnTo>
                    <a:lnTo>
                      <a:pt x="34" y="60"/>
                    </a:lnTo>
                    <a:lnTo>
                      <a:pt x="30" y="66"/>
                    </a:lnTo>
                    <a:lnTo>
                      <a:pt x="36" y="74"/>
                    </a:lnTo>
                    <a:lnTo>
                      <a:pt x="37" y="87"/>
                    </a:lnTo>
                    <a:lnTo>
                      <a:pt x="33" y="88"/>
                    </a:lnTo>
                    <a:lnTo>
                      <a:pt x="15" y="95"/>
                    </a:lnTo>
                    <a:lnTo>
                      <a:pt x="19" y="96"/>
                    </a:lnTo>
                    <a:lnTo>
                      <a:pt x="22" y="101"/>
                    </a:lnTo>
                    <a:lnTo>
                      <a:pt x="10" y="110"/>
                    </a:lnTo>
                    <a:lnTo>
                      <a:pt x="9" y="114"/>
                    </a:lnTo>
                    <a:lnTo>
                      <a:pt x="22" y="117"/>
                    </a:lnTo>
                    <a:lnTo>
                      <a:pt x="27" y="120"/>
                    </a:lnTo>
                    <a:lnTo>
                      <a:pt x="43" y="114"/>
                    </a:lnTo>
                    <a:lnTo>
                      <a:pt x="37" y="121"/>
                    </a:lnTo>
                    <a:lnTo>
                      <a:pt x="25" y="123"/>
                    </a:lnTo>
                    <a:lnTo>
                      <a:pt x="13" y="133"/>
                    </a:lnTo>
                    <a:lnTo>
                      <a:pt x="0" y="143"/>
                    </a:lnTo>
                    <a:lnTo>
                      <a:pt x="4" y="144"/>
                    </a:lnTo>
                    <a:lnTo>
                      <a:pt x="8" y="143"/>
                    </a:lnTo>
                    <a:lnTo>
                      <a:pt x="24" y="141"/>
                    </a:lnTo>
                    <a:lnTo>
                      <a:pt x="30" y="136"/>
                    </a:lnTo>
                    <a:lnTo>
                      <a:pt x="41" y="134"/>
                    </a:lnTo>
                    <a:lnTo>
                      <a:pt x="56" y="132"/>
                    </a:lnTo>
                    <a:lnTo>
                      <a:pt x="80" y="133"/>
                    </a:lnTo>
                    <a:lnTo>
                      <a:pt x="96" y="122"/>
                    </a:lnTo>
                    <a:lnTo>
                      <a:pt x="85" y="119"/>
                    </a:lnTo>
                    <a:lnTo>
                      <a:pt x="89" y="114"/>
                    </a:lnTo>
                    <a:lnTo>
                      <a:pt x="101" y="102"/>
                    </a:lnTo>
                    <a:lnTo>
                      <a:pt x="97" y="96"/>
                    </a:lnTo>
                    <a:lnTo>
                      <a:pt x="80" y="97"/>
                    </a:lnTo>
                    <a:lnTo>
                      <a:pt x="81" y="92"/>
                    </a:lnTo>
                    <a:lnTo>
                      <a:pt x="70" y="82"/>
                    </a:lnTo>
                    <a:lnTo>
                      <a:pt x="76" y="82"/>
                    </a:lnTo>
                    <a:lnTo>
                      <a:pt x="75" y="76"/>
                    </a:lnTo>
                    <a:lnTo>
                      <a:pt x="64" y="67"/>
                    </a:lnTo>
                    <a:lnTo>
                      <a:pt x="49" y="45"/>
                    </a:lnTo>
                    <a:lnTo>
                      <a:pt x="31" y="43"/>
                    </a:lnTo>
                    <a:lnTo>
                      <a:pt x="42" y="40"/>
                    </a:lnTo>
                    <a:lnTo>
                      <a:pt x="35" y="37"/>
                    </a:lnTo>
                    <a:lnTo>
                      <a:pt x="40" y="36"/>
                    </a:lnTo>
                    <a:lnTo>
                      <a:pt x="53" y="16"/>
                    </a:lnTo>
                    <a:lnTo>
                      <a:pt x="27" y="16"/>
                    </a:lnTo>
                    <a:lnTo>
                      <a:pt x="23" y="15"/>
                    </a:lnTo>
                    <a:lnTo>
                      <a:pt x="26" y="13"/>
                    </a:lnTo>
                    <a:lnTo>
                      <a:pt x="36" y="1"/>
                    </a:lnTo>
                    <a:lnTo>
                      <a:pt x="16" y="0"/>
                    </a:lnTo>
                    <a:lnTo>
                      <a:pt x="12" y="5"/>
                    </a:lnTo>
                    <a:lnTo>
                      <a:pt x="11" y="10"/>
                    </a:lnTo>
                    <a:lnTo>
                      <a:pt x="5" y="12"/>
                    </a:lnTo>
                    <a:lnTo>
                      <a:pt x="4" y="18"/>
                    </a:lnTo>
                    <a:lnTo>
                      <a:pt x="4" y="20"/>
                    </a:lnTo>
                    <a:lnTo>
                      <a:pt x="4" y="22"/>
                    </a:lnTo>
                    <a:lnTo>
                      <a:pt x="0" y="30"/>
                    </a:lnTo>
                    <a:lnTo>
                      <a:pt x="1" y="31"/>
                    </a:lnTo>
                    <a:lnTo>
                      <a:pt x="0" y="34"/>
                    </a:lnTo>
                    <a:lnTo>
                      <a:pt x="9" y="31"/>
                    </a:lnTo>
                    <a:lnTo>
                      <a:pt x="9" y="33"/>
                    </a:lnTo>
                    <a:lnTo>
                      <a:pt x="1" y="55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93" name="Freeform 984"/>
              <p:cNvSpPr>
                <a:spLocks/>
              </p:cNvSpPr>
              <p:nvPr/>
            </p:nvSpPr>
            <p:spPr bwMode="auto">
              <a:xfrm>
                <a:off x="2684" y="1496"/>
                <a:ext cx="101" cy="144"/>
              </a:xfrm>
              <a:custGeom>
                <a:avLst/>
                <a:gdLst/>
                <a:ahLst/>
                <a:cxnLst>
                  <a:cxn ang="0">
                    <a:pos x="9" y="44"/>
                  </a:cxn>
                  <a:cxn ang="0">
                    <a:pos x="15" y="44"/>
                  </a:cxn>
                  <a:cxn ang="0">
                    <a:pos x="11" y="57"/>
                  </a:cxn>
                  <a:cxn ang="0">
                    <a:pos x="20" y="64"/>
                  </a:cxn>
                  <a:cxn ang="0">
                    <a:pos x="30" y="66"/>
                  </a:cxn>
                  <a:cxn ang="0">
                    <a:pos x="37" y="87"/>
                  </a:cxn>
                  <a:cxn ang="0">
                    <a:pos x="15" y="95"/>
                  </a:cxn>
                  <a:cxn ang="0">
                    <a:pos x="22" y="101"/>
                  </a:cxn>
                  <a:cxn ang="0">
                    <a:pos x="9" y="114"/>
                  </a:cxn>
                  <a:cxn ang="0">
                    <a:pos x="27" y="120"/>
                  </a:cxn>
                  <a:cxn ang="0">
                    <a:pos x="37" y="121"/>
                  </a:cxn>
                  <a:cxn ang="0">
                    <a:pos x="13" y="133"/>
                  </a:cxn>
                  <a:cxn ang="0">
                    <a:pos x="4" y="144"/>
                  </a:cxn>
                  <a:cxn ang="0">
                    <a:pos x="24" y="141"/>
                  </a:cxn>
                  <a:cxn ang="0">
                    <a:pos x="41" y="134"/>
                  </a:cxn>
                  <a:cxn ang="0">
                    <a:pos x="80" y="133"/>
                  </a:cxn>
                  <a:cxn ang="0">
                    <a:pos x="85" y="119"/>
                  </a:cxn>
                  <a:cxn ang="0">
                    <a:pos x="101" y="102"/>
                  </a:cxn>
                  <a:cxn ang="0">
                    <a:pos x="80" y="97"/>
                  </a:cxn>
                  <a:cxn ang="0">
                    <a:pos x="70" y="82"/>
                  </a:cxn>
                  <a:cxn ang="0">
                    <a:pos x="75" y="76"/>
                  </a:cxn>
                  <a:cxn ang="0">
                    <a:pos x="49" y="45"/>
                  </a:cxn>
                  <a:cxn ang="0">
                    <a:pos x="42" y="40"/>
                  </a:cxn>
                  <a:cxn ang="0">
                    <a:pos x="40" y="36"/>
                  </a:cxn>
                  <a:cxn ang="0">
                    <a:pos x="27" y="16"/>
                  </a:cxn>
                  <a:cxn ang="0">
                    <a:pos x="26" y="13"/>
                  </a:cxn>
                  <a:cxn ang="0">
                    <a:pos x="16" y="0"/>
                  </a:cxn>
                  <a:cxn ang="0">
                    <a:pos x="11" y="10"/>
                  </a:cxn>
                  <a:cxn ang="0">
                    <a:pos x="4" y="18"/>
                  </a:cxn>
                  <a:cxn ang="0">
                    <a:pos x="4" y="22"/>
                  </a:cxn>
                  <a:cxn ang="0">
                    <a:pos x="1" y="31"/>
                  </a:cxn>
                  <a:cxn ang="0">
                    <a:pos x="9" y="31"/>
                  </a:cxn>
                  <a:cxn ang="0">
                    <a:pos x="1" y="55"/>
                  </a:cxn>
                </a:cxnLst>
                <a:rect l="0" t="0" r="r" b="b"/>
                <a:pathLst>
                  <a:path w="101" h="144">
                    <a:moveTo>
                      <a:pt x="1" y="55"/>
                    </a:moveTo>
                    <a:lnTo>
                      <a:pt x="9" y="44"/>
                    </a:lnTo>
                    <a:lnTo>
                      <a:pt x="12" y="44"/>
                    </a:lnTo>
                    <a:lnTo>
                      <a:pt x="15" y="44"/>
                    </a:lnTo>
                    <a:lnTo>
                      <a:pt x="14" y="49"/>
                    </a:lnTo>
                    <a:lnTo>
                      <a:pt x="11" y="57"/>
                    </a:lnTo>
                    <a:lnTo>
                      <a:pt x="13" y="65"/>
                    </a:lnTo>
                    <a:lnTo>
                      <a:pt x="20" y="64"/>
                    </a:lnTo>
                    <a:lnTo>
                      <a:pt x="34" y="60"/>
                    </a:lnTo>
                    <a:lnTo>
                      <a:pt x="30" y="66"/>
                    </a:lnTo>
                    <a:lnTo>
                      <a:pt x="36" y="74"/>
                    </a:lnTo>
                    <a:lnTo>
                      <a:pt x="37" y="87"/>
                    </a:lnTo>
                    <a:lnTo>
                      <a:pt x="33" y="88"/>
                    </a:lnTo>
                    <a:lnTo>
                      <a:pt x="15" y="95"/>
                    </a:lnTo>
                    <a:lnTo>
                      <a:pt x="19" y="96"/>
                    </a:lnTo>
                    <a:lnTo>
                      <a:pt x="22" y="101"/>
                    </a:lnTo>
                    <a:lnTo>
                      <a:pt x="10" y="110"/>
                    </a:lnTo>
                    <a:lnTo>
                      <a:pt x="9" y="114"/>
                    </a:lnTo>
                    <a:lnTo>
                      <a:pt x="22" y="117"/>
                    </a:lnTo>
                    <a:lnTo>
                      <a:pt x="27" y="120"/>
                    </a:lnTo>
                    <a:lnTo>
                      <a:pt x="43" y="114"/>
                    </a:lnTo>
                    <a:lnTo>
                      <a:pt x="37" y="121"/>
                    </a:lnTo>
                    <a:lnTo>
                      <a:pt x="25" y="123"/>
                    </a:lnTo>
                    <a:lnTo>
                      <a:pt x="13" y="133"/>
                    </a:lnTo>
                    <a:lnTo>
                      <a:pt x="0" y="143"/>
                    </a:lnTo>
                    <a:lnTo>
                      <a:pt x="4" y="144"/>
                    </a:lnTo>
                    <a:lnTo>
                      <a:pt x="8" y="143"/>
                    </a:lnTo>
                    <a:lnTo>
                      <a:pt x="24" y="141"/>
                    </a:lnTo>
                    <a:lnTo>
                      <a:pt x="30" y="136"/>
                    </a:lnTo>
                    <a:lnTo>
                      <a:pt x="41" y="134"/>
                    </a:lnTo>
                    <a:lnTo>
                      <a:pt x="56" y="132"/>
                    </a:lnTo>
                    <a:lnTo>
                      <a:pt x="80" y="133"/>
                    </a:lnTo>
                    <a:lnTo>
                      <a:pt x="96" y="122"/>
                    </a:lnTo>
                    <a:lnTo>
                      <a:pt x="85" y="119"/>
                    </a:lnTo>
                    <a:lnTo>
                      <a:pt x="89" y="114"/>
                    </a:lnTo>
                    <a:lnTo>
                      <a:pt x="101" y="102"/>
                    </a:lnTo>
                    <a:lnTo>
                      <a:pt x="97" y="96"/>
                    </a:lnTo>
                    <a:lnTo>
                      <a:pt x="80" y="97"/>
                    </a:lnTo>
                    <a:lnTo>
                      <a:pt x="81" y="92"/>
                    </a:lnTo>
                    <a:lnTo>
                      <a:pt x="70" y="82"/>
                    </a:lnTo>
                    <a:lnTo>
                      <a:pt x="76" y="82"/>
                    </a:lnTo>
                    <a:lnTo>
                      <a:pt x="75" y="76"/>
                    </a:lnTo>
                    <a:lnTo>
                      <a:pt x="64" y="67"/>
                    </a:lnTo>
                    <a:lnTo>
                      <a:pt x="49" y="45"/>
                    </a:lnTo>
                    <a:lnTo>
                      <a:pt x="31" y="43"/>
                    </a:lnTo>
                    <a:lnTo>
                      <a:pt x="42" y="40"/>
                    </a:lnTo>
                    <a:lnTo>
                      <a:pt x="35" y="37"/>
                    </a:lnTo>
                    <a:lnTo>
                      <a:pt x="40" y="36"/>
                    </a:lnTo>
                    <a:lnTo>
                      <a:pt x="53" y="16"/>
                    </a:lnTo>
                    <a:lnTo>
                      <a:pt x="27" y="16"/>
                    </a:lnTo>
                    <a:lnTo>
                      <a:pt x="23" y="15"/>
                    </a:lnTo>
                    <a:lnTo>
                      <a:pt x="26" y="13"/>
                    </a:lnTo>
                    <a:lnTo>
                      <a:pt x="36" y="1"/>
                    </a:lnTo>
                    <a:lnTo>
                      <a:pt x="16" y="0"/>
                    </a:lnTo>
                    <a:lnTo>
                      <a:pt x="12" y="5"/>
                    </a:lnTo>
                    <a:lnTo>
                      <a:pt x="11" y="10"/>
                    </a:lnTo>
                    <a:lnTo>
                      <a:pt x="5" y="12"/>
                    </a:lnTo>
                    <a:lnTo>
                      <a:pt x="4" y="18"/>
                    </a:lnTo>
                    <a:lnTo>
                      <a:pt x="4" y="20"/>
                    </a:lnTo>
                    <a:lnTo>
                      <a:pt x="4" y="22"/>
                    </a:lnTo>
                    <a:lnTo>
                      <a:pt x="0" y="30"/>
                    </a:lnTo>
                    <a:lnTo>
                      <a:pt x="1" y="31"/>
                    </a:lnTo>
                    <a:lnTo>
                      <a:pt x="0" y="34"/>
                    </a:lnTo>
                    <a:lnTo>
                      <a:pt x="9" y="31"/>
                    </a:lnTo>
                    <a:lnTo>
                      <a:pt x="9" y="33"/>
                    </a:lnTo>
                    <a:lnTo>
                      <a:pt x="1" y="55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63" name="Group 985"/>
            <p:cNvGrpSpPr>
              <a:grpSpLocks/>
            </p:cNvGrpSpPr>
            <p:nvPr/>
          </p:nvGrpSpPr>
          <p:grpSpPr bwMode="auto">
            <a:xfrm>
              <a:off x="4048899" y="2218871"/>
              <a:ext cx="50153" cy="30039"/>
              <a:chOff x="2655" y="1552"/>
              <a:chExt cx="31" cy="18"/>
            </a:xfrm>
            <a:solidFill>
              <a:srgbClr val="FFFFFF"/>
            </a:solidFill>
            <a:effectLst/>
          </p:grpSpPr>
          <p:sp>
            <p:nvSpPr>
              <p:cNvPr id="7195" name="Freeform 986"/>
              <p:cNvSpPr>
                <a:spLocks/>
              </p:cNvSpPr>
              <p:nvPr/>
            </p:nvSpPr>
            <p:spPr bwMode="auto">
              <a:xfrm>
                <a:off x="2655" y="1552"/>
                <a:ext cx="31" cy="18"/>
              </a:xfrm>
              <a:custGeom>
                <a:avLst/>
                <a:gdLst/>
                <a:ahLst/>
                <a:cxnLst>
                  <a:cxn ang="0">
                    <a:pos x="31" y="13"/>
                  </a:cxn>
                  <a:cxn ang="0">
                    <a:pos x="30" y="8"/>
                  </a:cxn>
                  <a:cxn ang="0">
                    <a:pos x="22" y="0"/>
                  </a:cxn>
                  <a:cxn ang="0">
                    <a:pos x="10" y="3"/>
                  </a:cxn>
                  <a:cxn ang="0">
                    <a:pos x="0" y="14"/>
                  </a:cxn>
                  <a:cxn ang="0">
                    <a:pos x="10" y="16"/>
                  </a:cxn>
                  <a:cxn ang="0">
                    <a:pos x="14" y="15"/>
                  </a:cxn>
                  <a:cxn ang="0">
                    <a:pos x="23" y="18"/>
                  </a:cxn>
                  <a:cxn ang="0">
                    <a:pos x="31" y="13"/>
                  </a:cxn>
                </a:cxnLst>
                <a:rect l="0" t="0" r="r" b="b"/>
                <a:pathLst>
                  <a:path w="31" h="18">
                    <a:moveTo>
                      <a:pt x="31" y="13"/>
                    </a:moveTo>
                    <a:lnTo>
                      <a:pt x="30" y="8"/>
                    </a:lnTo>
                    <a:lnTo>
                      <a:pt x="22" y="0"/>
                    </a:lnTo>
                    <a:lnTo>
                      <a:pt x="10" y="3"/>
                    </a:lnTo>
                    <a:lnTo>
                      <a:pt x="0" y="14"/>
                    </a:lnTo>
                    <a:lnTo>
                      <a:pt x="10" y="16"/>
                    </a:lnTo>
                    <a:lnTo>
                      <a:pt x="14" y="15"/>
                    </a:lnTo>
                    <a:lnTo>
                      <a:pt x="23" y="18"/>
                    </a:lnTo>
                    <a:lnTo>
                      <a:pt x="31" y="13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96" name="Freeform 987"/>
              <p:cNvSpPr>
                <a:spLocks/>
              </p:cNvSpPr>
              <p:nvPr/>
            </p:nvSpPr>
            <p:spPr bwMode="auto">
              <a:xfrm>
                <a:off x="2655" y="1552"/>
                <a:ext cx="31" cy="18"/>
              </a:xfrm>
              <a:custGeom>
                <a:avLst/>
                <a:gdLst/>
                <a:ahLst/>
                <a:cxnLst>
                  <a:cxn ang="0">
                    <a:pos x="31" y="13"/>
                  </a:cxn>
                  <a:cxn ang="0">
                    <a:pos x="30" y="8"/>
                  </a:cxn>
                  <a:cxn ang="0">
                    <a:pos x="22" y="0"/>
                  </a:cxn>
                  <a:cxn ang="0">
                    <a:pos x="10" y="3"/>
                  </a:cxn>
                  <a:cxn ang="0">
                    <a:pos x="0" y="14"/>
                  </a:cxn>
                  <a:cxn ang="0">
                    <a:pos x="10" y="16"/>
                  </a:cxn>
                  <a:cxn ang="0">
                    <a:pos x="14" y="15"/>
                  </a:cxn>
                  <a:cxn ang="0">
                    <a:pos x="23" y="18"/>
                  </a:cxn>
                  <a:cxn ang="0">
                    <a:pos x="31" y="13"/>
                  </a:cxn>
                </a:cxnLst>
                <a:rect l="0" t="0" r="r" b="b"/>
                <a:pathLst>
                  <a:path w="31" h="18">
                    <a:moveTo>
                      <a:pt x="31" y="13"/>
                    </a:moveTo>
                    <a:lnTo>
                      <a:pt x="30" y="8"/>
                    </a:lnTo>
                    <a:lnTo>
                      <a:pt x="22" y="0"/>
                    </a:lnTo>
                    <a:lnTo>
                      <a:pt x="10" y="3"/>
                    </a:lnTo>
                    <a:lnTo>
                      <a:pt x="0" y="14"/>
                    </a:lnTo>
                    <a:lnTo>
                      <a:pt x="10" y="16"/>
                    </a:lnTo>
                    <a:lnTo>
                      <a:pt x="14" y="15"/>
                    </a:lnTo>
                    <a:lnTo>
                      <a:pt x="23" y="18"/>
                    </a:lnTo>
                    <a:lnTo>
                      <a:pt x="31" y="13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98" name="Group 988"/>
            <p:cNvGrpSpPr>
              <a:grpSpLocks/>
            </p:cNvGrpSpPr>
            <p:nvPr/>
          </p:nvGrpSpPr>
          <p:grpSpPr bwMode="auto">
            <a:xfrm>
              <a:off x="4081857" y="2153331"/>
              <a:ext cx="21494" cy="12289"/>
              <a:chOff x="2675" y="1512"/>
              <a:chExt cx="13" cy="8"/>
            </a:xfrm>
            <a:solidFill>
              <a:srgbClr val="FFFFFF"/>
            </a:solidFill>
            <a:effectLst/>
          </p:grpSpPr>
          <p:sp>
            <p:nvSpPr>
              <p:cNvPr id="7198" name="Freeform 989"/>
              <p:cNvSpPr>
                <a:spLocks/>
              </p:cNvSpPr>
              <p:nvPr/>
            </p:nvSpPr>
            <p:spPr bwMode="auto">
              <a:xfrm>
                <a:off x="2675" y="1512"/>
                <a:ext cx="13" cy="8"/>
              </a:xfrm>
              <a:custGeom>
                <a:avLst/>
                <a:gdLst/>
                <a:ahLst/>
                <a:cxnLst>
                  <a:cxn ang="0">
                    <a:pos x="8" y="1"/>
                  </a:cxn>
                  <a:cxn ang="0">
                    <a:pos x="4" y="0"/>
                  </a:cxn>
                  <a:cxn ang="0">
                    <a:pos x="0" y="3"/>
                  </a:cxn>
                  <a:cxn ang="0">
                    <a:pos x="11" y="8"/>
                  </a:cxn>
                  <a:cxn ang="0">
                    <a:pos x="13" y="6"/>
                  </a:cxn>
                  <a:cxn ang="0">
                    <a:pos x="8" y="1"/>
                  </a:cxn>
                </a:cxnLst>
                <a:rect l="0" t="0" r="r" b="b"/>
                <a:pathLst>
                  <a:path w="13" h="8">
                    <a:moveTo>
                      <a:pt x="8" y="1"/>
                    </a:moveTo>
                    <a:lnTo>
                      <a:pt x="4" y="0"/>
                    </a:lnTo>
                    <a:lnTo>
                      <a:pt x="0" y="3"/>
                    </a:lnTo>
                    <a:lnTo>
                      <a:pt x="11" y="8"/>
                    </a:lnTo>
                    <a:lnTo>
                      <a:pt x="13" y="6"/>
                    </a:lnTo>
                    <a:lnTo>
                      <a:pt x="8" y="1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199" name="Freeform 990"/>
              <p:cNvSpPr>
                <a:spLocks/>
              </p:cNvSpPr>
              <p:nvPr/>
            </p:nvSpPr>
            <p:spPr bwMode="auto">
              <a:xfrm>
                <a:off x="2675" y="1512"/>
                <a:ext cx="13" cy="8"/>
              </a:xfrm>
              <a:custGeom>
                <a:avLst/>
                <a:gdLst/>
                <a:ahLst/>
                <a:cxnLst>
                  <a:cxn ang="0">
                    <a:pos x="8" y="1"/>
                  </a:cxn>
                  <a:cxn ang="0">
                    <a:pos x="4" y="0"/>
                  </a:cxn>
                  <a:cxn ang="0">
                    <a:pos x="0" y="3"/>
                  </a:cxn>
                  <a:cxn ang="0">
                    <a:pos x="11" y="8"/>
                  </a:cxn>
                  <a:cxn ang="0">
                    <a:pos x="13" y="6"/>
                  </a:cxn>
                  <a:cxn ang="0">
                    <a:pos x="8" y="1"/>
                  </a:cxn>
                </a:cxnLst>
                <a:rect l="0" t="0" r="r" b="b"/>
                <a:pathLst>
                  <a:path w="13" h="8">
                    <a:moveTo>
                      <a:pt x="8" y="1"/>
                    </a:moveTo>
                    <a:lnTo>
                      <a:pt x="4" y="0"/>
                    </a:lnTo>
                    <a:lnTo>
                      <a:pt x="0" y="3"/>
                    </a:lnTo>
                    <a:lnTo>
                      <a:pt x="11" y="8"/>
                    </a:lnTo>
                    <a:lnTo>
                      <a:pt x="13" y="6"/>
                    </a:lnTo>
                    <a:lnTo>
                      <a:pt x="8" y="1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099" name="Group 991"/>
            <p:cNvGrpSpPr>
              <a:grpSpLocks/>
            </p:cNvGrpSpPr>
            <p:nvPr/>
          </p:nvGrpSpPr>
          <p:grpSpPr bwMode="auto">
            <a:xfrm>
              <a:off x="4074692" y="2131484"/>
              <a:ext cx="20061" cy="13654"/>
              <a:chOff x="2671" y="1499"/>
              <a:chExt cx="12" cy="8"/>
            </a:xfrm>
            <a:solidFill>
              <a:srgbClr val="FFFFFF"/>
            </a:solidFill>
            <a:effectLst/>
          </p:grpSpPr>
          <p:sp>
            <p:nvSpPr>
              <p:cNvPr id="7201" name="Freeform 992"/>
              <p:cNvSpPr>
                <a:spLocks/>
              </p:cNvSpPr>
              <p:nvPr/>
            </p:nvSpPr>
            <p:spPr bwMode="auto">
              <a:xfrm>
                <a:off x="2671" y="1499"/>
                <a:ext cx="12" cy="8"/>
              </a:xfrm>
              <a:custGeom>
                <a:avLst/>
                <a:gdLst/>
                <a:ahLst/>
                <a:cxnLst>
                  <a:cxn ang="0">
                    <a:pos x="12" y="3"/>
                  </a:cxn>
                  <a:cxn ang="0">
                    <a:pos x="11" y="0"/>
                  </a:cxn>
                  <a:cxn ang="0">
                    <a:pos x="3" y="3"/>
                  </a:cxn>
                  <a:cxn ang="0">
                    <a:pos x="0" y="8"/>
                  </a:cxn>
                  <a:cxn ang="0">
                    <a:pos x="12" y="3"/>
                  </a:cxn>
                </a:cxnLst>
                <a:rect l="0" t="0" r="r" b="b"/>
                <a:pathLst>
                  <a:path w="12" h="8">
                    <a:moveTo>
                      <a:pt x="12" y="3"/>
                    </a:moveTo>
                    <a:lnTo>
                      <a:pt x="11" y="0"/>
                    </a:lnTo>
                    <a:lnTo>
                      <a:pt x="3" y="3"/>
                    </a:lnTo>
                    <a:lnTo>
                      <a:pt x="0" y="8"/>
                    </a:lnTo>
                    <a:lnTo>
                      <a:pt x="12" y="3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202" name="Freeform 993"/>
              <p:cNvSpPr>
                <a:spLocks/>
              </p:cNvSpPr>
              <p:nvPr/>
            </p:nvSpPr>
            <p:spPr bwMode="auto">
              <a:xfrm>
                <a:off x="2671" y="1499"/>
                <a:ext cx="12" cy="8"/>
              </a:xfrm>
              <a:custGeom>
                <a:avLst/>
                <a:gdLst/>
                <a:ahLst/>
                <a:cxnLst>
                  <a:cxn ang="0">
                    <a:pos x="12" y="3"/>
                  </a:cxn>
                  <a:cxn ang="0">
                    <a:pos x="11" y="0"/>
                  </a:cxn>
                  <a:cxn ang="0">
                    <a:pos x="3" y="3"/>
                  </a:cxn>
                  <a:cxn ang="0">
                    <a:pos x="0" y="8"/>
                  </a:cxn>
                  <a:cxn ang="0">
                    <a:pos x="12" y="3"/>
                  </a:cxn>
                </a:cxnLst>
                <a:rect l="0" t="0" r="r" b="b"/>
                <a:pathLst>
                  <a:path w="12" h="8">
                    <a:moveTo>
                      <a:pt x="12" y="3"/>
                    </a:moveTo>
                    <a:lnTo>
                      <a:pt x="11" y="0"/>
                    </a:lnTo>
                    <a:lnTo>
                      <a:pt x="3" y="3"/>
                    </a:lnTo>
                    <a:lnTo>
                      <a:pt x="0" y="8"/>
                    </a:lnTo>
                    <a:lnTo>
                      <a:pt x="12" y="3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100" name="Group 994"/>
            <p:cNvGrpSpPr>
              <a:grpSpLocks/>
            </p:cNvGrpSpPr>
            <p:nvPr/>
          </p:nvGrpSpPr>
          <p:grpSpPr bwMode="auto">
            <a:xfrm>
              <a:off x="4093320" y="2183370"/>
              <a:ext cx="10031" cy="5462"/>
              <a:chOff x="2682" y="1531"/>
              <a:chExt cx="6" cy="3"/>
            </a:xfrm>
            <a:solidFill>
              <a:srgbClr val="FFFFFF"/>
            </a:solidFill>
            <a:effectLst/>
          </p:grpSpPr>
          <p:sp>
            <p:nvSpPr>
              <p:cNvPr id="7204" name="Freeform 995"/>
              <p:cNvSpPr>
                <a:spLocks/>
              </p:cNvSpPr>
              <p:nvPr/>
            </p:nvSpPr>
            <p:spPr bwMode="auto">
              <a:xfrm>
                <a:off x="2682" y="1531"/>
                <a:ext cx="6" cy="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6" y="1"/>
                  </a:cxn>
                  <a:cxn ang="0">
                    <a:pos x="0" y="0"/>
                  </a:cxn>
                  <a:cxn ang="0">
                    <a:pos x="0" y="3"/>
                  </a:cxn>
                </a:cxnLst>
                <a:rect l="0" t="0" r="r" b="b"/>
                <a:pathLst>
                  <a:path w="6" h="3">
                    <a:moveTo>
                      <a:pt x="0" y="3"/>
                    </a:moveTo>
                    <a:lnTo>
                      <a:pt x="6" y="1"/>
                    </a:lnTo>
                    <a:lnTo>
                      <a:pt x="0" y="0"/>
                    </a:lnTo>
                    <a:lnTo>
                      <a:pt x="0" y="3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205" name="Freeform 996"/>
              <p:cNvSpPr>
                <a:spLocks/>
              </p:cNvSpPr>
              <p:nvPr/>
            </p:nvSpPr>
            <p:spPr bwMode="auto">
              <a:xfrm>
                <a:off x="2682" y="1531"/>
                <a:ext cx="6" cy="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6" y="1"/>
                  </a:cxn>
                  <a:cxn ang="0">
                    <a:pos x="0" y="0"/>
                  </a:cxn>
                  <a:cxn ang="0">
                    <a:pos x="0" y="3"/>
                  </a:cxn>
                </a:cxnLst>
                <a:rect l="0" t="0" r="r" b="b"/>
                <a:pathLst>
                  <a:path w="6" h="3">
                    <a:moveTo>
                      <a:pt x="0" y="3"/>
                    </a:moveTo>
                    <a:lnTo>
                      <a:pt x="6" y="1"/>
                    </a:lnTo>
                    <a:lnTo>
                      <a:pt x="0" y="0"/>
                    </a:lnTo>
                    <a:lnTo>
                      <a:pt x="0" y="3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101" name="Group 997"/>
            <p:cNvGrpSpPr>
              <a:grpSpLocks/>
            </p:cNvGrpSpPr>
            <p:nvPr/>
          </p:nvGrpSpPr>
          <p:grpSpPr bwMode="auto">
            <a:xfrm>
              <a:off x="4124845" y="2266661"/>
              <a:ext cx="8598" cy="9558"/>
              <a:chOff x="2701" y="1581"/>
              <a:chExt cx="5" cy="5"/>
            </a:xfrm>
            <a:solidFill>
              <a:srgbClr val="FFFFFF"/>
            </a:solidFill>
            <a:effectLst/>
          </p:grpSpPr>
          <p:sp>
            <p:nvSpPr>
              <p:cNvPr id="7207" name="Freeform 998"/>
              <p:cNvSpPr>
                <a:spLocks/>
              </p:cNvSpPr>
              <p:nvPr/>
            </p:nvSpPr>
            <p:spPr bwMode="auto">
              <a:xfrm>
                <a:off x="2701" y="1581"/>
                <a:ext cx="5" cy="5"/>
              </a:xfrm>
              <a:custGeom>
                <a:avLst/>
                <a:gdLst/>
                <a:ahLst/>
                <a:cxnLst>
                  <a:cxn ang="0">
                    <a:pos x="5" y="4"/>
                  </a:cxn>
                  <a:cxn ang="0">
                    <a:pos x="1" y="0"/>
                  </a:cxn>
                  <a:cxn ang="0">
                    <a:pos x="0" y="5"/>
                  </a:cxn>
                  <a:cxn ang="0">
                    <a:pos x="5" y="4"/>
                  </a:cxn>
                </a:cxnLst>
                <a:rect l="0" t="0" r="r" b="b"/>
                <a:pathLst>
                  <a:path w="5" h="5">
                    <a:moveTo>
                      <a:pt x="5" y="4"/>
                    </a:moveTo>
                    <a:lnTo>
                      <a:pt x="1" y="0"/>
                    </a:lnTo>
                    <a:lnTo>
                      <a:pt x="0" y="5"/>
                    </a:lnTo>
                    <a:lnTo>
                      <a:pt x="5" y="4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208" name="Freeform 999"/>
              <p:cNvSpPr>
                <a:spLocks/>
              </p:cNvSpPr>
              <p:nvPr/>
            </p:nvSpPr>
            <p:spPr bwMode="auto">
              <a:xfrm>
                <a:off x="2701" y="1581"/>
                <a:ext cx="5" cy="5"/>
              </a:xfrm>
              <a:custGeom>
                <a:avLst/>
                <a:gdLst/>
                <a:ahLst/>
                <a:cxnLst>
                  <a:cxn ang="0">
                    <a:pos x="5" y="4"/>
                  </a:cxn>
                  <a:cxn ang="0">
                    <a:pos x="1" y="0"/>
                  </a:cxn>
                  <a:cxn ang="0">
                    <a:pos x="0" y="5"/>
                  </a:cxn>
                  <a:cxn ang="0">
                    <a:pos x="5" y="4"/>
                  </a:cxn>
                </a:cxnLst>
                <a:rect l="0" t="0" r="r" b="b"/>
                <a:pathLst>
                  <a:path w="5" h="5">
                    <a:moveTo>
                      <a:pt x="5" y="4"/>
                    </a:moveTo>
                    <a:lnTo>
                      <a:pt x="1" y="0"/>
                    </a:lnTo>
                    <a:lnTo>
                      <a:pt x="0" y="5"/>
                    </a:lnTo>
                    <a:lnTo>
                      <a:pt x="5" y="4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102" name="Group 1000"/>
            <p:cNvGrpSpPr>
              <a:grpSpLocks/>
            </p:cNvGrpSpPr>
            <p:nvPr/>
          </p:nvGrpSpPr>
          <p:grpSpPr bwMode="auto">
            <a:xfrm>
              <a:off x="4259542" y="2580708"/>
              <a:ext cx="7165" cy="2731"/>
              <a:chOff x="2782" y="1770"/>
              <a:chExt cx="4" cy="2"/>
            </a:xfrm>
            <a:solidFill>
              <a:srgbClr val="FFFFFF"/>
            </a:solidFill>
            <a:effectLst/>
          </p:grpSpPr>
          <p:sp>
            <p:nvSpPr>
              <p:cNvPr id="7210" name="Freeform 1001"/>
              <p:cNvSpPr>
                <a:spLocks/>
              </p:cNvSpPr>
              <p:nvPr/>
            </p:nvSpPr>
            <p:spPr bwMode="auto">
              <a:xfrm>
                <a:off x="2782" y="1770"/>
                <a:ext cx="4" cy="2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0"/>
                  </a:cxn>
                  <a:cxn ang="0">
                    <a:pos x="1" y="2"/>
                  </a:cxn>
                  <a:cxn ang="0">
                    <a:pos x="4" y="2"/>
                  </a:cxn>
                  <a:cxn ang="0">
                    <a:pos x="4" y="0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211" name="Freeform 1002"/>
              <p:cNvSpPr>
                <a:spLocks/>
              </p:cNvSpPr>
              <p:nvPr/>
            </p:nvSpPr>
            <p:spPr bwMode="auto">
              <a:xfrm>
                <a:off x="2782" y="1770"/>
                <a:ext cx="4" cy="2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0"/>
                  </a:cxn>
                  <a:cxn ang="0">
                    <a:pos x="1" y="2"/>
                  </a:cxn>
                  <a:cxn ang="0">
                    <a:pos x="4" y="2"/>
                  </a:cxn>
                  <a:cxn ang="0">
                    <a:pos x="4" y="0"/>
                  </a:cxn>
                </a:cxnLst>
                <a:rect l="0" t="0" r="r" b="b"/>
                <a:pathLst>
                  <a:path w="4" h="2">
                    <a:moveTo>
                      <a:pt x="4" y="0"/>
                    </a:moveTo>
                    <a:lnTo>
                      <a:pt x="0" y="0"/>
                    </a:lnTo>
                    <a:lnTo>
                      <a:pt x="1" y="2"/>
                    </a:lnTo>
                    <a:lnTo>
                      <a:pt x="4" y="2"/>
                    </a:lnTo>
                    <a:lnTo>
                      <a:pt x="4" y="0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103" name="Group 1003"/>
            <p:cNvGrpSpPr>
              <a:grpSpLocks/>
            </p:cNvGrpSpPr>
            <p:nvPr/>
          </p:nvGrpSpPr>
          <p:grpSpPr bwMode="auto">
            <a:xfrm>
              <a:off x="3993014" y="2595728"/>
              <a:ext cx="78812" cy="147466"/>
              <a:chOff x="2622" y="1780"/>
              <a:chExt cx="47" cy="89"/>
            </a:xfrm>
            <a:solidFill>
              <a:srgbClr val="FFFFFF"/>
            </a:solidFill>
            <a:effectLst/>
          </p:grpSpPr>
          <p:sp>
            <p:nvSpPr>
              <p:cNvPr id="7213" name="Freeform 1004"/>
              <p:cNvSpPr>
                <a:spLocks/>
              </p:cNvSpPr>
              <p:nvPr/>
            </p:nvSpPr>
            <p:spPr bwMode="auto">
              <a:xfrm>
                <a:off x="2622" y="1780"/>
                <a:ext cx="47" cy="89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12" y="1"/>
                  </a:cxn>
                  <a:cxn ang="0">
                    <a:pos x="13" y="22"/>
                  </a:cxn>
                  <a:cxn ang="0">
                    <a:pos x="8" y="35"/>
                  </a:cxn>
                  <a:cxn ang="0">
                    <a:pos x="2" y="47"/>
                  </a:cxn>
                  <a:cxn ang="0">
                    <a:pos x="0" y="59"/>
                  </a:cxn>
                  <a:cxn ang="0">
                    <a:pos x="7" y="64"/>
                  </a:cxn>
                  <a:cxn ang="0">
                    <a:pos x="10" y="65"/>
                  </a:cxn>
                  <a:cxn ang="0">
                    <a:pos x="8" y="89"/>
                  </a:cxn>
                  <a:cxn ang="0">
                    <a:pos x="28" y="87"/>
                  </a:cxn>
                  <a:cxn ang="0">
                    <a:pos x="28" y="81"/>
                  </a:cxn>
                  <a:cxn ang="0">
                    <a:pos x="34" y="71"/>
                  </a:cxn>
                  <a:cxn ang="0">
                    <a:pos x="33" y="67"/>
                  </a:cxn>
                  <a:cxn ang="0">
                    <a:pos x="34" y="57"/>
                  </a:cxn>
                  <a:cxn ang="0">
                    <a:pos x="28" y="44"/>
                  </a:cxn>
                  <a:cxn ang="0">
                    <a:pos x="34" y="43"/>
                  </a:cxn>
                  <a:cxn ang="0">
                    <a:pos x="39" y="20"/>
                  </a:cxn>
                  <a:cxn ang="0">
                    <a:pos x="47" y="11"/>
                  </a:cxn>
                  <a:cxn ang="0">
                    <a:pos x="44" y="3"/>
                  </a:cxn>
                  <a:cxn ang="0">
                    <a:pos x="25" y="2"/>
                  </a:cxn>
                  <a:cxn ang="0">
                    <a:pos x="21" y="0"/>
                  </a:cxn>
                </a:cxnLst>
                <a:rect l="0" t="0" r="r" b="b"/>
                <a:pathLst>
                  <a:path w="47" h="89">
                    <a:moveTo>
                      <a:pt x="21" y="0"/>
                    </a:moveTo>
                    <a:lnTo>
                      <a:pt x="12" y="1"/>
                    </a:lnTo>
                    <a:lnTo>
                      <a:pt x="13" y="22"/>
                    </a:lnTo>
                    <a:lnTo>
                      <a:pt x="8" y="35"/>
                    </a:lnTo>
                    <a:lnTo>
                      <a:pt x="2" y="47"/>
                    </a:lnTo>
                    <a:lnTo>
                      <a:pt x="0" y="59"/>
                    </a:lnTo>
                    <a:lnTo>
                      <a:pt x="7" y="64"/>
                    </a:lnTo>
                    <a:lnTo>
                      <a:pt x="10" y="65"/>
                    </a:lnTo>
                    <a:lnTo>
                      <a:pt x="8" y="89"/>
                    </a:lnTo>
                    <a:lnTo>
                      <a:pt x="28" y="87"/>
                    </a:lnTo>
                    <a:lnTo>
                      <a:pt x="28" y="81"/>
                    </a:lnTo>
                    <a:lnTo>
                      <a:pt x="34" y="71"/>
                    </a:lnTo>
                    <a:lnTo>
                      <a:pt x="33" y="67"/>
                    </a:lnTo>
                    <a:lnTo>
                      <a:pt x="34" y="57"/>
                    </a:lnTo>
                    <a:lnTo>
                      <a:pt x="28" y="44"/>
                    </a:lnTo>
                    <a:lnTo>
                      <a:pt x="34" y="43"/>
                    </a:lnTo>
                    <a:lnTo>
                      <a:pt x="39" y="20"/>
                    </a:lnTo>
                    <a:lnTo>
                      <a:pt x="47" y="11"/>
                    </a:lnTo>
                    <a:lnTo>
                      <a:pt x="44" y="3"/>
                    </a:lnTo>
                    <a:lnTo>
                      <a:pt x="25" y="2"/>
                    </a:lnTo>
                    <a:lnTo>
                      <a:pt x="21" y="0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214" name="Freeform 1005"/>
              <p:cNvSpPr>
                <a:spLocks/>
              </p:cNvSpPr>
              <p:nvPr/>
            </p:nvSpPr>
            <p:spPr bwMode="auto">
              <a:xfrm>
                <a:off x="2622" y="1780"/>
                <a:ext cx="47" cy="89"/>
              </a:xfrm>
              <a:custGeom>
                <a:avLst/>
                <a:gdLst/>
                <a:ahLst/>
                <a:cxnLst>
                  <a:cxn ang="0">
                    <a:pos x="21" y="0"/>
                  </a:cxn>
                  <a:cxn ang="0">
                    <a:pos x="12" y="1"/>
                  </a:cxn>
                  <a:cxn ang="0">
                    <a:pos x="13" y="22"/>
                  </a:cxn>
                  <a:cxn ang="0">
                    <a:pos x="8" y="35"/>
                  </a:cxn>
                  <a:cxn ang="0">
                    <a:pos x="2" y="47"/>
                  </a:cxn>
                  <a:cxn ang="0">
                    <a:pos x="0" y="59"/>
                  </a:cxn>
                  <a:cxn ang="0">
                    <a:pos x="7" y="64"/>
                  </a:cxn>
                  <a:cxn ang="0">
                    <a:pos x="10" y="65"/>
                  </a:cxn>
                  <a:cxn ang="0">
                    <a:pos x="8" y="89"/>
                  </a:cxn>
                  <a:cxn ang="0">
                    <a:pos x="28" y="87"/>
                  </a:cxn>
                  <a:cxn ang="0">
                    <a:pos x="28" y="81"/>
                  </a:cxn>
                  <a:cxn ang="0">
                    <a:pos x="34" y="71"/>
                  </a:cxn>
                  <a:cxn ang="0">
                    <a:pos x="33" y="67"/>
                  </a:cxn>
                  <a:cxn ang="0">
                    <a:pos x="34" y="57"/>
                  </a:cxn>
                  <a:cxn ang="0">
                    <a:pos x="28" y="44"/>
                  </a:cxn>
                  <a:cxn ang="0">
                    <a:pos x="34" y="43"/>
                  </a:cxn>
                  <a:cxn ang="0">
                    <a:pos x="39" y="20"/>
                  </a:cxn>
                  <a:cxn ang="0">
                    <a:pos x="47" y="11"/>
                  </a:cxn>
                  <a:cxn ang="0">
                    <a:pos x="44" y="3"/>
                  </a:cxn>
                  <a:cxn ang="0">
                    <a:pos x="25" y="2"/>
                  </a:cxn>
                  <a:cxn ang="0">
                    <a:pos x="21" y="0"/>
                  </a:cxn>
                </a:cxnLst>
                <a:rect l="0" t="0" r="r" b="b"/>
                <a:pathLst>
                  <a:path w="47" h="89">
                    <a:moveTo>
                      <a:pt x="21" y="0"/>
                    </a:moveTo>
                    <a:lnTo>
                      <a:pt x="12" y="1"/>
                    </a:lnTo>
                    <a:lnTo>
                      <a:pt x="13" y="22"/>
                    </a:lnTo>
                    <a:lnTo>
                      <a:pt x="8" y="35"/>
                    </a:lnTo>
                    <a:lnTo>
                      <a:pt x="2" y="47"/>
                    </a:lnTo>
                    <a:lnTo>
                      <a:pt x="0" y="59"/>
                    </a:lnTo>
                    <a:lnTo>
                      <a:pt x="7" y="64"/>
                    </a:lnTo>
                    <a:lnTo>
                      <a:pt x="10" y="65"/>
                    </a:lnTo>
                    <a:lnTo>
                      <a:pt x="8" y="89"/>
                    </a:lnTo>
                    <a:lnTo>
                      <a:pt x="28" y="87"/>
                    </a:lnTo>
                    <a:lnTo>
                      <a:pt x="28" y="81"/>
                    </a:lnTo>
                    <a:lnTo>
                      <a:pt x="34" y="71"/>
                    </a:lnTo>
                    <a:lnTo>
                      <a:pt x="33" y="67"/>
                    </a:lnTo>
                    <a:lnTo>
                      <a:pt x="34" y="57"/>
                    </a:lnTo>
                    <a:lnTo>
                      <a:pt x="28" y="44"/>
                    </a:lnTo>
                    <a:lnTo>
                      <a:pt x="34" y="43"/>
                    </a:lnTo>
                    <a:lnTo>
                      <a:pt x="39" y="20"/>
                    </a:lnTo>
                    <a:lnTo>
                      <a:pt x="47" y="11"/>
                    </a:lnTo>
                    <a:lnTo>
                      <a:pt x="44" y="3"/>
                    </a:lnTo>
                    <a:lnTo>
                      <a:pt x="25" y="2"/>
                    </a:lnTo>
                    <a:lnTo>
                      <a:pt x="21" y="0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104" name="Group 1006"/>
            <p:cNvGrpSpPr>
              <a:grpSpLocks/>
            </p:cNvGrpSpPr>
            <p:nvPr/>
          </p:nvGrpSpPr>
          <p:grpSpPr bwMode="auto">
            <a:xfrm>
              <a:off x="4008776" y="2546573"/>
              <a:ext cx="292321" cy="222564"/>
              <a:chOff x="2631" y="1750"/>
              <a:chExt cx="176" cy="134"/>
            </a:xfrm>
            <a:solidFill>
              <a:srgbClr val="FFFFFF"/>
            </a:solidFill>
            <a:effectLst/>
          </p:grpSpPr>
          <p:sp>
            <p:nvSpPr>
              <p:cNvPr id="7216" name="Freeform 1007"/>
              <p:cNvSpPr>
                <a:spLocks/>
              </p:cNvSpPr>
              <p:nvPr/>
            </p:nvSpPr>
            <p:spPr bwMode="auto">
              <a:xfrm>
                <a:off x="2631" y="1750"/>
                <a:ext cx="176" cy="134"/>
              </a:xfrm>
              <a:custGeom>
                <a:avLst/>
                <a:gdLst/>
                <a:ahLst/>
                <a:cxnLst>
                  <a:cxn ang="0">
                    <a:pos x="35" y="33"/>
                  </a:cxn>
                  <a:cxn ang="0">
                    <a:pos x="16" y="32"/>
                  </a:cxn>
                  <a:cxn ang="0">
                    <a:pos x="12" y="30"/>
                  </a:cxn>
                  <a:cxn ang="0">
                    <a:pos x="3" y="31"/>
                  </a:cxn>
                  <a:cxn ang="0">
                    <a:pos x="3" y="26"/>
                  </a:cxn>
                  <a:cxn ang="0">
                    <a:pos x="2" y="22"/>
                  </a:cxn>
                  <a:cxn ang="0">
                    <a:pos x="2" y="20"/>
                  </a:cxn>
                  <a:cxn ang="0">
                    <a:pos x="0" y="16"/>
                  </a:cxn>
                  <a:cxn ang="0">
                    <a:pos x="0" y="10"/>
                  </a:cxn>
                  <a:cxn ang="0">
                    <a:pos x="22" y="0"/>
                  </a:cxn>
                  <a:cxn ang="0">
                    <a:pos x="40" y="3"/>
                  </a:cxn>
                  <a:cxn ang="0">
                    <a:pos x="56" y="3"/>
                  </a:cxn>
                  <a:cxn ang="0">
                    <a:pos x="73" y="4"/>
                  </a:cxn>
                  <a:cxn ang="0">
                    <a:pos x="88" y="5"/>
                  </a:cxn>
                  <a:cxn ang="0">
                    <a:pos x="104" y="5"/>
                  </a:cxn>
                  <a:cxn ang="0">
                    <a:pos x="111" y="12"/>
                  </a:cxn>
                  <a:cxn ang="0">
                    <a:pos x="151" y="20"/>
                  </a:cxn>
                  <a:cxn ang="0">
                    <a:pos x="152" y="22"/>
                  </a:cxn>
                  <a:cxn ang="0">
                    <a:pos x="155" y="22"/>
                  </a:cxn>
                  <a:cxn ang="0">
                    <a:pos x="176" y="23"/>
                  </a:cxn>
                  <a:cxn ang="0">
                    <a:pos x="173" y="35"/>
                  </a:cxn>
                  <a:cxn ang="0">
                    <a:pos x="157" y="43"/>
                  </a:cxn>
                  <a:cxn ang="0">
                    <a:pos x="142" y="52"/>
                  </a:cxn>
                  <a:cxn ang="0">
                    <a:pos x="134" y="65"/>
                  </a:cxn>
                  <a:cxn ang="0">
                    <a:pos x="124" y="77"/>
                  </a:cxn>
                  <a:cxn ang="0">
                    <a:pos x="131" y="90"/>
                  </a:cxn>
                  <a:cxn ang="0">
                    <a:pos x="118" y="104"/>
                  </a:cxn>
                  <a:cxn ang="0">
                    <a:pos x="114" y="109"/>
                  </a:cxn>
                  <a:cxn ang="0">
                    <a:pos x="102" y="115"/>
                  </a:cxn>
                  <a:cxn ang="0">
                    <a:pos x="96" y="123"/>
                  </a:cxn>
                  <a:cxn ang="0">
                    <a:pos x="79" y="124"/>
                  </a:cxn>
                  <a:cxn ang="0">
                    <a:pos x="62" y="126"/>
                  </a:cxn>
                  <a:cxn ang="0">
                    <a:pos x="51" y="134"/>
                  </a:cxn>
                  <a:cxn ang="0">
                    <a:pos x="40" y="133"/>
                  </a:cxn>
                  <a:cxn ang="0">
                    <a:pos x="36" y="121"/>
                  </a:cxn>
                  <a:cxn ang="0">
                    <a:pos x="25" y="115"/>
                  </a:cxn>
                  <a:cxn ang="0">
                    <a:pos x="20" y="116"/>
                  </a:cxn>
                  <a:cxn ang="0">
                    <a:pos x="20" y="111"/>
                  </a:cxn>
                  <a:cxn ang="0">
                    <a:pos x="25" y="101"/>
                  </a:cxn>
                  <a:cxn ang="0">
                    <a:pos x="24" y="97"/>
                  </a:cxn>
                  <a:cxn ang="0">
                    <a:pos x="25" y="87"/>
                  </a:cxn>
                  <a:cxn ang="0">
                    <a:pos x="20" y="74"/>
                  </a:cxn>
                  <a:cxn ang="0">
                    <a:pos x="25" y="72"/>
                  </a:cxn>
                  <a:cxn ang="0">
                    <a:pos x="31" y="49"/>
                  </a:cxn>
                  <a:cxn ang="0">
                    <a:pos x="38" y="41"/>
                  </a:cxn>
                  <a:cxn ang="0">
                    <a:pos x="35" y="33"/>
                  </a:cxn>
                </a:cxnLst>
                <a:rect l="0" t="0" r="r" b="b"/>
                <a:pathLst>
                  <a:path w="176" h="134">
                    <a:moveTo>
                      <a:pt x="35" y="33"/>
                    </a:moveTo>
                    <a:lnTo>
                      <a:pt x="16" y="32"/>
                    </a:lnTo>
                    <a:lnTo>
                      <a:pt x="12" y="30"/>
                    </a:lnTo>
                    <a:lnTo>
                      <a:pt x="3" y="31"/>
                    </a:lnTo>
                    <a:lnTo>
                      <a:pt x="3" y="26"/>
                    </a:lnTo>
                    <a:lnTo>
                      <a:pt x="2" y="22"/>
                    </a:lnTo>
                    <a:lnTo>
                      <a:pt x="2" y="20"/>
                    </a:lnTo>
                    <a:lnTo>
                      <a:pt x="0" y="16"/>
                    </a:lnTo>
                    <a:lnTo>
                      <a:pt x="0" y="10"/>
                    </a:lnTo>
                    <a:lnTo>
                      <a:pt x="22" y="0"/>
                    </a:lnTo>
                    <a:lnTo>
                      <a:pt x="40" y="3"/>
                    </a:lnTo>
                    <a:lnTo>
                      <a:pt x="56" y="3"/>
                    </a:lnTo>
                    <a:lnTo>
                      <a:pt x="73" y="4"/>
                    </a:lnTo>
                    <a:lnTo>
                      <a:pt x="88" y="5"/>
                    </a:lnTo>
                    <a:lnTo>
                      <a:pt x="104" y="5"/>
                    </a:lnTo>
                    <a:lnTo>
                      <a:pt x="111" y="12"/>
                    </a:lnTo>
                    <a:lnTo>
                      <a:pt x="151" y="20"/>
                    </a:lnTo>
                    <a:lnTo>
                      <a:pt x="152" y="22"/>
                    </a:lnTo>
                    <a:lnTo>
                      <a:pt x="155" y="22"/>
                    </a:lnTo>
                    <a:lnTo>
                      <a:pt x="176" y="23"/>
                    </a:lnTo>
                    <a:lnTo>
                      <a:pt x="173" y="35"/>
                    </a:lnTo>
                    <a:lnTo>
                      <a:pt x="157" y="43"/>
                    </a:lnTo>
                    <a:lnTo>
                      <a:pt x="142" y="52"/>
                    </a:lnTo>
                    <a:lnTo>
                      <a:pt x="134" y="65"/>
                    </a:lnTo>
                    <a:lnTo>
                      <a:pt x="124" y="77"/>
                    </a:lnTo>
                    <a:lnTo>
                      <a:pt x="131" y="90"/>
                    </a:lnTo>
                    <a:lnTo>
                      <a:pt x="118" y="104"/>
                    </a:lnTo>
                    <a:lnTo>
                      <a:pt x="114" y="109"/>
                    </a:lnTo>
                    <a:lnTo>
                      <a:pt x="102" y="115"/>
                    </a:lnTo>
                    <a:lnTo>
                      <a:pt x="96" y="123"/>
                    </a:lnTo>
                    <a:lnTo>
                      <a:pt x="79" y="124"/>
                    </a:lnTo>
                    <a:lnTo>
                      <a:pt x="62" y="126"/>
                    </a:lnTo>
                    <a:lnTo>
                      <a:pt x="51" y="134"/>
                    </a:lnTo>
                    <a:lnTo>
                      <a:pt x="40" y="133"/>
                    </a:lnTo>
                    <a:lnTo>
                      <a:pt x="36" y="121"/>
                    </a:lnTo>
                    <a:lnTo>
                      <a:pt x="25" y="115"/>
                    </a:lnTo>
                    <a:lnTo>
                      <a:pt x="20" y="116"/>
                    </a:lnTo>
                    <a:lnTo>
                      <a:pt x="20" y="111"/>
                    </a:lnTo>
                    <a:lnTo>
                      <a:pt x="25" y="101"/>
                    </a:lnTo>
                    <a:lnTo>
                      <a:pt x="24" y="97"/>
                    </a:lnTo>
                    <a:lnTo>
                      <a:pt x="25" y="87"/>
                    </a:lnTo>
                    <a:lnTo>
                      <a:pt x="20" y="74"/>
                    </a:lnTo>
                    <a:lnTo>
                      <a:pt x="25" y="72"/>
                    </a:lnTo>
                    <a:lnTo>
                      <a:pt x="31" y="49"/>
                    </a:lnTo>
                    <a:lnTo>
                      <a:pt x="38" y="41"/>
                    </a:lnTo>
                    <a:lnTo>
                      <a:pt x="35" y="33"/>
                    </a:lnTo>
                    <a:close/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217" name="Freeform 1008"/>
              <p:cNvSpPr>
                <a:spLocks/>
              </p:cNvSpPr>
              <p:nvPr/>
            </p:nvSpPr>
            <p:spPr bwMode="auto">
              <a:xfrm>
                <a:off x="2631" y="1750"/>
                <a:ext cx="176" cy="134"/>
              </a:xfrm>
              <a:custGeom>
                <a:avLst/>
                <a:gdLst/>
                <a:ahLst/>
                <a:cxnLst>
                  <a:cxn ang="0">
                    <a:pos x="35" y="33"/>
                  </a:cxn>
                  <a:cxn ang="0">
                    <a:pos x="16" y="32"/>
                  </a:cxn>
                  <a:cxn ang="0">
                    <a:pos x="12" y="30"/>
                  </a:cxn>
                  <a:cxn ang="0">
                    <a:pos x="3" y="31"/>
                  </a:cxn>
                  <a:cxn ang="0">
                    <a:pos x="3" y="26"/>
                  </a:cxn>
                  <a:cxn ang="0">
                    <a:pos x="2" y="22"/>
                  </a:cxn>
                  <a:cxn ang="0">
                    <a:pos x="2" y="20"/>
                  </a:cxn>
                  <a:cxn ang="0">
                    <a:pos x="0" y="16"/>
                  </a:cxn>
                  <a:cxn ang="0">
                    <a:pos x="0" y="10"/>
                  </a:cxn>
                  <a:cxn ang="0">
                    <a:pos x="22" y="0"/>
                  </a:cxn>
                  <a:cxn ang="0">
                    <a:pos x="40" y="3"/>
                  </a:cxn>
                  <a:cxn ang="0">
                    <a:pos x="56" y="3"/>
                  </a:cxn>
                  <a:cxn ang="0">
                    <a:pos x="73" y="4"/>
                  </a:cxn>
                  <a:cxn ang="0">
                    <a:pos x="88" y="5"/>
                  </a:cxn>
                  <a:cxn ang="0">
                    <a:pos x="104" y="5"/>
                  </a:cxn>
                  <a:cxn ang="0">
                    <a:pos x="111" y="12"/>
                  </a:cxn>
                  <a:cxn ang="0">
                    <a:pos x="151" y="20"/>
                  </a:cxn>
                  <a:cxn ang="0">
                    <a:pos x="152" y="22"/>
                  </a:cxn>
                  <a:cxn ang="0">
                    <a:pos x="155" y="22"/>
                  </a:cxn>
                  <a:cxn ang="0">
                    <a:pos x="176" y="23"/>
                  </a:cxn>
                  <a:cxn ang="0">
                    <a:pos x="173" y="35"/>
                  </a:cxn>
                  <a:cxn ang="0">
                    <a:pos x="157" y="43"/>
                  </a:cxn>
                  <a:cxn ang="0">
                    <a:pos x="142" y="52"/>
                  </a:cxn>
                  <a:cxn ang="0">
                    <a:pos x="134" y="65"/>
                  </a:cxn>
                  <a:cxn ang="0">
                    <a:pos x="124" y="77"/>
                  </a:cxn>
                  <a:cxn ang="0">
                    <a:pos x="131" y="90"/>
                  </a:cxn>
                  <a:cxn ang="0">
                    <a:pos x="118" y="104"/>
                  </a:cxn>
                  <a:cxn ang="0">
                    <a:pos x="114" y="109"/>
                  </a:cxn>
                  <a:cxn ang="0">
                    <a:pos x="102" y="115"/>
                  </a:cxn>
                  <a:cxn ang="0">
                    <a:pos x="96" y="123"/>
                  </a:cxn>
                  <a:cxn ang="0">
                    <a:pos x="79" y="124"/>
                  </a:cxn>
                  <a:cxn ang="0">
                    <a:pos x="62" y="126"/>
                  </a:cxn>
                  <a:cxn ang="0">
                    <a:pos x="51" y="134"/>
                  </a:cxn>
                  <a:cxn ang="0">
                    <a:pos x="40" y="133"/>
                  </a:cxn>
                  <a:cxn ang="0">
                    <a:pos x="36" y="121"/>
                  </a:cxn>
                  <a:cxn ang="0">
                    <a:pos x="25" y="115"/>
                  </a:cxn>
                  <a:cxn ang="0">
                    <a:pos x="20" y="116"/>
                  </a:cxn>
                  <a:cxn ang="0">
                    <a:pos x="20" y="111"/>
                  </a:cxn>
                  <a:cxn ang="0">
                    <a:pos x="25" y="101"/>
                  </a:cxn>
                  <a:cxn ang="0">
                    <a:pos x="24" y="97"/>
                  </a:cxn>
                  <a:cxn ang="0">
                    <a:pos x="25" y="87"/>
                  </a:cxn>
                  <a:cxn ang="0">
                    <a:pos x="20" y="74"/>
                  </a:cxn>
                  <a:cxn ang="0">
                    <a:pos x="25" y="72"/>
                  </a:cxn>
                  <a:cxn ang="0">
                    <a:pos x="31" y="49"/>
                  </a:cxn>
                  <a:cxn ang="0">
                    <a:pos x="38" y="41"/>
                  </a:cxn>
                  <a:cxn ang="0">
                    <a:pos x="35" y="33"/>
                  </a:cxn>
                </a:cxnLst>
                <a:rect l="0" t="0" r="r" b="b"/>
                <a:pathLst>
                  <a:path w="176" h="134">
                    <a:moveTo>
                      <a:pt x="35" y="33"/>
                    </a:moveTo>
                    <a:lnTo>
                      <a:pt x="16" y="32"/>
                    </a:lnTo>
                    <a:lnTo>
                      <a:pt x="12" y="30"/>
                    </a:lnTo>
                    <a:lnTo>
                      <a:pt x="3" y="31"/>
                    </a:lnTo>
                    <a:lnTo>
                      <a:pt x="3" y="26"/>
                    </a:lnTo>
                    <a:lnTo>
                      <a:pt x="2" y="22"/>
                    </a:lnTo>
                    <a:lnTo>
                      <a:pt x="2" y="20"/>
                    </a:lnTo>
                    <a:lnTo>
                      <a:pt x="0" y="16"/>
                    </a:lnTo>
                    <a:lnTo>
                      <a:pt x="0" y="10"/>
                    </a:lnTo>
                    <a:lnTo>
                      <a:pt x="22" y="0"/>
                    </a:lnTo>
                    <a:lnTo>
                      <a:pt x="40" y="3"/>
                    </a:lnTo>
                    <a:lnTo>
                      <a:pt x="56" y="3"/>
                    </a:lnTo>
                    <a:lnTo>
                      <a:pt x="73" y="4"/>
                    </a:lnTo>
                    <a:lnTo>
                      <a:pt x="88" y="5"/>
                    </a:lnTo>
                    <a:lnTo>
                      <a:pt x="104" y="5"/>
                    </a:lnTo>
                    <a:lnTo>
                      <a:pt x="111" y="12"/>
                    </a:lnTo>
                    <a:lnTo>
                      <a:pt x="151" y="20"/>
                    </a:lnTo>
                    <a:lnTo>
                      <a:pt x="152" y="22"/>
                    </a:lnTo>
                    <a:lnTo>
                      <a:pt x="155" y="22"/>
                    </a:lnTo>
                    <a:lnTo>
                      <a:pt x="176" y="23"/>
                    </a:lnTo>
                    <a:lnTo>
                      <a:pt x="173" y="35"/>
                    </a:lnTo>
                    <a:lnTo>
                      <a:pt x="157" y="43"/>
                    </a:lnTo>
                    <a:lnTo>
                      <a:pt x="142" y="52"/>
                    </a:lnTo>
                    <a:lnTo>
                      <a:pt x="134" y="65"/>
                    </a:lnTo>
                    <a:lnTo>
                      <a:pt x="124" y="77"/>
                    </a:lnTo>
                    <a:lnTo>
                      <a:pt x="131" y="90"/>
                    </a:lnTo>
                    <a:lnTo>
                      <a:pt x="118" y="104"/>
                    </a:lnTo>
                    <a:lnTo>
                      <a:pt x="114" y="109"/>
                    </a:lnTo>
                    <a:lnTo>
                      <a:pt x="102" y="115"/>
                    </a:lnTo>
                    <a:lnTo>
                      <a:pt x="96" y="123"/>
                    </a:lnTo>
                    <a:lnTo>
                      <a:pt x="79" y="124"/>
                    </a:lnTo>
                    <a:lnTo>
                      <a:pt x="62" y="126"/>
                    </a:lnTo>
                    <a:lnTo>
                      <a:pt x="51" y="134"/>
                    </a:lnTo>
                    <a:lnTo>
                      <a:pt x="40" y="133"/>
                    </a:lnTo>
                    <a:lnTo>
                      <a:pt x="36" y="121"/>
                    </a:lnTo>
                    <a:lnTo>
                      <a:pt x="25" y="115"/>
                    </a:lnTo>
                    <a:lnTo>
                      <a:pt x="20" y="116"/>
                    </a:lnTo>
                    <a:lnTo>
                      <a:pt x="20" y="111"/>
                    </a:lnTo>
                    <a:lnTo>
                      <a:pt x="25" y="101"/>
                    </a:lnTo>
                    <a:lnTo>
                      <a:pt x="24" y="97"/>
                    </a:lnTo>
                    <a:lnTo>
                      <a:pt x="25" y="87"/>
                    </a:lnTo>
                    <a:lnTo>
                      <a:pt x="20" y="74"/>
                    </a:lnTo>
                    <a:lnTo>
                      <a:pt x="25" y="72"/>
                    </a:lnTo>
                    <a:lnTo>
                      <a:pt x="31" y="49"/>
                    </a:lnTo>
                    <a:lnTo>
                      <a:pt x="38" y="41"/>
                    </a:lnTo>
                    <a:lnTo>
                      <a:pt x="35" y="33"/>
                    </a:lnTo>
                  </a:path>
                </a:pathLst>
              </a:custGeom>
              <a:solidFill>
                <a:srgbClr val="0070C0"/>
              </a:solidFill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105" name="Group 1009"/>
            <p:cNvGrpSpPr>
              <a:grpSpLocks/>
            </p:cNvGrpSpPr>
            <p:nvPr/>
          </p:nvGrpSpPr>
          <p:grpSpPr bwMode="auto">
            <a:xfrm>
              <a:off x="4285335" y="2661269"/>
              <a:ext cx="21494" cy="15020"/>
              <a:chOff x="2797" y="1819"/>
              <a:chExt cx="14" cy="9"/>
            </a:xfrm>
            <a:solidFill>
              <a:srgbClr val="FFFFFF"/>
            </a:solidFill>
            <a:effectLst/>
          </p:grpSpPr>
          <p:sp>
            <p:nvSpPr>
              <p:cNvPr id="7219" name="Freeform 1010"/>
              <p:cNvSpPr>
                <a:spLocks/>
              </p:cNvSpPr>
              <p:nvPr/>
            </p:nvSpPr>
            <p:spPr bwMode="auto">
              <a:xfrm>
                <a:off x="2797" y="1819"/>
                <a:ext cx="14" cy="9"/>
              </a:xfrm>
              <a:custGeom>
                <a:avLst/>
                <a:gdLst/>
                <a:ahLst/>
                <a:cxnLst>
                  <a:cxn ang="0">
                    <a:pos x="14" y="2"/>
                  </a:cxn>
                  <a:cxn ang="0">
                    <a:pos x="6" y="9"/>
                  </a:cxn>
                  <a:cxn ang="0">
                    <a:pos x="0" y="3"/>
                  </a:cxn>
                  <a:cxn ang="0">
                    <a:pos x="9" y="0"/>
                  </a:cxn>
                  <a:cxn ang="0">
                    <a:pos x="14" y="2"/>
                  </a:cxn>
                </a:cxnLst>
                <a:rect l="0" t="0" r="r" b="b"/>
                <a:pathLst>
                  <a:path w="14" h="9">
                    <a:moveTo>
                      <a:pt x="14" y="2"/>
                    </a:moveTo>
                    <a:lnTo>
                      <a:pt x="6" y="9"/>
                    </a:lnTo>
                    <a:lnTo>
                      <a:pt x="0" y="3"/>
                    </a:lnTo>
                    <a:lnTo>
                      <a:pt x="9" y="0"/>
                    </a:lnTo>
                    <a:lnTo>
                      <a:pt x="14" y="2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220" name="Freeform 1011"/>
              <p:cNvSpPr>
                <a:spLocks/>
              </p:cNvSpPr>
              <p:nvPr/>
            </p:nvSpPr>
            <p:spPr bwMode="auto">
              <a:xfrm>
                <a:off x="2797" y="1819"/>
                <a:ext cx="14" cy="9"/>
              </a:xfrm>
              <a:custGeom>
                <a:avLst/>
                <a:gdLst/>
                <a:ahLst/>
                <a:cxnLst>
                  <a:cxn ang="0">
                    <a:pos x="14" y="2"/>
                  </a:cxn>
                  <a:cxn ang="0">
                    <a:pos x="6" y="9"/>
                  </a:cxn>
                  <a:cxn ang="0">
                    <a:pos x="0" y="3"/>
                  </a:cxn>
                  <a:cxn ang="0">
                    <a:pos x="9" y="0"/>
                  </a:cxn>
                  <a:cxn ang="0">
                    <a:pos x="14" y="2"/>
                  </a:cxn>
                </a:cxnLst>
                <a:rect l="0" t="0" r="r" b="b"/>
                <a:pathLst>
                  <a:path w="14" h="9">
                    <a:moveTo>
                      <a:pt x="14" y="2"/>
                    </a:moveTo>
                    <a:lnTo>
                      <a:pt x="6" y="9"/>
                    </a:lnTo>
                    <a:lnTo>
                      <a:pt x="0" y="3"/>
                    </a:lnTo>
                    <a:lnTo>
                      <a:pt x="9" y="0"/>
                    </a:lnTo>
                    <a:lnTo>
                      <a:pt x="14" y="2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106" name="Group 1012"/>
            <p:cNvGrpSpPr>
              <a:grpSpLocks/>
            </p:cNvGrpSpPr>
            <p:nvPr/>
          </p:nvGrpSpPr>
          <p:grpSpPr bwMode="auto">
            <a:xfrm>
              <a:off x="3785236" y="3020375"/>
              <a:ext cx="219241" cy="204814"/>
              <a:chOff x="2497" y="2036"/>
              <a:chExt cx="132" cy="124"/>
            </a:xfrm>
            <a:solidFill>
              <a:srgbClr val="FFFFFF"/>
            </a:solidFill>
            <a:effectLst/>
          </p:grpSpPr>
          <p:sp>
            <p:nvSpPr>
              <p:cNvPr id="7222" name="Freeform 1013"/>
              <p:cNvSpPr>
                <a:spLocks/>
              </p:cNvSpPr>
              <p:nvPr/>
            </p:nvSpPr>
            <p:spPr bwMode="auto">
              <a:xfrm>
                <a:off x="2497" y="2036"/>
                <a:ext cx="132" cy="124"/>
              </a:xfrm>
              <a:custGeom>
                <a:avLst/>
                <a:gdLst/>
                <a:ahLst/>
                <a:cxnLst>
                  <a:cxn ang="0">
                    <a:pos x="1" y="113"/>
                  </a:cxn>
                  <a:cxn ang="0">
                    <a:pos x="0" y="124"/>
                  </a:cxn>
                  <a:cxn ang="0">
                    <a:pos x="0" y="113"/>
                  </a:cxn>
                  <a:cxn ang="0">
                    <a:pos x="11" y="91"/>
                  </a:cxn>
                  <a:cxn ang="0">
                    <a:pos x="22" y="69"/>
                  </a:cxn>
                  <a:cxn ang="0">
                    <a:pos x="19" y="71"/>
                  </a:cxn>
                  <a:cxn ang="0">
                    <a:pos x="31" y="56"/>
                  </a:cxn>
                  <a:cxn ang="0">
                    <a:pos x="36" y="43"/>
                  </a:cxn>
                  <a:cxn ang="0">
                    <a:pos x="42" y="29"/>
                  </a:cxn>
                  <a:cxn ang="0">
                    <a:pos x="54" y="19"/>
                  </a:cxn>
                  <a:cxn ang="0">
                    <a:pos x="63" y="0"/>
                  </a:cxn>
                  <a:cxn ang="0">
                    <a:pos x="79" y="0"/>
                  </a:cxn>
                  <a:cxn ang="0">
                    <a:pos x="98" y="0"/>
                  </a:cxn>
                  <a:cxn ang="0">
                    <a:pos x="114" y="0"/>
                  </a:cxn>
                  <a:cxn ang="0">
                    <a:pos x="132" y="0"/>
                  </a:cxn>
                  <a:cxn ang="0">
                    <a:pos x="132" y="7"/>
                  </a:cxn>
                  <a:cxn ang="0">
                    <a:pos x="131" y="30"/>
                  </a:cxn>
                  <a:cxn ang="0">
                    <a:pos x="119" y="30"/>
                  </a:cxn>
                  <a:cxn ang="0">
                    <a:pos x="106" y="30"/>
                  </a:cxn>
                  <a:cxn ang="0">
                    <a:pos x="93" y="30"/>
                  </a:cxn>
                  <a:cxn ang="0">
                    <a:pos x="79" y="30"/>
                  </a:cxn>
                  <a:cxn ang="0">
                    <a:pos x="79" y="52"/>
                  </a:cxn>
                  <a:cxn ang="0">
                    <a:pos x="79" y="76"/>
                  </a:cxn>
                  <a:cxn ang="0">
                    <a:pos x="64" y="83"/>
                  </a:cxn>
                  <a:cxn ang="0">
                    <a:pos x="63" y="98"/>
                  </a:cxn>
                  <a:cxn ang="0">
                    <a:pos x="63" y="113"/>
                  </a:cxn>
                  <a:cxn ang="0">
                    <a:pos x="47" y="113"/>
                  </a:cxn>
                  <a:cxn ang="0">
                    <a:pos x="33" y="113"/>
                  </a:cxn>
                  <a:cxn ang="0">
                    <a:pos x="18" y="113"/>
                  </a:cxn>
                  <a:cxn ang="0">
                    <a:pos x="1" y="113"/>
                  </a:cxn>
                </a:cxnLst>
                <a:rect l="0" t="0" r="r" b="b"/>
                <a:pathLst>
                  <a:path w="132" h="124">
                    <a:moveTo>
                      <a:pt x="1" y="113"/>
                    </a:moveTo>
                    <a:lnTo>
                      <a:pt x="0" y="124"/>
                    </a:lnTo>
                    <a:lnTo>
                      <a:pt x="0" y="113"/>
                    </a:lnTo>
                    <a:lnTo>
                      <a:pt x="11" y="91"/>
                    </a:lnTo>
                    <a:lnTo>
                      <a:pt x="22" y="69"/>
                    </a:lnTo>
                    <a:lnTo>
                      <a:pt x="19" y="71"/>
                    </a:lnTo>
                    <a:lnTo>
                      <a:pt x="31" y="56"/>
                    </a:lnTo>
                    <a:lnTo>
                      <a:pt x="36" y="43"/>
                    </a:lnTo>
                    <a:lnTo>
                      <a:pt x="42" y="29"/>
                    </a:lnTo>
                    <a:lnTo>
                      <a:pt x="54" y="19"/>
                    </a:lnTo>
                    <a:lnTo>
                      <a:pt x="63" y="0"/>
                    </a:lnTo>
                    <a:lnTo>
                      <a:pt x="79" y="0"/>
                    </a:lnTo>
                    <a:lnTo>
                      <a:pt x="98" y="0"/>
                    </a:lnTo>
                    <a:lnTo>
                      <a:pt x="114" y="0"/>
                    </a:lnTo>
                    <a:lnTo>
                      <a:pt x="132" y="0"/>
                    </a:lnTo>
                    <a:lnTo>
                      <a:pt x="132" y="7"/>
                    </a:lnTo>
                    <a:lnTo>
                      <a:pt x="131" y="30"/>
                    </a:lnTo>
                    <a:lnTo>
                      <a:pt x="119" y="30"/>
                    </a:lnTo>
                    <a:lnTo>
                      <a:pt x="106" y="30"/>
                    </a:lnTo>
                    <a:lnTo>
                      <a:pt x="93" y="30"/>
                    </a:lnTo>
                    <a:lnTo>
                      <a:pt x="79" y="30"/>
                    </a:lnTo>
                    <a:lnTo>
                      <a:pt x="79" y="52"/>
                    </a:lnTo>
                    <a:lnTo>
                      <a:pt x="79" y="76"/>
                    </a:lnTo>
                    <a:lnTo>
                      <a:pt x="64" y="83"/>
                    </a:lnTo>
                    <a:lnTo>
                      <a:pt x="63" y="98"/>
                    </a:lnTo>
                    <a:lnTo>
                      <a:pt x="63" y="113"/>
                    </a:lnTo>
                    <a:lnTo>
                      <a:pt x="47" y="113"/>
                    </a:lnTo>
                    <a:lnTo>
                      <a:pt x="33" y="113"/>
                    </a:lnTo>
                    <a:lnTo>
                      <a:pt x="18" y="113"/>
                    </a:lnTo>
                    <a:lnTo>
                      <a:pt x="1" y="113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223" name="Freeform 1014"/>
              <p:cNvSpPr>
                <a:spLocks/>
              </p:cNvSpPr>
              <p:nvPr/>
            </p:nvSpPr>
            <p:spPr bwMode="auto">
              <a:xfrm>
                <a:off x="2497" y="2036"/>
                <a:ext cx="132" cy="124"/>
              </a:xfrm>
              <a:custGeom>
                <a:avLst/>
                <a:gdLst/>
                <a:ahLst/>
                <a:cxnLst>
                  <a:cxn ang="0">
                    <a:pos x="1" y="113"/>
                  </a:cxn>
                  <a:cxn ang="0">
                    <a:pos x="0" y="124"/>
                  </a:cxn>
                  <a:cxn ang="0">
                    <a:pos x="0" y="113"/>
                  </a:cxn>
                  <a:cxn ang="0">
                    <a:pos x="11" y="91"/>
                  </a:cxn>
                  <a:cxn ang="0">
                    <a:pos x="22" y="69"/>
                  </a:cxn>
                  <a:cxn ang="0">
                    <a:pos x="19" y="71"/>
                  </a:cxn>
                  <a:cxn ang="0">
                    <a:pos x="31" y="56"/>
                  </a:cxn>
                  <a:cxn ang="0">
                    <a:pos x="36" y="43"/>
                  </a:cxn>
                  <a:cxn ang="0">
                    <a:pos x="42" y="29"/>
                  </a:cxn>
                  <a:cxn ang="0">
                    <a:pos x="54" y="19"/>
                  </a:cxn>
                  <a:cxn ang="0">
                    <a:pos x="63" y="0"/>
                  </a:cxn>
                  <a:cxn ang="0">
                    <a:pos x="79" y="0"/>
                  </a:cxn>
                  <a:cxn ang="0">
                    <a:pos x="98" y="0"/>
                  </a:cxn>
                  <a:cxn ang="0">
                    <a:pos x="114" y="0"/>
                  </a:cxn>
                  <a:cxn ang="0">
                    <a:pos x="132" y="0"/>
                  </a:cxn>
                  <a:cxn ang="0">
                    <a:pos x="132" y="7"/>
                  </a:cxn>
                  <a:cxn ang="0">
                    <a:pos x="131" y="30"/>
                  </a:cxn>
                  <a:cxn ang="0">
                    <a:pos x="119" y="30"/>
                  </a:cxn>
                  <a:cxn ang="0">
                    <a:pos x="106" y="30"/>
                  </a:cxn>
                  <a:cxn ang="0">
                    <a:pos x="93" y="30"/>
                  </a:cxn>
                  <a:cxn ang="0">
                    <a:pos x="79" y="30"/>
                  </a:cxn>
                  <a:cxn ang="0">
                    <a:pos x="79" y="52"/>
                  </a:cxn>
                  <a:cxn ang="0">
                    <a:pos x="79" y="76"/>
                  </a:cxn>
                  <a:cxn ang="0">
                    <a:pos x="64" y="83"/>
                  </a:cxn>
                  <a:cxn ang="0">
                    <a:pos x="63" y="98"/>
                  </a:cxn>
                  <a:cxn ang="0">
                    <a:pos x="63" y="113"/>
                  </a:cxn>
                  <a:cxn ang="0">
                    <a:pos x="47" y="113"/>
                  </a:cxn>
                  <a:cxn ang="0">
                    <a:pos x="33" y="113"/>
                  </a:cxn>
                  <a:cxn ang="0">
                    <a:pos x="18" y="113"/>
                  </a:cxn>
                  <a:cxn ang="0">
                    <a:pos x="1" y="113"/>
                  </a:cxn>
                </a:cxnLst>
                <a:rect l="0" t="0" r="r" b="b"/>
                <a:pathLst>
                  <a:path w="132" h="124">
                    <a:moveTo>
                      <a:pt x="1" y="113"/>
                    </a:moveTo>
                    <a:lnTo>
                      <a:pt x="0" y="124"/>
                    </a:lnTo>
                    <a:lnTo>
                      <a:pt x="0" y="113"/>
                    </a:lnTo>
                    <a:lnTo>
                      <a:pt x="11" y="91"/>
                    </a:lnTo>
                    <a:lnTo>
                      <a:pt x="22" y="69"/>
                    </a:lnTo>
                    <a:lnTo>
                      <a:pt x="19" y="71"/>
                    </a:lnTo>
                    <a:lnTo>
                      <a:pt x="31" y="56"/>
                    </a:lnTo>
                    <a:lnTo>
                      <a:pt x="36" y="43"/>
                    </a:lnTo>
                    <a:lnTo>
                      <a:pt x="42" y="29"/>
                    </a:lnTo>
                    <a:lnTo>
                      <a:pt x="54" y="19"/>
                    </a:lnTo>
                    <a:lnTo>
                      <a:pt x="63" y="0"/>
                    </a:lnTo>
                    <a:lnTo>
                      <a:pt x="79" y="0"/>
                    </a:lnTo>
                    <a:lnTo>
                      <a:pt x="98" y="0"/>
                    </a:lnTo>
                    <a:lnTo>
                      <a:pt x="114" y="0"/>
                    </a:lnTo>
                    <a:lnTo>
                      <a:pt x="132" y="0"/>
                    </a:lnTo>
                    <a:lnTo>
                      <a:pt x="132" y="7"/>
                    </a:lnTo>
                    <a:lnTo>
                      <a:pt x="131" y="30"/>
                    </a:lnTo>
                    <a:lnTo>
                      <a:pt x="119" y="30"/>
                    </a:lnTo>
                    <a:lnTo>
                      <a:pt x="106" y="30"/>
                    </a:lnTo>
                    <a:lnTo>
                      <a:pt x="93" y="30"/>
                    </a:lnTo>
                    <a:lnTo>
                      <a:pt x="79" y="30"/>
                    </a:lnTo>
                    <a:lnTo>
                      <a:pt x="79" y="52"/>
                    </a:lnTo>
                    <a:lnTo>
                      <a:pt x="79" y="76"/>
                    </a:lnTo>
                    <a:lnTo>
                      <a:pt x="64" y="83"/>
                    </a:lnTo>
                    <a:lnTo>
                      <a:pt x="63" y="98"/>
                    </a:lnTo>
                    <a:lnTo>
                      <a:pt x="63" y="113"/>
                    </a:lnTo>
                    <a:lnTo>
                      <a:pt x="47" y="113"/>
                    </a:lnTo>
                    <a:lnTo>
                      <a:pt x="33" y="113"/>
                    </a:lnTo>
                    <a:lnTo>
                      <a:pt x="18" y="113"/>
                    </a:lnTo>
                    <a:lnTo>
                      <a:pt x="1" y="113"/>
                    </a:lnTo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grpSp>
          <p:nvGrpSpPr>
            <p:cNvPr id="300107" name="Group 1936"/>
            <p:cNvGrpSpPr/>
            <p:nvPr/>
          </p:nvGrpSpPr>
          <p:grpSpPr bwMode="auto">
            <a:xfrm>
              <a:off x="8225943" y="4699848"/>
              <a:ext cx="355371" cy="393242"/>
              <a:chOff x="8515179" y="5890761"/>
              <a:chExt cx="168280" cy="195257"/>
            </a:xfrm>
            <a:solidFill>
              <a:schemeClr val="bg1"/>
            </a:solidFill>
          </p:grpSpPr>
          <p:sp>
            <p:nvSpPr>
              <p:cNvPr id="7225" name="Freeform 80"/>
              <p:cNvSpPr>
                <a:spLocks/>
              </p:cNvSpPr>
              <p:nvPr/>
            </p:nvSpPr>
            <p:spPr bwMode="auto">
              <a:xfrm>
                <a:off x="8608846" y="5890761"/>
                <a:ext cx="74613" cy="98425"/>
              </a:xfrm>
              <a:custGeom>
                <a:avLst/>
                <a:gdLst>
                  <a:gd name="T0" fmla="*/ 32 w 32"/>
                  <a:gd name="T1" fmla="*/ 24 h 42"/>
                  <a:gd name="T2" fmla="*/ 41 w 32"/>
                  <a:gd name="T3" fmla="*/ 21 h 42"/>
                  <a:gd name="T4" fmla="*/ 47 w 32"/>
                  <a:gd name="T5" fmla="*/ 32 h 42"/>
                  <a:gd name="T6" fmla="*/ 29 w 32"/>
                  <a:gd name="T7" fmla="*/ 47 h 42"/>
                  <a:gd name="T8" fmla="*/ 21 w 32"/>
                  <a:gd name="T9" fmla="*/ 62 h 42"/>
                  <a:gd name="T10" fmla="*/ 6 w 32"/>
                  <a:gd name="T11" fmla="*/ 50 h 42"/>
                  <a:gd name="T12" fmla="*/ 9 w 32"/>
                  <a:gd name="T13" fmla="*/ 27 h 42"/>
                  <a:gd name="T14" fmla="*/ 0 w 32"/>
                  <a:gd name="T15" fmla="*/ 3 h 42"/>
                  <a:gd name="T16" fmla="*/ 6 w 32"/>
                  <a:gd name="T17" fmla="*/ 0 h 42"/>
                  <a:gd name="T18" fmla="*/ 18 w 32"/>
                  <a:gd name="T19" fmla="*/ 18 h 42"/>
                  <a:gd name="T20" fmla="*/ 32 w 32"/>
                  <a:gd name="T21" fmla="*/ 24 h 42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2"/>
                  <a:gd name="T34" fmla="*/ 0 h 42"/>
                  <a:gd name="T35" fmla="*/ 32 w 32"/>
                  <a:gd name="T36" fmla="*/ 42 h 42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2" h="42">
                    <a:moveTo>
                      <a:pt x="22" y="16"/>
                    </a:moveTo>
                    <a:lnTo>
                      <a:pt x="28" y="14"/>
                    </a:lnTo>
                    <a:lnTo>
                      <a:pt x="32" y="22"/>
                    </a:lnTo>
                    <a:lnTo>
                      <a:pt x="20" y="32"/>
                    </a:lnTo>
                    <a:lnTo>
                      <a:pt x="14" y="42"/>
                    </a:lnTo>
                    <a:lnTo>
                      <a:pt x="4" y="34"/>
                    </a:lnTo>
                    <a:lnTo>
                      <a:pt x="6" y="18"/>
                    </a:lnTo>
                    <a:lnTo>
                      <a:pt x="0" y="2"/>
                    </a:lnTo>
                    <a:lnTo>
                      <a:pt x="4" y="0"/>
                    </a:lnTo>
                    <a:lnTo>
                      <a:pt x="12" y="12"/>
                    </a:lnTo>
                    <a:lnTo>
                      <a:pt x="22" y="16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  <p:sp>
            <p:nvSpPr>
              <p:cNvPr id="7226" name="Freeform 81"/>
              <p:cNvSpPr>
                <a:spLocks/>
              </p:cNvSpPr>
              <p:nvPr/>
            </p:nvSpPr>
            <p:spPr bwMode="auto">
              <a:xfrm>
                <a:off x="8515179" y="5989180"/>
                <a:ext cx="112713" cy="96838"/>
              </a:xfrm>
              <a:custGeom>
                <a:avLst/>
                <a:gdLst>
                  <a:gd name="T0" fmla="*/ 59 w 48"/>
                  <a:gd name="T1" fmla="*/ 0 h 42"/>
                  <a:gd name="T2" fmla="*/ 71 w 48"/>
                  <a:gd name="T3" fmla="*/ 6 h 42"/>
                  <a:gd name="T4" fmla="*/ 59 w 48"/>
                  <a:gd name="T5" fmla="*/ 26 h 42"/>
                  <a:gd name="T6" fmla="*/ 41 w 48"/>
                  <a:gd name="T7" fmla="*/ 35 h 42"/>
                  <a:gd name="T8" fmla="*/ 24 w 48"/>
                  <a:gd name="T9" fmla="*/ 55 h 42"/>
                  <a:gd name="T10" fmla="*/ 6 w 48"/>
                  <a:gd name="T11" fmla="*/ 61 h 42"/>
                  <a:gd name="T12" fmla="*/ 0 w 48"/>
                  <a:gd name="T13" fmla="*/ 52 h 42"/>
                  <a:gd name="T14" fmla="*/ 12 w 48"/>
                  <a:gd name="T15" fmla="*/ 29 h 42"/>
                  <a:gd name="T16" fmla="*/ 36 w 48"/>
                  <a:gd name="T17" fmla="*/ 17 h 42"/>
                  <a:gd name="T18" fmla="*/ 59 w 48"/>
                  <a:gd name="T19" fmla="*/ 0 h 4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8"/>
                  <a:gd name="T31" fmla="*/ 0 h 42"/>
                  <a:gd name="T32" fmla="*/ 48 w 48"/>
                  <a:gd name="T33" fmla="*/ 42 h 4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8" h="42">
                    <a:moveTo>
                      <a:pt x="40" y="0"/>
                    </a:moveTo>
                    <a:lnTo>
                      <a:pt x="48" y="4"/>
                    </a:lnTo>
                    <a:lnTo>
                      <a:pt x="40" y="18"/>
                    </a:lnTo>
                    <a:lnTo>
                      <a:pt x="28" y="24"/>
                    </a:lnTo>
                    <a:lnTo>
                      <a:pt x="16" y="38"/>
                    </a:lnTo>
                    <a:lnTo>
                      <a:pt x="4" y="42"/>
                    </a:lnTo>
                    <a:lnTo>
                      <a:pt x="0" y="36"/>
                    </a:lnTo>
                    <a:lnTo>
                      <a:pt x="8" y="20"/>
                    </a:lnTo>
                    <a:lnTo>
                      <a:pt x="24" y="12"/>
                    </a:lnTo>
                    <a:lnTo>
                      <a:pt x="40" y="0"/>
                    </a:lnTo>
                    <a:close/>
                  </a:path>
                </a:pathLst>
              </a:custGeom>
              <a:grpFill/>
              <a:ln w="3175" cap="flat" cmpd="sng" algn="ctr">
                <a:solidFill>
                  <a:srgbClr val="000000">
                    <a:lumMod val="65000"/>
                    <a:lumOff val="35000"/>
                  </a:srgbClr>
                </a:solidFill>
                <a:prstDash val="solid"/>
                <a:headEnd/>
                <a:tailEnd/>
              </a:ln>
              <a:effectLst/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en-US">
                  <a:solidFill>
                    <a:schemeClr val="bg2"/>
                  </a:solidFill>
                  <a:latin typeface="Arial" charset="0"/>
                </a:endParaRPr>
              </a:p>
            </p:txBody>
          </p:sp>
        </p:grpSp>
        <p:sp>
          <p:nvSpPr>
            <p:cNvPr id="300415" name="Line 804"/>
            <p:cNvSpPr>
              <a:spLocks noChangeShapeType="1"/>
            </p:cNvSpPr>
            <p:nvPr/>
          </p:nvSpPr>
          <p:spPr bwMode="auto">
            <a:xfrm>
              <a:off x="1900238" y="1770063"/>
              <a:ext cx="41275" cy="369887"/>
            </a:xfrm>
            <a:prstGeom prst="line">
              <a:avLst/>
            </a:prstGeom>
            <a:noFill/>
            <a:ln w="12700">
              <a:solidFill>
                <a:srgbClr val="0073B4"/>
              </a:solidFill>
              <a:round/>
              <a:headEnd/>
              <a:tailEnd type="oval" w="sm" len="sm"/>
            </a:ln>
          </p:spPr>
          <p:txBody>
            <a:bodyPr wrap="none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bg2"/>
                </a:solidFill>
                <a:latin typeface="Arial" pitchFamily="34" charset="0"/>
              </a:endParaRPr>
            </a:p>
          </p:txBody>
        </p:sp>
      </p:grpSp>
      <p:sp>
        <p:nvSpPr>
          <p:cNvPr id="964" name="Rounded Rectangle 963"/>
          <p:cNvSpPr/>
          <p:nvPr/>
        </p:nvSpPr>
        <p:spPr>
          <a:xfrm>
            <a:off x="0" y="1066800"/>
            <a:ext cx="9144000" cy="5257800"/>
          </a:xfrm>
          <a:prstGeom prst="roundRect">
            <a:avLst/>
          </a:prstGeom>
          <a:solidFill>
            <a:srgbClr val="F8F8F8">
              <a:alpha val="80784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2"/>
              </a:solidFill>
            </a:endParaRPr>
          </a:p>
        </p:txBody>
      </p:sp>
      <p:pic>
        <p:nvPicPr>
          <p:cNvPr id="965" name="Picture 2" descr="http://t3.gstatic.com/images?q=tbn:gAEnxtXedq0FtM%3Ahttp://sam1235.files.wordpress.com/2009/02/portugal_flag1.jpg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1676400"/>
            <a:ext cx="1285875" cy="168275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966" name="TextBox 5"/>
          <p:cNvSpPr txBox="1">
            <a:spLocks noChangeArrowheads="1"/>
          </p:cNvSpPr>
          <p:nvPr/>
        </p:nvSpPr>
        <p:spPr bwMode="auto">
          <a:xfrm>
            <a:off x="0" y="2528888"/>
            <a:ext cx="183356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9" tIns="45714" rIns="91429" bIns="45714">
            <a:spAutoFit/>
          </a:bodyPr>
          <a:lstStyle/>
          <a:p>
            <a:pPr algn="ctr"/>
            <a:r>
              <a:rPr lang="en-US" sz="1600" dirty="0">
                <a:solidFill>
                  <a:schemeClr val="bg2"/>
                </a:solidFill>
                <a:latin typeface="Neo Sans Intel Medium" pitchFamily="34" charset="0"/>
              </a:rPr>
              <a:t>Portugal</a:t>
            </a:r>
          </a:p>
          <a:p>
            <a:pPr algn="ctr"/>
            <a:r>
              <a:rPr lang="en-US" sz="1600" dirty="0">
                <a:solidFill>
                  <a:schemeClr val="bg2"/>
                </a:solidFill>
                <a:latin typeface="Neo Sans Intel Medium" pitchFamily="34" charset="0"/>
              </a:rPr>
              <a:t>Magellan Program</a:t>
            </a:r>
          </a:p>
        </p:txBody>
      </p:sp>
      <p:pic>
        <p:nvPicPr>
          <p:cNvPr id="967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041775" y="1901825"/>
            <a:ext cx="1139825" cy="1450975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968" name="TextBox 7"/>
          <p:cNvSpPr txBox="1">
            <a:spLocks noChangeArrowheads="1"/>
          </p:cNvSpPr>
          <p:nvPr/>
        </p:nvSpPr>
        <p:spPr bwMode="auto">
          <a:xfrm>
            <a:off x="3236913" y="2586038"/>
            <a:ext cx="2782887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9" tIns="45714" rIns="91429" bIns="45714">
            <a:spAutoFit/>
          </a:bodyPr>
          <a:lstStyle/>
          <a:p>
            <a:pPr algn="ctr"/>
            <a:r>
              <a:rPr lang="en-US" sz="1600">
                <a:solidFill>
                  <a:schemeClr val="bg2"/>
                </a:solidFill>
                <a:latin typeface="Neo Sans Intel Medium" pitchFamily="34" charset="0"/>
              </a:rPr>
              <a:t>Australia</a:t>
            </a:r>
          </a:p>
          <a:p>
            <a:pPr algn="ctr"/>
            <a:r>
              <a:rPr lang="en-US" sz="1600">
                <a:solidFill>
                  <a:schemeClr val="bg2"/>
                </a:solidFill>
                <a:latin typeface="Neo Sans Intel Medium" pitchFamily="34" charset="0"/>
              </a:rPr>
              <a:t>Digital Education Revolution</a:t>
            </a:r>
          </a:p>
        </p:txBody>
      </p:sp>
      <p:sp>
        <p:nvSpPr>
          <p:cNvPr id="969" name="TextBox 9"/>
          <p:cNvSpPr txBox="1">
            <a:spLocks noChangeArrowheads="1"/>
          </p:cNvSpPr>
          <p:nvPr/>
        </p:nvSpPr>
        <p:spPr bwMode="auto">
          <a:xfrm>
            <a:off x="7932738" y="2768600"/>
            <a:ext cx="7842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9" tIns="45714" rIns="91429" bIns="45714">
            <a:spAutoFit/>
          </a:bodyPr>
          <a:lstStyle/>
          <a:p>
            <a:pPr algn="ctr"/>
            <a:r>
              <a:rPr lang="en-US" sz="1600">
                <a:solidFill>
                  <a:schemeClr val="bg2"/>
                </a:solidFill>
                <a:latin typeface="Neo Sans Intel Medium" pitchFamily="34" charset="0"/>
              </a:rPr>
              <a:t>Russia</a:t>
            </a:r>
          </a:p>
        </p:txBody>
      </p:sp>
      <p:pic>
        <p:nvPicPr>
          <p:cNvPr id="970" name="Picture 12" descr="Flag of Turkey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4638" y="3998913"/>
            <a:ext cx="1193800" cy="157321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971" name="TextBox 11"/>
          <p:cNvSpPr txBox="1">
            <a:spLocks noChangeArrowheads="1"/>
          </p:cNvSpPr>
          <p:nvPr/>
        </p:nvSpPr>
        <p:spPr bwMode="auto">
          <a:xfrm>
            <a:off x="412750" y="4716463"/>
            <a:ext cx="8286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9" tIns="45714" rIns="91429" bIns="45714">
            <a:spAutoFit/>
          </a:bodyPr>
          <a:lstStyle/>
          <a:p>
            <a:pPr algn="ctr"/>
            <a:r>
              <a:rPr lang="en-US" sz="1600">
                <a:solidFill>
                  <a:schemeClr val="bg2"/>
                </a:solidFill>
                <a:latin typeface="Neo Sans Intel Medium" pitchFamily="34" charset="0"/>
              </a:rPr>
              <a:t>Turkey</a:t>
            </a:r>
          </a:p>
        </p:txBody>
      </p:sp>
      <p:pic>
        <p:nvPicPr>
          <p:cNvPr id="972" name="Picture 6" descr="http://t0.gstatic.com/images?q=tbn:L2psOcBRmvUY9M%3Ahttp://stores.homestead.com/gpshop/images/store_version1/malaysia-flag.gif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89163" y="4760913"/>
            <a:ext cx="1219200" cy="1646237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973" name="TextBox 13"/>
          <p:cNvSpPr txBox="1">
            <a:spLocks noChangeArrowheads="1"/>
          </p:cNvSpPr>
          <p:nvPr/>
        </p:nvSpPr>
        <p:spPr bwMode="auto">
          <a:xfrm>
            <a:off x="1882775" y="5480050"/>
            <a:ext cx="183991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9" tIns="45714" rIns="91429" bIns="45714">
            <a:spAutoFit/>
          </a:bodyPr>
          <a:lstStyle/>
          <a:p>
            <a:pPr algn="ctr"/>
            <a:r>
              <a:rPr lang="en-US" sz="1600">
                <a:solidFill>
                  <a:schemeClr val="bg2"/>
                </a:solidFill>
                <a:latin typeface="Neo Sans Intel Medium" pitchFamily="34" charset="0"/>
              </a:rPr>
              <a:t>Malaysia</a:t>
            </a:r>
          </a:p>
          <a:p>
            <a:pPr algn="ctr"/>
            <a:r>
              <a:rPr lang="en-US" sz="1600">
                <a:solidFill>
                  <a:schemeClr val="bg2"/>
                </a:solidFill>
                <a:latin typeface="Neo Sans Intel Medium" pitchFamily="34" charset="0"/>
              </a:rPr>
              <a:t>Terengganu State</a:t>
            </a:r>
          </a:p>
        </p:txBody>
      </p:sp>
      <p:pic>
        <p:nvPicPr>
          <p:cNvPr id="974" name="Picture 8" descr="http://t3.gstatic.com/images?q=tbn:Vt9v8iahnNWCWM%3Ahttp://www.wavemagazine.net/arhiva/18/topic/mkd.jpg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943350" y="3535363"/>
            <a:ext cx="1257300" cy="1646237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975" name="TextBox 15"/>
          <p:cNvSpPr txBox="1">
            <a:spLocks noChangeArrowheads="1"/>
          </p:cNvSpPr>
          <p:nvPr/>
        </p:nvSpPr>
        <p:spPr bwMode="auto">
          <a:xfrm>
            <a:off x="3965575" y="4302125"/>
            <a:ext cx="11604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9" tIns="45714" rIns="91429" bIns="45714">
            <a:spAutoFit/>
          </a:bodyPr>
          <a:lstStyle/>
          <a:p>
            <a:pPr algn="ctr"/>
            <a:r>
              <a:rPr lang="en-US" sz="1600">
                <a:solidFill>
                  <a:schemeClr val="bg2"/>
                </a:solidFill>
                <a:latin typeface="Neo Sans Intel Medium" pitchFamily="34" charset="0"/>
              </a:rPr>
              <a:t>Macedonia</a:t>
            </a:r>
          </a:p>
        </p:txBody>
      </p:sp>
      <p:pic>
        <p:nvPicPr>
          <p:cNvPr id="976" name="Picture 10" descr="http://t3.gstatic.com/images?q=tbn:eFtDhwPafHBFdM%3Ahttp://www.michaelshouse.com/blog/wp-content/uploads/2009/08/spain-flag.gif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967413" y="4754563"/>
            <a:ext cx="1255712" cy="1646237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977" name="TextBox 17"/>
          <p:cNvSpPr txBox="1">
            <a:spLocks noChangeArrowheads="1"/>
          </p:cNvSpPr>
          <p:nvPr/>
        </p:nvSpPr>
        <p:spPr bwMode="auto">
          <a:xfrm>
            <a:off x="6011863" y="5521325"/>
            <a:ext cx="1227137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9" tIns="45714" rIns="91429" bIns="45714">
            <a:spAutoFit/>
          </a:bodyPr>
          <a:lstStyle/>
          <a:p>
            <a:pPr algn="ctr"/>
            <a:r>
              <a:rPr lang="en-US" sz="1600">
                <a:solidFill>
                  <a:schemeClr val="bg2"/>
                </a:solidFill>
                <a:latin typeface="Neo Sans Intel Medium" pitchFamily="34" charset="0"/>
              </a:rPr>
              <a:t>Spain</a:t>
            </a:r>
          </a:p>
          <a:p>
            <a:pPr algn="ctr"/>
            <a:r>
              <a:rPr lang="en-US" sz="1600">
                <a:solidFill>
                  <a:schemeClr val="bg2"/>
                </a:solidFill>
                <a:latin typeface="Neo Sans Intel Medium" pitchFamily="34" charset="0"/>
              </a:rPr>
              <a:t>Escuela 2.0</a:t>
            </a:r>
          </a:p>
        </p:txBody>
      </p:sp>
      <p:pic>
        <p:nvPicPr>
          <p:cNvPr id="978" name="Picture 12" descr="http://t0.gstatic.com/images?q=tbn:D9tQ7gpQI2Z3AM%3Ahttp://vercors.univ-savoie.fr/ressourcesenligne/cours_hh/new/LEA_L%26C2/L%26C2_02/flag_argentina.gif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962650" y="1450975"/>
            <a:ext cx="1200150" cy="1573213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979" name="TextBox 19"/>
          <p:cNvSpPr txBox="1">
            <a:spLocks noChangeArrowheads="1"/>
          </p:cNvSpPr>
          <p:nvPr/>
        </p:nvSpPr>
        <p:spPr bwMode="auto">
          <a:xfrm>
            <a:off x="6045200" y="2182813"/>
            <a:ext cx="10922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9" tIns="45714" rIns="91429" bIns="45714">
            <a:spAutoFit/>
          </a:bodyPr>
          <a:lstStyle/>
          <a:p>
            <a:pPr algn="ctr"/>
            <a:r>
              <a:rPr lang="en-US" sz="1600">
                <a:solidFill>
                  <a:schemeClr val="bg2"/>
                </a:solidFill>
                <a:latin typeface="Neo Sans Intel Medium" pitchFamily="34" charset="0"/>
              </a:rPr>
              <a:t>Argentina</a:t>
            </a:r>
          </a:p>
        </p:txBody>
      </p:sp>
      <p:pic>
        <p:nvPicPr>
          <p:cNvPr id="980" name="Picture 14" descr="http://t2.gstatic.com/images?q=tbn:IZ9muIeyK_nqbM%3Ahttp://www.travlang.com/factbook/flags/br-lgflag.gif">
            <a:hlinkClick r:id="rId15"/>
          </p:cNvPr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2249488" y="1468438"/>
            <a:ext cx="1035050" cy="142716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981" name="TextBox 21"/>
          <p:cNvSpPr txBox="1">
            <a:spLocks noChangeArrowheads="1"/>
          </p:cNvSpPr>
          <p:nvPr/>
        </p:nvSpPr>
        <p:spPr bwMode="auto">
          <a:xfrm>
            <a:off x="1752600" y="2106613"/>
            <a:ext cx="20415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>
            <a:spAutoFit/>
          </a:bodyPr>
          <a:lstStyle/>
          <a:p>
            <a:pPr algn="ctr"/>
            <a:r>
              <a:rPr lang="en-US" sz="1600">
                <a:solidFill>
                  <a:schemeClr val="bg2"/>
                </a:solidFill>
                <a:latin typeface="Neo Sans Intel Medium" pitchFamily="34" charset="0"/>
              </a:rPr>
              <a:t>Brazil</a:t>
            </a:r>
          </a:p>
          <a:p>
            <a:pPr algn="ctr"/>
            <a:r>
              <a:rPr lang="en-US" sz="1600">
                <a:solidFill>
                  <a:schemeClr val="bg2"/>
                </a:solidFill>
                <a:latin typeface="Neo Sans Intel Medium" pitchFamily="34" charset="0"/>
              </a:rPr>
              <a:t>UCA Program</a:t>
            </a:r>
          </a:p>
        </p:txBody>
      </p:sp>
      <p:pic>
        <p:nvPicPr>
          <p:cNvPr id="982" name="Picture 16" descr="http://t3.gstatic.com/images?q=tbn:IbjnQlkLOOqmGM%3Ahttp://www.webflags.com/flags/v/venezuela.gif">
            <a:hlinkClick r:id="rId17"/>
          </p:cNvPr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7639050" y="3754438"/>
            <a:ext cx="1255713" cy="1671637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983" name="TextBox 23"/>
          <p:cNvSpPr txBox="1">
            <a:spLocks noChangeArrowheads="1"/>
          </p:cNvSpPr>
          <p:nvPr/>
        </p:nvSpPr>
        <p:spPr bwMode="auto">
          <a:xfrm>
            <a:off x="7435850" y="4521200"/>
            <a:ext cx="16605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9" tIns="45714" rIns="91429" bIns="45714">
            <a:spAutoFit/>
          </a:bodyPr>
          <a:lstStyle/>
          <a:p>
            <a:pPr algn="ctr"/>
            <a:r>
              <a:rPr lang="en-US" sz="1600">
                <a:solidFill>
                  <a:schemeClr val="bg2"/>
                </a:solidFill>
                <a:latin typeface="Neo Sans Intel Medium" pitchFamily="34" charset="0"/>
              </a:rPr>
              <a:t>Venezuela</a:t>
            </a:r>
          </a:p>
          <a:p>
            <a:pPr algn="ctr"/>
            <a:r>
              <a:rPr lang="en-US" sz="1600">
                <a:solidFill>
                  <a:schemeClr val="bg2"/>
                </a:solidFill>
                <a:latin typeface="Neo Sans Intel Medium" pitchFamily="34" charset="0"/>
              </a:rPr>
              <a:t>Canaima Project</a:t>
            </a:r>
          </a:p>
        </p:txBody>
      </p:sp>
      <p:pic>
        <p:nvPicPr>
          <p:cNvPr id="984" name="Picture 22" descr="bandera%2520guatemala">
            <a:hlinkClick r:id="rId19"/>
          </p:cNvPr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2209800" y="3200400"/>
            <a:ext cx="1143000" cy="7620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985" name="TextBox 21"/>
          <p:cNvSpPr txBox="1">
            <a:spLocks noChangeArrowheads="1"/>
          </p:cNvSpPr>
          <p:nvPr/>
        </p:nvSpPr>
        <p:spPr bwMode="auto">
          <a:xfrm>
            <a:off x="1752600" y="3914775"/>
            <a:ext cx="2041525" cy="3385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>
            <a:spAutoFit/>
          </a:bodyPr>
          <a:lstStyle/>
          <a:p>
            <a:pPr algn="ctr"/>
            <a:r>
              <a:rPr lang="en-US" sz="1600">
                <a:solidFill>
                  <a:schemeClr val="bg2"/>
                </a:solidFill>
                <a:latin typeface="Neo Sans Intel Medium" pitchFamily="34" charset="0"/>
              </a:rPr>
              <a:t>Guatemala Teachers</a:t>
            </a:r>
          </a:p>
        </p:txBody>
      </p:sp>
      <p:pic>
        <p:nvPicPr>
          <p:cNvPr id="986" name="Picture 18" descr="mo-flag"/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5959475" y="3228975"/>
            <a:ext cx="1193800" cy="785813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987" name="TextBox 21"/>
          <p:cNvSpPr txBox="1">
            <a:spLocks noChangeArrowheads="1"/>
          </p:cNvSpPr>
          <p:nvPr/>
        </p:nvSpPr>
        <p:spPr bwMode="auto">
          <a:xfrm>
            <a:off x="5502275" y="3962400"/>
            <a:ext cx="20415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>
            <a:spAutoFit/>
          </a:bodyPr>
          <a:lstStyle/>
          <a:p>
            <a:pPr algn="ctr"/>
            <a:r>
              <a:rPr lang="en-US" sz="1600" dirty="0" smtClean="0">
                <a:solidFill>
                  <a:schemeClr val="bg2"/>
                </a:solidFill>
                <a:latin typeface="Neo Sans Intel Medium" pitchFamily="34" charset="0"/>
              </a:rPr>
              <a:t>Georgia</a:t>
            </a:r>
            <a:endParaRPr lang="en-US" sz="1600" dirty="0">
              <a:solidFill>
                <a:schemeClr val="bg2"/>
              </a:solidFill>
              <a:latin typeface="Neo Sans Intel Medium" pitchFamily="34" charset="0"/>
            </a:endParaRPr>
          </a:p>
          <a:p>
            <a:pPr algn="ctr"/>
            <a:r>
              <a:rPr lang="en-US" sz="1600" dirty="0" smtClean="0">
                <a:solidFill>
                  <a:schemeClr val="bg2"/>
                </a:solidFill>
                <a:latin typeface="Neo Sans Intel Medium" pitchFamily="34" charset="0"/>
              </a:rPr>
              <a:t>1:1 Program</a:t>
            </a:r>
            <a:endParaRPr lang="en-US" sz="1600" dirty="0">
              <a:solidFill>
                <a:schemeClr val="bg2"/>
              </a:solidFill>
              <a:latin typeface="Neo Sans Intel Medium" pitchFamily="34" charset="0"/>
            </a:endParaRPr>
          </a:p>
        </p:txBody>
      </p:sp>
      <p:pic>
        <p:nvPicPr>
          <p:cNvPr id="988" name="Picture 28" descr="romania-flag"/>
          <p:cNvPicPr>
            <a:picLocks noChangeAspect="1" noChangeArrowheads="1"/>
          </p:cNvPicPr>
          <p:nvPr/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3962400" y="4953000"/>
            <a:ext cx="1219200" cy="81280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989" name="TextBox 17"/>
          <p:cNvSpPr txBox="1">
            <a:spLocks noChangeArrowheads="1"/>
          </p:cNvSpPr>
          <p:nvPr/>
        </p:nvSpPr>
        <p:spPr bwMode="auto">
          <a:xfrm>
            <a:off x="4083050" y="5715000"/>
            <a:ext cx="98107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1429" tIns="45714" rIns="91429" bIns="45714">
            <a:spAutoFit/>
          </a:bodyPr>
          <a:lstStyle/>
          <a:p>
            <a:pPr algn="ctr"/>
            <a:r>
              <a:rPr lang="en-US" sz="1600">
                <a:solidFill>
                  <a:schemeClr val="bg2"/>
                </a:solidFill>
                <a:latin typeface="Neo Sans Intel Medium" pitchFamily="34" charset="0"/>
              </a:rPr>
              <a:t>Romania</a:t>
            </a:r>
          </a:p>
        </p:txBody>
      </p:sp>
      <p:pic>
        <p:nvPicPr>
          <p:cNvPr id="990" name="Picture 31" descr="rs-lgflag"/>
          <p:cNvPicPr>
            <a:picLocks noChangeAspect="1" noChangeArrowheads="1"/>
          </p:cNvPicPr>
          <p:nvPr/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7696200" y="1905000"/>
            <a:ext cx="1243013" cy="828675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991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3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/>
            <a:r>
              <a:rPr lang="en-US" sz="4400" b="1" dirty="0" smtClean="0">
                <a:latin typeface="Neo Sans Intel Medium" pitchFamily="34" charset="0"/>
              </a:rPr>
              <a:t>Transformation Momentum</a:t>
            </a:r>
            <a:endParaRPr lang="en-US" sz="4400" b="1" dirty="0">
              <a:latin typeface="Neo Sans Intel Medium" pitchFamily="34" charset="0"/>
            </a:endParaRPr>
          </a:p>
        </p:txBody>
      </p:sp>
      <p:grpSp>
        <p:nvGrpSpPr>
          <p:cNvPr id="992" name="AutoShape 8"/>
          <p:cNvGrpSpPr>
            <a:grpSpLocks/>
          </p:cNvGrpSpPr>
          <p:nvPr/>
        </p:nvGrpSpPr>
        <p:grpSpPr bwMode="auto">
          <a:xfrm>
            <a:off x="1060450" y="6172200"/>
            <a:ext cx="7096125" cy="609600"/>
            <a:chOff x="668" y="3314"/>
            <a:chExt cx="4470" cy="449"/>
          </a:xfrm>
        </p:grpSpPr>
        <p:pic>
          <p:nvPicPr>
            <p:cNvPr id="993" name="AutoShape 8"/>
            <p:cNvPicPr>
              <a:picLocks noChangeArrowheads="1"/>
            </p:cNvPicPr>
            <p:nvPr/>
          </p:nvPicPr>
          <p:blipFill>
            <a:blip r:embed="rId24" cstate="print"/>
            <a:srcRect/>
            <a:stretch>
              <a:fillRect/>
            </a:stretch>
          </p:blipFill>
          <p:spPr bwMode="auto">
            <a:xfrm>
              <a:off x="668" y="3314"/>
              <a:ext cx="4470" cy="4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94" name="Text Box 4"/>
            <p:cNvSpPr txBox="1">
              <a:spLocks noChangeArrowheads="1"/>
            </p:cNvSpPr>
            <p:nvPr/>
          </p:nvSpPr>
          <p:spPr bwMode="auto">
            <a:xfrm>
              <a:off x="701" y="3345"/>
              <a:ext cx="4404" cy="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1429" tIns="45714" rIns="91429" bIns="45714" anchor="ctr"/>
            <a:lstStyle/>
            <a:p>
              <a:pPr algn="ctr"/>
              <a:r>
                <a:rPr lang="en-US" sz="3400" i="1">
                  <a:solidFill>
                    <a:srgbClr val="FFFFFF"/>
                  </a:solidFill>
                  <a:latin typeface="Neo Sans Intel Medium" pitchFamily="34" charset="0"/>
                </a:rPr>
                <a:t>intel.com/worldahead</a:t>
              </a:r>
            </a:p>
          </p:txBody>
        </p:sp>
      </p:grpSp>
      <p:pic>
        <p:nvPicPr>
          <p:cNvPr id="2050" name="Picture 2" descr="http://t2.gstatic.com/images?q=tbn:ANd9GcRw5A0w-yGDXxLKbEriCHXz-NvahcnwaBY7lv_Fy0pr1UBZgoQm1kUng-0e"/>
          <p:cNvPicPr>
            <a:picLocks noChangeAspect="1" noChangeArrowheads="1"/>
          </p:cNvPicPr>
          <p:nvPr/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5943601" y="3189276"/>
            <a:ext cx="1219200" cy="818733"/>
          </a:xfrm>
          <a:prstGeom prst="round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33400" y="6172200"/>
            <a:ext cx="8229600" cy="1143000"/>
          </a:xfrm>
        </p:spPr>
        <p:txBody>
          <a:bodyPr/>
          <a:lstStyle/>
          <a:p>
            <a:r>
              <a:rPr lang="en-US" dirty="0" smtClean="0"/>
              <a:t>Early Education - Moscow School</a:t>
            </a:r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457200" y="7620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598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Education Investing is Critical</a:t>
            </a:r>
            <a:endParaRPr kumimoji="0" lang="en-US" sz="40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914400"/>
            <a:ext cx="9144000" cy="5035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sz="4000" dirty="0" smtClean="0"/>
              <a:t>Education Investing is Critical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304800" y="6172200"/>
            <a:ext cx="8229600" cy="1143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5988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Education </a:t>
            </a:r>
            <a:r>
              <a:rPr kumimoji="0" lang="en-US" sz="3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– Kazan Schools</a:t>
            </a:r>
            <a:endParaRPr kumimoji="0" lang="en-US" sz="36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04800" y="1066800"/>
            <a:ext cx="8458200" cy="4953000"/>
          </a:xfrm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2" descr="C:\Users\ygontar\Documents\1_SRM folder\0 WA folder\Education\Tatarstan_MinObraz\Event Sept 15_16 2011\Photos\small\compressed_DSC03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0" y="1371600"/>
            <a:ext cx="3121643" cy="2076450"/>
          </a:xfrm>
          <a:prstGeom prst="rect">
            <a:avLst/>
          </a:prstGeom>
          <a:noFill/>
        </p:spPr>
      </p:pic>
      <p:pic>
        <p:nvPicPr>
          <p:cNvPr id="10" name="Picture 3" descr="C:\Users\ygontar\Documents\1_SRM folder\0 WA folder\Education\Tatarstan_MinObraz\Event Sept 15_16 2011\Photos\small\compressed_DSC999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38800" y="1270228"/>
            <a:ext cx="3048000" cy="2027464"/>
          </a:xfrm>
          <a:prstGeom prst="rect">
            <a:avLst/>
          </a:prstGeom>
          <a:noFill/>
        </p:spPr>
      </p:pic>
      <p:pic>
        <p:nvPicPr>
          <p:cNvPr id="11" name="Picture 2" descr="C:\Users\ygontar\Documents\1_SRM folder\0 WA folder\Education\Tatarstan_MinObraz\Event Sept 15_16 2011\Photos\small\compressed_DSC018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43000" y="3810000"/>
            <a:ext cx="3207560" cy="2133600"/>
          </a:xfrm>
          <a:prstGeom prst="rect">
            <a:avLst/>
          </a:prstGeom>
          <a:noFill/>
        </p:spPr>
      </p:pic>
      <p:pic>
        <p:nvPicPr>
          <p:cNvPr id="12" name="Picture 4" descr="C:\Users\ygontar\Documents\1_SRM folder\0 WA folder\Education\Tatarstan_MinObraz\Event Sept 15_16 2011\Photos\small\compressed_DSC012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1000" y="1143000"/>
            <a:ext cx="1676400" cy="2520225"/>
          </a:xfrm>
          <a:prstGeom prst="rect">
            <a:avLst/>
          </a:prstGeom>
          <a:noFill/>
        </p:spPr>
      </p:pic>
      <p:pic>
        <p:nvPicPr>
          <p:cNvPr id="13" name="Picture 5" descr="C:\Users\ygontar\Documents\1_SRM folder\0 WA folder\Education\Tatarstan_MinObraz\Event Sept 15_16 2011\Photos\small\compressed_DSC028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24400" y="3505200"/>
            <a:ext cx="3584468" cy="2384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12" name="Picture 12" descr="Flag of Turkey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240588" y="76200"/>
            <a:ext cx="1827212" cy="12176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7115" name="Rectangle 4"/>
          <p:cNvSpPr>
            <a:spLocks noChangeArrowheads="1"/>
          </p:cNvSpPr>
          <p:nvPr/>
        </p:nvSpPr>
        <p:spPr bwMode="auto">
          <a:xfrm>
            <a:off x="304800" y="381000"/>
            <a:ext cx="8153400" cy="103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4400" b="1" dirty="0" smtClean="0">
                <a:solidFill>
                  <a:srgbClr val="FFFFFF"/>
                </a:solidFill>
                <a:latin typeface="Neo Sans Intel Medium" pitchFamily="34" charset="0"/>
              </a:rPr>
              <a:t>Vietnam – PC for Life</a:t>
            </a:r>
          </a:p>
          <a:p>
            <a:r>
              <a:rPr lang="en-US" sz="3200" b="1" dirty="0" smtClean="0">
                <a:solidFill>
                  <a:srgbClr val="FFFFFF"/>
                </a:solidFill>
                <a:latin typeface="Neo Sans Intel Medium" pitchFamily="34" charset="0"/>
              </a:rPr>
              <a:t>10 million homes with PC by 2015</a:t>
            </a:r>
          </a:p>
        </p:txBody>
      </p:sp>
      <p:pic>
        <p:nvPicPr>
          <p:cNvPr id="15" name="Picture 2" descr="[Viet Nam]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86601" y="1"/>
            <a:ext cx="2057398" cy="137159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324600" y="1783080"/>
            <a:ext cx="2819400" cy="5074920"/>
          </a:xfrm>
          <a:prstGeom prst="rect">
            <a:avLst/>
          </a:prstGeom>
        </p:spPr>
      </p:pic>
      <p:sp>
        <p:nvSpPr>
          <p:cNvPr id="18" name="Text Box 65"/>
          <p:cNvSpPr txBox="1">
            <a:spLocks noChangeArrowheads="1"/>
          </p:cNvSpPr>
          <p:nvPr/>
        </p:nvSpPr>
        <p:spPr bwMode="auto">
          <a:xfrm>
            <a:off x="609600" y="2301657"/>
            <a:ext cx="5867400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Education is </a:t>
            </a:r>
            <a:r>
              <a:rPr lang="en-US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key driver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endParaRPr lang="en-US" sz="28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British Council – English curriculum</a:t>
            </a: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endParaRPr lang="en-US" sz="28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  <a:p>
            <a:pPr>
              <a:spcBef>
                <a:spcPct val="50000"/>
              </a:spcBef>
              <a:buFont typeface="Arial" pitchFamily="34" charset="0"/>
              <a:buChar char="•"/>
            </a:pPr>
            <a:r>
              <a:rPr lang="en-US" sz="28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Prepaid Broadband for Affordability</a:t>
            </a:r>
            <a:endParaRPr lang="en-US" sz="28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5" name="Picture 3" descr="NBTlogoyuksek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0" y="1473200"/>
            <a:ext cx="2363788" cy="1004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7106" name="Text Box 4"/>
          <p:cNvSpPr txBox="1">
            <a:spLocks noChangeArrowheads="1"/>
          </p:cNvSpPr>
          <p:nvPr/>
        </p:nvSpPr>
        <p:spPr bwMode="auto">
          <a:xfrm>
            <a:off x="2286000" y="4438484"/>
            <a:ext cx="4267200" cy="1200316"/>
          </a:xfrm>
          <a:prstGeom prst="rect">
            <a:avLst/>
          </a:prstGeom>
          <a:noFill/>
          <a:ln w="50800" algn="ctr">
            <a:noFill/>
            <a:miter lim="800000"/>
            <a:headEnd/>
            <a:tailEnd/>
          </a:ln>
        </p:spPr>
        <p:txBody>
          <a:bodyPr wrap="square" lIns="91429" tIns="45714" rIns="91429" bIns="45714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3600" b="1" baseline="-25000" dirty="0">
              <a:solidFill>
                <a:srgbClr val="FFFFFF"/>
              </a:solidFill>
              <a:latin typeface="Verdana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b="1" baseline="-25000" dirty="0">
                <a:solidFill>
                  <a:srgbClr val="FFFFFF"/>
                </a:solidFill>
                <a:latin typeface="Verdana" pitchFamily="34" charset="0"/>
              </a:rPr>
              <a:t>Focused Industry Donations</a:t>
            </a:r>
          </a:p>
        </p:txBody>
      </p:sp>
      <p:pic>
        <p:nvPicPr>
          <p:cNvPr id="47107" name="Picture 5" descr="turkey skoool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664325" y="1625600"/>
            <a:ext cx="2479675" cy="15319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7108" name="Text Box 7"/>
          <p:cNvSpPr txBox="1">
            <a:spLocks noChangeArrowheads="1"/>
          </p:cNvSpPr>
          <p:nvPr/>
        </p:nvSpPr>
        <p:spPr bwMode="auto">
          <a:xfrm>
            <a:off x="2438400" y="1447800"/>
            <a:ext cx="3962400" cy="830985"/>
          </a:xfrm>
          <a:prstGeom prst="rect">
            <a:avLst/>
          </a:prstGeom>
          <a:noFill/>
          <a:ln w="50800" algn="ctr">
            <a:noFill/>
            <a:miter lim="800000"/>
            <a:headEnd/>
            <a:tailEnd/>
          </a:ln>
        </p:spPr>
        <p:txBody>
          <a:bodyPr wrap="square" lIns="91429" tIns="45714" rIns="91429" bIns="45714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b="1" baseline="-25000" dirty="0">
                <a:solidFill>
                  <a:srgbClr val="FFFFFF"/>
                </a:solidFill>
                <a:latin typeface="Verdana" pitchFamily="34" charset="0"/>
              </a:rPr>
              <a:t>~620K teacher </a:t>
            </a:r>
            <a:r>
              <a:rPr lang="en-US" sz="3600" b="1" baseline="-25000" dirty="0" smtClean="0">
                <a:solidFill>
                  <a:srgbClr val="FFFFFF"/>
                </a:solidFill>
                <a:latin typeface="Verdana" pitchFamily="34" charset="0"/>
              </a:rPr>
              <a:t>PCs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b="1" baseline="-25000" dirty="0" smtClean="0">
                <a:solidFill>
                  <a:srgbClr val="FFFFFF"/>
                </a:solidFill>
                <a:latin typeface="Verdana" pitchFamily="34" charset="0"/>
              </a:rPr>
              <a:t>USF Funding</a:t>
            </a:r>
            <a:endParaRPr lang="en-US" sz="3600" b="1" baseline="-25000" dirty="0">
              <a:solidFill>
                <a:srgbClr val="FFFFFF"/>
              </a:solidFill>
              <a:latin typeface="Verdana" pitchFamily="34" charset="0"/>
            </a:endParaRPr>
          </a:p>
        </p:txBody>
      </p:sp>
      <p:sp>
        <p:nvSpPr>
          <p:cNvPr id="47109" name="Text Box 8"/>
          <p:cNvSpPr txBox="1">
            <a:spLocks noChangeArrowheads="1"/>
          </p:cNvSpPr>
          <p:nvPr/>
        </p:nvSpPr>
        <p:spPr bwMode="auto">
          <a:xfrm>
            <a:off x="1905000" y="3131415"/>
            <a:ext cx="5029200" cy="830985"/>
          </a:xfrm>
          <a:prstGeom prst="rect">
            <a:avLst/>
          </a:prstGeom>
          <a:noFill/>
          <a:ln w="50800" algn="ctr">
            <a:noFill/>
            <a:miter lim="800000"/>
            <a:headEnd/>
            <a:tailEnd/>
          </a:ln>
        </p:spPr>
        <p:txBody>
          <a:bodyPr wrap="square" lIns="91429" tIns="45714" rIns="91429" bIns="45714"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b="1" baseline="-25000" dirty="0">
                <a:solidFill>
                  <a:srgbClr val="FFFFFF"/>
                </a:solidFill>
                <a:latin typeface="Verdana" pitchFamily="34" charset="0"/>
              </a:rPr>
              <a:t>~350K Teachers trained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600" b="1" baseline="-25000" dirty="0">
                <a:solidFill>
                  <a:srgbClr val="FFFFFF"/>
                </a:solidFill>
                <a:latin typeface="Verdana" pitchFamily="34" charset="0"/>
              </a:rPr>
              <a:t>Through Intel Teach</a:t>
            </a:r>
          </a:p>
        </p:txBody>
      </p:sp>
      <p:pic>
        <p:nvPicPr>
          <p:cNvPr id="47110" name="Picture 10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575425" y="4191000"/>
            <a:ext cx="1147763" cy="14255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7111" name="Picture 11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0" y="3441700"/>
            <a:ext cx="1970088" cy="25781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7112" name="Picture 12" descr="Flag of Turkey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7240588" y="76200"/>
            <a:ext cx="1827212" cy="121761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2" name="Group 13"/>
          <p:cNvGrpSpPr>
            <a:grpSpLocks/>
          </p:cNvGrpSpPr>
          <p:nvPr/>
        </p:nvGrpSpPr>
        <p:grpSpPr bwMode="auto">
          <a:xfrm>
            <a:off x="7848600" y="4191000"/>
            <a:ext cx="1219200" cy="1570038"/>
            <a:chOff x="1328" y="2633"/>
            <a:chExt cx="768" cy="989"/>
          </a:xfrm>
        </p:grpSpPr>
        <p:pic>
          <p:nvPicPr>
            <p:cNvPr id="47116" name="Picture 14" descr="Classmate_alpha"/>
            <p:cNvPicPr>
              <a:picLocks noChangeAspect="1" noChangeArrowheads="1"/>
            </p:cNvPicPr>
            <p:nvPr/>
          </p:nvPicPr>
          <p:blipFill>
            <a:blip r:embed="rId8" cstate="email"/>
            <a:srcRect/>
            <a:stretch>
              <a:fillRect/>
            </a:stretch>
          </p:blipFill>
          <p:spPr bwMode="auto">
            <a:xfrm>
              <a:off x="1328" y="2633"/>
              <a:ext cx="768" cy="989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47117" name="Picture 15" descr="Flag of Turkey"/>
            <p:cNvPicPr>
              <a:picLocks noChangeAspect="1" noChangeArrowheads="1"/>
            </p:cNvPicPr>
            <p:nvPr/>
          </p:nvPicPr>
          <p:blipFill>
            <a:blip r:embed="rId7" cstate="email"/>
            <a:srcRect/>
            <a:stretch>
              <a:fillRect/>
            </a:stretch>
          </p:blipFill>
          <p:spPr bwMode="auto">
            <a:xfrm>
              <a:off x="1511" y="2794"/>
              <a:ext cx="428" cy="285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</p:grpSp>
      <p:sp>
        <p:nvSpPr>
          <p:cNvPr id="47115" name="Rectangle 4"/>
          <p:cNvSpPr>
            <a:spLocks noChangeArrowheads="1"/>
          </p:cNvSpPr>
          <p:nvPr/>
        </p:nvSpPr>
        <p:spPr bwMode="auto">
          <a:xfrm>
            <a:off x="304800" y="304800"/>
            <a:ext cx="8153400" cy="103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4400" b="1" dirty="0">
                <a:solidFill>
                  <a:srgbClr val="FFFFFF"/>
                </a:solidFill>
                <a:latin typeface="Neo Sans Intel Medium" pitchFamily="34" charset="0"/>
              </a:rPr>
              <a:t>Turkey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Architecture">
  <a:themeElements>
    <a:clrScheme name="">
      <a:dk1>
        <a:srgbClr val="000000"/>
      </a:dk1>
      <a:lt1>
        <a:srgbClr val="FFFFFF"/>
      </a:lt1>
      <a:dk2>
        <a:srgbClr val="0860A8"/>
      </a:dk2>
      <a:lt2>
        <a:srgbClr val="FDB605"/>
      </a:lt2>
      <a:accent1>
        <a:srgbClr val="009900"/>
      </a:accent1>
      <a:accent2>
        <a:srgbClr val="FF5C00"/>
      </a:accent2>
      <a:accent3>
        <a:srgbClr val="AAB6D1"/>
      </a:accent3>
      <a:accent4>
        <a:srgbClr val="DADADA"/>
      </a:accent4>
      <a:accent5>
        <a:srgbClr val="AACAAA"/>
      </a:accent5>
      <a:accent6>
        <a:srgbClr val="E75300"/>
      </a:accent6>
      <a:hlink>
        <a:srgbClr val="AA014C"/>
      </a:hlink>
      <a:folHlink>
        <a:srgbClr val="567EB9"/>
      </a:folHlink>
    </a:clrScheme>
    <a:fontScheme name="2_Architecture">
      <a:majorFont>
        <a:latin typeface="Neo Sans Intel Medium"/>
        <a:ea typeface=""/>
        <a:cs typeface="Arial"/>
      </a:majorFont>
      <a:minorFont>
        <a:latin typeface="Neo Sans Intel Medium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Architectur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Architecture 8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5BB3B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9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FFCC00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0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1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2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3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4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5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Architecture 16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F3016E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Architecture">
  <a:themeElements>
    <a:clrScheme name="">
      <a:dk1>
        <a:srgbClr val="000000"/>
      </a:dk1>
      <a:lt1>
        <a:srgbClr val="FFFFFF"/>
      </a:lt1>
      <a:dk2>
        <a:srgbClr val="0860A8"/>
      </a:dk2>
      <a:lt2>
        <a:srgbClr val="FDB605"/>
      </a:lt2>
      <a:accent1>
        <a:srgbClr val="009900"/>
      </a:accent1>
      <a:accent2>
        <a:srgbClr val="FF5C00"/>
      </a:accent2>
      <a:accent3>
        <a:srgbClr val="AAB6D1"/>
      </a:accent3>
      <a:accent4>
        <a:srgbClr val="DADADA"/>
      </a:accent4>
      <a:accent5>
        <a:srgbClr val="AACAAA"/>
      </a:accent5>
      <a:accent6>
        <a:srgbClr val="E75300"/>
      </a:accent6>
      <a:hlink>
        <a:srgbClr val="AA014C"/>
      </a:hlink>
      <a:folHlink>
        <a:srgbClr val="567EB9"/>
      </a:folHlink>
    </a:clrScheme>
    <a:fontScheme name="3_Architecture">
      <a:majorFont>
        <a:latin typeface="Neo Sans Intel Medium"/>
        <a:ea typeface=""/>
        <a:cs typeface="Arial"/>
      </a:majorFont>
      <a:minorFont>
        <a:latin typeface="Neo Sans Intel Medium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Architectur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Architectur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Architecture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Architecture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Architecture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Architecture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Architecture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Architecture 8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5BB3B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Architecture 9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FFCC00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Architecture 10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Architecture 11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Architecture 12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Architecture 13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Architecture 14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Architecture 15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Architecture 16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F3016E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6_Architecture">
  <a:themeElements>
    <a:clrScheme name="">
      <a:dk1>
        <a:srgbClr val="000000"/>
      </a:dk1>
      <a:lt1>
        <a:srgbClr val="FFFFFF"/>
      </a:lt1>
      <a:dk2>
        <a:srgbClr val="0860A8"/>
      </a:dk2>
      <a:lt2>
        <a:srgbClr val="FDB605"/>
      </a:lt2>
      <a:accent1>
        <a:srgbClr val="009900"/>
      </a:accent1>
      <a:accent2>
        <a:srgbClr val="FF5C00"/>
      </a:accent2>
      <a:accent3>
        <a:srgbClr val="AAB6D1"/>
      </a:accent3>
      <a:accent4>
        <a:srgbClr val="DADADA"/>
      </a:accent4>
      <a:accent5>
        <a:srgbClr val="AACAAA"/>
      </a:accent5>
      <a:accent6>
        <a:srgbClr val="E75300"/>
      </a:accent6>
      <a:hlink>
        <a:srgbClr val="AA014C"/>
      </a:hlink>
      <a:folHlink>
        <a:srgbClr val="567EB9"/>
      </a:folHlink>
    </a:clrScheme>
    <a:fontScheme name="6_Architecture">
      <a:majorFont>
        <a:latin typeface="Neo Sans Intel Medium"/>
        <a:ea typeface=""/>
        <a:cs typeface="Arial"/>
      </a:majorFont>
      <a:minorFont>
        <a:latin typeface="Neo Sans Intel Medium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6_Architectur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Architectur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Architecture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Architecture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Architecture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Architecture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Architecture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Architecture 8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5BB3B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Architecture 9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FFCC00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Architecture 10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Architecture 11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Architecture 12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Architecture 13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Architecture 14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Architecture 15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6_Architecture 16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F3016E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4_Architecture">
  <a:themeElements>
    <a:clrScheme name="">
      <a:dk1>
        <a:srgbClr val="000000"/>
      </a:dk1>
      <a:lt1>
        <a:srgbClr val="FFFFFF"/>
      </a:lt1>
      <a:dk2>
        <a:srgbClr val="0860A8"/>
      </a:dk2>
      <a:lt2>
        <a:srgbClr val="FDB605"/>
      </a:lt2>
      <a:accent1>
        <a:srgbClr val="009900"/>
      </a:accent1>
      <a:accent2>
        <a:srgbClr val="FF5C00"/>
      </a:accent2>
      <a:accent3>
        <a:srgbClr val="AAB6D1"/>
      </a:accent3>
      <a:accent4>
        <a:srgbClr val="DADADA"/>
      </a:accent4>
      <a:accent5>
        <a:srgbClr val="AACAAA"/>
      </a:accent5>
      <a:accent6>
        <a:srgbClr val="E75300"/>
      </a:accent6>
      <a:hlink>
        <a:srgbClr val="AA014C"/>
      </a:hlink>
      <a:folHlink>
        <a:srgbClr val="567EB9"/>
      </a:folHlink>
    </a:clrScheme>
    <a:fontScheme name="4_Architecture">
      <a:majorFont>
        <a:latin typeface="Neo Sans Intel Medium"/>
        <a:ea typeface=""/>
        <a:cs typeface="Arial"/>
      </a:majorFont>
      <a:minorFont>
        <a:latin typeface="Neo Sans Intel Medium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4_Architectur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Architectur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Architecture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Architecture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Architecture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Architecture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Architecture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Architecture 8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5BB3B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Architecture 9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FFCC00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Architecture 10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Architecture 11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Architecture 12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Architecture 13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Architecture 14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Architecture 15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4_Architecture 16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F3016E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Architecture">
  <a:themeElements>
    <a:clrScheme name="">
      <a:dk1>
        <a:srgbClr val="000000"/>
      </a:dk1>
      <a:lt1>
        <a:srgbClr val="FFFFFF"/>
      </a:lt1>
      <a:dk2>
        <a:srgbClr val="0860A8"/>
      </a:dk2>
      <a:lt2>
        <a:srgbClr val="FDB605"/>
      </a:lt2>
      <a:accent1>
        <a:srgbClr val="009900"/>
      </a:accent1>
      <a:accent2>
        <a:srgbClr val="FF5C00"/>
      </a:accent2>
      <a:accent3>
        <a:srgbClr val="AAB6D1"/>
      </a:accent3>
      <a:accent4>
        <a:srgbClr val="DADADA"/>
      </a:accent4>
      <a:accent5>
        <a:srgbClr val="AACAAA"/>
      </a:accent5>
      <a:accent6>
        <a:srgbClr val="E75300"/>
      </a:accent6>
      <a:hlink>
        <a:srgbClr val="AA014C"/>
      </a:hlink>
      <a:folHlink>
        <a:srgbClr val="567EB9"/>
      </a:folHlink>
    </a:clrScheme>
    <a:fontScheme name="5_Architecture">
      <a:majorFont>
        <a:latin typeface="Neo Sans Intel Medium"/>
        <a:ea typeface=""/>
        <a:cs typeface="Arial"/>
      </a:majorFont>
      <a:minorFont>
        <a:latin typeface="Neo Sans Intel Medium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5_Architectur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Architectur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Architecture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Architecture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Architecture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Architecture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Architecture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Architecture 8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5BB3B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Architecture 9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FFCC00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Architecture 10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Architecture 11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Architecture 12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Architecture 13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Architecture 14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Architecture 15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5_Architecture 16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F3016E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_ASM_2008_Template">
  <a:themeElements>
    <a:clrScheme name="1_ASM_2008_Template 13">
      <a:dk1>
        <a:srgbClr val="000000"/>
      </a:dk1>
      <a:lt1>
        <a:srgbClr val="FFFFFF"/>
      </a:lt1>
      <a:dk2>
        <a:srgbClr val="0860A8"/>
      </a:dk2>
      <a:lt2>
        <a:srgbClr val="FDB605"/>
      </a:lt2>
      <a:accent1>
        <a:srgbClr val="009900"/>
      </a:accent1>
      <a:accent2>
        <a:srgbClr val="FF5C00"/>
      </a:accent2>
      <a:accent3>
        <a:srgbClr val="AAB6D1"/>
      </a:accent3>
      <a:accent4>
        <a:srgbClr val="DADADA"/>
      </a:accent4>
      <a:accent5>
        <a:srgbClr val="AACAAA"/>
      </a:accent5>
      <a:accent6>
        <a:srgbClr val="E75300"/>
      </a:accent6>
      <a:hlink>
        <a:srgbClr val="C7015B"/>
      </a:hlink>
      <a:folHlink>
        <a:srgbClr val="567EB9"/>
      </a:folHlink>
    </a:clrScheme>
    <a:fontScheme name="1_ASM_2008_Template">
      <a:majorFont>
        <a:latin typeface="Neo Sans Intel Medium"/>
        <a:ea typeface=""/>
        <a:cs typeface="Arial"/>
      </a:majorFont>
      <a:minorFont>
        <a:latin typeface="Neo Sans Inte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ASM_2008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SM_2008_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SM_2008_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SM_2008_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SM_2008_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SM_2008_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SM_2008_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SM_2008_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SM_2008_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SM_2008_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SM_2008_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SM_2008_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SM_2008_Template 13">
        <a:dk1>
          <a:srgbClr val="000000"/>
        </a:dk1>
        <a:lt1>
          <a:srgbClr val="FFFFFF"/>
        </a:lt1>
        <a:dk2>
          <a:srgbClr val="0860A8"/>
        </a:dk2>
        <a:lt2>
          <a:srgbClr val="FDB605"/>
        </a:lt2>
        <a:accent1>
          <a:srgbClr val="009900"/>
        </a:accent1>
        <a:accent2>
          <a:srgbClr val="FF5C00"/>
        </a:accent2>
        <a:accent3>
          <a:srgbClr val="AAB6D1"/>
        </a:accent3>
        <a:accent4>
          <a:srgbClr val="DADADA"/>
        </a:accent4>
        <a:accent5>
          <a:srgbClr val="AACAAA"/>
        </a:accent5>
        <a:accent6>
          <a:srgbClr val="E75300"/>
        </a:accent6>
        <a:hlink>
          <a:srgbClr val="C7015B"/>
        </a:hlink>
        <a:folHlink>
          <a:srgbClr val="567EB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2_ASM_2008_Template">
  <a:themeElements>
    <a:clrScheme name="1_ASM_2008_Template 13">
      <a:dk1>
        <a:srgbClr val="000000"/>
      </a:dk1>
      <a:lt1>
        <a:srgbClr val="FFFFFF"/>
      </a:lt1>
      <a:dk2>
        <a:srgbClr val="0860A8"/>
      </a:dk2>
      <a:lt2>
        <a:srgbClr val="FDB605"/>
      </a:lt2>
      <a:accent1>
        <a:srgbClr val="009900"/>
      </a:accent1>
      <a:accent2>
        <a:srgbClr val="FF5C00"/>
      </a:accent2>
      <a:accent3>
        <a:srgbClr val="AAB6D1"/>
      </a:accent3>
      <a:accent4>
        <a:srgbClr val="DADADA"/>
      </a:accent4>
      <a:accent5>
        <a:srgbClr val="AACAAA"/>
      </a:accent5>
      <a:accent6>
        <a:srgbClr val="E75300"/>
      </a:accent6>
      <a:hlink>
        <a:srgbClr val="C7015B"/>
      </a:hlink>
      <a:folHlink>
        <a:srgbClr val="567EB9"/>
      </a:folHlink>
    </a:clrScheme>
    <a:fontScheme name="1_ASM_2008_Template">
      <a:majorFont>
        <a:latin typeface="Neo Sans Intel Medium"/>
        <a:ea typeface=""/>
        <a:cs typeface="Arial"/>
      </a:majorFont>
      <a:minorFont>
        <a:latin typeface="Neo Sans Inte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ASM_2008_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SM_2008_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SM_2008_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SM_2008_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SM_2008_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ASM_2008_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SM_2008_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SM_2008_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SM_2008_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SM_2008_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SM_2008_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SM_2008_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ASM_2008_Template 13">
        <a:dk1>
          <a:srgbClr val="000000"/>
        </a:dk1>
        <a:lt1>
          <a:srgbClr val="FFFFFF"/>
        </a:lt1>
        <a:dk2>
          <a:srgbClr val="0860A8"/>
        </a:dk2>
        <a:lt2>
          <a:srgbClr val="FDB605"/>
        </a:lt2>
        <a:accent1>
          <a:srgbClr val="009900"/>
        </a:accent1>
        <a:accent2>
          <a:srgbClr val="FF5C00"/>
        </a:accent2>
        <a:accent3>
          <a:srgbClr val="AAB6D1"/>
        </a:accent3>
        <a:accent4>
          <a:srgbClr val="DADADA"/>
        </a:accent4>
        <a:accent5>
          <a:srgbClr val="AACAAA"/>
        </a:accent5>
        <a:accent6>
          <a:srgbClr val="E75300"/>
        </a:accent6>
        <a:hlink>
          <a:srgbClr val="C7015B"/>
        </a:hlink>
        <a:folHlink>
          <a:srgbClr val="567EB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7_Architecture">
  <a:themeElements>
    <a:clrScheme name="">
      <a:dk1>
        <a:srgbClr val="000000"/>
      </a:dk1>
      <a:lt1>
        <a:srgbClr val="FFFFFF"/>
      </a:lt1>
      <a:dk2>
        <a:srgbClr val="0860A8"/>
      </a:dk2>
      <a:lt2>
        <a:srgbClr val="E6B012"/>
      </a:lt2>
      <a:accent1>
        <a:srgbClr val="009900"/>
      </a:accent1>
      <a:accent2>
        <a:srgbClr val="FF5C00"/>
      </a:accent2>
      <a:accent3>
        <a:srgbClr val="AAB6D1"/>
      </a:accent3>
      <a:accent4>
        <a:srgbClr val="DADADA"/>
      </a:accent4>
      <a:accent5>
        <a:srgbClr val="AACAAA"/>
      </a:accent5>
      <a:accent6>
        <a:srgbClr val="E75300"/>
      </a:accent6>
      <a:hlink>
        <a:srgbClr val="AA014C"/>
      </a:hlink>
      <a:folHlink>
        <a:srgbClr val="6AADE4"/>
      </a:folHlink>
    </a:clrScheme>
    <a:fontScheme name="3_Architecture">
      <a:majorFont>
        <a:latin typeface="Neo Sans Intel Medium"/>
        <a:ea typeface=""/>
        <a:cs typeface="Arial"/>
      </a:majorFont>
      <a:minorFont>
        <a:latin typeface="Neo Sans Inte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Architectur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Architectur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Architecture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Architecture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Architecture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Architecture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Architecture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Architecture 8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5BB3B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Architecture 9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FFCC00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Architecture 10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Architecture 11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CC00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Architecture 12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9999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Architecture 13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66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C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Architecture 14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00C5C0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Architecture 15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AA014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Architecture 16">
        <a:dk1>
          <a:srgbClr val="000000"/>
        </a:dk1>
        <a:lt1>
          <a:srgbClr val="FFFFFF"/>
        </a:lt1>
        <a:dk2>
          <a:srgbClr val="0034FF"/>
        </a:dk2>
        <a:lt2>
          <a:srgbClr val="FDB605"/>
        </a:lt2>
        <a:accent1>
          <a:srgbClr val="66CC33"/>
        </a:accent1>
        <a:accent2>
          <a:srgbClr val="FF5C00"/>
        </a:accent2>
        <a:accent3>
          <a:srgbClr val="AAAEFF"/>
        </a:accent3>
        <a:accent4>
          <a:srgbClr val="DADADA"/>
        </a:accent4>
        <a:accent5>
          <a:srgbClr val="B8E2AD"/>
        </a:accent5>
        <a:accent6>
          <a:srgbClr val="E75300"/>
        </a:accent6>
        <a:hlink>
          <a:srgbClr val="10C8E1"/>
        </a:hlink>
        <a:folHlink>
          <a:srgbClr val="F3016E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Custom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6913</TotalTime>
  <Words>238</Words>
  <Application>Microsoft Office PowerPoint</Application>
  <PresentationFormat>On-screen Show (4:3)</PresentationFormat>
  <Paragraphs>121</Paragraphs>
  <Slides>12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9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2_Architecture</vt:lpstr>
      <vt:lpstr>3_Architecture</vt:lpstr>
      <vt:lpstr>6_Architecture</vt:lpstr>
      <vt:lpstr>4_Architecture</vt:lpstr>
      <vt:lpstr>5_Architecture</vt:lpstr>
      <vt:lpstr>1_ASM_2008_Template</vt:lpstr>
      <vt:lpstr>2_ASM_2008_Template</vt:lpstr>
      <vt:lpstr>7_Architecture</vt:lpstr>
      <vt:lpstr>1_Custom Design</vt:lpstr>
      <vt:lpstr>Slide 1</vt:lpstr>
      <vt:lpstr>Slide 2</vt:lpstr>
      <vt:lpstr>PISA surge with 1:1 learning  Case Study:  San Luis in Argentina </vt:lpstr>
      <vt:lpstr>Slide 4</vt:lpstr>
      <vt:lpstr>Slide 5</vt:lpstr>
      <vt:lpstr>Early Education - Moscow School</vt:lpstr>
      <vt:lpstr>Education Investing is Critical</vt:lpstr>
      <vt:lpstr>Slide 8</vt:lpstr>
      <vt:lpstr>Slide 9</vt:lpstr>
      <vt:lpstr>Slide 10</vt:lpstr>
      <vt:lpstr>Slide 11</vt:lpstr>
      <vt:lpstr>Slide 12</vt:lpstr>
    </vt:vector>
  </TitlesOfParts>
  <Company>Intel Corporation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Rakesh Puvvada</dc:creator>
  <cp:lastModifiedBy>ygontar</cp:lastModifiedBy>
  <cp:revision>126</cp:revision>
  <dcterms:created xsi:type="dcterms:W3CDTF">2010-01-07T17:08:44Z</dcterms:created>
  <dcterms:modified xsi:type="dcterms:W3CDTF">2011-09-15T04:57:34Z</dcterms:modified>
</cp:coreProperties>
</file>