
<file path=[Content_Types].xml><?xml version="1.0" encoding="utf-8"?>
<Types xmlns="http://schemas.openxmlformats.org/package/2006/content-types">
  <Override PartName="/ppt/slideMasters/slideMaster3.xml" ContentType="application/vnd.openxmlformats-officedocument.presentationml.slideMaster+xml"/>
  <Override PartName="/ppt/theme/theme5.xml" ContentType="application/vnd.openxmlformats-officedocument.theme+xml"/>
  <Override PartName="/ppt/slideLayouts/slideLayout39.xml" ContentType="application/vnd.openxmlformats-officedocument.presentationml.slideLayout+xml"/>
  <Override PartName="/ppt/slideLayouts/slideLayout57.xml" ContentType="application/vnd.openxmlformats-officedocument.presentationml.slideLayout+xml"/>
  <Override PartName="/ppt/notesSlides/notesSlide2.xml" ContentType="application/vnd.openxmlformats-officedocument.presentationml.notesSlide+xml"/>
  <Override PartName="/ppt/slides/slide4.xml" ContentType="application/vnd.openxmlformats-officedocument.presentationml.slide+xml"/>
  <Override PartName="/ppt/slides/slide18.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Layouts/slideLayout28.xml" ContentType="application/vnd.openxmlformats-officedocument.presentationml.slideLayout+xml"/>
  <Override PartName="/ppt/slideLayouts/slideLayout46.xml" ContentType="application/vnd.openxmlformats-officedocument.presentationml.slideLayout+xml"/>
  <Override PartName="/ppt/theme/theme1.xml" ContentType="application/vnd.openxmlformats-officedocument.theme+xml"/>
  <Override PartName="/ppt/slideLayouts/slideLayout2.xml" ContentType="application/vnd.openxmlformats-officedocument.presentationml.slideLayout+xml"/>
  <Override PartName="/ppt/slideLayouts/slideLayout35.xml" ContentType="application/vnd.openxmlformats-officedocument.presentationml.slideLayout+xml"/>
  <Override PartName="/ppt/slideLayouts/slideLayout53.xml" ContentType="application/vnd.openxmlformats-officedocument.presentationml.slideLayout+xml"/>
  <Default Extension="xml" ContentType="application/xml"/>
  <Override PartName="/ppt/slides/slide14.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slideLayouts/slideLayout42.xml" ContentType="application/vnd.openxmlformats-officedocument.presentationml.slideLayout+xml"/>
  <Override PartName="/ppt/slideLayouts/slideLayout60.xml" ContentType="application/vnd.openxmlformats-officedocument.presentationml.slideLayout+xml"/>
  <Override PartName="/ppt/notesSlides/notesSlide16.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20.xml" ContentType="application/vnd.openxmlformats-officedocument.presentationml.slideLayout+xml"/>
  <Override PartName="/ppt/slideLayouts/slideLayout31.xml" ContentType="application/vnd.openxmlformats-officedocument.presentationml.slideLayout+xml"/>
  <Override PartName="/ppt/notesSlides/notesSlide12.xml" ContentType="application/vnd.openxmlformats-officedocument.presentationml.notesSlide+xml"/>
  <Override PartName="/ppt/slideMasters/slideMaster6.xml" ContentType="application/vnd.openxmlformats-officedocument.presentationml.slideMaster+xml"/>
  <Override PartName="/ppt/theme/theme8.xml" ContentType="application/vnd.openxmlformats-officedocument.them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diagrams/layout1.xml" ContentType="application/vnd.openxmlformats-officedocument.drawingml.diagramLayout+xml"/>
  <Override PartName="/ppt/slideMasters/slideMaster4.xml" ContentType="application/vnd.openxmlformats-officedocument.presentationml.slideMaster+xml"/>
  <Override PartName="/ppt/slides/slide7.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theme/theme6.xml" ContentType="application/vnd.openxmlformats-officedocument.theme+xml"/>
  <Override PartName="/ppt/notesSlides/notesSlide5.xml" ContentType="application/vnd.openxmlformats-officedocument.presentationml.notesSlide+xml"/>
  <Override PartName="/ppt/slideMasters/slideMaster2.xml" ContentType="application/vnd.openxmlformats-officedocument.presentationml.slideMaster+xml"/>
  <Override PartName="/ppt/slides/slide5.xml" ContentType="application/vnd.openxmlformats-officedocument.presentationml.slide+xml"/>
  <Override PartName="/ppt/slides/slide19.xml" ContentType="application/vnd.openxmlformats-officedocument.presentationml.slide+xml"/>
  <Default Extension="png" ContentType="image/png"/>
  <Override PartName="/ppt/slideLayouts/slideLayout7.xml" ContentType="application/vnd.openxmlformats-officedocument.presentationml.slideLayout+xml"/>
  <Override PartName="/ppt/theme/theme4.xml" ContentType="application/vnd.openxmlformats-officedocument.theme+xml"/>
  <Override PartName="/ppt/slideLayouts/slideLayout29.xml" ContentType="application/vnd.openxmlformats-officedocument.presentationml.slideLayout+xml"/>
  <Override PartName="/ppt/slideLayouts/slideLayout38.xml" ContentType="application/vnd.openxmlformats-officedocument.presentationml.slideLayout+xml"/>
  <Override PartName="/ppt/slideLayouts/slideLayout49.xml" ContentType="application/vnd.openxmlformats-officedocument.presentationml.slideLayout+xml"/>
  <Override PartName="/ppt/slideLayouts/slideLayout58.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Layouts/slideLayout18.xml" ContentType="application/vnd.openxmlformats-officedocument.presentationml.slideLayout+xml"/>
  <Override PartName="/ppt/slideLayouts/slideLayout27.xml" ContentType="application/vnd.openxmlformats-officedocument.presentationml.slideLayout+xml"/>
  <Override PartName="/ppt/slideLayouts/slideLayout36.xml" ContentType="application/vnd.openxmlformats-officedocument.presentationml.slideLayout+xml"/>
  <Override PartName="/ppt/slideLayouts/slideLayout45.xml" ContentType="application/vnd.openxmlformats-officedocument.presentationml.slideLayout+xml"/>
  <Override PartName="/ppt/slideLayouts/slideLayout47.xml" ContentType="application/vnd.openxmlformats-officedocument.presentationml.slideLayout+xml"/>
  <Override PartName="/ppt/slideLayouts/slideLayout56.xml" ContentType="application/vnd.openxmlformats-officedocument.presentationml.slideLayout+xml"/>
  <Override PartName="/ppt/diagrams/drawing1.xml" ContentType="application/vnd.ms-office.drawingml.diagramDrawing+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Default Extension="jpeg" ContentType="image/jpeg"/>
  <Override PartName="/ppt/slideLayouts/slideLayout16.xml" ContentType="application/vnd.openxmlformats-officedocument.presentationml.slideLayout+xml"/>
  <Override PartName="/ppt/slideLayouts/slideLayout25.xml" ContentType="application/vnd.openxmlformats-officedocument.presentationml.slideLayout+xml"/>
  <Override PartName="/ppt/slideLayouts/slideLayout34.xml" ContentType="application/vnd.openxmlformats-officedocument.presentationml.slideLayout+xml"/>
  <Override PartName="/ppt/slideLayouts/slideLayout43.xml" ContentType="application/vnd.openxmlformats-officedocument.presentationml.slideLayout+xml"/>
  <Override PartName="/ppt/slideLayouts/slideLayout54.xml" ContentType="application/vnd.openxmlformats-officedocument.presentationml.slideLayout+xml"/>
  <Override PartName="/ppt/diagrams/quickStyle1.xml" ContentType="application/vnd.openxmlformats-officedocument.drawingml.diagramStyle+xml"/>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slideLayouts/slideLayout14.xml" ContentType="application/vnd.openxmlformats-officedocument.presentationml.slideLayout+xml"/>
  <Override PartName="/ppt/slideLayouts/slideLayout23.xml" ContentType="application/vnd.openxmlformats-officedocument.presentationml.slideLayout+xml"/>
  <Override PartName="/ppt/slideLayouts/slideLayout32.xml" ContentType="application/vnd.openxmlformats-officedocument.presentationml.slideLayout+xml"/>
  <Override PartName="/ppt/slideLayouts/slideLayout41.xml" ContentType="application/vnd.openxmlformats-officedocument.presentationml.slideLayout+xml"/>
  <Override PartName="/ppt/slideLayouts/slideLayout52.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20.xml" ContentType="application/vnd.openxmlformats-officedocument.presentationml.slide+xml"/>
  <Override PartName="/ppt/slideLayouts/slideLayout12.xml" ContentType="application/vnd.openxmlformats-officedocument.presentationml.slideLayout+xml"/>
  <Override PartName="/ppt/slideLayouts/slideLayout21.xml" ContentType="application/vnd.openxmlformats-officedocument.presentationml.slideLayout+xml"/>
  <Override PartName="/ppt/slideLayouts/slideLayout30.xml" ContentType="application/vnd.openxmlformats-officedocument.presentationml.slideLayout+xml"/>
  <Override PartName="/ppt/slideLayouts/slideLayout50.xml" ContentType="application/vnd.openxmlformats-officedocument.presentationml.slideLayout+xml"/>
  <Override PartName="/ppt/notesSlides/notesSlide13.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11.xml" ContentType="application/vnd.openxmlformats-officedocument.presentationml.notesSlide+xml"/>
  <Default Extension="gif" ContentType="image/gif"/>
  <Override PartName="/ppt/slideMasters/slideMaster7.xml" ContentType="application/vnd.openxmlformats-officedocument.presentationml.slideMaster+xml"/>
  <Override PartName="/ppt/notesSlides/notesSlide6.xml" ContentType="application/vnd.openxmlformats-officedocument.presentationml.notesSlide+xml"/>
  <Override PartName="/ppt/slideMasters/slideMaster5.xml" ContentType="application/vnd.openxmlformats-officedocument.presentationml.slideMaster+xml"/>
  <Override PartName="/ppt/slides/slide8.xml" ContentType="application/vnd.openxmlformats-officedocument.presentationml.slide+xml"/>
  <Override PartName="/ppt/slideLayouts/slideLayout59.xml" ContentType="application/vnd.openxmlformats-officedocument.presentationml.slideLayout+xml"/>
  <Override PartName="/ppt/theme/theme7.xml" ContentType="application/vnd.openxmlformats-officedocument.theme+xml"/>
  <Override PartName="/ppt/notesSlides/notesSlide4.xml" ContentType="application/vnd.openxmlformats-officedocument.presentationml.notesSlide+xml"/>
  <Override PartName="/ppt/diagrams/data1.xml" ContentType="application/vnd.openxmlformats-officedocument.drawingml.diagramData+xml"/>
  <Override PartName="/docProps/core.xml" ContentType="application/vnd.openxmlformats-package.core-properties+xml"/>
  <Override PartName="/ppt/slides/slide6.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Layouts/slideLayout48.xml" ContentType="application/vnd.openxmlformats-officedocument.presentationml.slideLayout+xml"/>
  <Override PartName="/ppt/diagrams/colors1.xml" ContentType="application/vnd.openxmlformats-officedocument.drawingml.diagramColors+xml"/>
  <Override PartName="/ppt/slideMasters/slideMaster1.xml" ContentType="application/vnd.openxmlformats-officedocument.presentationml.slideMaster+xml"/>
  <Override PartName="/ppt/slideLayouts/slideLayout4.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55.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Layouts/slideLayout15.xml" ContentType="application/vnd.openxmlformats-officedocument.presentationml.slideLayout+xml"/>
  <Override PartName="/ppt/slideLayouts/slideLayout26.xml" ContentType="application/vnd.openxmlformats-officedocument.presentationml.slideLayout+xml"/>
  <Override PartName="/ppt/slideLayouts/slideLayout44.xml" ContentType="application/vnd.openxmlformats-officedocument.presentationml.slideLayout+xml"/>
  <Default Extension="rels" ContentType="application/vnd.openxmlformats-package.relationships+xml"/>
  <Override PartName="/ppt/slides/slide23.xml" ContentType="application/vnd.openxmlformats-officedocument.presentationml.slide+xml"/>
  <Override PartName="/ppt/slideLayouts/slideLayout22.xml" ContentType="application/vnd.openxmlformats-officedocument.presentationml.slideLayout+xml"/>
  <Override PartName="/ppt/slideLayouts/slideLayout33.xml" ContentType="application/vnd.openxmlformats-officedocument.presentationml.slideLayout+xml"/>
  <Override PartName="/ppt/slideLayouts/slideLayout51.xml" ContentType="application/vnd.openxmlformats-officedocument.presentationml.slideLayout+xml"/>
  <Override PartName="/ppt/slides/slide12.xml" ContentType="application/vnd.openxmlformats-officedocument.presentationml.slide+xml"/>
  <Override PartName="/ppt/slideLayouts/slideLayout11.xml" ContentType="application/vnd.openxmlformats-officedocument.presentationml.slideLayout+xml"/>
  <Override PartName="/ppt/slideLayouts/slideLayout40.xml" ContentType="application/vnd.openxmlformats-officedocument.presentationml.slideLayout+xml"/>
  <Override PartName="/ppt/notesSlides/notesSlide14.xml" ContentType="application/vnd.openxmlformats-officedocument.presentationml.notesSlide+xml"/>
  <Override PartName="/ppt/notesSlides/notesSlide9.xml" ContentType="application/vnd.openxmlformats-officedocument.presentationml.notes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8" r:id="rId1"/>
    <p:sldMasterId id="2147483953" r:id="rId2"/>
    <p:sldMasterId id="2147483965" r:id="rId3"/>
    <p:sldMasterId id="2147484019" r:id="rId4"/>
    <p:sldMasterId id="2147484081" r:id="rId5"/>
    <p:sldMasterId id="2147484096" r:id="rId6"/>
    <p:sldMasterId id="2147484130" r:id="rId7"/>
  </p:sldMasterIdLst>
  <p:notesMasterIdLst>
    <p:notesMasterId r:id="rId32"/>
  </p:notesMasterIdLst>
  <p:sldIdLst>
    <p:sldId id="816" r:id="rId8"/>
    <p:sldId id="560" r:id="rId9"/>
    <p:sldId id="793" r:id="rId10"/>
    <p:sldId id="794" r:id="rId11"/>
    <p:sldId id="795" r:id="rId12"/>
    <p:sldId id="798" r:id="rId13"/>
    <p:sldId id="799" r:id="rId14"/>
    <p:sldId id="800" r:id="rId15"/>
    <p:sldId id="809" r:id="rId16"/>
    <p:sldId id="790" r:id="rId17"/>
    <p:sldId id="796" r:id="rId18"/>
    <p:sldId id="797" r:id="rId19"/>
    <p:sldId id="801" r:id="rId20"/>
    <p:sldId id="802" r:id="rId21"/>
    <p:sldId id="803" r:id="rId22"/>
    <p:sldId id="804" r:id="rId23"/>
    <p:sldId id="812" r:id="rId24"/>
    <p:sldId id="815" r:id="rId25"/>
    <p:sldId id="792" r:id="rId26"/>
    <p:sldId id="810" r:id="rId27"/>
    <p:sldId id="806" r:id="rId28"/>
    <p:sldId id="807" r:id="rId29"/>
    <p:sldId id="811" r:id="rId30"/>
    <p:sldId id="814" r:id="rId3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80808"/>
    <a:srgbClr val="60CC60"/>
    <a:srgbClr val="287C28"/>
    <a:srgbClr val="33CC33"/>
    <a:srgbClr val="A0E0A0"/>
    <a:srgbClr val="EAEDF4"/>
    <a:srgbClr val="3399FF"/>
    <a:srgbClr val="3FFF3F"/>
    <a:srgbClr val="FFBE3B"/>
    <a:srgbClr val="FFDA8F"/>
  </p:clrMru>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SorterView">
  <p:normalViewPr vertBarState="minimized" horzBarState="maximized">
    <p:restoredLeft sz="15620"/>
    <p:restoredTop sz="87205" autoAdjust="0"/>
  </p:normalViewPr>
  <p:slideViewPr>
    <p:cSldViewPr>
      <p:cViewPr varScale="1">
        <p:scale>
          <a:sx n="76" d="100"/>
          <a:sy n="76" d="100"/>
        </p:scale>
        <p:origin x="-1194" y="-90"/>
      </p:cViewPr>
      <p:guideLst>
        <p:guide orient="horz" pos="2160"/>
        <p:guide pos="2880"/>
      </p:guideLst>
    </p:cSldViewPr>
  </p:slideViewPr>
  <p:notesTextViewPr>
    <p:cViewPr>
      <p:scale>
        <a:sx n="100" d="100"/>
        <a:sy n="100" d="100"/>
      </p:scale>
      <p:origin x="0" y="0"/>
    </p:cViewPr>
  </p:notesTextViewPr>
  <p:sorterViewPr>
    <p:cViewPr>
      <p:scale>
        <a:sx n="100" d="100"/>
        <a:sy n="100" d="100"/>
      </p:scale>
      <p:origin x="0" y="0"/>
    </p:cViewPr>
  </p:sorter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1.xml"/><Relationship Id="rId13" Type="http://schemas.openxmlformats.org/officeDocument/2006/relationships/slide" Target="slides/slide6.xml"/><Relationship Id="rId18" Type="http://schemas.openxmlformats.org/officeDocument/2006/relationships/slide" Target="slides/slide11.xml"/><Relationship Id="rId26" Type="http://schemas.openxmlformats.org/officeDocument/2006/relationships/slide" Target="slides/slide19.xml"/><Relationship Id="rId3" Type="http://schemas.openxmlformats.org/officeDocument/2006/relationships/slideMaster" Target="slideMasters/slideMaster3.xml"/><Relationship Id="rId21" Type="http://schemas.openxmlformats.org/officeDocument/2006/relationships/slide" Target="slides/slide14.xml"/><Relationship Id="rId34" Type="http://schemas.openxmlformats.org/officeDocument/2006/relationships/viewProps" Target="viewProps.xml"/><Relationship Id="rId7" Type="http://schemas.openxmlformats.org/officeDocument/2006/relationships/slideMaster" Target="slideMasters/slideMaster7.xml"/><Relationship Id="rId12" Type="http://schemas.openxmlformats.org/officeDocument/2006/relationships/slide" Target="slides/slide5.xml"/><Relationship Id="rId17" Type="http://schemas.openxmlformats.org/officeDocument/2006/relationships/slide" Target="slides/slide10.xml"/><Relationship Id="rId25" Type="http://schemas.openxmlformats.org/officeDocument/2006/relationships/slide" Target="slides/slide18.xml"/><Relationship Id="rId33"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9.xml"/><Relationship Id="rId20" Type="http://schemas.openxmlformats.org/officeDocument/2006/relationships/slide" Target="slides/slide13.xml"/><Relationship Id="rId29" Type="http://schemas.openxmlformats.org/officeDocument/2006/relationships/slide" Target="slides/slide22.xml"/><Relationship Id="rId1" Type="http://schemas.openxmlformats.org/officeDocument/2006/relationships/slideMaster" Target="slideMasters/slideMaster1.xml"/><Relationship Id="rId6" Type="http://schemas.openxmlformats.org/officeDocument/2006/relationships/slideMaster" Target="slideMasters/slideMaster6.xml"/><Relationship Id="rId11" Type="http://schemas.openxmlformats.org/officeDocument/2006/relationships/slide" Target="slides/slide4.xml"/><Relationship Id="rId24" Type="http://schemas.openxmlformats.org/officeDocument/2006/relationships/slide" Target="slides/slide17.xml"/><Relationship Id="rId32" Type="http://schemas.openxmlformats.org/officeDocument/2006/relationships/notesMaster" Target="notesMasters/notesMaster1.xml"/><Relationship Id="rId5" Type="http://schemas.openxmlformats.org/officeDocument/2006/relationships/slideMaster" Target="slideMasters/slideMaster5.xml"/><Relationship Id="rId15" Type="http://schemas.openxmlformats.org/officeDocument/2006/relationships/slide" Target="slides/slide8.xml"/><Relationship Id="rId23" Type="http://schemas.openxmlformats.org/officeDocument/2006/relationships/slide" Target="slides/slide16.xml"/><Relationship Id="rId28" Type="http://schemas.openxmlformats.org/officeDocument/2006/relationships/slide" Target="slides/slide21.xml"/><Relationship Id="rId36" Type="http://schemas.openxmlformats.org/officeDocument/2006/relationships/tableStyles" Target="tableStyles.xml"/><Relationship Id="rId10" Type="http://schemas.openxmlformats.org/officeDocument/2006/relationships/slide" Target="slides/slide3.xml"/><Relationship Id="rId19" Type="http://schemas.openxmlformats.org/officeDocument/2006/relationships/slide" Target="slides/slide12.xml"/><Relationship Id="rId31" Type="http://schemas.openxmlformats.org/officeDocument/2006/relationships/slide" Target="slides/slide24.xml"/><Relationship Id="rId4" Type="http://schemas.openxmlformats.org/officeDocument/2006/relationships/slideMaster" Target="slideMasters/slideMaster4.xml"/><Relationship Id="rId9" Type="http://schemas.openxmlformats.org/officeDocument/2006/relationships/slide" Target="slides/slide2.xml"/><Relationship Id="rId14" Type="http://schemas.openxmlformats.org/officeDocument/2006/relationships/slide" Target="slides/slide7.xml"/><Relationship Id="rId22" Type="http://schemas.openxmlformats.org/officeDocument/2006/relationships/slide" Target="slides/slide15.xml"/><Relationship Id="rId27" Type="http://schemas.openxmlformats.org/officeDocument/2006/relationships/slide" Target="slides/slide20.xml"/><Relationship Id="rId30" Type="http://schemas.openxmlformats.org/officeDocument/2006/relationships/slide" Target="slides/slide23.xml"/><Relationship Id="rId35" Type="http://schemas.openxmlformats.org/officeDocument/2006/relationships/theme" Target="theme/theme1.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54B423B5-96A3-4B9A-89EC-F17256BFDB1D}" type="doc">
      <dgm:prSet loTypeId="urn:microsoft.com/office/officeart/2005/8/layout/hList1" loCatId="list" qsTypeId="urn:microsoft.com/office/officeart/2005/8/quickstyle/simple1" qsCatId="simple" csTypeId="urn:microsoft.com/office/officeart/2005/8/colors/accent1_2" csCatId="accent1" phldr="1"/>
      <dgm:spPr/>
      <dgm:t>
        <a:bodyPr/>
        <a:lstStyle/>
        <a:p>
          <a:endParaRPr lang="en-US"/>
        </a:p>
      </dgm:t>
    </dgm:pt>
    <dgm:pt modelId="{F80A2980-67E3-436E-B5B6-B35AE1FD0875}">
      <dgm:prSet phldrT="[Text]"/>
      <dgm:spPr/>
      <dgm:t>
        <a:bodyPr/>
        <a:lstStyle/>
        <a:p>
          <a:r>
            <a:rPr lang="en-US" dirty="0" smtClean="0"/>
            <a:t>Stage 1</a:t>
          </a:r>
        </a:p>
        <a:p>
          <a:r>
            <a:rPr lang="en-US" dirty="0" smtClean="0"/>
            <a:t>Create the Framework</a:t>
          </a:r>
          <a:endParaRPr lang="en-US" dirty="0"/>
        </a:p>
      </dgm:t>
    </dgm:pt>
    <dgm:pt modelId="{EA7A13FA-6DE5-4648-A0AB-1DB2234997C9}" type="parTrans" cxnId="{939F990C-E8B2-4985-9451-B6B440F2B90F}">
      <dgm:prSet/>
      <dgm:spPr/>
      <dgm:t>
        <a:bodyPr/>
        <a:lstStyle/>
        <a:p>
          <a:endParaRPr lang="en-US"/>
        </a:p>
      </dgm:t>
    </dgm:pt>
    <dgm:pt modelId="{AF0C5CED-1389-468B-8116-85F4E4256CC4}" type="sibTrans" cxnId="{939F990C-E8B2-4985-9451-B6B440F2B90F}">
      <dgm:prSet/>
      <dgm:spPr/>
      <dgm:t>
        <a:bodyPr/>
        <a:lstStyle/>
        <a:p>
          <a:endParaRPr lang="en-US"/>
        </a:p>
      </dgm:t>
    </dgm:pt>
    <dgm:pt modelId="{5D94EF0E-921E-40DD-A129-4A2EF89263C8}">
      <dgm:prSet phldrT="[Text]"/>
      <dgm:spPr/>
      <dgm:t>
        <a:bodyPr/>
        <a:lstStyle/>
        <a:p>
          <a:r>
            <a:rPr lang="en-US" dirty="0" smtClean="0"/>
            <a:t>Digital Content</a:t>
          </a:r>
          <a:endParaRPr lang="en-US" dirty="0"/>
        </a:p>
      </dgm:t>
    </dgm:pt>
    <dgm:pt modelId="{570C3C96-30B1-4199-8DD0-599F759A8B2C}" type="parTrans" cxnId="{492BEDDB-2E6D-496E-84C2-CDEAB0BE6E3F}">
      <dgm:prSet/>
      <dgm:spPr/>
      <dgm:t>
        <a:bodyPr/>
        <a:lstStyle/>
        <a:p>
          <a:endParaRPr lang="en-US"/>
        </a:p>
      </dgm:t>
    </dgm:pt>
    <dgm:pt modelId="{E77F38BD-EAE2-4895-AEEE-A21BE2502012}" type="sibTrans" cxnId="{492BEDDB-2E6D-496E-84C2-CDEAB0BE6E3F}">
      <dgm:prSet/>
      <dgm:spPr/>
      <dgm:t>
        <a:bodyPr/>
        <a:lstStyle/>
        <a:p>
          <a:endParaRPr lang="en-US"/>
        </a:p>
      </dgm:t>
    </dgm:pt>
    <dgm:pt modelId="{A925BCD4-B25B-4DA2-A0EC-7B3C54237313}">
      <dgm:prSet phldrT="[Text]"/>
      <dgm:spPr/>
      <dgm:t>
        <a:bodyPr/>
        <a:lstStyle/>
        <a:p>
          <a:r>
            <a:rPr lang="en-US" dirty="0" smtClean="0"/>
            <a:t>Stage 2</a:t>
          </a:r>
        </a:p>
        <a:p>
          <a:r>
            <a:rPr lang="en-US" dirty="0" smtClean="0"/>
            <a:t>Enable Teachers</a:t>
          </a:r>
          <a:endParaRPr lang="en-US" dirty="0"/>
        </a:p>
      </dgm:t>
    </dgm:pt>
    <dgm:pt modelId="{338E7C99-8E1E-4566-9522-81512218CC4B}" type="parTrans" cxnId="{B04E51BF-F77A-4475-BE5B-7CCB1286D328}">
      <dgm:prSet/>
      <dgm:spPr/>
      <dgm:t>
        <a:bodyPr/>
        <a:lstStyle/>
        <a:p>
          <a:endParaRPr lang="en-US"/>
        </a:p>
      </dgm:t>
    </dgm:pt>
    <dgm:pt modelId="{3088FE2D-0089-41CD-BF8C-09AFA3A132E6}" type="sibTrans" cxnId="{B04E51BF-F77A-4475-BE5B-7CCB1286D328}">
      <dgm:prSet/>
      <dgm:spPr/>
      <dgm:t>
        <a:bodyPr/>
        <a:lstStyle/>
        <a:p>
          <a:endParaRPr lang="en-US"/>
        </a:p>
      </dgm:t>
    </dgm:pt>
    <dgm:pt modelId="{4660545F-19E4-4305-B0EB-4CA57D549E43}">
      <dgm:prSet phldrT="[Text]"/>
      <dgm:spPr/>
      <dgm:t>
        <a:bodyPr/>
        <a:lstStyle/>
        <a:p>
          <a:r>
            <a:rPr lang="en-US" dirty="0" smtClean="0"/>
            <a:t>Teacher as Personal Learning coaches, mentor and facilitators</a:t>
          </a:r>
          <a:endParaRPr lang="en-US" dirty="0"/>
        </a:p>
      </dgm:t>
    </dgm:pt>
    <dgm:pt modelId="{D5AB5088-EBE0-461F-9616-3E649A944E95}" type="parTrans" cxnId="{5508B6C5-D8F4-4F9F-9CA9-C95A0FC1B7FD}">
      <dgm:prSet/>
      <dgm:spPr/>
      <dgm:t>
        <a:bodyPr/>
        <a:lstStyle/>
        <a:p>
          <a:endParaRPr lang="en-US"/>
        </a:p>
      </dgm:t>
    </dgm:pt>
    <dgm:pt modelId="{74097026-CBEE-4695-8217-550EAF3F6AF7}" type="sibTrans" cxnId="{5508B6C5-D8F4-4F9F-9CA9-C95A0FC1B7FD}">
      <dgm:prSet/>
      <dgm:spPr/>
      <dgm:t>
        <a:bodyPr/>
        <a:lstStyle/>
        <a:p>
          <a:endParaRPr lang="en-US"/>
        </a:p>
      </dgm:t>
    </dgm:pt>
    <dgm:pt modelId="{B14DDD5B-403F-4A74-B0C3-CFFCFB6BCCA0}">
      <dgm:prSet phldrT="[Text]"/>
      <dgm:spPr/>
      <dgm:t>
        <a:bodyPr/>
        <a:lstStyle/>
        <a:p>
          <a:r>
            <a:rPr lang="en-US" dirty="0" smtClean="0"/>
            <a:t>Stage 3</a:t>
          </a:r>
        </a:p>
        <a:p>
          <a:r>
            <a:rPr lang="en-US" dirty="0" smtClean="0"/>
            <a:t>Support Kids</a:t>
          </a:r>
          <a:endParaRPr lang="en-US" dirty="0"/>
        </a:p>
      </dgm:t>
    </dgm:pt>
    <dgm:pt modelId="{AA927263-3B2E-48DE-BDAA-0BD9A08083DA}" type="parTrans" cxnId="{19465C69-9D93-490D-82A0-D34726C95B8B}">
      <dgm:prSet/>
      <dgm:spPr/>
      <dgm:t>
        <a:bodyPr/>
        <a:lstStyle/>
        <a:p>
          <a:endParaRPr lang="en-US"/>
        </a:p>
      </dgm:t>
    </dgm:pt>
    <dgm:pt modelId="{BE1E2A4F-8508-4D52-9A84-29C863597D95}" type="sibTrans" cxnId="{19465C69-9D93-490D-82A0-D34726C95B8B}">
      <dgm:prSet/>
      <dgm:spPr/>
      <dgm:t>
        <a:bodyPr/>
        <a:lstStyle/>
        <a:p>
          <a:endParaRPr lang="en-US"/>
        </a:p>
      </dgm:t>
    </dgm:pt>
    <dgm:pt modelId="{92A08CA2-50A7-4018-BFB3-D4BB3C6308FE}">
      <dgm:prSet phldrT="[Text]"/>
      <dgm:spPr/>
      <dgm:t>
        <a:bodyPr/>
        <a:lstStyle/>
        <a:p>
          <a:r>
            <a:rPr lang="en-US" dirty="0" smtClean="0"/>
            <a:t>Environment adapts to student’s own unique way of learning (learning personality)</a:t>
          </a:r>
          <a:endParaRPr lang="en-US" dirty="0"/>
        </a:p>
      </dgm:t>
    </dgm:pt>
    <dgm:pt modelId="{35F5AB5D-9A37-457F-B164-840AC8EB2057}" type="parTrans" cxnId="{FB72A37B-62EC-4EEA-A70D-3FDB0493F558}">
      <dgm:prSet/>
      <dgm:spPr/>
      <dgm:t>
        <a:bodyPr/>
        <a:lstStyle/>
        <a:p>
          <a:endParaRPr lang="en-US"/>
        </a:p>
      </dgm:t>
    </dgm:pt>
    <dgm:pt modelId="{E2C9D7C1-1199-45E8-B82D-8D5974184617}" type="sibTrans" cxnId="{FB72A37B-62EC-4EEA-A70D-3FDB0493F558}">
      <dgm:prSet/>
      <dgm:spPr/>
      <dgm:t>
        <a:bodyPr/>
        <a:lstStyle/>
        <a:p>
          <a:endParaRPr lang="en-US"/>
        </a:p>
      </dgm:t>
    </dgm:pt>
    <dgm:pt modelId="{D5D23743-C258-4AF0-8CBD-FC7256F943DE}">
      <dgm:prSet phldrT="[Text]"/>
      <dgm:spPr/>
      <dgm:t>
        <a:bodyPr/>
        <a:lstStyle/>
        <a:p>
          <a:r>
            <a:rPr lang="en-US" dirty="0" smtClean="0"/>
            <a:t>Platforms</a:t>
          </a:r>
          <a:endParaRPr lang="en-US" dirty="0"/>
        </a:p>
      </dgm:t>
    </dgm:pt>
    <dgm:pt modelId="{D9CD684C-0CD4-4973-817E-3DE38AEBF261}" type="parTrans" cxnId="{7EDAF6C9-0053-4C00-B9FC-876C7949E16B}">
      <dgm:prSet/>
      <dgm:spPr/>
      <dgm:t>
        <a:bodyPr/>
        <a:lstStyle/>
        <a:p>
          <a:endParaRPr lang="en-US"/>
        </a:p>
      </dgm:t>
    </dgm:pt>
    <dgm:pt modelId="{7C85D795-890D-4F86-BA11-B55045F80DDB}" type="sibTrans" cxnId="{7EDAF6C9-0053-4C00-B9FC-876C7949E16B}">
      <dgm:prSet/>
      <dgm:spPr/>
      <dgm:t>
        <a:bodyPr/>
        <a:lstStyle/>
        <a:p>
          <a:endParaRPr lang="en-US"/>
        </a:p>
      </dgm:t>
    </dgm:pt>
    <dgm:pt modelId="{568684A8-D271-46E8-A482-EC96005EC4C6}">
      <dgm:prSet phldrT="[Text]"/>
      <dgm:spPr/>
      <dgm:t>
        <a:bodyPr/>
        <a:lstStyle/>
        <a:p>
          <a:r>
            <a:rPr lang="en-US" dirty="0" smtClean="0"/>
            <a:t>Connectivity</a:t>
          </a:r>
          <a:endParaRPr lang="en-US" dirty="0"/>
        </a:p>
      </dgm:t>
    </dgm:pt>
    <dgm:pt modelId="{FFA5EB7B-95B8-49F1-8E2E-2DFD2265E15C}" type="parTrans" cxnId="{B72DA6F3-4772-4D9E-8A8B-A8D9302A8240}">
      <dgm:prSet/>
      <dgm:spPr/>
      <dgm:t>
        <a:bodyPr/>
        <a:lstStyle/>
        <a:p>
          <a:endParaRPr lang="en-US"/>
        </a:p>
      </dgm:t>
    </dgm:pt>
    <dgm:pt modelId="{DC8FEFFC-5060-4EA1-B754-2F8981B61403}" type="sibTrans" cxnId="{B72DA6F3-4772-4D9E-8A8B-A8D9302A8240}">
      <dgm:prSet/>
      <dgm:spPr/>
      <dgm:t>
        <a:bodyPr/>
        <a:lstStyle/>
        <a:p>
          <a:endParaRPr lang="en-US"/>
        </a:p>
      </dgm:t>
    </dgm:pt>
    <dgm:pt modelId="{CE9AEF04-2EB1-4669-A7D9-90ED5F60D4E4}">
      <dgm:prSet phldrT="[Text]"/>
      <dgm:spPr/>
      <dgm:t>
        <a:bodyPr/>
        <a:lstStyle/>
        <a:p>
          <a:r>
            <a:rPr lang="en-US" dirty="0" smtClean="0"/>
            <a:t>Professional Development</a:t>
          </a:r>
          <a:endParaRPr lang="en-US" dirty="0"/>
        </a:p>
      </dgm:t>
    </dgm:pt>
    <dgm:pt modelId="{FC4B772A-A13B-42C3-ACD2-C8A2C59A53EF}" type="parTrans" cxnId="{75156052-E438-4FC6-86CE-F05817EE109A}">
      <dgm:prSet/>
      <dgm:spPr/>
      <dgm:t>
        <a:bodyPr/>
        <a:lstStyle/>
        <a:p>
          <a:endParaRPr lang="en-US"/>
        </a:p>
      </dgm:t>
    </dgm:pt>
    <dgm:pt modelId="{42307D8A-72D4-4693-911D-4ABB637D9212}" type="sibTrans" cxnId="{75156052-E438-4FC6-86CE-F05817EE109A}">
      <dgm:prSet/>
      <dgm:spPr/>
      <dgm:t>
        <a:bodyPr/>
        <a:lstStyle/>
        <a:p>
          <a:endParaRPr lang="en-US"/>
        </a:p>
      </dgm:t>
    </dgm:pt>
    <dgm:pt modelId="{DE0A60AD-9F8B-4BFC-84ED-149BB172D9DC}">
      <dgm:prSet phldrT="[Text]"/>
      <dgm:spPr/>
      <dgm:t>
        <a:bodyPr/>
        <a:lstStyle/>
        <a:p>
          <a:r>
            <a:rPr lang="en-US" dirty="0" smtClean="0"/>
            <a:t>Enable Activity-based and Project-based learning</a:t>
          </a:r>
          <a:endParaRPr lang="en-US" dirty="0"/>
        </a:p>
      </dgm:t>
    </dgm:pt>
    <dgm:pt modelId="{AA7846F6-6F50-47F1-9B51-1CF6B449A28F}" type="parTrans" cxnId="{A8E62A64-E085-4EB4-BCDD-A7B0E5F6FA5F}">
      <dgm:prSet/>
      <dgm:spPr/>
      <dgm:t>
        <a:bodyPr/>
        <a:lstStyle/>
        <a:p>
          <a:endParaRPr lang="en-US"/>
        </a:p>
      </dgm:t>
    </dgm:pt>
    <dgm:pt modelId="{614BEA54-708E-4197-99B8-18EFB10D0842}" type="sibTrans" cxnId="{A8E62A64-E085-4EB4-BCDD-A7B0E5F6FA5F}">
      <dgm:prSet/>
      <dgm:spPr/>
      <dgm:t>
        <a:bodyPr/>
        <a:lstStyle/>
        <a:p>
          <a:endParaRPr lang="en-US"/>
        </a:p>
      </dgm:t>
    </dgm:pt>
    <dgm:pt modelId="{93839A4C-7E9A-4800-9E59-1F29BDB15DDA}" type="pres">
      <dgm:prSet presAssocID="{54B423B5-96A3-4B9A-89EC-F17256BFDB1D}" presName="Name0" presStyleCnt="0">
        <dgm:presLayoutVars>
          <dgm:dir/>
          <dgm:animLvl val="lvl"/>
          <dgm:resizeHandles val="exact"/>
        </dgm:presLayoutVars>
      </dgm:prSet>
      <dgm:spPr/>
      <dgm:t>
        <a:bodyPr/>
        <a:lstStyle/>
        <a:p>
          <a:endParaRPr lang="en-US"/>
        </a:p>
      </dgm:t>
    </dgm:pt>
    <dgm:pt modelId="{7978BBA4-49A6-481E-B4A2-F6AC573150A5}" type="pres">
      <dgm:prSet presAssocID="{F80A2980-67E3-436E-B5B6-B35AE1FD0875}" presName="composite" presStyleCnt="0"/>
      <dgm:spPr/>
    </dgm:pt>
    <dgm:pt modelId="{E8B74465-BCB3-4541-9BF7-7D564B1384F8}" type="pres">
      <dgm:prSet presAssocID="{F80A2980-67E3-436E-B5B6-B35AE1FD0875}" presName="parTx" presStyleLbl="alignNode1" presStyleIdx="0" presStyleCnt="3" custLinFactNeighborY="16511">
        <dgm:presLayoutVars>
          <dgm:chMax val="0"/>
          <dgm:chPref val="0"/>
          <dgm:bulletEnabled val="1"/>
        </dgm:presLayoutVars>
      </dgm:prSet>
      <dgm:spPr/>
      <dgm:t>
        <a:bodyPr/>
        <a:lstStyle/>
        <a:p>
          <a:endParaRPr lang="en-US"/>
        </a:p>
      </dgm:t>
    </dgm:pt>
    <dgm:pt modelId="{3E144C59-C29F-451A-81F2-F82AF22DAF9B}" type="pres">
      <dgm:prSet presAssocID="{F80A2980-67E3-436E-B5B6-B35AE1FD0875}" presName="desTx" presStyleLbl="alignAccFollowNode1" presStyleIdx="0" presStyleCnt="3" custLinFactNeighborY="4168">
        <dgm:presLayoutVars>
          <dgm:bulletEnabled val="1"/>
        </dgm:presLayoutVars>
      </dgm:prSet>
      <dgm:spPr/>
      <dgm:t>
        <a:bodyPr/>
        <a:lstStyle/>
        <a:p>
          <a:endParaRPr lang="en-US"/>
        </a:p>
      </dgm:t>
    </dgm:pt>
    <dgm:pt modelId="{C14F6FD8-BBA0-4392-8F9A-6EAD62C82F43}" type="pres">
      <dgm:prSet presAssocID="{AF0C5CED-1389-468B-8116-85F4E4256CC4}" presName="space" presStyleCnt="0"/>
      <dgm:spPr/>
    </dgm:pt>
    <dgm:pt modelId="{27E99F03-C2DB-407D-9965-68D5E98C3C51}" type="pres">
      <dgm:prSet presAssocID="{A925BCD4-B25B-4DA2-A0EC-7B3C54237313}" presName="composite" presStyleCnt="0"/>
      <dgm:spPr/>
    </dgm:pt>
    <dgm:pt modelId="{E6FB7E6F-1437-4314-88FD-ED39F242745B}" type="pres">
      <dgm:prSet presAssocID="{A925BCD4-B25B-4DA2-A0EC-7B3C54237313}" presName="parTx" presStyleLbl="alignNode1" presStyleIdx="1" presStyleCnt="3" custLinFactNeighborY="16511">
        <dgm:presLayoutVars>
          <dgm:chMax val="0"/>
          <dgm:chPref val="0"/>
          <dgm:bulletEnabled val="1"/>
        </dgm:presLayoutVars>
      </dgm:prSet>
      <dgm:spPr/>
      <dgm:t>
        <a:bodyPr/>
        <a:lstStyle/>
        <a:p>
          <a:endParaRPr lang="en-US"/>
        </a:p>
      </dgm:t>
    </dgm:pt>
    <dgm:pt modelId="{4BD6F8AE-96B7-4F47-9DCD-26DA64DA684C}" type="pres">
      <dgm:prSet presAssocID="{A925BCD4-B25B-4DA2-A0EC-7B3C54237313}" presName="desTx" presStyleLbl="alignAccFollowNode1" presStyleIdx="1" presStyleCnt="3" custLinFactNeighborY="4168">
        <dgm:presLayoutVars>
          <dgm:bulletEnabled val="1"/>
        </dgm:presLayoutVars>
      </dgm:prSet>
      <dgm:spPr/>
      <dgm:t>
        <a:bodyPr/>
        <a:lstStyle/>
        <a:p>
          <a:endParaRPr lang="en-US"/>
        </a:p>
      </dgm:t>
    </dgm:pt>
    <dgm:pt modelId="{069EB095-5524-4F89-A80C-1E0227D4BA58}" type="pres">
      <dgm:prSet presAssocID="{3088FE2D-0089-41CD-BF8C-09AFA3A132E6}" presName="space" presStyleCnt="0"/>
      <dgm:spPr/>
    </dgm:pt>
    <dgm:pt modelId="{4B3FF5CE-E5D3-412B-8089-B06779F09C2B}" type="pres">
      <dgm:prSet presAssocID="{B14DDD5B-403F-4A74-B0C3-CFFCFB6BCCA0}" presName="composite" presStyleCnt="0"/>
      <dgm:spPr/>
    </dgm:pt>
    <dgm:pt modelId="{A2F03A72-7444-4FC5-94F4-96BC422AD222}" type="pres">
      <dgm:prSet presAssocID="{B14DDD5B-403F-4A74-B0C3-CFFCFB6BCCA0}" presName="parTx" presStyleLbl="alignNode1" presStyleIdx="2" presStyleCnt="3" custLinFactNeighborY="16511">
        <dgm:presLayoutVars>
          <dgm:chMax val="0"/>
          <dgm:chPref val="0"/>
          <dgm:bulletEnabled val="1"/>
        </dgm:presLayoutVars>
      </dgm:prSet>
      <dgm:spPr/>
      <dgm:t>
        <a:bodyPr/>
        <a:lstStyle/>
        <a:p>
          <a:endParaRPr lang="en-US"/>
        </a:p>
      </dgm:t>
    </dgm:pt>
    <dgm:pt modelId="{C16B0951-8219-4BFC-9593-1D61DE7093BE}" type="pres">
      <dgm:prSet presAssocID="{B14DDD5B-403F-4A74-B0C3-CFFCFB6BCCA0}" presName="desTx" presStyleLbl="alignAccFollowNode1" presStyleIdx="2" presStyleCnt="3" custLinFactNeighborY="4168">
        <dgm:presLayoutVars>
          <dgm:bulletEnabled val="1"/>
        </dgm:presLayoutVars>
      </dgm:prSet>
      <dgm:spPr/>
      <dgm:t>
        <a:bodyPr/>
        <a:lstStyle/>
        <a:p>
          <a:endParaRPr lang="en-US"/>
        </a:p>
      </dgm:t>
    </dgm:pt>
  </dgm:ptLst>
  <dgm:cxnLst>
    <dgm:cxn modelId="{8C24519D-3D7F-4BF9-8493-5E422AEA1613}" type="presOf" srcId="{D5D23743-C258-4AF0-8CBD-FC7256F943DE}" destId="{3E144C59-C29F-451A-81F2-F82AF22DAF9B}" srcOrd="0" destOrd="1" presId="urn:microsoft.com/office/officeart/2005/8/layout/hList1"/>
    <dgm:cxn modelId="{EA782CB7-D99E-4FF6-B5C9-26E9577F90B8}" type="presOf" srcId="{A925BCD4-B25B-4DA2-A0EC-7B3C54237313}" destId="{E6FB7E6F-1437-4314-88FD-ED39F242745B}" srcOrd="0" destOrd="0" presId="urn:microsoft.com/office/officeart/2005/8/layout/hList1"/>
    <dgm:cxn modelId="{A8E62A64-E085-4EB4-BCDD-A7B0E5F6FA5F}" srcId="{A925BCD4-B25B-4DA2-A0EC-7B3C54237313}" destId="{DE0A60AD-9F8B-4BFC-84ED-149BB172D9DC}" srcOrd="1" destOrd="0" parTransId="{AA7846F6-6F50-47F1-9B51-1CF6B449A28F}" sibTransId="{614BEA54-708E-4197-99B8-18EFB10D0842}"/>
    <dgm:cxn modelId="{E02F3A7E-70BE-4B15-A614-F95CE7916F1D}" type="presOf" srcId="{CE9AEF04-2EB1-4669-A7D9-90ED5F60D4E4}" destId="{3E144C59-C29F-451A-81F2-F82AF22DAF9B}" srcOrd="0" destOrd="3" presId="urn:microsoft.com/office/officeart/2005/8/layout/hList1"/>
    <dgm:cxn modelId="{75156052-E438-4FC6-86CE-F05817EE109A}" srcId="{F80A2980-67E3-436E-B5B6-B35AE1FD0875}" destId="{CE9AEF04-2EB1-4669-A7D9-90ED5F60D4E4}" srcOrd="3" destOrd="0" parTransId="{FC4B772A-A13B-42C3-ACD2-C8A2C59A53EF}" sibTransId="{42307D8A-72D4-4693-911D-4ABB637D9212}"/>
    <dgm:cxn modelId="{B04E51BF-F77A-4475-BE5B-7CCB1286D328}" srcId="{54B423B5-96A3-4B9A-89EC-F17256BFDB1D}" destId="{A925BCD4-B25B-4DA2-A0EC-7B3C54237313}" srcOrd="1" destOrd="0" parTransId="{338E7C99-8E1E-4566-9522-81512218CC4B}" sibTransId="{3088FE2D-0089-41CD-BF8C-09AFA3A132E6}"/>
    <dgm:cxn modelId="{1ABEDF10-4027-4D72-B5B2-4E30AC5A6379}" type="presOf" srcId="{568684A8-D271-46E8-A482-EC96005EC4C6}" destId="{3E144C59-C29F-451A-81F2-F82AF22DAF9B}" srcOrd="0" destOrd="2" presId="urn:microsoft.com/office/officeart/2005/8/layout/hList1"/>
    <dgm:cxn modelId="{F218D3F2-556E-4EFA-A2FE-C4713202B0AE}" type="presOf" srcId="{4660545F-19E4-4305-B0EB-4CA57D549E43}" destId="{4BD6F8AE-96B7-4F47-9DCD-26DA64DA684C}" srcOrd="0" destOrd="0" presId="urn:microsoft.com/office/officeart/2005/8/layout/hList1"/>
    <dgm:cxn modelId="{E5AC29E1-BC6C-44AA-81E0-70426C0B91E5}" type="presOf" srcId="{5D94EF0E-921E-40DD-A129-4A2EF89263C8}" destId="{3E144C59-C29F-451A-81F2-F82AF22DAF9B}" srcOrd="0" destOrd="0" presId="urn:microsoft.com/office/officeart/2005/8/layout/hList1"/>
    <dgm:cxn modelId="{19465C69-9D93-490D-82A0-D34726C95B8B}" srcId="{54B423B5-96A3-4B9A-89EC-F17256BFDB1D}" destId="{B14DDD5B-403F-4A74-B0C3-CFFCFB6BCCA0}" srcOrd="2" destOrd="0" parTransId="{AA927263-3B2E-48DE-BDAA-0BD9A08083DA}" sibTransId="{BE1E2A4F-8508-4D52-9A84-29C863597D95}"/>
    <dgm:cxn modelId="{B09F01EC-C54E-4B96-8480-649240B36495}" type="presOf" srcId="{54B423B5-96A3-4B9A-89EC-F17256BFDB1D}" destId="{93839A4C-7E9A-4800-9E59-1F29BDB15DDA}" srcOrd="0" destOrd="0" presId="urn:microsoft.com/office/officeart/2005/8/layout/hList1"/>
    <dgm:cxn modelId="{492BEDDB-2E6D-496E-84C2-CDEAB0BE6E3F}" srcId="{F80A2980-67E3-436E-B5B6-B35AE1FD0875}" destId="{5D94EF0E-921E-40DD-A129-4A2EF89263C8}" srcOrd="0" destOrd="0" parTransId="{570C3C96-30B1-4199-8DD0-599F759A8B2C}" sibTransId="{E77F38BD-EAE2-4895-AEEE-A21BE2502012}"/>
    <dgm:cxn modelId="{D8CC7E7B-6626-41A3-951E-57F270C879F5}" type="presOf" srcId="{F80A2980-67E3-436E-B5B6-B35AE1FD0875}" destId="{E8B74465-BCB3-4541-9BF7-7D564B1384F8}" srcOrd="0" destOrd="0" presId="urn:microsoft.com/office/officeart/2005/8/layout/hList1"/>
    <dgm:cxn modelId="{B72DA6F3-4772-4D9E-8A8B-A8D9302A8240}" srcId="{F80A2980-67E3-436E-B5B6-B35AE1FD0875}" destId="{568684A8-D271-46E8-A482-EC96005EC4C6}" srcOrd="2" destOrd="0" parTransId="{FFA5EB7B-95B8-49F1-8E2E-2DFD2265E15C}" sibTransId="{DC8FEFFC-5060-4EA1-B754-2F8981B61403}"/>
    <dgm:cxn modelId="{3E31F0DC-7EE2-4329-9706-5D71C96E0EAB}" type="presOf" srcId="{DE0A60AD-9F8B-4BFC-84ED-149BB172D9DC}" destId="{4BD6F8AE-96B7-4F47-9DCD-26DA64DA684C}" srcOrd="0" destOrd="1" presId="urn:microsoft.com/office/officeart/2005/8/layout/hList1"/>
    <dgm:cxn modelId="{6672AF81-E2CC-4B0D-A523-A8914BA0C571}" type="presOf" srcId="{B14DDD5B-403F-4A74-B0C3-CFFCFB6BCCA0}" destId="{A2F03A72-7444-4FC5-94F4-96BC422AD222}" srcOrd="0" destOrd="0" presId="urn:microsoft.com/office/officeart/2005/8/layout/hList1"/>
    <dgm:cxn modelId="{FB72A37B-62EC-4EEA-A70D-3FDB0493F558}" srcId="{B14DDD5B-403F-4A74-B0C3-CFFCFB6BCCA0}" destId="{92A08CA2-50A7-4018-BFB3-D4BB3C6308FE}" srcOrd="0" destOrd="0" parTransId="{35F5AB5D-9A37-457F-B164-840AC8EB2057}" sibTransId="{E2C9D7C1-1199-45E8-B82D-8D5974184617}"/>
    <dgm:cxn modelId="{7EDAF6C9-0053-4C00-B9FC-876C7949E16B}" srcId="{F80A2980-67E3-436E-B5B6-B35AE1FD0875}" destId="{D5D23743-C258-4AF0-8CBD-FC7256F943DE}" srcOrd="1" destOrd="0" parTransId="{D9CD684C-0CD4-4973-817E-3DE38AEBF261}" sibTransId="{7C85D795-890D-4F86-BA11-B55045F80DDB}"/>
    <dgm:cxn modelId="{939F990C-E8B2-4985-9451-B6B440F2B90F}" srcId="{54B423B5-96A3-4B9A-89EC-F17256BFDB1D}" destId="{F80A2980-67E3-436E-B5B6-B35AE1FD0875}" srcOrd="0" destOrd="0" parTransId="{EA7A13FA-6DE5-4648-A0AB-1DB2234997C9}" sibTransId="{AF0C5CED-1389-468B-8116-85F4E4256CC4}"/>
    <dgm:cxn modelId="{6725F56D-B7A1-4AEB-B0A1-AC3BB7774468}" type="presOf" srcId="{92A08CA2-50A7-4018-BFB3-D4BB3C6308FE}" destId="{C16B0951-8219-4BFC-9593-1D61DE7093BE}" srcOrd="0" destOrd="0" presId="urn:microsoft.com/office/officeart/2005/8/layout/hList1"/>
    <dgm:cxn modelId="{5508B6C5-D8F4-4F9F-9CA9-C95A0FC1B7FD}" srcId="{A925BCD4-B25B-4DA2-A0EC-7B3C54237313}" destId="{4660545F-19E4-4305-B0EB-4CA57D549E43}" srcOrd="0" destOrd="0" parTransId="{D5AB5088-EBE0-461F-9616-3E649A944E95}" sibTransId="{74097026-CBEE-4695-8217-550EAF3F6AF7}"/>
    <dgm:cxn modelId="{9B0989D3-FAD7-42C9-A7BA-C4A3033A9A44}" type="presParOf" srcId="{93839A4C-7E9A-4800-9E59-1F29BDB15DDA}" destId="{7978BBA4-49A6-481E-B4A2-F6AC573150A5}" srcOrd="0" destOrd="0" presId="urn:microsoft.com/office/officeart/2005/8/layout/hList1"/>
    <dgm:cxn modelId="{F4C90FFC-CAB6-49E2-9AEB-09ED1FFFB4F1}" type="presParOf" srcId="{7978BBA4-49A6-481E-B4A2-F6AC573150A5}" destId="{E8B74465-BCB3-4541-9BF7-7D564B1384F8}" srcOrd="0" destOrd="0" presId="urn:microsoft.com/office/officeart/2005/8/layout/hList1"/>
    <dgm:cxn modelId="{6859802C-B290-4C54-8207-161903087C1F}" type="presParOf" srcId="{7978BBA4-49A6-481E-B4A2-F6AC573150A5}" destId="{3E144C59-C29F-451A-81F2-F82AF22DAF9B}" srcOrd="1" destOrd="0" presId="urn:microsoft.com/office/officeart/2005/8/layout/hList1"/>
    <dgm:cxn modelId="{DCFDE596-4AB7-4929-BE53-1523FE6A9048}" type="presParOf" srcId="{93839A4C-7E9A-4800-9E59-1F29BDB15DDA}" destId="{C14F6FD8-BBA0-4392-8F9A-6EAD62C82F43}" srcOrd="1" destOrd="0" presId="urn:microsoft.com/office/officeart/2005/8/layout/hList1"/>
    <dgm:cxn modelId="{015979CA-61DB-4C04-A6B0-FB983B88C814}" type="presParOf" srcId="{93839A4C-7E9A-4800-9E59-1F29BDB15DDA}" destId="{27E99F03-C2DB-407D-9965-68D5E98C3C51}" srcOrd="2" destOrd="0" presId="urn:microsoft.com/office/officeart/2005/8/layout/hList1"/>
    <dgm:cxn modelId="{7037572A-DA48-4E7C-BEBC-1DA371A53C83}" type="presParOf" srcId="{27E99F03-C2DB-407D-9965-68D5E98C3C51}" destId="{E6FB7E6F-1437-4314-88FD-ED39F242745B}" srcOrd="0" destOrd="0" presId="urn:microsoft.com/office/officeart/2005/8/layout/hList1"/>
    <dgm:cxn modelId="{E7236434-8D7F-49D0-82A3-32CB6694DC68}" type="presParOf" srcId="{27E99F03-C2DB-407D-9965-68D5E98C3C51}" destId="{4BD6F8AE-96B7-4F47-9DCD-26DA64DA684C}" srcOrd="1" destOrd="0" presId="urn:microsoft.com/office/officeart/2005/8/layout/hList1"/>
    <dgm:cxn modelId="{D5B3FC61-4ADF-4EE2-B8E7-9C28829A75DB}" type="presParOf" srcId="{93839A4C-7E9A-4800-9E59-1F29BDB15DDA}" destId="{069EB095-5524-4F89-A80C-1E0227D4BA58}" srcOrd="3" destOrd="0" presId="urn:microsoft.com/office/officeart/2005/8/layout/hList1"/>
    <dgm:cxn modelId="{759B7F0C-6A1F-446C-9E21-A6900687BB4F}" type="presParOf" srcId="{93839A4C-7E9A-4800-9E59-1F29BDB15DDA}" destId="{4B3FF5CE-E5D3-412B-8089-B06779F09C2B}" srcOrd="4" destOrd="0" presId="urn:microsoft.com/office/officeart/2005/8/layout/hList1"/>
    <dgm:cxn modelId="{911CD1E1-2635-42BC-B055-E9BA31284811}" type="presParOf" srcId="{4B3FF5CE-E5D3-412B-8089-B06779F09C2B}" destId="{A2F03A72-7444-4FC5-94F4-96BC422AD222}" srcOrd="0" destOrd="0" presId="urn:microsoft.com/office/officeart/2005/8/layout/hList1"/>
    <dgm:cxn modelId="{1D6E4EDE-F170-4D99-8368-94B466BA64FD}" type="presParOf" srcId="{4B3FF5CE-E5D3-412B-8089-B06779F09C2B}" destId="{C16B0951-8219-4BFC-9593-1D61DE7093BE}" srcOrd="1" destOrd="0" presId="urn:microsoft.com/office/officeart/2005/8/layout/hList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E8B74465-BCB3-4541-9BF7-7D564B1384F8}">
      <dsp:nvSpPr>
        <dsp:cNvPr id="0" name=""/>
        <dsp:cNvSpPr/>
      </dsp:nvSpPr>
      <dsp:spPr>
        <a:xfrm>
          <a:off x="2714" y="757705"/>
          <a:ext cx="2646759" cy="832436"/>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US" sz="2000" kern="1200" dirty="0" smtClean="0"/>
            <a:t>Stage 1</a:t>
          </a:r>
        </a:p>
        <a:p>
          <a:pPr lvl="0" algn="ctr" defTabSz="889000">
            <a:lnSpc>
              <a:spcPct val="90000"/>
            </a:lnSpc>
            <a:spcBef>
              <a:spcPct val="0"/>
            </a:spcBef>
            <a:spcAft>
              <a:spcPct val="35000"/>
            </a:spcAft>
          </a:pPr>
          <a:r>
            <a:rPr lang="en-US" sz="2000" kern="1200" dirty="0" smtClean="0"/>
            <a:t>Create the Framework</a:t>
          </a:r>
          <a:endParaRPr lang="en-US" sz="2000" kern="1200" dirty="0"/>
        </a:p>
      </dsp:txBody>
      <dsp:txXfrm>
        <a:off x="2714" y="757705"/>
        <a:ext cx="2646759" cy="832436"/>
      </dsp:txXfrm>
    </dsp:sp>
    <dsp:sp modelId="{3E144C59-C29F-451A-81F2-F82AF22DAF9B}">
      <dsp:nvSpPr>
        <dsp:cNvPr id="0" name=""/>
        <dsp:cNvSpPr/>
      </dsp:nvSpPr>
      <dsp:spPr>
        <a:xfrm>
          <a:off x="2714" y="1549447"/>
          <a:ext cx="2646759" cy="232124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Digital Content</a:t>
          </a:r>
          <a:endParaRPr lang="en-US" sz="2000" kern="1200" dirty="0"/>
        </a:p>
        <a:p>
          <a:pPr marL="228600" lvl="1" indent="-228600" algn="l" defTabSz="889000">
            <a:lnSpc>
              <a:spcPct val="90000"/>
            </a:lnSpc>
            <a:spcBef>
              <a:spcPct val="0"/>
            </a:spcBef>
            <a:spcAft>
              <a:spcPct val="15000"/>
            </a:spcAft>
            <a:buChar char="••"/>
          </a:pPr>
          <a:r>
            <a:rPr lang="en-US" sz="2000" kern="1200" dirty="0" smtClean="0"/>
            <a:t>Platforms</a:t>
          </a:r>
          <a:endParaRPr lang="en-US" sz="2000" kern="1200" dirty="0"/>
        </a:p>
        <a:p>
          <a:pPr marL="228600" lvl="1" indent="-228600" algn="l" defTabSz="889000">
            <a:lnSpc>
              <a:spcPct val="90000"/>
            </a:lnSpc>
            <a:spcBef>
              <a:spcPct val="0"/>
            </a:spcBef>
            <a:spcAft>
              <a:spcPct val="15000"/>
            </a:spcAft>
            <a:buChar char="••"/>
          </a:pPr>
          <a:r>
            <a:rPr lang="en-US" sz="2000" kern="1200" dirty="0" smtClean="0"/>
            <a:t>Connectivity</a:t>
          </a:r>
          <a:endParaRPr lang="en-US" sz="2000" kern="1200" dirty="0"/>
        </a:p>
        <a:p>
          <a:pPr marL="228600" lvl="1" indent="-228600" algn="l" defTabSz="889000">
            <a:lnSpc>
              <a:spcPct val="90000"/>
            </a:lnSpc>
            <a:spcBef>
              <a:spcPct val="0"/>
            </a:spcBef>
            <a:spcAft>
              <a:spcPct val="15000"/>
            </a:spcAft>
            <a:buChar char="••"/>
          </a:pPr>
          <a:r>
            <a:rPr lang="en-US" sz="2000" kern="1200" dirty="0" smtClean="0"/>
            <a:t>Professional Development</a:t>
          </a:r>
          <a:endParaRPr lang="en-US" sz="2000" kern="1200" dirty="0"/>
        </a:p>
      </dsp:txBody>
      <dsp:txXfrm>
        <a:off x="2714" y="1549447"/>
        <a:ext cx="2646759" cy="2321240"/>
      </dsp:txXfrm>
    </dsp:sp>
    <dsp:sp modelId="{E6FB7E6F-1437-4314-88FD-ED39F242745B}">
      <dsp:nvSpPr>
        <dsp:cNvPr id="0" name=""/>
        <dsp:cNvSpPr/>
      </dsp:nvSpPr>
      <dsp:spPr>
        <a:xfrm>
          <a:off x="3020020" y="757705"/>
          <a:ext cx="2646759" cy="832436"/>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US" sz="2000" kern="1200" dirty="0" smtClean="0"/>
            <a:t>Stage 2</a:t>
          </a:r>
        </a:p>
        <a:p>
          <a:pPr lvl="0" algn="ctr" defTabSz="889000">
            <a:lnSpc>
              <a:spcPct val="90000"/>
            </a:lnSpc>
            <a:spcBef>
              <a:spcPct val="0"/>
            </a:spcBef>
            <a:spcAft>
              <a:spcPct val="35000"/>
            </a:spcAft>
          </a:pPr>
          <a:r>
            <a:rPr lang="en-US" sz="2000" kern="1200" dirty="0" smtClean="0"/>
            <a:t>Enable Teachers</a:t>
          </a:r>
          <a:endParaRPr lang="en-US" sz="2000" kern="1200" dirty="0"/>
        </a:p>
      </dsp:txBody>
      <dsp:txXfrm>
        <a:off x="3020020" y="757705"/>
        <a:ext cx="2646759" cy="832436"/>
      </dsp:txXfrm>
    </dsp:sp>
    <dsp:sp modelId="{4BD6F8AE-96B7-4F47-9DCD-26DA64DA684C}">
      <dsp:nvSpPr>
        <dsp:cNvPr id="0" name=""/>
        <dsp:cNvSpPr/>
      </dsp:nvSpPr>
      <dsp:spPr>
        <a:xfrm>
          <a:off x="3020020" y="1549447"/>
          <a:ext cx="2646759" cy="232124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Teacher as Personal Learning coaches, mentor and facilitators</a:t>
          </a:r>
          <a:endParaRPr lang="en-US" sz="2000" kern="1200" dirty="0"/>
        </a:p>
        <a:p>
          <a:pPr marL="228600" lvl="1" indent="-228600" algn="l" defTabSz="889000">
            <a:lnSpc>
              <a:spcPct val="90000"/>
            </a:lnSpc>
            <a:spcBef>
              <a:spcPct val="0"/>
            </a:spcBef>
            <a:spcAft>
              <a:spcPct val="15000"/>
            </a:spcAft>
            <a:buChar char="••"/>
          </a:pPr>
          <a:r>
            <a:rPr lang="en-US" sz="2000" kern="1200" dirty="0" smtClean="0"/>
            <a:t>Enable Activity-based and Project-based learning</a:t>
          </a:r>
          <a:endParaRPr lang="en-US" sz="2000" kern="1200" dirty="0"/>
        </a:p>
      </dsp:txBody>
      <dsp:txXfrm>
        <a:off x="3020020" y="1549447"/>
        <a:ext cx="2646759" cy="2321240"/>
      </dsp:txXfrm>
    </dsp:sp>
    <dsp:sp modelId="{A2F03A72-7444-4FC5-94F4-96BC422AD222}">
      <dsp:nvSpPr>
        <dsp:cNvPr id="0" name=""/>
        <dsp:cNvSpPr/>
      </dsp:nvSpPr>
      <dsp:spPr>
        <a:xfrm>
          <a:off x="6037326" y="757705"/>
          <a:ext cx="2646759" cy="832436"/>
        </a:xfrm>
        <a:prstGeom prst="rect">
          <a:avLst/>
        </a:prstGeom>
        <a:solidFill>
          <a:schemeClr val="accent1">
            <a:hueOff val="0"/>
            <a:satOff val="0"/>
            <a:lumOff val="0"/>
            <a:alphaOff val="0"/>
          </a:schemeClr>
        </a:solidFill>
        <a:ln w="25400" cap="flat" cmpd="sng" algn="ctr">
          <a:solidFill>
            <a:schemeClr val="accen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42240" tIns="81280" rIns="142240" bIns="81280" numCol="1" spcCol="1270" anchor="ctr" anchorCtr="0">
          <a:noAutofit/>
        </a:bodyPr>
        <a:lstStyle/>
        <a:p>
          <a:pPr lvl="0" algn="ctr" defTabSz="889000">
            <a:lnSpc>
              <a:spcPct val="90000"/>
            </a:lnSpc>
            <a:spcBef>
              <a:spcPct val="0"/>
            </a:spcBef>
            <a:spcAft>
              <a:spcPct val="35000"/>
            </a:spcAft>
          </a:pPr>
          <a:r>
            <a:rPr lang="en-US" sz="2000" kern="1200" dirty="0" smtClean="0"/>
            <a:t>Stage 3</a:t>
          </a:r>
        </a:p>
        <a:p>
          <a:pPr lvl="0" algn="ctr" defTabSz="889000">
            <a:lnSpc>
              <a:spcPct val="90000"/>
            </a:lnSpc>
            <a:spcBef>
              <a:spcPct val="0"/>
            </a:spcBef>
            <a:spcAft>
              <a:spcPct val="35000"/>
            </a:spcAft>
          </a:pPr>
          <a:r>
            <a:rPr lang="en-US" sz="2000" kern="1200" dirty="0" smtClean="0"/>
            <a:t>Support Kids</a:t>
          </a:r>
          <a:endParaRPr lang="en-US" sz="2000" kern="1200" dirty="0"/>
        </a:p>
      </dsp:txBody>
      <dsp:txXfrm>
        <a:off x="6037326" y="757705"/>
        <a:ext cx="2646759" cy="832436"/>
      </dsp:txXfrm>
    </dsp:sp>
    <dsp:sp modelId="{C16B0951-8219-4BFC-9593-1D61DE7093BE}">
      <dsp:nvSpPr>
        <dsp:cNvPr id="0" name=""/>
        <dsp:cNvSpPr/>
      </dsp:nvSpPr>
      <dsp:spPr>
        <a:xfrm>
          <a:off x="6037326" y="1549447"/>
          <a:ext cx="2646759" cy="2321240"/>
        </a:xfrm>
        <a:prstGeom prst="rect">
          <a:avLst/>
        </a:prstGeom>
        <a:solidFill>
          <a:schemeClr val="accent1">
            <a:alpha val="90000"/>
            <a:tint val="40000"/>
            <a:hueOff val="0"/>
            <a:satOff val="0"/>
            <a:lumOff val="0"/>
            <a:alphaOff val="0"/>
          </a:schemeClr>
        </a:solidFill>
        <a:ln w="25400" cap="flat" cmpd="sng" algn="ctr">
          <a:solidFill>
            <a:schemeClr val="accent1">
              <a:alpha val="90000"/>
              <a:tint val="40000"/>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txBody>
        <a:bodyPr spcFirstLastPara="0" vert="horz" wrap="square" lIns="106680" tIns="106680" rIns="142240" bIns="160020" numCol="1" spcCol="1270" anchor="t" anchorCtr="0">
          <a:noAutofit/>
        </a:bodyPr>
        <a:lstStyle/>
        <a:p>
          <a:pPr marL="228600" lvl="1" indent="-228600" algn="l" defTabSz="889000">
            <a:lnSpc>
              <a:spcPct val="90000"/>
            </a:lnSpc>
            <a:spcBef>
              <a:spcPct val="0"/>
            </a:spcBef>
            <a:spcAft>
              <a:spcPct val="15000"/>
            </a:spcAft>
            <a:buChar char="••"/>
          </a:pPr>
          <a:r>
            <a:rPr lang="en-US" sz="2000" kern="1200" dirty="0" smtClean="0"/>
            <a:t>Environment adapts to student’s own unique way of learning (learning personality)</a:t>
          </a:r>
          <a:endParaRPr lang="en-US" sz="2000" kern="1200" dirty="0"/>
        </a:p>
      </dsp:txBody>
      <dsp:txXfrm>
        <a:off x="6037326" y="1549447"/>
        <a:ext cx="2646759" cy="2321240"/>
      </dsp:txXfrm>
    </dsp:sp>
  </dsp:spTree>
</dsp:drawing>
</file>

<file path=ppt/diagrams/layout1.xml><?xml version="1.0" encoding="utf-8"?>
<dgm:layoutDef xmlns:dgm="http://schemas.openxmlformats.org/drawingml/2006/diagram" xmlns:a="http://schemas.openxmlformats.org/drawingml/2006/main" uniqueId="urn:microsoft.com/office/officeart/2005/8/layout/hList1">
  <dgm:title val=""/>
  <dgm:desc val=""/>
  <dgm:catLst>
    <dgm:cat type="list" pri="5000"/>
    <dgm:cat type="convert" pri="5000"/>
  </dgm:catLst>
  <dgm:sampData>
    <dgm:dataModel>
      <dgm:ptLst>
        <dgm:pt modelId="0" type="doc"/>
        <dgm:pt modelId="1">
          <dgm:prSet phldr="1"/>
        </dgm:pt>
        <dgm:pt modelId="11">
          <dgm:prSet phldr="1"/>
        </dgm:pt>
        <dgm:pt modelId="12">
          <dgm:prSet phldr="1"/>
        </dgm:pt>
        <dgm:pt modelId="2">
          <dgm:prSet phldr="1"/>
        </dgm:pt>
        <dgm:pt modelId="21">
          <dgm:prSet phldr="1"/>
        </dgm:pt>
        <dgm:pt modelId="22">
          <dgm:prSet phldr="1"/>
        </dgm:pt>
        <dgm:pt modelId="3">
          <dgm:prSet phldr="1"/>
        </dgm:pt>
        <dgm:pt modelId="31">
          <dgm:prSet phldr="1"/>
        </dgm:pt>
        <dgm:pt modelId="32">
          <dgm:prSet phldr="1"/>
        </dgm:pt>
      </dgm:ptLst>
      <dgm:cxnLst>
        <dgm:cxn modelId="4" srcId="0" destId="1" srcOrd="0" destOrd="0"/>
        <dgm:cxn modelId="5" srcId="0" destId="2" srcOrd="1" destOrd="0"/>
        <dgm:cxn modelId="6" srcId="0" destId="3" srcOrd="2" destOrd="0"/>
        <dgm:cxn modelId="13" srcId="1" destId="11" srcOrd="0" destOrd="0"/>
        <dgm:cxn modelId="14" srcId="1" destId="12" srcOrd="1" destOrd="0"/>
        <dgm:cxn modelId="23" srcId="2" destId="21" srcOrd="0" destOrd="0"/>
        <dgm:cxn modelId="24" srcId="2" destId="22" srcOrd="1" destOrd="0"/>
        <dgm:cxn modelId="33" srcId="3" destId="31" srcOrd="0" destOrd="0"/>
        <dgm:cxn modelId="34" srcId="3" destId="32" srcOrd="1" destOrd="0"/>
      </dgm:cxnLst>
      <dgm:bg/>
      <dgm:whole/>
    </dgm:dataModel>
  </dgm:sampData>
  <dgm:styleData>
    <dgm:dataModel>
      <dgm:ptLst>
        <dgm:pt modelId="0" type="doc"/>
        <dgm:pt modelId="1">
          <dgm:prSet phldr="1"/>
        </dgm:pt>
        <dgm:pt modelId="2">
          <dgm:prSet phldr="1"/>
        </dgm:pt>
      </dgm:ptLst>
      <dgm:cxnLst>
        <dgm:cxn modelId="3" srcId="0" destId="1" srcOrd="0" destOrd="0"/>
        <dgm:cxn modelId="4" srcId="0" destId="2" srcOrd="1" destOrd="0"/>
      </dgm:cxnLst>
      <dgm:bg/>
      <dgm:whole/>
    </dgm:dataModel>
  </dgm:styleData>
  <dgm:clrData>
    <dgm:dataModel>
      <dgm:ptLst>
        <dgm:pt modelId="0" type="doc"/>
        <dgm:pt modelId="1">
          <dgm:prSet phldr="1"/>
        </dgm:pt>
        <dgm:pt modelId="2">
          <dgm:prSet phldr="1"/>
        </dgm:pt>
        <dgm:pt modelId="3">
          <dgm:prSet phldr="1"/>
        </dgm:pt>
        <dgm:pt modelId="4">
          <dgm:prSet phldr="1"/>
        </dgm:pt>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animLvl val="lvl"/>
      <dgm:resizeHandles val="exact"/>
    </dgm:varLst>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h" for="ch" forName="composite" refType="h"/>
      <dgm:constr type="w" for="ch" forName="composite" refType="w"/>
      <dgm:constr type="w" for="des" forName="parTx"/>
      <dgm:constr type="h" for="des" forName="parTx" op="equ"/>
      <dgm:constr type="w" for="des" forName="desTx"/>
      <dgm:constr type="h" for="des" forName="desTx" op="equ"/>
      <dgm:constr type="primFontSz" for="des" forName="parTx" val="65"/>
      <dgm:constr type="secFontSz" for="des" forName="desTx" refType="primFontSz" refFor="des" refForName="parTx" op="equ"/>
      <dgm:constr type="h" for="des" forName="parTx" refType="primFontSz" refFor="des" refForName="parTx" fact="0.8"/>
      <dgm:constr type="h" for="des" forName="desTx" refType="primFontSz" refFor="des" refForName="parTx" fact="1.22"/>
      <dgm:constr type="w" for="ch" forName="space" refType="w" refFor="ch" refForName="composite" op="equ" fact="0.14"/>
    </dgm:constrLst>
    <dgm:ruleLst>
      <dgm:rule type="w" for="ch" forName="composite" val="0" fact="NaN" max="NaN"/>
      <dgm:rule type="primFontSz" for="des" forName="parTx" val="5" fact="NaN" max="NaN"/>
    </dgm:ruleLst>
    <dgm:forEach name="Name4" axis="ch" ptType="node">
      <dgm:layoutNode name="composite">
        <dgm:alg type="composite"/>
        <dgm:shape xmlns:r="http://schemas.openxmlformats.org/officeDocument/2006/relationships" r:blip="">
          <dgm:adjLst/>
        </dgm:shape>
        <dgm:presOf/>
        <dgm:constrLst>
          <dgm:constr type="l" for="ch" forName="parTx"/>
          <dgm:constr type="w" for="ch" forName="parTx" refType="w"/>
          <dgm:constr type="t" for="ch" forName="parTx"/>
          <dgm:constr type="l" for="ch" forName="desTx"/>
          <dgm:constr type="w" for="ch" forName="desTx" refType="w" refFor="ch" refForName="parTx"/>
          <dgm:constr type="t" for="ch" forName="desTx" refType="h" refFor="ch" refForName="parTx"/>
        </dgm:constrLst>
        <dgm:ruleLst>
          <dgm:rule type="h" val="INF" fact="NaN" max="NaN"/>
        </dgm:ruleLst>
        <dgm:layoutNode name="parTx" styleLbl="alignNode1">
          <dgm:varLst>
            <dgm:chMax val="0"/>
            <dgm:chPref val="0"/>
            <dgm:bulletEnabled val="1"/>
          </dgm:varLst>
          <dgm:alg type="tx"/>
          <dgm:shape xmlns:r="http://schemas.openxmlformats.org/officeDocument/2006/relationships" type="rect" r:blip="">
            <dgm:adjLst/>
          </dgm:shape>
          <dgm:presOf axis="self" ptType="node"/>
          <dgm:constrLst>
            <dgm:constr type="h" refType="w" op="lte" fact="0.4"/>
            <dgm:constr type="h"/>
            <dgm:constr type="tMarg" refType="primFontSz" fact="0.32"/>
            <dgm:constr type="bMarg" refType="primFontSz" fact="0.32"/>
          </dgm:constrLst>
          <dgm:ruleLst>
            <dgm:rule type="h" val="INF" fact="NaN" max="NaN"/>
          </dgm:ruleLst>
        </dgm:layoutNode>
        <dgm:layoutNode name="desTx" styleLbl="alignAccFollowNode1">
          <dgm:varLst>
            <dgm:bulletEnabled val="1"/>
          </dgm:varLst>
          <dgm:alg type="tx">
            <dgm:param type="stBulletLvl" val="1"/>
          </dgm:alg>
          <dgm:shape xmlns:r="http://schemas.openxmlformats.org/officeDocument/2006/relationships" type="rect" r:blip="">
            <dgm:adjLst/>
          </dgm:shape>
          <dgm:presOf axis="des" ptType="node"/>
          <dgm:constrLst>
            <dgm:constr type="secFontSz" val="65"/>
            <dgm:constr type="primFontSz" refType="secFontSz"/>
            <dgm:constr type="h"/>
            <dgm:constr type="lMarg" refType="primFontSz" fact="0.42"/>
            <dgm:constr type="tMarg" refType="primFontSz" fact="0.42"/>
            <dgm:constr type="bMarg" refType="primFontSz" fact="0.63"/>
          </dgm:constrLst>
          <dgm:ruleLst>
            <dgm:rule type="h" val="INF" fact="NaN" max="NaN"/>
          </dgm:ruleLst>
        </dgm:layoutNode>
      </dgm:layoutNode>
      <dgm:forEach name="Name5" axis="followSib" ptType="sibTrans" cnt="1">
        <dgm:layoutNode name="space">
          <dgm:alg type="sp"/>
          <dgm:shape xmlns:r="http://schemas.openxmlformats.org/officeDocument/2006/relationships" r:blip="">
            <dgm:adjLst/>
          </dgm:shape>
          <dgm:presOf/>
          <dgm:constrLst/>
          <dgm:ruleLst/>
        </dgm:layoutNode>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notesMasters/_rels/notesMaster1.xml.rels><?xml version="1.0" encoding="UTF-8" standalone="yes"?>
<Relationships xmlns="http://schemas.openxmlformats.org/package/2006/relationships"><Relationship Id="rId1" Type="http://schemas.openxmlformats.org/officeDocument/2006/relationships/theme" Target="../theme/theme8.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A14E9A-9576-47BC-9325-0DF444AB786A}" type="datetimeFigureOut">
              <a:rPr lang="en-US" smtClean="0"/>
              <a:pPr/>
              <a:t>9/3/2011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AE33D6B9-D5D3-4C69-B9EF-4688EC1D74D9}"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Top concerns </a:t>
            </a:r>
            <a:r>
              <a:rPr lang="en-US" baseline="0" dirty="0" smtClean="0"/>
              <a:t>for government leaders is how their country can compete and succeed in today’s global economy. </a:t>
            </a:r>
          </a:p>
          <a:p>
            <a:pPr>
              <a:buFont typeface="Arial" pitchFamily="34" charset="0"/>
              <a:buNone/>
            </a:pPr>
            <a:r>
              <a:rPr lang="en-US" baseline="0" dirty="0" smtClean="0"/>
              <a:t>Governments are looking for different ways to accelerate growth…</a:t>
            </a:r>
          </a:p>
          <a:p>
            <a:pPr>
              <a:buFont typeface="Arial" pitchFamily="34" charset="0"/>
              <a:buNone/>
            </a:pPr>
            <a:r>
              <a:rPr lang="en-US" baseline="0" dirty="0" smtClean="0"/>
              <a:t>Strong correlation between the education performance and the growth of a country. </a:t>
            </a:r>
          </a:p>
          <a:p>
            <a:pPr>
              <a:buFont typeface="Arial" pitchFamily="34" charset="0"/>
              <a:buNone/>
            </a:pPr>
            <a:endParaRPr lang="en-US" baseline="0" dirty="0" smtClean="0"/>
          </a:p>
          <a:p>
            <a:pPr>
              <a:buFont typeface="Arial" pitchFamily="34" charset="0"/>
              <a:buChar char="•"/>
            </a:pPr>
            <a:endParaRPr lang="en-US" dirty="0"/>
          </a:p>
        </p:txBody>
      </p:sp>
      <p:sp>
        <p:nvSpPr>
          <p:cNvPr id="4" name="Slide Number Placeholder 3"/>
          <p:cNvSpPr>
            <a:spLocks noGrp="1"/>
          </p:cNvSpPr>
          <p:nvPr>
            <p:ph type="sldNum" sz="quarter" idx="10"/>
          </p:nvPr>
        </p:nvSpPr>
        <p:spPr/>
        <p:txBody>
          <a:bodyPr/>
          <a:lstStyle/>
          <a:p>
            <a:fld id="{AE33D6B9-D5D3-4C69-B9EF-4688EC1D74D9}" type="slidenum">
              <a:rPr lang="en-US" smtClean="0"/>
              <a:pPr/>
              <a:t>3</a:t>
            </a:fld>
            <a:endParaRPr lang="en-US"/>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I would like to explain a little about what I mean by “Brain Wiring?</a:t>
            </a:r>
          </a:p>
          <a:p>
            <a:pPr>
              <a:buFont typeface="Arial" pitchFamily="34" charset="0"/>
              <a:buChar char="•"/>
            </a:pPr>
            <a:r>
              <a:rPr lang="en-US" dirty="0" smtClean="0"/>
              <a:t>Dr. John Medina is a developmental molecular biologist</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Uses decades of well-studied,</a:t>
            </a:r>
            <a:r>
              <a:rPr lang="en-US" baseline="0" dirty="0" smtClean="0"/>
              <a:t> </a:t>
            </a:r>
            <a:r>
              <a:rPr lang="en-US" dirty="0" smtClean="0"/>
              <a:t>brain science</a:t>
            </a:r>
            <a:r>
              <a:rPr lang="en-US" baseline="0" dirty="0" smtClean="0"/>
              <a:t> research, organized into 12 rules, as a way to explain how </a:t>
            </a:r>
            <a:r>
              <a:rPr lang="en-US" dirty="0" smtClean="0"/>
              <a:t>our brains are wired to optimally function and perform.</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dirty="0" smtClean="0"/>
              <a:t>For</a:t>
            </a:r>
            <a:r>
              <a:rPr lang="en-US" baseline="0" dirty="0" smtClean="0"/>
              <a:t> example, we have very distinctive memory cycles.</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Our brains are oriented toward survival situations.</a:t>
            </a:r>
          </a:p>
          <a:p>
            <a:pPr marL="0" marR="0" indent="0" algn="l" defTabSz="914400" rtl="0" eaLnBrk="1" fontAlgn="auto" latinLnBrk="0" hangingPunct="1">
              <a:lnSpc>
                <a:spcPct val="100000"/>
              </a:lnSpc>
              <a:spcBef>
                <a:spcPts val="0"/>
              </a:spcBef>
              <a:spcAft>
                <a:spcPts val="0"/>
              </a:spcAft>
              <a:buClrTx/>
              <a:buSzTx/>
              <a:buFont typeface="Arial" pitchFamily="34" charset="0"/>
              <a:buChar char="•"/>
              <a:tabLst/>
              <a:defRPr/>
            </a:pPr>
            <a:r>
              <a:rPr lang="en-US" baseline="0" dirty="0" smtClean="0"/>
              <a:t>Anytime/anywhere learn should not be a luxury, but a minimum requirement.</a:t>
            </a:r>
          </a:p>
        </p:txBody>
      </p:sp>
      <p:sp>
        <p:nvSpPr>
          <p:cNvPr id="4" name="Slide Number Placeholder 3"/>
          <p:cNvSpPr>
            <a:spLocks noGrp="1"/>
          </p:cNvSpPr>
          <p:nvPr>
            <p:ph type="sldNum" sz="quarter" idx="10"/>
          </p:nvPr>
        </p:nvSpPr>
        <p:spPr/>
        <p:txBody>
          <a:bodyPr/>
          <a:lstStyle/>
          <a:p>
            <a:fld id="{AE33D6B9-D5D3-4C69-B9EF-4688EC1D74D9}" type="slidenum">
              <a:rPr lang="en-US" smtClean="0"/>
              <a:pPr/>
              <a:t>14</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Through-out</a:t>
            </a:r>
            <a:r>
              <a:rPr lang="en-US" baseline="0" dirty="0" smtClean="0"/>
              <a:t> history, we have knows that people have many different learning orientations and aptitudes.</a:t>
            </a:r>
          </a:p>
          <a:p>
            <a:pPr>
              <a:buFont typeface="Arial" pitchFamily="34" charset="0"/>
              <a:buChar char="•"/>
            </a:pPr>
            <a:r>
              <a:rPr lang="en-US" baseline="0" dirty="0" smtClean="0"/>
              <a:t>Some things just seem to come easier than others</a:t>
            </a:r>
          </a:p>
          <a:p>
            <a:pPr>
              <a:buFont typeface="Arial" pitchFamily="34" charset="0"/>
              <a:buChar char="•"/>
            </a:pPr>
            <a:r>
              <a:rPr lang="en-US" baseline="0" dirty="0" smtClean="0"/>
              <a:t>This can be explained by our different learning styles, interests and preferences</a:t>
            </a:r>
          </a:p>
          <a:p>
            <a:pPr>
              <a:buFont typeface="Arial" pitchFamily="34" charset="0"/>
              <a:buChar char="•"/>
            </a:pPr>
            <a:r>
              <a:rPr lang="en-US" baseline="0" dirty="0" smtClean="0"/>
              <a:t>Howard Gardner described this in his book, “Multiple Intelligences”</a:t>
            </a:r>
          </a:p>
          <a:p>
            <a:pPr>
              <a:buFont typeface="Arial" pitchFamily="34" charset="0"/>
              <a:buChar char="•"/>
            </a:pPr>
            <a:r>
              <a:rPr lang="en-US" baseline="0" dirty="0" smtClean="0"/>
              <a:t>By understanding our learning styles, we can make education content more accessible to all intelligences</a:t>
            </a:r>
          </a:p>
          <a:p>
            <a:pPr>
              <a:buFont typeface="Arial" pitchFamily="34" charset="0"/>
              <a:buChar char="•"/>
            </a:pPr>
            <a:r>
              <a:rPr lang="en-US" baseline="0" dirty="0" smtClean="0"/>
              <a:t>For example, young girls tend to be interpersonal-social learners, so if you remove or reduce interaction with peers, performance declines.  Young boys tend to be more kinesthetic and spatial learners so they relate less to abstractions and more to physical examples.  So instead of presenting a parabola as y equals x squared, if you describe the path of motion of ball, then learning comprehension can increase.</a:t>
            </a:r>
          </a:p>
        </p:txBody>
      </p:sp>
      <p:sp>
        <p:nvSpPr>
          <p:cNvPr id="4" name="Slide Number Placeholder 3"/>
          <p:cNvSpPr>
            <a:spLocks noGrp="1"/>
          </p:cNvSpPr>
          <p:nvPr>
            <p:ph type="sldNum" sz="quarter" idx="10"/>
          </p:nvPr>
        </p:nvSpPr>
        <p:spPr/>
        <p:txBody>
          <a:bodyPr/>
          <a:lstStyle/>
          <a:p>
            <a:fld id="{AE33D6B9-D5D3-4C69-B9EF-4688EC1D74D9}" type="slidenum">
              <a:rPr lang="en-US" smtClean="0"/>
              <a:pPr/>
              <a:t>15</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The idea of personalized learning is to make education </a:t>
            </a:r>
            <a:r>
              <a:rPr lang="en-US" baseline="0" dirty="0" smtClean="0"/>
              <a:t>accessible to each student regardless of learning pace, brain wiring, </a:t>
            </a:r>
            <a:r>
              <a:rPr lang="en-US" sz="1200" dirty="0" smtClean="0"/>
              <a:t>learning style, interests or preferences.</a:t>
            </a:r>
          </a:p>
          <a:p>
            <a:pPr>
              <a:buFont typeface="Arial" pitchFamily="34" charset="0"/>
              <a:buChar char="•"/>
            </a:pPr>
            <a:r>
              <a:rPr lang="en-US" sz="1200" dirty="0" smtClean="0"/>
              <a:t>This even helps the average student for which a one-size-fits-all approach was designed</a:t>
            </a:r>
          </a:p>
          <a:p>
            <a:pPr>
              <a:buFont typeface="Arial" pitchFamily="34" charset="0"/>
              <a:buChar char="•"/>
            </a:pPr>
            <a:r>
              <a:rPr lang="en-US" sz="1200" dirty="0" smtClean="0"/>
              <a:t>What</a:t>
            </a:r>
            <a:r>
              <a:rPr lang="en-US" sz="1200" baseline="0" dirty="0" smtClean="0"/>
              <a:t> better use of technology than to use it’s ability to keep track of things like memory cycles, provide anytime/anywhere access, and mass customize education to create a personal learning experience.</a:t>
            </a:r>
          </a:p>
          <a:p>
            <a:pPr>
              <a:buFont typeface="Arial" pitchFamily="34" charset="0"/>
              <a:buChar char="•"/>
            </a:pPr>
            <a:r>
              <a:rPr lang="en-US" sz="1200" baseline="0" dirty="0" smtClean="0"/>
              <a:t>This means taking advantage of technology to deliver a personal learning experience, as well as, the very use of that same technology gives children the experience of using technology in the real world.</a:t>
            </a:r>
            <a:endParaRPr lang="en-US" dirty="0" smtClean="0"/>
          </a:p>
        </p:txBody>
      </p:sp>
      <p:sp>
        <p:nvSpPr>
          <p:cNvPr id="4" name="Slide Number Placeholder 3"/>
          <p:cNvSpPr>
            <a:spLocks noGrp="1"/>
          </p:cNvSpPr>
          <p:nvPr>
            <p:ph type="sldNum" sz="quarter" idx="10"/>
          </p:nvPr>
        </p:nvSpPr>
        <p:spPr/>
        <p:txBody>
          <a:bodyPr/>
          <a:lstStyle/>
          <a:p>
            <a:fld id="{AE33D6B9-D5D3-4C69-B9EF-4688EC1D74D9}" type="slidenum">
              <a:rPr lang="en-US" smtClean="0"/>
              <a:pPr/>
              <a:t>16</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fontScale="85000" lnSpcReduction="20000"/>
          </a:bodyPr>
          <a:lstStyle/>
          <a:p>
            <a:pPr>
              <a:buFont typeface="Arial" pitchFamily="34" charset="0"/>
              <a:buChar char="•"/>
            </a:pPr>
            <a:r>
              <a:rPr lang="en-US" dirty="0" smtClean="0"/>
              <a:t>ALEKS is an example of</a:t>
            </a:r>
            <a:r>
              <a:rPr lang="en-US" baseline="0" dirty="0" smtClean="0"/>
              <a:t> a Personalized Learning system that uses an </a:t>
            </a:r>
            <a:r>
              <a:rPr lang="en-US" dirty="0" smtClean="0"/>
              <a:t>artificial intelligence engine to assess each student individually and continuously.</a:t>
            </a:r>
          </a:p>
          <a:p>
            <a:pPr>
              <a:buFont typeface="Arial" pitchFamily="34" charset="0"/>
              <a:buChar char="•"/>
            </a:pPr>
            <a:r>
              <a:rPr lang="en-US" dirty="0" smtClean="0"/>
              <a:t>This loop</a:t>
            </a:r>
            <a:r>
              <a:rPr lang="en-US" baseline="0" dirty="0" smtClean="0"/>
              <a:t> describes a </a:t>
            </a:r>
            <a:r>
              <a:rPr lang="en-US" dirty="0" smtClean="0"/>
              <a:t>continuous </a:t>
            </a:r>
            <a:r>
              <a:rPr lang="en-US" baseline="0" dirty="0" smtClean="0"/>
              <a:t>process that </a:t>
            </a:r>
            <a:r>
              <a:rPr lang="en-US" dirty="0" smtClean="0"/>
              <a:t>begins with the ALEKS Assessment</a:t>
            </a:r>
            <a:r>
              <a:rPr lang="en-US" baseline="0" dirty="0" smtClean="0"/>
              <a:t> </a:t>
            </a:r>
            <a:r>
              <a:rPr lang="en-US" dirty="0" smtClean="0"/>
              <a:t>to assess a student's current course knowledge.</a:t>
            </a:r>
          </a:p>
          <a:p>
            <a:pPr>
              <a:buFont typeface="Arial" pitchFamily="34" charset="0"/>
              <a:buChar char="•"/>
            </a:pPr>
            <a:r>
              <a:rPr lang="en-US" dirty="0" smtClean="0"/>
              <a:t>The</a:t>
            </a:r>
            <a:r>
              <a:rPr lang="en-US" baseline="0" dirty="0" smtClean="0"/>
              <a:t> student’s learning mode is determined and then the student </a:t>
            </a:r>
            <a:r>
              <a:rPr lang="en-US" dirty="0" smtClean="0"/>
              <a:t>practices with the problems for a given topic.</a:t>
            </a:r>
          </a:p>
          <a:p>
            <a:pPr>
              <a:buFont typeface="Arial" pitchFamily="34" charset="0"/>
              <a:buChar char="•"/>
            </a:pPr>
            <a:r>
              <a:rPr lang="en-US" dirty="0" smtClean="0"/>
              <a:t>Once she can consistently get the problems for a given topic correct, ALEKS considers that the student has learned the topic and the student chooses another topic to learn.</a:t>
            </a:r>
          </a:p>
          <a:p>
            <a:pPr>
              <a:buFont typeface="Arial" pitchFamily="34" charset="0"/>
              <a:buChar char="•"/>
            </a:pPr>
            <a:r>
              <a:rPr lang="en-US" dirty="0" smtClean="0"/>
              <a:t>To ensure that topics learned are retained in long term memory, ALEKS periodically reassesses the student, using the results to adjust the student's knowledge of the course.</a:t>
            </a:r>
          </a:p>
          <a:p>
            <a:pPr>
              <a:buFont typeface="Arial" pitchFamily="34" charset="0"/>
              <a:buChar char="•"/>
            </a:pPr>
            <a:r>
              <a:rPr lang="en-US" dirty="0" smtClean="0"/>
              <a:t>Since students are required to show mastery through mixed-question assessments that cannot be predicted, mastery of the course means true mastery of the course.</a:t>
            </a:r>
          </a:p>
          <a:p>
            <a:endParaRPr lang="en-US" dirty="0" smtClean="0"/>
          </a:p>
          <a:p>
            <a:r>
              <a:rPr lang="en-US" dirty="0" smtClean="0"/>
              <a:t>http://www.aleks.com/about_aleks/overview</a:t>
            </a:r>
          </a:p>
        </p:txBody>
      </p:sp>
      <p:sp>
        <p:nvSpPr>
          <p:cNvPr id="4" name="Slide Number Placeholder 3"/>
          <p:cNvSpPr>
            <a:spLocks noGrp="1"/>
          </p:cNvSpPr>
          <p:nvPr>
            <p:ph type="sldNum" sz="quarter" idx="10"/>
          </p:nvPr>
        </p:nvSpPr>
        <p:spPr/>
        <p:txBody>
          <a:bodyPr/>
          <a:lstStyle/>
          <a:p>
            <a:fld id="{AE33D6B9-D5D3-4C69-B9EF-4688EC1D74D9}" type="slidenum">
              <a:rPr lang="en-US" smtClean="0">
                <a:solidFill>
                  <a:prstClr val="black"/>
                </a:solidFill>
              </a:rPr>
              <a:pPr/>
              <a:t>20</a:t>
            </a:fld>
            <a:endParaRPr lang="en-US">
              <a:solidFill>
                <a:prstClr val="black"/>
              </a:solidFill>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8" name="Rectangle 7"/>
          <p:cNvSpPr>
            <a:spLocks noGrp="1" noChangeArrowheads="1"/>
          </p:cNvSpPr>
          <p:nvPr>
            <p:ph type="sldNum" sz="quarter" idx="5"/>
          </p:nvPr>
        </p:nvSpPr>
        <p:spPr>
          <a:noFill/>
          <a:ln>
            <a:headEnd/>
            <a:tailEnd/>
          </a:ln>
        </p:spPr>
        <p:txBody>
          <a:bodyPr/>
          <a:lstStyle/>
          <a:p>
            <a:fld id="{3BCCB5B5-F789-4168-9A8F-8A2C101503B5}" type="slidenum">
              <a:rPr lang="en-US">
                <a:solidFill>
                  <a:prstClr val="black"/>
                </a:solidFill>
              </a:rPr>
              <a:pPr/>
              <a:t>21</a:t>
            </a:fld>
            <a:endParaRPr lang="en-US">
              <a:solidFill>
                <a:prstClr val="black"/>
              </a:solidFill>
            </a:endParaRPr>
          </a:p>
        </p:txBody>
      </p:sp>
      <p:sp>
        <p:nvSpPr>
          <p:cNvPr id="60419" name="Rectangle 2"/>
          <p:cNvSpPr>
            <a:spLocks noGrp="1" noRot="1" noChangeAspect="1" noChangeArrowheads="1" noTextEdit="1"/>
          </p:cNvSpPr>
          <p:nvPr>
            <p:ph type="sldImg"/>
          </p:nvPr>
        </p:nvSpPr>
        <p:spPr>
          <a:xfrm>
            <a:off x="1019175" y="851005"/>
            <a:ext cx="4649788" cy="3430561"/>
          </a:xfrm>
          <a:ln/>
        </p:spPr>
      </p:sp>
      <p:sp>
        <p:nvSpPr>
          <p:cNvPr id="60420" name="Rectangle 4"/>
          <p:cNvSpPr>
            <a:spLocks noGrp="1" noChangeArrowheads="1"/>
          </p:cNvSpPr>
          <p:nvPr>
            <p:ph type="body" idx="1"/>
          </p:nvPr>
        </p:nvSpPr>
        <p:spPr>
          <a:xfrm>
            <a:off x="623888" y="4509543"/>
            <a:ext cx="5473700" cy="3983324"/>
          </a:xfrm>
          <a:noFill/>
          <a:ln/>
        </p:spPr>
        <p:txBody>
          <a:bodyPr/>
          <a:lstStyle/>
          <a:p>
            <a:pPr marL="219075" marR="0" indent="-219075" algn="l" defTabSz="914400" rtl="0" eaLnBrk="1" fontAlgn="auto" latinLnBrk="0" hangingPunct="1">
              <a:lnSpc>
                <a:spcPct val="100000"/>
              </a:lnSpc>
              <a:spcBef>
                <a:spcPct val="0"/>
              </a:spcBef>
              <a:spcAft>
                <a:spcPts val="0"/>
              </a:spcAft>
              <a:buClrTx/>
              <a:buSzTx/>
              <a:buFont typeface="Arial" pitchFamily="34" charset="0"/>
              <a:buNone/>
              <a:tabLst/>
              <a:defRPr/>
            </a:pPr>
            <a:r>
              <a:rPr lang="en-US" sz="1100" dirty="0" smtClean="0"/>
              <a:t>So, what can be done to equip education environments to deliver these skills?</a:t>
            </a:r>
          </a:p>
          <a:p>
            <a:pPr marL="219075" marR="0" indent="-219075" algn="l" defTabSz="914400" rtl="0" eaLnBrk="1" fontAlgn="auto" latinLnBrk="0" hangingPunct="1">
              <a:lnSpc>
                <a:spcPct val="100000"/>
              </a:lnSpc>
              <a:spcBef>
                <a:spcPct val="0"/>
              </a:spcBef>
              <a:spcAft>
                <a:spcPts val="0"/>
              </a:spcAft>
              <a:buClrTx/>
              <a:buSzTx/>
              <a:buFont typeface="Arial" pitchFamily="34" charset="0"/>
              <a:buNone/>
              <a:tabLst/>
              <a:defRPr/>
            </a:pPr>
            <a:r>
              <a:rPr lang="en-US" sz="1100" dirty="0" smtClean="0"/>
              <a:t>The idea is to take an existing education environment</a:t>
            </a:r>
            <a:r>
              <a:rPr lang="en-US" sz="1100" baseline="0" dirty="0" smtClean="0"/>
              <a:t> and use ICT to begin the transformation.</a:t>
            </a:r>
          </a:p>
          <a:p>
            <a:pPr marL="219075" marR="0" indent="-219075" algn="l" defTabSz="914400" rtl="0" eaLnBrk="1" fontAlgn="auto" latinLnBrk="0" hangingPunct="1">
              <a:lnSpc>
                <a:spcPct val="100000"/>
              </a:lnSpc>
              <a:spcBef>
                <a:spcPct val="0"/>
              </a:spcBef>
              <a:spcAft>
                <a:spcPts val="0"/>
              </a:spcAft>
              <a:buClrTx/>
              <a:buSzTx/>
              <a:buFont typeface="Arial" pitchFamily="34" charset="0"/>
              <a:buNone/>
              <a:tabLst/>
              <a:defRPr/>
            </a:pPr>
            <a:r>
              <a:rPr lang="en-US" sz="1100" baseline="0" dirty="0" smtClean="0"/>
              <a:t>Technology will enable the move from teacher centric education, with the teacher standing in front of a classroom and giving to everyone the same message  to a student centric education, a personalized learning education which will</a:t>
            </a:r>
            <a:r>
              <a:rPr lang="en-US" sz="1100" dirty="0" smtClean="0">
                <a:solidFill>
                  <a:schemeClr val="bg1"/>
                </a:solidFill>
                <a:latin typeface="Calibri" pitchFamily="34" charset="0"/>
              </a:rPr>
              <a:t> provide anytime/anywhere access to education.</a:t>
            </a:r>
            <a:r>
              <a:rPr lang="en-US" sz="1100" baseline="0" dirty="0" smtClean="0">
                <a:solidFill>
                  <a:schemeClr val="bg1"/>
                </a:solidFill>
                <a:latin typeface="Calibri" pitchFamily="34" charset="0"/>
              </a:rPr>
              <a:t> This will basically enable</a:t>
            </a:r>
            <a:r>
              <a:rPr lang="en-US" sz="1100" dirty="0" smtClean="0">
                <a:solidFill>
                  <a:schemeClr val="bg1"/>
                </a:solidFill>
                <a:latin typeface="Calibri" pitchFamily="34" charset="0"/>
              </a:rPr>
              <a:t> the</a:t>
            </a:r>
            <a:r>
              <a:rPr lang="en-US" sz="1100" baseline="0" dirty="0" smtClean="0">
                <a:solidFill>
                  <a:schemeClr val="bg1"/>
                </a:solidFill>
                <a:latin typeface="Calibri" pitchFamily="34" charset="0"/>
              </a:rPr>
              <a:t> kids</a:t>
            </a:r>
            <a:r>
              <a:rPr lang="en-US" sz="1100" dirty="0" smtClean="0">
                <a:solidFill>
                  <a:schemeClr val="bg1"/>
                </a:solidFill>
                <a:latin typeface="Calibri" pitchFamily="34" charset="0"/>
              </a:rPr>
              <a:t> </a:t>
            </a:r>
            <a:r>
              <a:rPr lang="en-US" sz="1100" baseline="0" dirty="0" smtClean="0">
                <a:solidFill>
                  <a:schemeClr val="bg1"/>
                </a:solidFill>
                <a:latin typeface="Calibri" pitchFamily="34" charset="0"/>
              </a:rPr>
              <a:t>to access educational content at home, by interacting on specific topics on online communities, by being able to create their OWN content.</a:t>
            </a:r>
            <a:r>
              <a:rPr lang="en-US" sz="1100" dirty="0" smtClean="0">
                <a:solidFill>
                  <a:schemeClr val="bg1"/>
                </a:solidFill>
                <a:latin typeface="Calibri" pitchFamily="34" charset="0"/>
              </a:rPr>
              <a:t> These type of 1:1</a:t>
            </a:r>
            <a:r>
              <a:rPr lang="en-US" sz="1100" baseline="0" dirty="0" smtClean="0">
                <a:solidFill>
                  <a:schemeClr val="bg1"/>
                </a:solidFill>
                <a:latin typeface="Calibri" pitchFamily="34" charset="0"/>
              </a:rPr>
              <a:t> environments, where every kids has his own PC and can use it at school and at home, </a:t>
            </a:r>
            <a:r>
              <a:rPr lang="en-US" sz="1100" dirty="0" smtClean="0">
                <a:solidFill>
                  <a:schemeClr val="bg1"/>
                </a:solidFill>
                <a:latin typeface="Calibri" pitchFamily="34" charset="0"/>
              </a:rPr>
              <a:t>can be the perfect</a:t>
            </a:r>
            <a:r>
              <a:rPr lang="en-US" sz="1100" baseline="0" dirty="0" smtClean="0">
                <a:solidFill>
                  <a:schemeClr val="bg1"/>
                </a:solidFill>
                <a:latin typeface="Calibri" pitchFamily="34" charset="0"/>
              </a:rPr>
              <a:t> environment </a:t>
            </a:r>
            <a:r>
              <a:rPr lang="en-US" sz="1100" dirty="0" smtClean="0">
                <a:solidFill>
                  <a:schemeClr val="bg1"/>
                </a:solidFill>
                <a:latin typeface="Calibri" pitchFamily="34" charset="0"/>
              </a:rPr>
              <a:t>for each student</a:t>
            </a:r>
            <a:r>
              <a:rPr lang="en-US" sz="1100" baseline="0" dirty="0" smtClean="0">
                <a:solidFill>
                  <a:schemeClr val="bg1"/>
                </a:solidFill>
                <a:latin typeface="Calibri" pitchFamily="34" charset="0"/>
              </a:rPr>
              <a:t> to personalize its</a:t>
            </a:r>
            <a:r>
              <a:rPr lang="en-US" sz="1100" dirty="0" smtClean="0">
                <a:solidFill>
                  <a:schemeClr val="bg1"/>
                </a:solidFill>
                <a:latin typeface="Calibri" pitchFamily="34" charset="0"/>
              </a:rPr>
              <a:t> own way of learning.</a:t>
            </a:r>
          </a:p>
          <a:p>
            <a:pPr>
              <a:buFont typeface="Arial" pitchFamily="34" charset="0"/>
              <a:buNone/>
            </a:pPr>
            <a:endParaRPr lang="en-US" sz="1100" baseline="0" dirty="0" smtClean="0"/>
          </a:p>
          <a:p>
            <a:pPr marL="219075" marR="0" indent="-219075" algn="l" defTabSz="914400" rtl="0" eaLnBrk="1" fontAlgn="auto" latinLnBrk="0" hangingPunct="1">
              <a:lnSpc>
                <a:spcPct val="100000"/>
              </a:lnSpc>
              <a:spcBef>
                <a:spcPct val="0"/>
              </a:spcBef>
              <a:spcAft>
                <a:spcPts val="0"/>
              </a:spcAft>
              <a:buClrTx/>
              <a:buSzTx/>
              <a:buFont typeface="Arial" pitchFamily="34" charset="0"/>
              <a:buChar char="•"/>
              <a:tabLst/>
              <a:defRPr/>
            </a:pPr>
            <a:endParaRPr lang="en-US" sz="1100" dirty="0" smtClean="0">
              <a:solidFill>
                <a:schemeClr val="bg1"/>
              </a:solidFill>
              <a:latin typeface="Calibri"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baseline="0" dirty="0" smtClean="0"/>
              <a:t>what are the key elements of education transformation?</a:t>
            </a:r>
          </a:p>
          <a:p>
            <a:pPr>
              <a:buFont typeface="Arial" pitchFamily="34" charset="0"/>
              <a:buNone/>
            </a:pPr>
            <a:r>
              <a:rPr lang="en-US" dirty="0" smtClean="0"/>
              <a:t> 1</a:t>
            </a:r>
            <a:r>
              <a:rPr lang="en-US" baseline="30000" dirty="0" smtClean="0"/>
              <a:t>st</a:t>
            </a:r>
            <a:r>
              <a:rPr lang="en-US" dirty="0" smtClean="0"/>
              <a:t> of all</a:t>
            </a:r>
            <a:r>
              <a:rPr lang="en-US" baseline="0" dirty="0" smtClean="0"/>
              <a:t> </a:t>
            </a:r>
            <a:r>
              <a:rPr lang="en-US" dirty="0" smtClean="0"/>
              <a:t>Policies/Governments – they set the essential conditions for Personalized Learning to be successful. </a:t>
            </a:r>
          </a:p>
          <a:p>
            <a:pPr>
              <a:buFont typeface="Arial" pitchFamily="34" charset="0"/>
              <a:buChar char="•"/>
            </a:pPr>
            <a:r>
              <a:rPr lang="en-US" dirty="0" smtClean="0"/>
              <a:t> Then</a:t>
            </a:r>
            <a:r>
              <a:rPr lang="en-US" baseline="0" dirty="0" smtClean="0"/>
              <a:t> </a:t>
            </a:r>
            <a:r>
              <a:rPr lang="en-US" dirty="0" smtClean="0"/>
              <a:t>Research &amp;</a:t>
            </a:r>
            <a:r>
              <a:rPr lang="en-US" baseline="0" dirty="0" smtClean="0"/>
              <a:t> Evaluation which will provide best practices and they establish a feedback loop for continuous improvement. </a:t>
            </a:r>
            <a:endParaRPr lang="en-US" dirty="0" smtClean="0"/>
          </a:p>
          <a:p>
            <a:pPr>
              <a:buFont typeface="Arial" pitchFamily="34" charset="0"/>
              <a:buChar char="•"/>
            </a:pPr>
            <a:r>
              <a:rPr lang="en-US" baseline="0" dirty="0" smtClean="0"/>
              <a:t> </a:t>
            </a:r>
            <a:r>
              <a:rPr lang="en-US" dirty="0" smtClean="0"/>
              <a:t>Curriculum</a:t>
            </a:r>
            <a:r>
              <a:rPr lang="en-US" baseline="0" dirty="0" smtClean="0"/>
              <a:t> and Assessment </a:t>
            </a:r>
            <a:endParaRPr lang="en-US" dirty="0" smtClean="0"/>
          </a:p>
          <a:p>
            <a:pPr>
              <a:buFont typeface="Arial" pitchFamily="34" charset="0"/>
              <a:buChar char="•"/>
            </a:pPr>
            <a:r>
              <a:rPr lang="en-US" dirty="0" smtClean="0"/>
              <a:t>Professional development –</a:t>
            </a:r>
            <a:r>
              <a:rPr lang="en-US" baseline="0" dirty="0" smtClean="0"/>
              <a:t> a significant effort has been done to enable teachers </a:t>
            </a:r>
            <a:r>
              <a:rPr lang="en-US" dirty="0" smtClean="0"/>
              <a:t>to be confident in</a:t>
            </a:r>
            <a:r>
              <a:rPr lang="en-US" baseline="0" dirty="0" smtClean="0"/>
              <a:t> using ICT in the classroom for personalized </a:t>
            </a:r>
            <a:r>
              <a:rPr lang="en-US" dirty="0" smtClean="0"/>
              <a:t>learning</a:t>
            </a:r>
            <a:r>
              <a:rPr lang="en-US" baseline="0" dirty="0" smtClean="0"/>
              <a:t> (</a:t>
            </a:r>
            <a:r>
              <a:rPr lang="en-US" baseline="0" dirty="0" err="1" smtClean="0"/>
              <a:t>intel</a:t>
            </a:r>
            <a:r>
              <a:rPr lang="en-US" baseline="0" dirty="0" smtClean="0"/>
              <a:t> Teach)</a:t>
            </a:r>
            <a:endParaRPr lang="en-US" dirty="0" smtClean="0"/>
          </a:p>
          <a:p>
            <a:pPr>
              <a:buFont typeface="Arial" pitchFamily="34" charset="0"/>
              <a:buChar char="•"/>
            </a:pPr>
            <a:r>
              <a:rPr lang="en-US" dirty="0" smtClean="0"/>
              <a:t>And finally technology</a:t>
            </a:r>
            <a:r>
              <a:rPr lang="en-US" baseline="0" dirty="0" smtClean="0"/>
              <a:t> which should provide the right devices for teachers and students.</a:t>
            </a:r>
          </a:p>
          <a:p>
            <a:pPr>
              <a:buFont typeface="Arial" pitchFamily="34" charset="0"/>
              <a:buChar char="•"/>
            </a:pPr>
            <a:r>
              <a:rPr lang="en-US" baseline="0" dirty="0" smtClean="0"/>
              <a:t>Last but not least –Project management </a:t>
            </a:r>
            <a:r>
              <a:rPr lang="en-US" baseline="0" dirty="0" smtClean="0">
                <a:sym typeface="Wingdings" pitchFamily="2" charset="2"/>
              </a:rPr>
              <a:t> </a:t>
            </a:r>
            <a:r>
              <a:rPr lang="en-US" baseline="0" dirty="0" smtClean="0"/>
              <a:t>develop the program implementation, funding and sustain.</a:t>
            </a:r>
          </a:p>
          <a:p>
            <a:pPr>
              <a:buFont typeface="Arial" pitchFamily="34" charset="0"/>
              <a:buChar char="•"/>
            </a:pPr>
            <a:endParaRPr lang="en-US" baseline="0" dirty="0" smtClean="0"/>
          </a:p>
        </p:txBody>
      </p:sp>
      <p:sp>
        <p:nvSpPr>
          <p:cNvPr id="4" name="Slide Number Placeholder 3"/>
          <p:cNvSpPr>
            <a:spLocks noGrp="1"/>
          </p:cNvSpPr>
          <p:nvPr>
            <p:ph type="sldNum" sz="quarter" idx="10"/>
          </p:nvPr>
        </p:nvSpPr>
        <p:spPr/>
        <p:txBody>
          <a:bodyPr/>
          <a:lstStyle/>
          <a:p>
            <a:fld id="{AE33D6B9-D5D3-4C69-B9EF-4688EC1D74D9}" type="slidenum">
              <a:rPr lang="en-US" smtClean="0"/>
              <a:pPr/>
              <a:t>22</a:t>
            </a:fld>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 you invest all this money,</a:t>
            </a:r>
            <a:r>
              <a:rPr lang="en-US" baseline="0" dirty="0" smtClean="0"/>
              <a:t> but you need – teacher trainings, following content, providing management in place - </a:t>
            </a:r>
            <a:r>
              <a:rPr lang="en-US" dirty="0" smtClean="0"/>
              <a:t>Project Managed / Coordinators</a:t>
            </a:r>
          </a:p>
          <a:p>
            <a:pPr>
              <a:buFont typeface="Arial" pitchFamily="34" charset="0"/>
              <a:buChar char="•"/>
            </a:pPr>
            <a:endParaRPr lang="en-US" dirty="0" smtClean="0"/>
          </a:p>
          <a:p>
            <a:pPr>
              <a:buFont typeface="Arial" pitchFamily="34" charset="0"/>
              <a:buChar char="•"/>
            </a:pPr>
            <a:r>
              <a:rPr lang="en-US" dirty="0" smtClean="0"/>
              <a:t>A</a:t>
            </a:r>
            <a:r>
              <a:rPr lang="en-US" baseline="0" dirty="0" smtClean="0"/>
              <a:t> first step toward Personalized Learning can start with the key elements of </a:t>
            </a:r>
            <a:r>
              <a:rPr lang="en-US" sz="1200" dirty="0" smtClean="0">
                <a:solidFill>
                  <a:prstClr val="black"/>
                </a:solidFill>
              </a:rPr>
              <a:t>Digital Content, Platforms, Connectivity and  Professional Development</a:t>
            </a:r>
          </a:p>
          <a:p>
            <a:pPr>
              <a:buFont typeface="Arial" pitchFamily="34" charset="0"/>
              <a:buChar char="•"/>
            </a:pPr>
            <a:endParaRPr lang="en-US" sz="1200" dirty="0" smtClean="0">
              <a:solidFill>
                <a:prstClr val="black"/>
              </a:solidFill>
            </a:endParaRPr>
          </a:p>
          <a:p>
            <a:pPr>
              <a:buFont typeface="Arial" pitchFamily="34" charset="0"/>
              <a:buChar char="•"/>
            </a:pPr>
            <a:r>
              <a:rPr lang="en-US" sz="1200" dirty="0" smtClean="0">
                <a:solidFill>
                  <a:prstClr val="black"/>
                </a:solidFill>
              </a:rPr>
              <a:t>Once</a:t>
            </a:r>
            <a:r>
              <a:rPr lang="en-US" sz="1200" baseline="0" dirty="0" smtClean="0">
                <a:solidFill>
                  <a:prstClr val="black"/>
                </a:solidFill>
              </a:rPr>
              <a:t> the key elements are in place the teacher can use them to provide </a:t>
            </a:r>
            <a:r>
              <a:rPr lang="en-US" dirty="0" smtClean="0">
                <a:solidFill>
                  <a:prstClr val="black"/>
                </a:solidFill>
              </a:rPr>
              <a:t>activity-based and  project-based learning to adapt the learning</a:t>
            </a:r>
            <a:r>
              <a:rPr lang="en-US" baseline="0" dirty="0" smtClean="0">
                <a:solidFill>
                  <a:prstClr val="black"/>
                </a:solidFill>
              </a:rPr>
              <a:t> </a:t>
            </a:r>
            <a:r>
              <a:rPr lang="en-US" dirty="0" smtClean="0">
                <a:solidFill>
                  <a:prstClr val="black"/>
                </a:solidFill>
              </a:rPr>
              <a:t>environment to students.</a:t>
            </a:r>
          </a:p>
          <a:p>
            <a:pPr>
              <a:buFont typeface="Arial" pitchFamily="34" charset="0"/>
              <a:buChar char="•"/>
            </a:pPr>
            <a:endParaRPr lang="en-US" dirty="0" smtClean="0">
              <a:solidFill>
                <a:prstClr val="black"/>
              </a:solidFill>
            </a:endParaRPr>
          </a:p>
          <a:p>
            <a:pPr>
              <a:buFont typeface="Arial" pitchFamily="34" charset="0"/>
              <a:buChar char="•"/>
            </a:pPr>
            <a:endParaRPr lang="en-US" dirty="0" smtClean="0">
              <a:solidFill>
                <a:prstClr val="black"/>
              </a:solidFill>
            </a:endParaRPr>
          </a:p>
          <a:p>
            <a:pPr>
              <a:buFont typeface="Arial" pitchFamily="34" charset="0"/>
              <a:buChar char="•"/>
            </a:pPr>
            <a:r>
              <a:rPr lang="en-US" dirty="0" smtClean="0">
                <a:solidFill>
                  <a:prstClr val="black"/>
                </a:solidFill>
              </a:rPr>
              <a:t>Finally, the environment</a:t>
            </a:r>
            <a:r>
              <a:rPr lang="en-US" baseline="0" dirty="0" smtClean="0">
                <a:solidFill>
                  <a:prstClr val="black"/>
                </a:solidFill>
              </a:rPr>
              <a:t> is able to adapt to the student’s own unique way of learning.</a:t>
            </a:r>
          </a:p>
          <a:p>
            <a:pPr>
              <a:buFont typeface="Arial" pitchFamily="34" charset="0"/>
              <a:buChar char="•"/>
            </a:pPr>
            <a:endParaRPr lang="en-US" baseline="0" dirty="0" smtClean="0">
              <a:solidFill>
                <a:prstClr val="black"/>
              </a:solidFill>
            </a:endParaRPr>
          </a:p>
          <a:p>
            <a:r>
              <a:rPr lang="en-US" dirty="0" smtClean="0"/>
              <a:t>Assessment for learning</a:t>
            </a:r>
          </a:p>
          <a:p>
            <a:r>
              <a:rPr lang="en-US" dirty="0" smtClean="0"/>
              <a:t>Effective teaching and learning</a:t>
            </a:r>
          </a:p>
          <a:p>
            <a:pPr lvl="1"/>
            <a:r>
              <a:rPr lang="en-US" dirty="0" smtClean="0"/>
              <a:t>Strategies to develop competence and confidence in every learner through active engagement and stretching them</a:t>
            </a:r>
          </a:p>
          <a:p>
            <a:r>
              <a:rPr lang="en-US" dirty="0" smtClean="0"/>
              <a:t>Curriculum entitlement and choice</a:t>
            </a:r>
          </a:p>
          <a:p>
            <a:pPr lvl="1"/>
            <a:r>
              <a:rPr lang="en-US" dirty="0" smtClean="0"/>
              <a:t>A core, with enrichment and enquiry, increasing choice over time, support for decision-making and flexible approaches</a:t>
            </a:r>
          </a:p>
          <a:p>
            <a:r>
              <a:rPr lang="en-US" dirty="0" err="1" smtClean="0"/>
              <a:t>Organising</a:t>
            </a:r>
            <a:r>
              <a:rPr lang="en-US" dirty="0" smtClean="0"/>
              <a:t> the school</a:t>
            </a:r>
          </a:p>
          <a:p>
            <a:pPr lvl="1"/>
            <a:r>
              <a:rPr lang="en-US" dirty="0" smtClean="0"/>
              <a:t>The environment, services and support, interactions, etc</a:t>
            </a:r>
          </a:p>
          <a:p>
            <a:r>
              <a:rPr lang="en-US" dirty="0" smtClean="0"/>
              <a:t>Beyond the classroom</a:t>
            </a:r>
          </a:p>
          <a:p>
            <a:r>
              <a:rPr lang="en-US" dirty="0" smtClean="0"/>
              <a:t>Extended learning opportunities, partnerships with home and community, support and pastoral care</a:t>
            </a:r>
          </a:p>
          <a:p>
            <a:pPr>
              <a:buFont typeface="Arial" pitchFamily="34" charset="0"/>
              <a:buNone/>
            </a:pPr>
            <a:endParaRPr lang="en-US" baseline="0" dirty="0" smtClean="0">
              <a:solidFill>
                <a:prstClr val="black"/>
              </a:solidFill>
            </a:endParaRPr>
          </a:p>
        </p:txBody>
      </p:sp>
      <p:sp>
        <p:nvSpPr>
          <p:cNvPr id="4" name="Slide Number Placeholder 3"/>
          <p:cNvSpPr>
            <a:spLocks noGrp="1"/>
          </p:cNvSpPr>
          <p:nvPr>
            <p:ph type="sldNum" sz="quarter" idx="10"/>
          </p:nvPr>
        </p:nvSpPr>
        <p:spPr/>
        <p:txBody>
          <a:bodyPr/>
          <a:lstStyle/>
          <a:p>
            <a:fld id="{AE33D6B9-D5D3-4C69-B9EF-4688EC1D74D9}" type="slidenum">
              <a:rPr lang="en-US" smtClean="0">
                <a:solidFill>
                  <a:prstClr val="black"/>
                </a:solidFill>
              </a:rPr>
              <a:pPr/>
              <a:t>23</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aseline="0" dirty="0" smtClean="0"/>
              <a:t>Significant d</a:t>
            </a:r>
            <a:r>
              <a:rPr lang="en-US" dirty="0" smtClean="0"/>
              <a:t>isconnect</a:t>
            </a:r>
            <a:r>
              <a:rPr lang="en-US" baseline="0" dirty="0" smtClean="0"/>
              <a:t> between what industry needs and how we are preparing kids for their future in the real world. </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aseline="0" dirty="0" smtClean="0"/>
              <a:t>Education as we know today is out-dated…while industry is advancing faster and faster. </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aseline="0" dirty="0" smtClean="0"/>
              <a:t>At the same time, industry is on a war for talents.</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aseline="0" dirty="0" smtClean="0"/>
              <a:t>What is the most effective education for employment?</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aseline="0" dirty="0" smtClean="0"/>
              <a:t>Need truly public-private partnership to intersect each other needs </a:t>
            </a:r>
            <a:r>
              <a:rPr lang="en-US" baseline="0" dirty="0" smtClean="0">
                <a:sym typeface="Wingdings" pitchFamily="2" charset="2"/>
              </a:rPr>
              <a:t> </a:t>
            </a:r>
            <a:r>
              <a:rPr lang="en-US" baseline="0" dirty="0" smtClean="0"/>
              <a:t>skills to create new talents.</a:t>
            </a:r>
          </a:p>
          <a:p>
            <a:pPr>
              <a:buFont typeface="Arial" pitchFamily="34" charset="0"/>
              <a:buNone/>
            </a:pPr>
            <a:endParaRPr lang="en-US" b="1" dirty="0" smtClean="0"/>
          </a:p>
          <a:p>
            <a:endParaRPr lang="en-US" dirty="0"/>
          </a:p>
        </p:txBody>
      </p:sp>
      <p:sp>
        <p:nvSpPr>
          <p:cNvPr id="4" name="Slide Number Placeholder 3"/>
          <p:cNvSpPr>
            <a:spLocks noGrp="1"/>
          </p:cNvSpPr>
          <p:nvPr>
            <p:ph type="sldNum" sz="quarter" idx="10"/>
          </p:nvPr>
        </p:nvSpPr>
        <p:spPr/>
        <p:txBody>
          <a:bodyPr/>
          <a:lstStyle/>
          <a:p>
            <a:fld id="{AE33D6B9-D5D3-4C69-B9EF-4688EC1D74D9}" type="slidenum">
              <a:rPr lang="en-US" smtClean="0"/>
              <a:pPr/>
              <a:t>4</a:t>
            </a:fld>
            <a:endParaRPr 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Char char="•"/>
            </a:pPr>
            <a:r>
              <a:rPr lang="en-US" dirty="0" smtClean="0"/>
              <a:t>Disconnect</a:t>
            </a:r>
            <a:r>
              <a:rPr lang="en-US" baseline="0" dirty="0" smtClean="0"/>
              <a:t> between what industry needs and how we are preparing kids for their future in the real world.</a:t>
            </a:r>
          </a:p>
          <a:p>
            <a:pPr>
              <a:buFont typeface="Arial" pitchFamily="34" charset="0"/>
              <a:buChar char="•"/>
            </a:pPr>
            <a:r>
              <a:rPr lang="en-US" baseline="0" dirty="0" smtClean="0"/>
              <a:t>Education is truly a public-private partnership</a:t>
            </a:r>
            <a:endParaRPr lang="en-US" dirty="0"/>
          </a:p>
        </p:txBody>
      </p:sp>
      <p:sp>
        <p:nvSpPr>
          <p:cNvPr id="4" name="Slide Number Placeholder 3"/>
          <p:cNvSpPr>
            <a:spLocks noGrp="1"/>
          </p:cNvSpPr>
          <p:nvPr>
            <p:ph type="sldNum" sz="quarter" idx="10"/>
          </p:nvPr>
        </p:nvSpPr>
        <p:spPr/>
        <p:txBody>
          <a:bodyPr/>
          <a:lstStyle/>
          <a:p>
            <a:fld id="{AE33D6B9-D5D3-4C69-B9EF-4688EC1D74D9}" type="slidenum">
              <a:rPr lang="en-US" smtClean="0"/>
              <a:pPr/>
              <a:t>5</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3778" name="Rectangle 2"/>
          <p:cNvSpPr>
            <a:spLocks noGrp="1" noRot="1" noChangeAspect="1" noChangeArrowheads="1" noTextEdit="1"/>
          </p:cNvSpPr>
          <p:nvPr>
            <p:ph type="sldImg"/>
          </p:nvPr>
        </p:nvSpPr>
        <p:spPr>
          <a:ln/>
        </p:spPr>
      </p:sp>
      <p:sp>
        <p:nvSpPr>
          <p:cNvPr id="2763779" name="Rectangle 3"/>
          <p:cNvSpPr>
            <a:spLocks noGrp="1" noChangeArrowheads="1"/>
          </p:cNvSpPr>
          <p:nvPr>
            <p:ph type="body" idx="1"/>
          </p:nvPr>
        </p:nvSpPr>
        <p:spPr>
          <a:noFill/>
          <a:ln/>
        </p:spPr>
        <p:txBody>
          <a:bodyPr/>
          <a:lstStyle/>
          <a:p>
            <a:pPr>
              <a:buFont typeface="Arial" pitchFamily="34" charset="0"/>
              <a:buNone/>
            </a:pPr>
            <a:r>
              <a:rPr lang="en-GB" dirty="0" smtClean="0">
                <a:latin typeface="Arial" pitchFamily="34" charset="0"/>
                <a:cs typeface="Arial" pitchFamily="34" charset="0"/>
              </a:rPr>
              <a:t>So what do we need</a:t>
            </a:r>
            <a:r>
              <a:rPr lang="en-GB" baseline="0" dirty="0" smtClean="0">
                <a:latin typeface="Arial" pitchFamily="34" charset="0"/>
                <a:cs typeface="Arial" pitchFamily="34" charset="0"/>
              </a:rPr>
              <a:t> to focus on? We need to focus on preparing kids with the right skills – this is the most important work that educators are doing today. It’s not just about academic outcomes and being fully knowledgeable on specific subjects – it is more about having the right skills to be able to compete in the future. </a:t>
            </a:r>
          </a:p>
          <a:p>
            <a:pPr>
              <a:buFont typeface="Arial" pitchFamily="34" charset="0"/>
              <a:buNone/>
            </a:pPr>
            <a:r>
              <a:rPr lang="en-GB" baseline="0" dirty="0" smtClean="0">
                <a:latin typeface="Arial" pitchFamily="34" charset="0"/>
                <a:cs typeface="Arial" pitchFamily="34" charset="0"/>
              </a:rPr>
              <a:t>And the former United States Education Secretary has summarized it pretty nicely. By telling us that in today’s world – students need to be prepared for jobs that still have not been created, they need to be prepared to use technologies that have not been invented, and they will have to solve problems that are still not existing.</a:t>
            </a:r>
          </a:p>
          <a:p>
            <a:pPr>
              <a:buFont typeface="Arial" pitchFamily="34" charset="0"/>
              <a:buNone/>
            </a:pPr>
            <a:endParaRPr lang="en-GB" baseline="0" dirty="0" smtClean="0">
              <a:latin typeface="Arial" pitchFamily="34" charset="0"/>
              <a:cs typeface="Arial" pitchFamily="34" charset="0"/>
            </a:endParaRPr>
          </a:p>
          <a:p>
            <a:pPr>
              <a:buFont typeface="Arial" pitchFamily="34" charset="0"/>
              <a:buNone/>
            </a:pPr>
            <a:r>
              <a:rPr lang="en-GB" baseline="0" dirty="0" smtClean="0">
                <a:latin typeface="Arial" pitchFamily="34" charset="0"/>
                <a:cs typeface="Arial" pitchFamily="34" charset="0"/>
              </a:rPr>
              <a:t>So it is really about preparing our kids for the challenges and the opportunities of the future.</a:t>
            </a:r>
            <a:endParaRPr lang="en-GB" dirty="0" smtClean="0">
              <a:latin typeface="Arial" pitchFamily="34" charset="0"/>
              <a:cs typeface="Arial" pitchFamily="34" charset="0"/>
            </a:endParaRPr>
          </a:p>
          <a:p>
            <a:pPr>
              <a:buFont typeface="Arial" pitchFamily="34" charset="0"/>
              <a:buChar char="•"/>
            </a:pPr>
            <a:endParaRPr lang="en-GB" dirty="0" smtClean="0">
              <a:latin typeface="Arial" pitchFamily="34" charset="0"/>
              <a:cs typeface="Arial" pitchFamily="34" charset="0"/>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lnSpcReduction="10000"/>
          </a:bodyPr>
          <a:lstStyle/>
          <a:p>
            <a:pPr>
              <a:buFont typeface="Arial" pitchFamily="34" charset="0"/>
              <a:buNone/>
            </a:pPr>
            <a:r>
              <a:rPr lang="en-US" dirty="0" smtClean="0"/>
              <a:t>Jobs, occupations, titles and roles are changing continuously. </a:t>
            </a:r>
          </a:p>
          <a:p>
            <a:pPr>
              <a:buFont typeface="Arial" pitchFamily="34" charset="0"/>
              <a:buNone/>
            </a:pPr>
            <a:r>
              <a:rPr lang="en-US" dirty="0" smtClean="0"/>
              <a:t>For every job role that dies, there are three new shiny ones that appear. </a:t>
            </a:r>
          </a:p>
          <a:p>
            <a:pPr>
              <a:buFont typeface="Arial" pitchFamily="34" charset="0"/>
              <a:buNone/>
            </a:pPr>
            <a:r>
              <a:rPr lang="en-US" dirty="0" smtClean="0"/>
              <a:t>Technology is an obvious influence in shaping and creating these new occupations. </a:t>
            </a:r>
          </a:p>
          <a:p>
            <a:pPr>
              <a:buFont typeface="Arial" pitchFamily="34" charset="0"/>
              <a:buNone/>
            </a:pPr>
            <a:r>
              <a:rPr lang="en-US" baseline="0" dirty="0" smtClean="0"/>
              <a:t>Jobs are changing and technology is enabling that change.</a:t>
            </a:r>
            <a:endParaRPr lang="en-US" dirty="0" smtClean="0"/>
          </a:p>
        </p:txBody>
      </p:sp>
      <p:sp>
        <p:nvSpPr>
          <p:cNvPr id="4" name="Slide Number Placeholder 3"/>
          <p:cNvSpPr>
            <a:spLocks noGrp="1"/>
          </p:cNvSpPr>
          <p:nvPr>
            <p:ph type="sldNum" sz="quarter" idx="10"/>
          </p:nvPr>
        </p:nvSpPr>
        <p:spPr/>
        <p:txBody>
          <a:bodyPr/>
          <a:lstStyle/>
          <a:p>
            <a:fld id="{AE33D6B9-D5D3-4C69-B9EF-4688EC1D74D9}" type="slidenum">
              <a:rPr lang="en-US" smtClean="0"/>
              <a:pPr/>
              <a:t>7</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Rot="1" noChangeAspect="1" noChangeArrowheads="1" noTextEdit="1"/>
          </p:cNvSpPr>
          <p:nvPr>
            <p:ph type="sldImg"/>
          </p:nvPr>
        </p:nvSpPr>
        <p:spPr>
          <a:ln/>
        </p:spPr>
      </p:sp>
      <p:sp>
        <p:nvSpPr>
          <p:cNvPr id="59395" name="Rectangle 3"/>
          <p:cNvSpPr>
            <a:spLocks noGrp="1" noChangeArrowheads="1"/>
          </p:cNvSpPr>
          <p:nvPr>
            <p:ph type="body" idx="1"/>
          </p:nvPr>
        </p:nvSpPr>
        <p:spPr>
          <a:noFill/>
          <a:ln/>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GB" baseline="0" dirty="0" smtClean="0">
                <a:latin typeface="Arial" pitchFamily="34" charset="0"/>
                <a:cs typeface="Arial" pitchFamily="34" charset="0"/>
              </a:rPr>
              <a:t>What are these skills to succeed in Future Jobs?</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Learning and innovation skills are more and more recognized as the skills that will prepare for increasingly complex life and work environments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latin typeface="+mn-lt"/>
                <a:ea typeface="+mn-ea"/>
                <a:cs typeface="+mn-cs"/>
              </a:rPr>
              <a:t>A focus on creativity, critical thinking, communication and collaboration is essential to prepare students for the future. </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baseline="0" dirty="0" smtClean="0">
                <a:solidFill>
                  <a:schemeClr val="tx1"/>
                </a:solidFill>
                <a:latin typeface="+mn-lt"/>
                <a:ea typeface="+mn-ea"/>
                <a:cs typeface="+mn-cs"/>
              </a:rPr>
              <a:t>Sc</a:t>
            </a:r>
            <a:r>
              <a:rPr lang="en-US" sz="1200" kern="1200" dirty="0" smtClean="0">
                <a:solidFill>
                  <a:schemeClr val="tx1"/>
                </a:solidFill>
                <a:latin typeface="+mn-lt"/>
                <a:ea typeface="+mn-ea"/>
                <a:cs typeface="+mn-cs"/>
              </a:rPr>
              <a:t>hools, educators, institution</a:t>
            </a:r>
            <a:r>
              <a:rPr lang="en-US" sz="1200" kern="1200" baseline="0" dirty="0" smtClean="0">
                <a:solidFill>
                  <a:schemeClr val="tx1"/>
                </a:solidFill>
                <a:latin typeface="+mn-lt"/>
                <a:ea typeface="+mn-ea"/>
                <a:cs typeface="+mn-cs"/>
              </a:rPr>
              <a:t> </a:t>
            </a:r>
            <a:r>
              <a:rPr lang="en-US" sz="1200" kern="1200" dirty="0" smtClean="0">
                <a:solidFill>
                  <a:schemeClr val="tx1"/>
                </a:solidFill>
                <a:latin typeface="+mn-lt"/>
                <a:ea typeface="+mn-ea"/>
                <a:cs typeface="+mn-cs"/>
              </a:rPr>
              <a:t> must move beyond a focus on basic competence in core subjects such as </a:t>
            </a:r>
            <a:r>
              <a:rPr lang="en-US" sz="1200" kern="1200" dirty="0" err="1" smtClean="0">
                <a:solidFill>
                  <a:schemeClr val="tx1"/>
                </a:solidFill>
                <a:latin typeface="+mn-lt"/>
                <a:ea typeface="+mn-ea"/>
                <a:cs typeface="+mn-cs"/>
              </a:rPr>
              <a:t>maths</a:t>
            </a:r>
            <a:r>
              <a:rPr lang="en-US" sz="1200" kern="1200" dirty="0" smtClean="0">
                <a:solidFill>
                  <a:schemeClr val="tx1"/>
                </a:solidFill>
                <a:latin typeface="+mn-lt"/>
                <a:ea typeface="+mn-ea"/>
                <a:cs typeface="+mn-cs"/>
              </a:rPr>
              <a:t>,</a:t>
            </a:r>
            <a:r>
              <a:rPr lang="en-US" sz="1200" kern="1200" baseline="0" dirty="0" smtClean="0">
                <a:solidFill>
                  <a:schemeClr val="tx1"/>
                </a:solidFill>
                <a:latin typeface="+mn-lt"/>
                <a:ea typeface="+mn-ea"/>
                <a:cs typeface="+mn-cs"/>
              </a:rPr>
              <a:t> physics, history</a:t>
            </a:r>
            <a:r>
              <a:rPr lang="en-US" sz="1200" kern="1200" dirty="0" smtClean="0">
                <a:solidFill>
                  <a:schemeClr val="tx1"/>
                </a:solidFill>
                <a:latin typeface="+mn-lt"/>
                <a:ea typeface="+mn-ea"/>
                <a:cs typeface="+mn-cs"/>
              </a:rPr>
              <a:t> to the inclusion</a:t>
            </a:r>
            <a:r>
              <a:rPr lang="en-US" sz="1200" kern="1200" baseline="0" dirty="0" smtClean="0">
                <a:solidFill>
                  <a:schemeClr val="tx1"/>
                </a:solidFill>
                <a:latin typeface="+mn-lt"/>
                <a:ea typeface="+mn-ea"/>
                <a:cs typeface="+mn-cs"/>
              </a:rPr>
              <a:t> of these 21</a:t>
            </a:r>
            <a:r>
              <a:rPr lang="en-US" sz="1200" kern="1200" baseline="30000" dirty="0" smtClean="0">
                <a:solidFill>
                  <a:schemeClr val="tx1"/>
                </a:solidFill>
                <a:latin typeface="+mn-lt"/>
                <a:ea typeface="+mn-ea"/>
                <a:cs typeface="+mn-cs"/>
              </a:rPr>
              <a:t>st</a:t>
            </a:r>
            <a:r>
              <a:rPr lang="en-US" sz="1200" kern="1200" baseline="0" dirty="0" smtClean="0">
                <a:solidFill>
                  <a:schemeClr val="tx1"/>
                </a:solidFill>
                <a:latin typeface="+mn-lt"/>
                <a:ea typeface="+mn-ea"/>
                <a:cs typeface="+mn-cs"/>
              </a:rPr>
              <a:t> century skills in order to learn the content</a:t>
            </a:r>
            <a:r>
              <a:rPr lang="en-US" sz="1200" kern="1200" dirty="0" smtClean="0">
                <a:solidFill>
                  <a:schemeClr val="tx1"/>
                </a:solidFill>
                <a:latin typeface="+mn-lt"/>
                <a:ea typeface="+mn-ea"/>
                <a:cs typeface="+mn-cs"/>
              </a:rPr>
              <a:t> at a much higher and richer level.</a:t>
            </a:r>
          </a:p>
          <a:p>
            <a:pPr marL="0" marR="0" indent="0" algn="l" defTabSz="914400" rtl="0" eaLnBrk="1" fontAlgn="auto" latinLnBrk="0" hangingPunct="1">
              <a:lnSpc>
                <a:spcPct val="100000"/>
              </a:lnSpc>
              <a:spcBef>
                <a:spcPts val="0"/>
              </a:spcBef>
              <a:spcAft>
                <a:spcPts val="0"/>
              </a:spcAft>
              <a:buClrTx/>
              <a:buSzTx/>
              <a:buFontTx/>
              <a:buNone/>
              <a:tabLst/>
              <a:defRPr/>
            </a:pPr>
            <a:endParaRPr lang="en-GB" dirty="0" smtClean="0">
              <a:latin typeface="Arial" pitchFamily="34" charset="0"/>
              <a:cs typeface="Arial" pitchFamily="34" charset="0"/>
            </a:endParaRPr>
          </a:p>
          <a:p>
            <a:pPr>
              <a:buFontTx/>
              <a:buChar char="•"/>
            </a:pPr>
            <a:endParaRPr lang="en-US" dirty="0" smtClean="0"/>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r>
              <a:rPr lang="en-US" dirty="0" smtClean="0"/>
              <a:t>Digital</a:t>
            </a:r>
            <a:r>
              <a:rPr lang="en-US" baseline="0" dirty="0" smtClean="0"/>
              <a:t> Resources and technology have been supporting the industrial revolution of the last 30 years. </a:t>
            </a:r>
          </a:p>
          <a:p>
            <a:r>
              <a:rPr lang="en-US" baseline="0" dirty="0" smtClean="0"/>
              <a:t>Significantly advance in new areas thanks to technology. </a:t>
            </a:r>
          </a:p>
          <a:p>
            <a:r>
              <a:rPr lang="en-US" baseline="0" dirty="0" smtClean="0"/>
              <a:t>Businesses and industry have been able to profit from it. </a:t>
            </a:r>
          </a:p>
          <a:p>
            <a:r>
              <a:rPr lang="en-US" baseline="0" dirty="0" smtClean="0"/>
              <a:t>Next challenge? Make it happen in education.</a:t>
            </a:r>
            <a:endParaRPr lang="en-US" dirty="0" smtClean="0"/>
          </a:p>
          <a:p>
            <a:endParaRPr lang="en-US" dirty="0" smtClean="0"/>
          </a:p>
          <a:p>
            <a:endParaRPr lang="en-US" dirty="0" smtClean="0"/>
          </a:p>
          <a:p>
            <a:endParaRPr lang="en-US" dirty="0" smtClean="0"/>
          </a:p>
          <a:p>
            <a:endParaRPr lang="en-US" dirty="0" smtClean="0"/>
          </a:p>
        </p:txBody>
      </p:sp>
      <p:sp>
        <p:nvSpPr>
          <p:cNvPr id="4" name="Slide Number Placeholder 3"/>
          <p:cNvSpPr>
            <a:spLocks noGrp="1"/>
          </p:cNvSpPr>
          <p:nvPr>
            <p:ph type="sldNum" sz="quarter" idx="10"/>
          </p:nvPr>
        </p:nvSpPr>
        <p:spPr/>
        <p:txBody>
          <a:bodyPr/>
          <a:lstStyle/>
          <a:p>
            <a:fld id="{AE33D6B9-D5D3-4C69-B9EF-4688EC1D74D9}" type="slidenum">
              <a:rPr lang="en-US" smtClean="0"/>
              <a:pPr/>
              <a:t>11</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sz="1200" dirty="0" smtClean="0">
                <a:latin typeface="Calibri" pitchFamily="34" charset="0"/>
              </a:rPr>
              <a:t>Education is experiencing a similar disruption thanks to technology</a:t>
            </a:r>
            <a:r>
              <a:rPr lang="en-US" sz="1200" baseline="0" dirty="0" smtClean="0">
                <a:latin typeface="Calibri" pitchFamily="34" charset="0"/>
              </a:rPr>
              <a:t> </a:t>
            </a:r>
            <a:r>
              <a:rPr lang="en-US" sz="1200" dirty="0" smtClean="0">
                <a:latin typeface="Calibri" pitchFamily="34" charset="0"/>
              </a:rPr>
              <a:t>and the Internet. </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dirty="0" smtClean="0"/>
              <a:t>Education system today is not designed to deliver these skills.</a:t>
            </a:r>
          </a:p>
          <a:p>
            <a:pPr marL="0" marR="0" indent="0" algn="l" defTabSz="914400" rtl="0" eaLnBrk="1" fontAlgn="auto" latinLnBrk="0" hangingPunct="1">
              <a:lnSpc>
                <a:spcPct val="100000"/>
              </a:lnSpc>
              <a:spcBef>
                <a:spcPts val="0"/>
              </a:spcBef>
              <a:spcAft>
                <a:spcPts val="0"/>
              </a:spcAft>
              <a:buClrTx/>
              <a:buSzTx/>
              <a:buFont typeface="Arial" pitchFamily="34" charset="0"/>
              <a:buNone/>
              <a:tabLst/>
              <a:defRPr/>
            </a:pPr>
            <a:r>
              <a:rPr lang="en-US" baseline="0" dirty="0" smtClean="0"/>
              <a:t>Businesses gave us the opportunity to be more creative, more collaborative and gave us anytime/anywhere access </a:t>
            </a:r>
            <a:r>
              <a:rPr lang="en-US" baseline="0" dirty="0" smtClean="0">
                <a:sym typeface="Wingdings" pitchFamily="2" charset="2"/>
              </a:rPr>
              <a:t> improve performance</a:t>
            </a:r>
            <a:r>
              <a:rPr lang="en-US" baseline="0" dirty="0" smtClean="0"/>
              <a:t>.</a:t>
            </a:r>
          </a:p>
          <a:p>
            <a:pPr>
              <a:buFont typeface="Arial" pitchFamily="34" charset="0"/>
              <a:buNone/>
            </a:pPr>
            <a:r>
              <a:rPr lang="en-US" baseline="0" dirty="0" smtClean="0"/>
              <a:t>The same opportunity is happening today for education. </a:t>
            </a:r>
          </a:p>
          <a:p>
            <a:pPr>
              <a:buFont typeface="Arial" pitchFamily="34" charset="0"/>
              <a:buNone/>
            </a:pPr>
            <a:r>
              <a:rPr lang="en-US" baseline="0" dirty="0" smtClean="0"/>
              <a:t>Technology = teachers better teachers AND children better learners. </a:t>
            </a:r>
          </a:p>
        </p:txBody>
      </p:sp>
      <p:sp>
        <p:nvSpPr>
          <p:cNvPr id="4" name="Slide Number Placeholder 3"/>
          <p:cNvSpPr>
            <a:spLocks noGrp="1"/>
          </p:cNvSpPr>
          <p:nvPr>
            <p:ph type="sldNum" sz="quarter" idx="10"/>
          </p:nvPr>
        </p:nvSpPr>
        <p:spPr/>
        <p:txBody>
          <a:bodyPr/>
          <a:lstStyle/>
          <a:p>
            <a:fld id="{AE33D6B9-D5D3-4C69-B9EF-4688EC1D74D9}" type="slidenum">
              <a:rPr lang="en-US" smtClean="0"/>
              <a:pPr/>
              <a:t>12</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normAutofit/>
          </a:bodyPr>
          <a:lstStyle/>
          <a:p>
            <a:pPr>
              <a:buFont typeface="Arial" pitchFamily="34" charset="0"/>
              <a:buNone/>
            </a:pPr>
            <a:r>
              <a:rPr lang="en-US" dirty="0" smtClean="0"/>
              <a:t>When a kids goes</a:t>
            </a:r>
            <a:r>
              <a:rPr lang="en-US" baseline="0" dirty="0" smtClean="0"/>
              <a:t> to school – the question they are asking is ‘What do I want to be?”</a:t>
            </a:r>
            <a:endParaRPr lang="en-US" dirty="0" smtClean="0"/>
          </a:p>
          <a:p>
            <a:pPr>
              <a:buFont typeface="Arial" pitchFamily="34" charset="0"/>
              <a:buNone/>
            </a:pPr>
            <a:r>
              <a:rPr lang="en-US" baseline="0" dirty="0" smtClean="0"/>
              <a:t>This question should be answered by educators by first understanding their Learning personality. And then allowing the child to express this</a:t>
            </a:r>
            <a:r>
              <a:rPr lang="en-US" dirty="0" smtClean="0"/>
              <a:t> Personality</a:t>
            </a:r>
            <a:r>
              <a:rPr lang="en-US" baseline="0" dirty="0" smtClean="0"/>
              <a:t> in their learning environment. </a:t>
            </a:r>
          </a:p>
          <a:p>
            <a:pPr>
              <a:buFont typeface="Arial" pitchFamily="34" charset="0"/>
              <a:buNone/>
            </a:pPr>
            <a:r>
              <a:rPr lang="en-US" baseline="0" dirty="0" smtClean="0"/>
              <a:t>Every kid has a different pace of learning, a different learning style, different interests. </a:t>
            </a:r>
          </a:p>
          <a:p>
            <a:pPr>
              <a:buFont typeface="Arial" pitchFamily="34" charset="0"/>
              <a:buNone/>
            </a:pPr>
            <a:r>
              <a:rPr lang="en-US" baseline="0" dirty="0" smtClean="0"/>
              <a:t>Each one of those will need to be tackled individually in order to achieve the best potential. </a:t>
            </a:r>
          </a:p>
          <a:p>
            <a:pPr>
              <a:buFont typeface="Arial" pitchFamily="34" charset="0"/>
              <a:buNone/>
            </a:pPr>
            <a:r>
              <a:rPr lang="en-US" baseline="0" dirty="0" smtClean="0"/>
              <a:t>Learning based on MY way will be much more exciting and motivating and rewarding. </a:t>
            </a:r>
          </a:p>
          <a:p>
            <a:pPr>
              <a:buFont typeface="Arial" pitchFamily="34" charset="0"/>
              <a:buNone/>
            </a:pPr>
            <a:endParaRPr lang="en-US" dirty="0" smtClean="0"/>
          </a:p>
        </p:txBody>
      </p:sp>
      <p:sp>
        <p:nvSpPr>
          <p:cNvPr id="4" name="Slide Number Placeholder 3"/>
          <p:cNvSpPr>
            <a:spLocks noGrp="1"/>
          </p:cNvSpPr>
          <p:nvPr>
            <p:ph type="sldNum" sz="quarter" idx="10"/>
          </p:nvPr>
        </p:nvSpPr>
        <p:spPr/>
        <p:txBody>
          <a:bodyPr/>
          <a:lstStyle/>
          <a:p>
            <a:fld id="{AE33D6B9-D5D3-4C69-B9EF-4688EC1D74D9}" type="slidenum">
              <a:rPr lang="en-US" smtClean="0"/>
              <a:pPr/>
              <a:t>13</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Title Slide">
    <p:spTree>
      <p:nvGrpSpPr>
        <p:cNvPr id="1" name=""/>
        <p:cNvGrpSpPr/>
        <p:nvPr/>
      </p:nvGrpSpPr>
      <p:grpSpPr>
        <a:xfrm>
          <a:off x="0" y="0"/>
          <a:ext cx="0" cy="0"/>
          <a:chOff x="0" y="0"/>
          <a:chExt cx="0" cy="0"/>
        </a:xfrm>
      </p:grpSpPr>
      <p:pic>
        <p:nvPicPr>
          <p:cNvPr id="6" name="Picture 43" descr="master intel logo"/>
          <p:cNvPicPr>
            <a:picLocks noChangeAspect="1" noChangeArrowheads="1"/>
          </p:cNvPicPr>
          <p:nvPr/>
        </p:nvPicPr>
        <p:blipFill>
          <a:blip r:embed="rId2" cstate="print"/>
          <a:srcRect/>
          <a:stretch>
            <a:fillRect/>
          </a:stretch>
        </p:blipFill>
        <p:spPr bwMode="auto">
          <a:xfrm>
            <a:off x="6623050" y="431800"/>
            <a:ext cx="1965325" cy="1270000"/>
          </a:xfrm>
          <a:prstGeom prst="rect">
            <a:avLst/>
          </a:prstGeom>
          <a:noFill/>
          <a:ln w="9525">
            <a:noFill/>
            <a:miter lim="800000"/>
            <a:headEnd/>
            <a:tailEnd/>
          </a:ln>
        </p:spPr>
      </p:pic>
      <p:sp>
        <p:nvSpPr>
          <p:cNvPr id="7" name="Text Box 44"/>
          <p:cNvSpPr txBox="1">
            <a:spLocks noChangeArrowheads="1"/>
          </p:cNvSpPr>
          <p:nvPr/>
        </p:nvSpPr>
        <p:spPr bwMode="auto">
          <a:xfrm>
            <a:off x="4010025" y="6483350"/>
            <a:ext cx="1123950" cy="244475"/>
          </a:xfrm>
          <a:prstGeom prst="rect">
            <a:avLst/>
          </a:prstGeom>
          <a:noFill/>
          <a:ln w="50800" algn="ctr">
            <a:noFill/>
            <a:miter lim="800000"/>
            <a:headEnd/>
            <a:tailEnd/>
          </a:ln>
          <a:effectLst/>
        </p:spPr>
        <p:txBody>
          <a:bodyPr wrap="none">
            <a:spAutoFit/>
          </a:bodyPr>
          <a:lstStyle/>
          <a:p>
            <a:pPr algn="ctr" rtl="0" eaLnBrk="0" fontAlgn="base" hangingPunct="0">
              <a:lnSpc>
                <a:spcPct val="90000"/>
              </a:lnSpc>
              <a:spcBef>
                <a:spcPct val="0"/>
              </a:spcBef>
              <a:spcAft>
                <a:spcPct val="0"/>
              </a:spcAft>
              <a:defRPr/>
            </a:pPr>
            <a:r>
              <a:rPr lang="en-GB" sz="1000" kern="1200">
                <a:solidFill>
                  <a:srgbClr val="333333"/>
                </a:solidFill>
                <a:latin typeface="Arial" pitchFamily="34" charset="0"/>
                <a:ea typeface="+mn-ea"/>
                <a:cs typeface="Arial" pitchFamily="34" charset="0"/>
              </a:rPr>
              <a:t>Intel Confidential</a:t>
            </a:r>
            <a:endParaRPr lang="en-US" sz="1000" kern="1200">
              <a:solidFill>
                <a:srgbClr val="333333"/>
              </a:solidFill>
              <a:latin typeface="Arial" pitchFamily="34" charset="0"/>
              <a:ea typeface="+mn-ea"/>
              <a:cs typeface="Arial" pitchFamily="34" charset="0"/>
            </a:endParaRPr>
          </a:p>
        </p:txBody>
      </p:sp>
      <p:sp>
        <p:nvSpPr>
          <p:cNvPr id="4"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5"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8" name="Date Placeholder 3"/>
          <p:cNvSpPr>
            <a:spLocks noGrp="1"/>
          </p:cNvSpPr>
          <p:nvPr>
            <p:ph type="dt" sz="half" idx="10"/>
          </p:nvPr>
        </p:nvSpPr>
        <p:spPr>
          <a:xfrm>
            <a:off x="457200" y="6356350"/>
            <a:ext cx="2133600" cy="365125"/>
          </a:xfrm>
          <a:prstGeom prst="rect">
            <a:avLst/>
          </a:prstGeom>
        </p:spPr>
        <p:txBody>
          <a:bodyPr/>
          <a:lstStyle>
            <a:lvl1pPr algn="l" eaLnBrk="0" hangingPunct="0">
              <a:lnSpc>
                <a:spcPct val="75000"/>
              </a:lnSpc>
              <a:spcBef>
                <a:spcPct val="50000"/>
              </a:spcBef>
              <a:defRPr sz="1200" b="1">
                <a:solidFill>
                  <a:srgbClr val="111111"/>
                </a:solidFill>
                <a:latin typeface="Verdana" pitchFamily="34" charset="0"/>
                <a:cs typeface="+mn-cs"/>
              </a:defRPr>
            </a:lvl1pPr>
          </a:lstStyle>
          <a:p>
            <a:pPr rtl="0" fontAlgn="base">
              <a:spcAft>
                <a:spcPct val="0"/>
              </a:spcAft>
              <a:defRPr/>
            </a:pPr>
            <a:fld id="{06850E4B-3B48-4330-AEBB-CF65CE4EE893}" type="datetimeFigureOut">
              <a:rPr lang="en-US" kern="1200">
                <a:ea typeface="+mn-ea"/>
              </a:rPr>
              <a:pPr rtl="0" fontAlgn="base">
                <a:spcAft>
                  <a:spcPct val="0"/>
                </a:spcAft>
                <a:defRPr/>
              </a:pPr>
              <a:t>9/3/2011</a:t>
            </a:fld>
            <a:endParaRPr lang="en-US" kern="1200">
              <a:ea typeface="+mn-ea"/>
            </a:endParaRPr>
          </a:p>
        </p:txBody>
      </p:sp>
      <p:sp>
        <p:nvSpPr>
          <p:cNvPr id="9" name="Footer Placeholder 4"/>
          <p:cNvSpPr>
            <a:spLocks noGrp="1"/>
          </p:cNvSpPr>
          <p:nvPr>
            <p:ph type="ftr" sz="quarter" idx="11"/>
          </p:nvPr>
        </p:nvSpPr>
        <p:spPr>
          <a:xfrm>
            <a:off x="3124200" y="6356350"/>
            <a:ext cx="2895600" cy="365125"/>
          </a:xfrm>
          <a:prstGeom prst="rect">
            <a:avLst/>
          </a:prstGeom>
        </p:spPr>
        <p:txBody>
          <a:bodyPr/>
          <a:lstStyle>
            <a:lvl1pPr algn="l" eaLnBrk="0" hangingPunct="0">
              <a:lnSpc>
                <a:spcPct val="75000"/>
              </a:lnSpc>
              <a:spcBef>
                <a:spcPct val="50000"/>
              </a:spcBef>
              <a:defRPr sz="1200" b="1">
                <a:solidFill>
                  <a:srgbClr val="111111"/>
                </a:solidFill>
                <a:latin typeface="Verdana" pitchFamily="34" charset="0"/>
                <a:cs typeface="+mn-cs"/>
              </a:defRPr>
            </a:lvl1pPr>
          </a:lstStyle>
          <a:p>
            <a:pPr rtl="0" fontAlgn="base">
              <a:spcAft>
                <a:spcPct val="0"/>
              </a:spcAft>
              <a:defRPr/>
            </a:pPr>
            <a:endParaRPr lang="en-US" kern="1200">
              <a:ea typeface="+mn-ea"/>
            </a:endParaRPr>
          </a:p>
        </p:txBody>
      </p:sp>
      <p:sp>
        <p:nvSpPr>
          <p:cNvPr id="10" name="Slide Number Placeholder 5"/>
          <p:cNvSpPr>
            <a:spLocks noGrp="1"/>
          </p:cNvSpPr>
          <p:nvPr>
            <p:ph type="sldNum" sz="quarter" idx="12"/>
          </p:nvPr>
        </p:nvSpPr>
        <p:spPr>
          <a:xfrm>
            <a:off x="6553200" y="6356350"/>
            <a:ext cx="2133600" cy="365125"/>
          </a:xfrm>
          <a:prstGeom prst="rect">
            <a:avLst/>
          </a:prstGeom>
        </p:spPr>
        <p:txBody>
          <a:bodyPr/>
          <a:lstStyle>
            <a:lvl1pPr>
              <a:defRPr sz="400"/>
            </a:lvl1pPr>
          </a:lstStyle>
          <a:p>
            <a:pPr algn="r" rtl="0" eaLnBrk="0" fontAlgn="base" hangingPunct="0">
              <a:spcBef>
                <a:spcPct val="0"/>
              </a:spcBef>
              <a:spcAft>
                <a:spcPct val="0"/>
              </a:spcAft>
              <a:defRPr/>
            </a:pPr>
            <a:fld id="{CE7AF4D1-632D-44C4-BBD2-B2C1C05EF2E7}" type="slidenum">
              <a:rPr lang="en-US" b="1" kern="1200">
                <a:solidFill>
                  <a:srgbClr val="0860A8"/>
                </a:solidFill>
                <a:latin typeface="Verdana" pitchFamily="34" charset="0"/>
                <a:ea typeface="+mn-ea"/>
                <a:cs typeface="+mn-cs"/>
              </a:rPr>
              <a:pPr algn="r" rtl="0" eaLnBrk="0" fontAlgn="base" hangingPunct="0">
                <a:spcBef>
                  <a:spcPct val="0"/>
                </a:spcBef>
                <a:spcAft>
                  <a:spcPct val="0"/>
                </a:spcAft>
                <a:defRPr/>
              </a:pPr>
              <a:t>‹#›</a:t>
            </a:fld>
            <a:endParaRPr lang="en-US" b="1" kern="1200">
              <a:solidFill>
                <a:srgbClr val="0860A8"/>
              </a:solidFill>
              <a:latin typeface="Verdana" pitchFamily="34" charset="0"/>
              <a:ea typeface="+mn-ea"/>
              <a:cs typeface="+mn-cs"/>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1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1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1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1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5"/>
          <p:cNvSpPr>
            <a:spLocks noGrp="1" noChangeArrowheads="1"/>
          </p:cNvSpPr>
          <p:nvPr>
            <p:ph type="ftr" sz="quarter" idx="3"/>
          </p:nvPr>
        </p:nvSpPr>
        <p:spPr>
          <a:xfrm>
            <a:off x="3124200" y="6553201"/>
            <a:ext cx="2895600" cy="304800"/>
          </a:xfrm>
          <a:prstGeom prst="rect">
            <a:avLst/>
          </a:prstGeom>
          <a:solidFill>
            <a:schemeClr val="bg1"/>
          </a:solidFill>
        </p:spPr>
        <p:txBody>
          <a:bodyPr/>
          <a:lstStyle>
            <a:lvl1pPr algn="ctr">
              <a:defRPr sz="1050">
                <a:latin typeface="Arial" pitchFamily="34" charset="0"/>
                <a:cs typeface="Arial" pitchFamily="34" charset="0"/>
              </a:defRPr>
            </a:lvl1pPr>
          </a:lstStyle>
          <a:p>
            <a:pPr fontAlgn="base">
              <a:spcBef>
                <a:spcPct val="0"/>
              </a:spcBef>
              <a:spcAft>
                <a:spcPct val="0"/>
              </a:spcAft>
              <a:defRPr/>
            </a:pPr>
            <a:r>
              <a:rPr lang="en-US" altLang="zh-TW" dirty="0" smtClean="0">
                <a:solidFill>
                  <a:srgbClr val="111111"/>
                </a:solidFill>
              </a:rPr>
              <a:t>©  Copyright  2010 Intel Corporation</a:t>
            </a:r>
            <a:endParaRPr lang="en-US" altLang="zh-TW" dirty="0">
              <a:solidFill>
                <a:srgbClr val="111111"/>
              </a:solidFill>
            </a:endParaRPr>
          </a:p>
        </p:txBody>
      </p:sp>
      <p:sp>
        <p:nvSpPr>
          <p:cNvPr id="6" name="Slide Number Placeholder 3"/>
          <p:cNvSpPr txBox="1">
            <a:spLocks/>
          </p:cNvSpPr>
          <p:nvPr userDrawn="1"/>
        </p:nvSpPr>
        <p:spPr bwMode="auto">
          <a:xfrm>
            <a:off x="8728075" y="6629400"/>
            <a:ext cx="415925" cy="2286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marL="0" marR="0" lvl="0" indent="0" algn="ctr" defTabSz="914400" rtl="0" eaLnBrk="1" fontAlgn="auto" latinLnBrk="0" hangingPunct="1">
              <a:lnSpc>
                <a:spcPct val="100000"/>
              </a:lnSpc>
              <a:spcBef>
                <a:spcPct val="0"/>
              </a:spcBef>
              <a:spcAft>
                <a:spcPts val="0"/>
              </a:spcAft>
              <a:buClrTx/>
              <a:buSzTx/>
              <a:buFontTx/>
              <a:buNone/>
              <a:tabLst/>
              <a:defRPr/>
            </a:pPr>
            <a:fld id="{CE7AF4D1-632D-44C4-BBD2-B2C1C05EF2E7}" type="slidenum">
              <a:rPr kumimoji="0" lang="en-US" sz="900" b="0" i="0" u="none" strike="noStrike" kern="1200" cap="none" spc="0" normalizeH="0" baseline="0" noProof="0" smtClean="0">
                <a:ln>
                  <a:noFill/>
                </a:ln>
                <a:solidFill>
                  <a:srgbClr val="087EB9"/>
                </a:solidFill>
                <a:effectLst/>
                <a:uLnTx/>
                <a:uFillTx/>
                <a:latin typeface="Arial" pitchFamily="34" charset="0"/>
                <a:ea typeface="+mn-ea"/>
                <a:cs typeface="Arial" pitchFamily="34" charset="0"/>
              </a:rPr>
              <a:pPr marL="0" marR="0" lvl="0" indent="0" algn="ctr" defTabSz="914400" rtl="0" eaLnBrk="1" fontAlgn="auto" latinLnBrk="0" hangingPunct="1">
                <a:lnSpc>
                  <a:spcPct val="100000"/>
                </a:lnSpc>
                <a:spcBef>
                  <a:spcPct val="0"/>
                </a:spcBef>
                <a:spcAft>
                  <a:spcPts val="0"/>
                </a:spcAft>
                <a:buClrTx/>
                <a:buSzTx/>
                <a:buFontTx/>
                <a:buNone/>
                <a:tabLst/>
                <a:defRPr/>
              </a:pPr>
              <a:t>‹#›</a:t>
            </a:fld>
            <a:endParaRPr kumimoji="0" lang="en-US" sz="900" b="0" i="0" u="none" strike="noStrike" kern="1200" cap="none" spc="0" normalizeH="0" baseline="0" noProof="0" dirty="0">
              <a:ln>
                <a:noFill/>
              </a:ln>
              <a:solidFill>
                <a:srgbClr val="087EB9"/>
              </a:solidFill>
              <a:effectLst/>
              <a:uLnTx/>
              <a:uFillTx/>
              <a:latin typeface="Arial" pitchFamily="34" charset="0"/>
              <a:ea typeface="+mn-ea"/>
              <a:cs typeface="Arial" pitchFamily="34" charset="0"/>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2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smtClean="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2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2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239838"/>
            <a:ext cx="4041775"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9788" y="1239838"/>
            <a:ext cx="4043362"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2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201738"/>
            <a:ext cx="4041775" cy="45799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9788" y="1201738"/>
            <a:ext cx="4043362" cy="4579937"/>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Rectangle 43"/>
          <p:cNvSpPr>
            <a:spLocks noGrp="1" noChangeArrowheads="1"/>
          </p:cNvSpPr>
          <p:nvPr>
            <p:ph type="sldNum" sz="quarter" idx="10"/>
          </p:nvPr>
        </p:nvSpPr>
        <p:spPr>
          <a:xfrm>
            <a:off x="8601075" y="6680200"/>
            <a:ext cx="415925" cy="304800"/>
          </a:xfrm>
          <a:prstGeom prst="rect">
            <a:avLst/>
          </a:prstGeom>
          <a:ln/>
        </p:spPr>
        <p:txBody>
          <a:bodyPr/>
          <a:lstStyle>
            <a:lvl1pPr>
              <a:defRPr/>
            </a:lvl1pPr>
          </a:lstStyle>
          <a:p>
            <a:pPr algn="r" rtl="0" eaLnBrk="0" fontAlgn="base" hangingPunct="0">
              <a:spcBef>
                <a:spcPct val="0"/>
              </a:spcBef>
              <a:spcAft>
                <a:spcPct val="0"/>
              </a:spcAft>
              <a:defRPr/>
            </a:pPr>
            <a:fld id="{87EBFCD7-8F0E-4523-BE1E-8631DEF252CF}" type="slidenum">
              <a:rPr lang="en-US" sz="800" b="1" kern="1200">
                <a:solidFill>
                  <a:srgbClr val="0860A8"/>
                </a:solidFill>
                <a:latin typeface="Verdana" pitchFamily="34" charset="0"/>
                <a:ea typeface="+mn-ea"/>
                <a:cs typeface="+mn-cs"/>
              </a:rPr>
              <a:pPr algn="r" rtl="0" eaLnBrk="0" fontAlgn="base" hangingPunct="0">
                <a:spcBef>
                  <a:spcPct val="0"/>
                </a:spcBef>
                <a:spcAft>
                  <a:spcPct val="0"/>
                </a:spcAft>
                <a:defRPr/>
              </a:pPr>
              <a:t>‹#›</a:t>
            </a:fld>
            <a:endParaRPr lang="en-US" sz="800" b="1" kern="1200">
              <a:solidFill>
                <a:srgbClr val="0860A8"/>
              </a:solidFill>
              <a:latin typeface="Verdana" pitchFamily="34" charset="0"/>
              <a:ea typeface="+mn-ea"/>
              <a:cs typeface="+mn-cs"/>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3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3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3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3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4163" y="273050"/>
            <a:ext cx="2058987" cy="53101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613" y="273050"/>
            <a:ext cx="6026150" cy="53101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6.xml><?xml version="1.0" encoding="utf-8"?>
<p:sldLayout xmlns:a="http://schemas.openxmlformats.org/drawingml/2006/main" xmlns:r="http://schemas.openxmlformats.org/officeDocument/2006/relationships" xmlns:p="http://schemas.openxmlformats.org/presentationml/2006/main" type="txOverObj" preserve="1">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13" y="273050"/>
            <a:ext cx="8237537" cy="685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239838"/>
            <a:ext cx="8237537"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55613" y="3487738"/>
            <a:ext cx="8237537"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7.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13" y="273050"/>
            <a:ext cx="8237537" cy="685800"/>
          </a:xfrm>
        </p:spPr>
        <p:txBody>
          <a:bodyPr/>
          <a:lstStyle/>
          <a:p>
            <a:r>
              <a:rPr lang="en-US" smtClean="0"/>
              <a:t>Click to edit Master title style</a:t>
            </a:r>
            <a:endParaRPr lang="en-US"/>
          </a:p>
        </p:txBody>
      </p:sp>
      <p:sp>
        <p:nvSpPr>
          <p:cNvPr id="3" name="Text Placeholder 2"/>
          <p:cNvSpPr>
            <a:spLocks noGrp="1"/>
          </p:cNvSpPr>
          <p:nvPr>
            <p:ph type="body" sz="half" idx="1"/>
          </p:nvPr>
        </p:nvSpPr>
        <p:spPr>
          <a:xfrm>
            <a:off x="455613" y="1239838"/>
            <a:ext cx="4041775"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9788" y="1239838"/>
            <a:ext cx="4043362"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8.xml><?xml version="1.0" encoding="utf-8"?>
<p:sldLayout xmlns:a="http://schemas.openxmlformats.org/drawingml/2006/main" xmlns:r="http://schemas.openxmlformats.org/officeDocument/2006/relationships" xmlns:p="http://schemas.openxmlformats.org/presentationml/2006/main" type="objAndTwoObj" preserve="1">
  <p:cSld name="Title, Conten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455613" y="273050"/>
            <a:ext cx="8237537" cy="685800"/>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239838"/>
            <a:ext cx="4041775" cy="43434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quarter" idx="2"/>
          </p:nvPr>
        </p:nvSpPr>
        <p:spPr>
          <a:xfrm>
            <a:off x="4649788" y="1239838"/>
            <a:ext cx="4043362"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Content Placeholder 4"/>
          <p:cNvSpPr>
            <a:spLocks noGrp="1"/>
          </p:cNvSpPr>
          <p:nvPr>
            <p:ph sz="quarter" idx="3"/>
          </p:nvPr>
        </p:nvSpPr>
        <p:spPr>
          <a:xfrm>
            <a:off x="4649788" y="3487738"/>
            <a:ext cx="4043362" cy="2095500"/>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39.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6" name="Footer Placeholder 5"/>
          <p:cNvSpPr>
            <a:spLocks noGrp="1" noChangeArrowheads="1"/>
          </p:cNvSpPr>
          <p:nvPr>
            <p:ph type="ftr" sz="quarter" idx="3"/>
          </p:nvPr>
        </p:nvSpPr>
        <p:spPr>
          <a:xfrm>
            <a:off x="3124200" y="6553201"/>
            <a:ext cx="2895600" cy="304800"/>
          </a:xfrm>
          <a:prstGeom prst="rect">
            <a:avLst/>
          </a:prstGeom>
          <a:solidFill>
            <a:schemeClr val="bg1"/>
          </a:solidFill>
        </p:spPr>
        <p:txBody>
          <a:bodyPr/>
          <a:lstStyle>
            <a:lvl1pPr algn="ctr">
              <a:defRPr sz="1050">
                <a:latin typeface="Arial" pitchFamily="34" charset="0"/>
                <a:cs typeface="Arial" pitchFamily="34" charset="0"/>
              </a:defRPr>
            </a:lvl1pPr>
          </a:lstStyle>
          <a:p>
            <a:pPr fontAlgn="base">
              <a:spcBef>
                <a:spcPct val="0"/>
              </a:spcBef>
              <a:spcAft>
                <a:spcPct val="0"/>
              </a:spcAft>
              <a:defRPr/>
            </a:pPr>
            <a:r>
              <a:rPr lang="en-US" altLang="zh-TW" dirty="0" smtClean="0">
                <a:solidFill>
                  <a:srgbClr val="111111"/>
                </a:solidFill>
              </a:rPr>
              <a:t>©  Copyright  2010 Intel Corporation</a:t>
            </a:r>
            <a:endParaRPr lang="en-US" altLang="zh-TW" dirty="0">
              <a:solidFill>
                <a:srgbClr val="111111"/>
              </a:solidFill>
            </a:endParaRPr>
          </a:p>
        </p:txBody>
      </p:sp>
      <p:sp>
        <p:nvSpPr>
          <p:cNvPr id="7" name="Slide Number Placeholder 3"/>
          <p:cNvSpPr txBox="1">
            <a:spLocks/>
          </p:cNvSpPr>
          <p:nvPr userDrawn="1"/>
        </p:nvSpPr>
        <p:spPr bwMode="auto">
          <a:xfrm>
            <a:off x="8728075" y="6629400"/>
            <a:ext cx="415925" cy="2286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marL="0" marR="0" lvl="0" indent="0" algn="ctr" defTabSz="914400" rtl="0" eaLnBrk="1" fontAlgn="auto" latinLnBrk="0" hangingPunct="1">
              <a:lnSpc>
                <a:spcPct val="100000"/>
              </a:lnSpc>
              <a:spcBef>
                <a:spcPct val="0"/>
              </a:spcBef>
              <a:spcAft>
                <a:spcPts val="0"/>
              </a:spcAft>
              <a:buClrTx/>
              <a:buSzTx/>
              <a:buFontTx/>
              <a:buNone/>
              <a:tabLst/>
              <a:defRPr/>
            </a:pPr>
            <a:fld id="{CE7AF4D1-632D-44C4-BBD2-B2C1C05EF2E7}" type="slidenum">
              <a:rPr kumimoji="0" lang="en-US" sz="900" b="0" i="0" u="none" strike="noStrike" kern="1200" cap="none" spc="0" normalizeH="0" baseline="0" noProof="0" smtClean="0">
                <a:ln>
                  <a:noFill/>
                </a:ln>
                <a:solidFill>
                  <a:srgbClr val="087EB9"/>
                </a:solidFill>
                <a:effectLst/>
                <a:uLnTx/>
                <a:uFillTx/>
                <a:latin typeface="Arial" pitchFamily="34" charset="0"/>
                <a:ea typeface="+mn-ea"/>
                <a:cs typeface="Arial" pitchFamily="34" charset="0"/>
              </a:rPr>
              <a:pPr marL="0" marR="0" lvl="0" indent="0" algn="ctr" defTabSz="914400" rtl="0" eaLnBrk="1" fontAlgn="auto" latinLnBrk="0" hangingPunct="1">
                <a:lnSpc>
                  <a:spcPct val="100000"/>
                </a:lnSpc>
                <a:spcBef>
                  <a:spcPct val="0"/>
                </a:spcBef>
                <a:spcAft>
                  <a:spcPts val="0"/>
                </a:spcAft>
                <a:buClrTx/>
                <a:buSzTx/>
                <a:buFontTx/>
                <a:buNone/>
                <a:tabLst/>
                <a:defRPr/>
              </a:pPr>
              <a:t>‹#›</a:t>
            </a:fld>
            <a:endParaRPr kumimoji="0" lang="en-US" sz="900" b="0" i="0" u="none" strike="noStrike" kern="1200" cap="none" spc="0" normalizeH="0" baseline="0" noProof="0" dirty="0">
              <a:ln>
                <a:noFill/>
              </a:ln>
              <a:solidFill>
                <a:srgbClr val="087EB9"/>
              </a:solidFill>
              <a:effectLst/>
              <a:uLnTx/>
              <a:uFillTx/>
              <a:latin typeface="Arial" pitchFamily="34" charset="0"/>
              <a:ea typeface="+mn-ea"/>
              <a:cs typeface="Arial" pitchFamily="34" charset="0"/>
            </a:endParaRPr>
          </a:p>
        </p:txBody>
      </p:sp>
    </p:spTree>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41.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transition>
    <p:fade/>
  </p:transition>
</p:sldLayout>
</file>

<file path=ppt/slideLayouts/slideLayout42.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5613" y="1239838"/>
            <a:ext cx="4041775"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9788" y="1239838"/>
            <a:ext cx="4043362" cy="43434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43.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Layouts/slideLayout46.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47.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transition>
    <p:fade/>
  </p:transition>
</p:sldLayout>
</file>

<file path=ppt/slideLayouts/slideLayout48.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49.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34163" y="273050"/>
            <a:ext cx="2058987" cy="531018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5613" y="273050"/>
            <a:ext cx="6026150" cy="531018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4" name="Rectangle 5"/>
          <p:cNvSpPr>
            <a:spLocks noGrp="1" noChangeArrowheads="1"/>
          </p:cNvSpPr>
          <p:nvPr>
            <p:ph type="ftr" sz="quarter" idx="3"/>
          </p:nvPr>
        </p:nvSpPr>
        <p:spPr>
          <a:xfrm>
            <a:off x="3124200" y="6553201"/>
            <a:ext cx="2895600" cy="304800"/>
          </a:xfrm>
          <a:prstGeom prst="rect">
            <a:avLst/>
          </a:prstGeom>
          <a:solidFill>
            <a:schemeClr val="bg1"/>
          </a:solidFill>
        </p:spPr>
        <p:txBody>
          <a:bodyPr/>
          <a:lstStyle>
            <a:lvl1pPr algn="ctr">
              <a:defRPr sz="1050">
                <a:latin typeface="Arial" pitchFamily="34" charset="0"/>
                <a:cs typeface="Arial" pitchFamily="34" charset="0"/>
              </a:defRPr>
            </a:lvl1pPr>
          </a:lstStyle>
          <a:p>
            <a:pPr fontAlgn="base">
              <a:spcBef>
                <a:spcPct val="0"/>
              </a:spcBef>
              <a:spcAft>
                <a:spcPct val="0"/>
              </a:spcAft>
              <a:defRPr/>
            </a:pPr>
            <a:r>
              <a:rPr lang="en-US" altLang="zh-TW" dirty="0" smtClean="0">
                <a:solidFill>
                  <a:srgbClr val="111111"/>
                </a:solidFill>
              </a:rPr>
              <a:t>©  Copyright  2010 Intel Corporation</a:t>
            </a:r>
            <a:endParaRPr lang="en-US" altLang="zh-TW" dirty="0">
              <a:solidFill>
                <a:srgbClr val="111111"/>
              </a:solidFill>
            </a:endParaRPr>
          </a:p>
        </p:txBody>
      </p:sp>
      <p:sp>
        <p:nvSpPr>
          <p:cNvPr id="5" name="Slide Number Placeholder 3"/>
          <p:cNvSpPr txBox="1">
            <a:spLocks/>
          </p:cNvSpPr>
          <p:nvPr userDrawn="1"/>
        </p:nvSpPr>
        <p:spPr bwMode="auto">
          <a:xfrm>
            <a:off x="8728075" y="6629400"/>
            <a:ext cx="415925" cy="2286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marL="0" marR="0" lvl="0" indent="0" algn="ctr" defTabSz="914400" rtl="0" eaLnBrk="1" fontAlgn="auto" latinLnBrk="0" hangingPunct="1">
              <a:lnSpc>
                <a:spcPct val="100000"/>
              </a:lnSpc>
              <a:spcBef>
                <a:spcPct val="0"/>
              </a:spcBef>
              <a:spcAft>
                <a:spcPts val="0"/>
              </a:spcAft>
              <a:buClrTx/>
              <a:buSzTx/>
              <a:buFontTx/>
              <a:buNone/>
              <a:tabLst/>
              <a:defRPr/>
            </a:pPr>
            <a:fld id="{CE7AF4D1-632D-44C4-BBD2-B2C1C05EF2E7}" type="slidenum">
              <a:rPr kumimoji="0" lang="en-US" sz="900" b="0" i="0" u="none" strike="noStrike" kern="1200" cap="none" spc="0" normalizeH="0" baseline="0" noProof="0" smtClean="0">
                <a:ln>
                  <a:noFill/>
                </a:ln>
                <a:solidFill>
                  <a:srgbClr val="087EB9"/>
                </a:solidFill>
                <a:effectLst/>
                <a:uLnTx/>
                <a:uFillTx/>
                <a:latin typeface="Arial" pitchFamily="34" charset="0"/>
                <a:ea typeface="+mn-ea"/>
                <a:cs typeface="Arial" pitchFamily="34" charset="0"/>
              </a:rPr>
              <a:pPr marL="0" marR="0" lvl="0" indent="0" algn="ctr" defTabSz="914400" rtl="0" eaLnBrk="1" fontAlgn="auto" latinLnBrk="0" hangingPunct="1">
                <a:lnSpc>
                  <a:spcPct val="100000"/>
                </a:lnSpc>
                <a:spcBef>
                  <a:spcPct val="0"/>
                </a:spcBef>
                <a:spcAft>
                  <a:spcPts val="0"/>
                </a:spcAft>
                <a:buClrTx/>
                <a:buSzTx/>
                <a:buFontTx/>
                <a:buNone/>
                <a:tabLst/>
                <a:defRPr/>
              </a:pPr>
              <a:t>‹#›</a:t>
            </a:fld>
            <a:endParaRPr kumimoji="0" lang="en-US" sz="900" b="0" i="0" u="none" strike="noStrike" kern="1200" cap="none" spc="0" normalizeH="0" baseline="0" noProof="0" dirty="0">
              <a:ln>
                <a:noFill/>
              </a:ln>
              <a:solidFill>
                <a:srgbClr val="087EB9"/>
              </a:solidFill>
              <a:effectLst/>
              <a:uLnTx/>
              <a:uFillTx/>
              <a:latin typeface="Arial" pitchFamily="34" charset="0"/>
              <a:ea typeface="+mn-ea"/>
              <a:cs typeface="Arial" pitchFamily="34" charset="0"/>
            </a:endParaRPr>
          </a:p>
        </p:txBody>
      </p:sp>
    </p:spTree>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B2C5DAB3-21EF-4D30-B5D0-BC1C7D2F079F}" type="datetimeFigureOut">
              <a:rPr lang="en-US" smtClean="0">
                <a:solidFill>
                  <a:prstClr val="black">
                    <a:tint val="75000"/>
                  </a:prstClr>
                </a:solidFill>
              </a:rPr>
              <a:pPr/>
              <a:t>9/3/2011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6CCAF12-E8F0-4F33-8EA2-B6AE45E2FD3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C5DAB3-21EF-4D30-B5D0-BC1C7D2F079F}" type="datetimeFigureOut">
              <a:rPr lang="en-US" smtClean="0">
                <a:solidFill>
                  <a:prstClr val="black">
                    <a:tint val="75000"/>
                  </a:prstClr>
                </a:solidFill>
              </a:rPr>
              <a:pPr/>
              <a:t>9/3/2011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6CCAF12-E8F0-4F33-8EA2-B6AE45E2FD3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B2C5DAB3-21EF-4D30-B5D0-BC1C7D2F079F}" type="datetimeFigureOut">
              <a:rPr lang="en-US" smtClean="0">
                <a:solidFill>
                  <a:prstClr val="black">
                    <a:tint val="75000"/>
                  </a:prstClr>
                </a:solidFill>
              </a:rPr>
              <a:pPr/>
              <a:t>9/3/2011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6CCAF12-E8F0-4F33-8EA2-B6AE45E2FD3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B2C5DAB3-21EF-4D30-B5D0-BC1C7D2F079F}" type="datetimeFigureOut">
              <a:rPr lang="en-US" smtClean="0">
                <a:solidFill>
                  <a:prstClr val="black">
                    <a:tint val="75000"/>
                  </a:prstClr>
                </a:solidFill>
              </a:rPr>
              <a:pPr/>
              <a:t>9/3/2011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6CCAF12-E8F0-4F33-8EA2-B6AE45E2FD3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B2C5DAB3-21EF-4D30-B5D0-BC1C7D2F079F}" type="datetimeFigureOut">
              <a:rPr lang="en-US" smtClean="0">
                <a:solidFill>
                  <a:prstClr val="black">
                    <a:tint val="75000"/>
                  </a:prstClr>
                </a:solidFill>
              </a:rPr>
              <a:pPr/>
              <a:t>9/3/2011</a:t>
            </a:fld>
            <a:endParaRPr 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66CCAF12-E8F0-4F33-8EA2-B6AE45E2FD3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B2C5DAB3-21EF-4D30-B5D0-BC1C7D2F079F}" type="datetimeFigureOut">
              <a:rPr lang="en-US" smtClean="0">
                <a:solidFill>
                  <a:prstClr val="black">
                    <a:tint val="75000"/>
                  </a:prstClr>
                </a:solidFill>
              </a:rPr>
              <a:pPr/>
              <a:t>9/3/2011</a:t>
            </a:fld>
            <a:endParaRPr 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66CCAF12-E8F0-4F33-8EA2-B6AE45E2FD3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C5DAB3-21EF-4D30-B5D0-BC1C7D2F079F}" type="datetimeFigureOut">
              <a:rPr lang="en-US" smtClean="0">
                <a:solidFill>
                  <a:prstClr val="black">
                    <a:tint val="75000"/>
                  </a:prstClr>
                </a:solidFill>
              </a:rPr>
              <a:pPr/>
              <a:t>9/3/2011</a:t>
            </a:fld>
            <a:endParaRPr 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66CCAF12-E8F0-4F33-8EA2-B6AE45E2FD3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C5DAB3-21EF-4D30-B5D0-BC1C7D2F079F}" type="datetimeFigureOut">
              <a:rPr lang="en-US" smtClean="0">
                <a:solidFill>
                  <a:prstClr val="black">
                    <a:tint val="75000"/>
                  </a:prstClr>
                </a:solidFill>
              </a:rPr>
              <a:pPr/>
              <a:t>9/3/2011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6CCAF12-E8F0-4F33-8EA2-B6AE45E2FD3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B2C5DAB3-21EF-4D30-B5D0-BC1C7D2F079F}" type="datetimeFigureOut">
              <a:rPr lang="en-US" smtClean="0">
                <a:solidFill>
                  <a:prstClr val="black">
                    <a:tint val="75000"/>
                  </a:prstClr>
                </a:solidFill>
              </a:rPr>
              <a:pPr/>
              <a:t>9/3/2011</a:t>
            </a:fld>
            <a:endParaRPr 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66CCAF12-E8F0-4F33-8EA2-B6AE45E2FD3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C5DAB3-21EF-4D30-B5D0-BC1C7D2F079F}" type="datetimeFigureOut">
              <a:rPr lang="en-US" smtClean="0">
                <a:solidFill>
                  <a:prstClr val="black">
                    <a:tint val="75000"/>
                  </a:prstClr>
                </a:solidFill>
              </a:rPr>
              <a:pPr/>
              <a:t>9/3/2011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6CCAF12-E8F0-4F33-8EA2-B6AE45E2FD3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smtClean="0"/>
              <a:t>Click to edit Master subtitle style</a:t>
            </a:r>
            <a:endParaRPr lang="en-US"/>
          </a:p>
        </p:txBody>
      </p:sp>
    </p:spTree>
  </p:cSld>
  <p:clrMapOvr>
    <a:masterClrMapping/>
  </p:clrMapOvr>
  <p:transition>
    <p:fade/>
  </p:transition>
</p:sldLayout>
</file>

<file path=ppt/slideLayouts/slideLayout6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B2C5DAB3-21EF-4D30-B5D0-BC1C7D2F079F}" type="datetimeFigureOut">
              <a:rPr lang="en-US" smtClean="0">
                <a:solidFill>
                  <a:prstClr val="black">
                    <a:tint val="75000"/>
                  </a:prstClr>
                </a:solidFill>
              </a:rPr>
              <a:pPr/>
              <a:t>9/3/2011</a:t>
            </a:fld>
            <a:endParaRPr 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66CCAF12-E8F0-4F33-8EA2-B6AE45E2FD3F}" type="slidenum">
              <a:rPr lang="en-US" smtClean="0">
                <a:solidFill>
                  <a:prstClr val="black">
                    <a:tint val="75000"/>
                  </a:prstClr>
                </a:solidFill>
              </a:rPr>
              <a:pPr/>
              <a:t>‹#›</a:t>
            </a:fld>
            <a:endParaRPr lang="en-US">
              <a:solidFill>
                <a:prstClr val="black">
                  <a:tint val="75000"/>
                </a:prstClr>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Tree>
  </p:cSld>
  <p:clrMapOvr>
    <a:masterClrMapping/>
  </p:clrMapOvr>
  <p:transition>
    <p:fade/>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Tree>
  </p:cSld>
  <p:clrMapOvr>
    <a:masterClrMapping/>
  </p:clrMapOvr>
  <p:transition>
    <p:fade/>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transition>
    <p:fade/>
  </p:transition>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pn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8.xml"/><Relationship Id="rId7" Type="http://schemas.openxmlformats.org/officeDocument/2006/relationships/image" Target="../media/image4.png"/><Relationship Id="rId2" Type="http://schemas.openxmlformats.org/officeDocument/2006/relationships/slideLayout" Target="../slideLayouts/slideLayout7.xml"/><Relationship Id="rId1" Type="http://schemas.openxmlformats.org/officeDocument/2006/relationships/slideLayout" Target="../slideLayouts/slideLayout6.xml"/><Relationship Id="rId6" Type="http://schemas.openxmlformats.org/officeDocument/2006/relationships/image" Target="../media/image3.jpeg"/><Relationship Id="rId5" Type="http://schemas.openxmlformats.org/officeDocument/2006/relationships/theme" Target="../theme/theme2.xml"/><Relationship Id="rId4" Type="http://schemas.openxmlformats.org/officeDocument/2006/relationships/slideLayout" Target="../slideLayouts/slideLayout9.xml"/></Relationships>
</file>

<file path=ppt/slideMasters/_rels/slideMaster3.xml.rels><?xml version="1.0" encoding="UTF-8" standalone="yes"?>
<Relationships xmlns="http://schemas.openxmlformats.org/package/2006/relationships"><Relationship Id="rId3" Type="http://schemas.openxmlformats.org/officeDocument/2006/relationships/slideLayout" Target="../slideLayouts/slideLayout12.xml"/><Relationship Id="rId7" Type="http://schemas.openxmlformats.org/officeDocument/2006/relationships/image" Target="../media/image5.png"/><Relationship Id="rId2" Type="http://schemas.openxmlformats.org/officeDocument/2006/relationships/slideLayout" Target="../slideLayouts/slideLayout11.xml"/><Relationship Id="rId1" Type="http://schemas.openxmlformats.org/officeDocument/2006/relationships/slideLayout" Target="../slideLayouts/slideLayout10.xml"/><Relationship Id="rId6" Type="http://schemas.openxmlformats.org/officeDocument/2006/relationships/image" Target="../media/image3.jpeg"/><Relationship Id="rId5" Type="http://schemas.openxmlformats.org/officeDocument/2006/relationships/theme" Target="../theme/theme3.xml"/><Relationship Id="rId4" Type="http://schemas.openxmlformats.org/officeDocument/2006/relationships/slideLayout" Target="../slideLayouts/slideLayout13.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21.xml"/><Relationship Id="rId13" Type="http://schemas.openxmlformats.org/officeDocument/2006/relationships/image" Target="../media/image6.jpeg"/><Relationship Id="rId3" Type="http://schemas.openxmlformats.org/officeDocument/2006/relationships/slideLayout" Target="../slideLayouts/slideLayout16.xml"/><Relationship Id="rId7" Type="http://schemas.openxmlformats.org/officeDocument/2006/relationships/slideLayout" Target="../slideLayouts/slideLayout20.xml"/><Relationship Id="rId12" Type="http://schemas.openxmlformats.org/officeDocument/2006/relationships/theme" Target="../theme/theme4.xml"/><Relationship Id="rId2" Type="http://schemas.openxmlformats.org/officeDocument/2006/relationships/slideLayout" Target="../slideLayouts/slideLayout15.xml"/><Relationship Id="rId1" Type="http://schemas.openxmlformats.org/officeDocument/2006/relationships/slideLayout" Target="../slideLayouts/slideLayout14.xml"/><Relationship Id="rId6" Type="http://schemas.openxmlformats.org/officeDocument/2006/relationships/slideLayout" Target="../slideLayouts/slideLayout19.xml"/><Relationship Id="rId11" Type="http://schemas.openxmlformats.org/officeDocument/2006/relationships/slideLayout" Target="../slideLayouts/slideLayout24.xml"/><Relationship Id="rId5" Type="http://schemas.openxmlformats.org/officeDocument/2006/relationships/slideLayout" Target="../slideLayouts/slideLayout18.xml"/><Relationship Id="rId10" Type="http://schemas.openxmlformats.org/officeDocument/2006/relationships/slideLayout" Target="../slideLayouts/slideLayout23.xml"/><Relationship Id="rId4" Type="http://schemas.openxmlformats.org/officeDocument/2006/relationships/slideLayout" Target="../slideLayouts/slideLayout17.xml"/><Relationship Id="rId9" Type="http://schemas.openxmlformats.org/officeDocument/2006/relationships/slideLayout" Target="../slideLayouts/slideLayout2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slideLayout" Target="../slideLayouts/slideLayout37.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6" Type="http://schemas.openxmlformats.org/officeDocument/2006/relationships/image" Target="../media/image3.jpeg"/><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theme" Target="../theme/theme5.xml"/><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slideLayout" Target="../slideLayouts/slideLayout38.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46.xml"/><Relationship Id="rId13" Type="http://schemas.openxmlformats.org/officeDocument/2006/relationships/image" Target="../media/image3.jpeg"/><Relationship Id="rId3" Type="http://schemas.openxmlformats.org/officeDocument/2006/relationships/slideLayout" Target="../slideLayouts/slideLayout41.xml"/><Relationship Id="rId7" Type="http://schemas.openxmlformats.org/officeDocument/2006/relationships/slideLayout" Target="../slideLayouts/slideLayout45.xml"/><Relationship Id="rId12" Type="http://schemas.openxmlformats.org/officeDocument/2006/relationships/theme" Target="../theme/theme6.xml"/><Relationship Id="rId2" Type="http://schemas.openxmlformats.org/officeDocument/2006/relationships/slideLayout" Target="../slideLayouts/slideLayout40.xml"/><Relationship Id="rId1" Type="http://schemas.openxmlformats.org/officeDocument/2006/relationships/slideLayout" Target="../slideLayouts/slideLayout39.xml"/><Relationship Id="rId6" Type="http://schemas.openxmlformats.org/officeDocument/2006/relationships/slideLayout" Target="../slideLayouts/slideLayout44.xml"/><Relationship Id="rId11" Type="http://schemas.openxmlformats.org/officeDocument/2006/relationships/slideLayout" Target="../slideLayouts/slideLayout49.xml"/><Relationship Id="rId5" Type="http://schemas.openxmlformats.org/officeDocument/2006/relationships/slideLayout" Target="../slideLayouts/slideLayout43.xml"/><Relationship Id="rId10" Type="http://schemas.openxmlformats.org/officeDocument/2006/relationships/slideLayout" Target="../slideLayouts/slideLayout48.xml"/><Relationship Id="rId4" Type="http://schemas.openxmlformats.org/officeDocument/2006/relationships/slideLayout" Target="../slideLayouts/slideLayout42.xml"/><Relationship Id="rId9" Type="http://schemas.openxmlformats.org/officeDocument/2006/relationships/slideLayout" Target="../slideLayouts/slideLayout47.xml"/></Relationships>
</file>

<file path=ppt/slideMasters/_rels/slideMaster7.xml.rels><?xml version="1.0" encoding="UTF-8" standalone="yes"?>
<Relationships xmlns="http://schemas.openxmlformats.org/package/2006/relationships"><Relationship Id="rId8" Type="http://schemas.openxmlformats.org/officeDocument/2006/relationships/slideLayout" Target="../slideLayouts/slideLayout57.xml"/><Relationship Id="rId3" Type="http://schemas.openxmlformats.org/officeDocument/2006/relationships/slideLayout" Target="../slideLayouts/slideLayout52.xml"/><Relationship Id="rId7" Type="http://schemas.openxmlformats.org/officeDocument/2006/relationships/slideLayout" Target="../slideLayouts/slideLayout56.xml"/><Relationship Id="rId12" Type="http://schemas.openxmlformats.org/officeDocument/2006/relationships/theme" Target="../theme/theme7.xml"/><Relationship Id="rId2" Type="http://schemas.openxmlformats.org/officeDocument/2006/relationships/slideLayout" Target="../slideLayouts/slideLayout51.xml"/><Relationship Id="rId1" Type="http://schemas.openxmlformats.org/officeDocument/2006/relationships/slideLayout" Target="../slideLayouts/slideLayout50.xml"/><Relationship Id="rId6" Type="http://schemas.openxmlformats.org/officeDocument/2006/relationships/slideLayout" Target="../slideLayouts/slideLayout55.xml"/><Relationship Id="rId11" Type="http://schemas.openxmlformats.org/officeDocument/2006/relationships/slideLayout" Target="../slideLayouts/slideLayout60.xml"/><Relationship Id="rId5" Type="http://schemas.openxmlformats.org/officeDocument/2006/relationships/slideLayout" Target="../slideLayouts/slideLayout54.xml"/><Relationship Id="rId10" Type="http://schemas.openxmlformats.org/officeDocument/2006/relationships/slideLayout" Target="../slideLayouts/slideLayout59.xml"/><Relationship Id="rId4" Type="http://schemas.openxmlformats.org/officeDocument/2006/relationships/slideLayout" Target="../slideLayouts/slideLayout53.xml"/><Relationship Id="rId9" Type="http://schemas.openxmlformats.org/officeDocument/2006/relationships/slideLayout" Target="../slideLayouts/slideLayout58.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bwMode="auto">
          <a:xfrm>
            <a:off x="455613" y="158750"/>
            <a:ext cx="8237537" cy="8890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243" name="Rectangle 3"/>
          <p:cNvSpPr>
            <a:spLocks noGrp="1" noChangeArrowheads="1"/>
          </p:cNvSpPr>
          <p:nvPr>
            <p:ph type="body" idx="1"/>
          </p:nvPr>
        </p:nvSpPr>
        <p:spPr bwMode="auto">
          <a:xfrm>
            <a:off x="455613" y="1201738"/>
            <a:ext cx="8237537" cy="4579937"/>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pic>
        <p:nvPicPr>
          <p:cNvPr id="10246" name="Picture 48" descr="master intel logo"/>
          <p:cNvPicPr>
            <a:picLocks noChangeAspect="1" noChangeArrowheads="1"/>
          </p:cNvPicPr>
          <p:nvPr userDrawn="1"/>
        </p:nvPicPr>
        <p:blipFill>
          <a:blip r:embed="rId7" cstate="print"/>
          <a:srcRect/>
          <a:stretch>
            <a:fillRect/>
          </a:stretch>
        </p:blipFill>
        <p:spPr bwMode="auto">
          <a:xfrm>
            <a:off x="12700" y="6375400"/>
            <a:ext cx="687388" cy="444500"/>
          </a:xfrm>
          <a:prstGeom prst="rect">
            <a:avLst/>
          </a:prstGeom>
          <a:noFill/>
          <a:ln w="9525">
            <a:noFill/>
            <a:miter lim="800000"/>
            <a:headEnd/>
            <a:tailEnd/>
          </a:ln>
        </p:spPr>
      </p:pic>
      <p:sp>
        <p:nvSpPr>
          <p:cNvPr id="7" name="Rectangle 5"/>
          <p:cNvSpPr>
            <a:spLocks noGrp="1" noChangeArrowheads="1"/>
          </p:cNvSpPr>
          <p:nvPr>
            <p:ph type="ftr" sz="quarter" idx="3"/>
          </p:nvPr>
        </p:nvSpPr>
        <p:spPr>
          <a:xfrm>
            <a:off x="3124200" y="6553201"/>
            <a:ext cx="2895600" cy="304800"/>
          </a:xfrm>
          <a:prstGeom prst="rect">
            <a:avLst/>
          </a:prstGeom>
          <a:solidFill>
            <a:schemeClr val="bg1"/>
          </a:solidFill>
        </p:spPr>
        <p:txBody>
          <a:bodyPr/>
          <a:lstStyle>
            <a:lvl1pPr algn="ctr">
              <a:defRPr sz="1050">
                <a:latin typeface="Arial" pitchFamily="34" charset="0"/>
                <a:cs typeface="Arial" pitchFamily="34" charset="0"/>
              </a:defRPr>
            </a:lvl1pPr>
          </a:lstStyle>
          <a:p>
            <a:pPr fontAlgn="base">
              <a:spcBef>
                <a:spcPct val="0"/>
              </a:spcBef>
              <a:spcAft>
                <a:spcPct val="0"/>
              </a:spcAft>
              <a:defRPr/>
            </a:pPr>
            <a:r>
              <a:rPr lang="en-US" altLang="zh-TW" dirty="0" smtClean="0">
                <a:solidFill>
                  <a:srgbClr val="111111"/>
                </a:solidFill>
              </a:rPr>
              <a:t>©  Copyright  2010 Intel Corporation</a:t>
            </a:r>
            <a:endParaRPr lang="en-US" altLang="zh-TW" dirty="0">
              <a:solidFill>
                <a:srgbClr val="111111"/>
              </a:solidFill>
            </a:endParaRPr>
          </a:p>
        </p:txBody>
      </p:sp>
      <p:sp>
        <p:nvSpPr>
          <p:cNvPr id="8" name="Slide Number Placeholder 3"/>
          <p:cNvSpPr txBox="1">
            <a:spLocks/>
          </p:cNvSpPr>
          <p:nvPr userDrawn="1"/>
        </p:nvSpPr>
        <p:spPr bwMode="auto">
          <a:xfrm>
            <a:off x="8728075" y="6629400"/>
            <a:ext cx="415925" cy="228600"/>
          </a:xfrm>
          <a:prstGeom prst="rect">
            <a:avLst/>
          </a:prstGeom>
          <a:noFill/>
          <a:ln w="9525">
            <a:noFill/>
            <a:miter lim="800000"/>
            <a:headEnd/>
            <a:tailEnd/>
          </a:ln>
          <a:effectLst/>
        </p:spPr>
        <p:txBody>
          <a:bodyPr vert="horz" wrap="square" lIns="0" tIns="0" rIns="0" bIns="0" numCol="1" anchor="t" anchorCtr="0" compatLnSpc="1">
            <a:prstTxWarp prst="textNoShape">
              <a:avLst/>
            </a:prstTxWarp>
          </a:bodyPr>
          <a:lstStyle/>
          <a:p>
            <a:pPr marL="0" marR="0" lvl="0" indent="0" algn="ctr" defTabSz="914400" rtl="0" eaLnBrk="1" fontAlgn="auto" latinLnBrk="0" hangingPunct="1">
              <a:lnSpc>
                <a:spcPct val="100000"/>
              </a:lnSpc>
              <a:spcBef>
                <a:spcPct val="0"/>
              </a:spcBef>
              <a:spcAft>
                <a:spcPts val="0"/>
              </a:spcAft>
              <a:buClrTx/>
              <a:buSzTx/>
              <a:buFontTx/>
              <a:buNone/>
              <a:tabLst/>
              <a:defRPr/>
            </a:pPr>
            <a:fld id="{CE7AF4D1-632D-44C4-BBD2-B2C1C05EF2E7}" type="slidenum">
              <a:rPr kumimoji="0" lang="en-US" sz="900" b="0" i="0" u="none" strike="noStrike" kern="1200" cap="none" spc="0" normalizeH="0" baseline="0" noProof="0" smtClean="0">
                <a:ln>
                  <a:noFill/>
                </a:ln>
                <a:solidFill>
                  <a:srgbClr val="087EB9"/>
                </a:solidFill>
                <a:effectLst/>
                <a:uLnTx/>
                <a:uFillTx/>
                <a:latin typeface="Arial" pitchFamily="34" charset="0"/>
                <a:ea typeface="+mn-ea"/>
                <a:cs typeface="Arial" pitchFamily="34" charset="0"/>
              </a:rPr>
              <a:pPr marL="0" marR="0" lvl="0" indent="0" algn="ctr" defTabSz="914400" rtl="0" eaLnBrk="1" fontAlgn="auto" latinLnBrk="0" hangingPunct="1">
                <a:lnSpc>
                  <a:spcPct val="100000"/>
                </a:lnSpc>
                <a:spcBef>
                  <a:spcPct val="0"/>
                </a:spcBef>
                <a:spcAft>
                  <a:spcPts val="0"/>
                </a:spcAft>
                <a:buClrTx/>
                <a:buSzTx/>
                <a:buFontTx/>
                <a:buNone/>
                <a:tabLst/>
                <a:defRPr/>
              </a:pPr>
              <a:t>‹#›</a:t>
            </a:fld>
            <a:endParaRPr kumimoji="0" lang="en-US" sz="900" b="0" i="0" u="none" strike="noStrike" kern="1200" cap="none" spc="0" normalizeH="0" baseline="0" noProof="0" dirty="0">
              <a:ln>
                <a:noFill/>
              </a:ln>
              <a:solidFill>
                <a:srgbClr val="087EB9"/>
              </a:solidFill>
              <a:effectLst/>
              <a:uLnTx/>
              <a:uFillTx/>
              <a:latin typeface="Arial" pitchFamily="34" charset="0"/>
              <a:ea typeface="+mn-ea"/>
              <a:cs typeface="Arial" pitchFamily="34" charset="0"/>
            </a:endParaRPr>
          </a:p>
        </p:txBody>
      </p:sp>
    </p:spTree>
  </p:cSld>
  <p:clrMap bg1="lt1" tx1="dk1" bg2="lt2" tx2="dk2" accent1="accent1" accent2="accent2" accent3="accent3" accent4="accent4" accent5="accent5" accent6="accent6" hlink="hlink" folHlink="folHlink"/>
  <p:sldLayoutIdLst>
    <p:sldLayoutId id="2147483699" r:id="rId1"/>
    <p:sldLayoutId id="2147483700" r:id="rId2"/>
    <p:sldLayoutId id="2147483702" r:id="rId3"/>
    <p:sldLayoutId id="2147483704" r:id="rId4"/>
    <p:sldLayoutId id="2147483705" r:id="rId5"/>
  </p:sldLayoutIdLst>
  <p:timing>
    <p:tnLst>
      <p:par>
        <p:cTn id="1" dur="indefinite" restart="never" nodeType="tmRoot"/>
      </p:par>
    </p:tnLst>
  </p:timing>
  <p:hf hdr="0" ftr="0" dt="0"/>
  <p:txStyles>
    <p:titleStyle>
      <a:lvl1pPr algn="l" rtl="0" eaLnBrk="0" fontAlgn="base" hangingPunct="0">
        <a:spcBef>
          <a:spcPct val="0"/>
        </a:spcBef>
        <a:spcAft>
          <a:spcPct val="0"/>
        </a:spcAft>
        <a:defRPr sz="3200" b="1">
          <a:solidFill>
            <a:schemeClr val="bg2"/>
          </a:solidFill>
          <a:latin typeface="+mj-lt"/>
          <a:ea typeface="+mj-ea"/>
          <a:cs typeface="+mj-cs"/>
        </a:defRPr>
      </a:lvl1pPr>
      <a:lvl2pPr algn="l" rtl="0" eaLnBrk="0" fontAlgn="base" hangingPunct="0">
        <a:spcBef>
          <a:spcPct val="0"/>
        </a:spcBef>
        <a:spcAft>
          <a:spcPct val="0"/>
        </a:spcAft>
        <a:defRPr sz="3200" b="1">
          <a:solidFill>
            <a:schemeClr val="bg2"/>
          </a:solidFill>
          <a:latin typeface="Verdana" pitchFamily="34" charset="0"/>
        </a:defRPr>
      </a:lvl2pPr>
      <a:lvl3pPr algn="l" rtl="0" eaLnBrk="0" fontAlgn="base" hangingPunct="0">
        <a:spcBef>
          <a:spcPct val="0"/>
        </a:spcBef>
        <a:spcAft>
          <a:spcPct val="0"/>
        </a:spcAft>
        <a:defRPr sz="3200" b="1">
          <a:solidFill>
            <a:schemeClr val="bg2"/>
          </a:solidFill>
          <a:latin typeface="Verdana" pitchFamily="34" charset="0"/>
        </a:defRPr>
      </a:lvl3pPr>
      <a:lvl4pPr algn="l" rtl="0" eaLnBrk="0" fontAlgn="base" hangingPunct="0">
        <a:spcBef>
          <a:spcPct val="0"/>
        </a:spcBef>
        <a:spcAft>
          <a:spcPct val="0"/>
        </a:spcAft>
        <a:defRPr sz="3200" b="1">
          <a:solidFill>
            <a:schemeClr val="bg2"/>
          </a:solidFill>
          <a:latin typeface="Verdana" pitchFamily="34" charset="0"/>
        </a:defRPr>
      </a:lvl4pPr>
      <a:lvl5pPr algn="l" rtl="0" eaLnBrk="0" fontAlgn="base" hangingPunct="0">
        <a:spcBef>
          <a:spcPct val="0"/>
        </a:spcBef>
        <a:spcAft>
          <a:spcPct val="0"/>
        </a:spcAft>
        <a:defRPr sz="3200" b="1">
          <a:solidFill>
            <a:schemeClr val="bg2"/>
          </a:solidFill>
          <a:latin typeface="Verdana" pitchFamily="34" charset="0"/>
        </a:defRPr>
      </a:lvl5pPr>
      <a:lvl6pPr marL="457200" algn="l" rtl="0" fontAlgn="base">
        <a:spcBef>
          <a:spcPct val="0"/>
        </a:spcBef>
        <a:spcAft>
          <a:spcPct val="0"/>
        </a:spcAft>
        <a:defRPr sz="3200" b="1">
          <a:solidFill>
            <a:schemeClr val="bg2"/>
          </a:solidFill>
          <a:latin typeface="Verdana" pitchFamily="34" charset="0"/>
        </a:defRPr>
      </a:lvl6pPr>
      <a:lvl7pPr marL="914400" algn="l" rtl="0" fontAlgn="base">
        <a:spcBef>
          <a:spcPct val="0"/>
        </a:spcBef>
        <a:spcAft>
          <a:spcPct val="0"/>
        </a:spcAft>
        <a:defRPr sz="3200" b="1">
          <a:solidFill>
            <a:schemeClr val="bg2"/>
          </a:solidFill>
          <a:latin typeface="Verdana" pitchFamily="34" charset="0"/>
        </a:defRPr>
      </a:lvl7pPr>
      <a:lvl8pPr marL="1371600" algn="l" rtl="0" fontAlgn="base">
        <a:spcBef>
          <a:spcPct val="0"/>
        </a:spcBef>
        <a:spcAft>
          <a:spcPct val="0"/>
        </a:spcAft>
        <a:defRPr sz="3200" b="1">
          <a:solidFill>
            <a:schemeClr val="bg2"/>
          </a:solidFill>
          <a:latin typeface="Verdana" pitchFamily="34" charset="0"/>
        </a:defRPr>
      </a:lvl8pPr>
      <a:lvl9pPr marL="1828800" algn="l" rtl="0" fontAlgn="base">
        <a:spcBef>
          <a:spcPct val="0"/>
        </a:spcBef>
        <a:spcAft>
          <a:spcPct val="0"/>
        </a:spcAft>
        <a:defRPr sz="3200" b="1">
          <a:solidFill>
            <a:schemeClr val="bg2"/>
          </a:solidFill>
          <a:latin typeface="Verdana" pitchFamily="34" charset="0"/>
        </a:defRPr>
      </a:lvl9pPr>
    </p:titleStyle>
    <p:bodyStyle>
      <a:lvl1pPr marL="225425" indent="-225425" algn="l" rtl="0" eaLnBrk="0" fontAlgn="base" hangingPunct="0">
        <a:spcBef>
          <a:spcPct val="20000"/>
        </a:spcBef>
        <a:spcAft>
          <a:spcPct val="0"/>
        </a:spcAft>
        <a:buChar char="•"/>
        <a:defRPr sz="2400">
          <a:solidFill>
            <a:srgbClr val="333333"/>
          </a:solidFill>
          <a:latin typeface="+mn-lt"/>
          <a:ea typeface="+mn-ea"/>
          <a:cs typeface="+mn-cs"/>
        </a:defRPr>
      </a:lvl1pPr>
      <a:lvl2pPr marL="576263" indent="-236538" algn="l" rtl="0" eaLnBrk="0" fontAlgn="base" hangingPunct="0">
        <a:spcBef>
          <a:spcPct val="20000"/>
        </a:spcBef>
        <a:spcAft>
          <a:spcPct val="0"/>
        </a:spcAft>
        <a:buFont typeface="Verdana" pitchFamily="34" charset="0"/>
        <a:buChar char="–"/>
        <a:defRPr sz="2000">
          <a:solidFill>
            <a:srgbClr val="333333"/>
          </a:solidFill>
          <a:latin typeface="+mn-lt"/>
        </a:defRPr>
      </a:lvl2pPr>
      <a:lvl3pPr marL="914400" indent="-223838" algn="l" rtl="0" eaLnBrk="0" fontAlgn="base" hangingPunct="0">
        <a:spcBef>
          <a:spcPct val="20000"/>
        </a:spcBef>
        <a:spcAft>
          <a:spcPct val="0"/>
        </a:spcAft>
        <a:buFont typeface="Verdana" pitchFamily="34" charset="0"/>
        <a:buChar char="&gt;"/>
        <a:defRPr>
          <a:solidFill>
            <a:srgbClr val="333333"/>
          </a:solidFill>
          <a:latin typeface="+mn-lt"/>
        </a:defRPr>
      </a:lvl3pPr>
      <a:lvl4pPr marL="1196975" indent="-168275" algn="l" rtl="0" eaLnBrk="0" fontAlgn="base" hangingPunct="0">
        <a:spcBef>
          <a:spcPct val="20000"/>
        </a:spcBef>
        <a:spcAft>
          <a:spcPct val="0"/>
        </a:spcAft>
        <a:buFont typeface="Times" charset="0"/>
        <a:buChar char="•"/>
        <a:defRPr sz="1600">
          <a:solidFill>
            <a:srgbClr val="333333"/>
          </a:solidFill>
          <a:latin typeface="+mn-lt"/>
        </a:defRPr>
      </a:lvl4pPr>
      <a:lvl5pPr marL="1546225" indent="-234950" algn="l" rtl="0" eaLnBrk="0" fontAlgn="base" hangingPunct="0">
        <a:spcBef>
          <a:spcPct val="20000"/>
        </a:spcBef>
        <a:spcAft>
          <a:spcPct val="0"/>
        </a:spcAft>
        <a:buFont typeface="Wingdings" pitchFamily="2" charset="2"/>
        <a:buChar char="ü"/>
        <a:defRPr sz="1400">
          <a:solidFill>
            <a:srgbClr val="333333"/>
          </a:solidFill>
          <a:latin typeface="+mn-lt"/>
        </a:defRPr>
      </a:lvl5pPr>
      <a:lvl6pPr marL="2003425" indent="-234950" algn="l" rtl="0" fontAlgn="base">
        <a:spcBef>
          <a:spcPct val="20000"/>
        </a:spcBef>
        <a:spcAft>
          <a:spcPct val="0"/>
        </a:spcAft>
        <a:buFont typeface="Wingdings" pitchFamily="2" charset="2"/>
        <a:buChar char="ü"/>
        <a:defRPr sz="1400">
          <a:solidFill>
            <a:srgbClr val="333333"/>
          </a:solidFill>
          <a:latin typeface="+mn-lt"/>
        </a:defRPr>
      </a:lvl6pPr>
      <a:lvl7pPr marL="2460625" indent="-234950" algn="l" rtl="0" fontAlgn="base">
        <a:spcBef>
          <a:spcPct val="20000"/>
        </a:spcBef>
        <a:spcAft>
          <a:spcPct val="0"/>
        </a:spcAft>
        <a:buFont typeface="Wingdings" pitchFamily="2" charset="2"/>
        <a:buChar char="ü"/>
        <a:defRPr sz="1400">
          <a:solidFill>
            <a:srgbClr val="333333"/>
          </a:solidFill>
          <a:latin typeface="+mn-lt"/>
        </a:defRPr>
      </a:lvl7pPr>
      <a:lvl8pPr marL="2917825" indent="-234950" algn="l" rtl="0" fontAlgn="base">
        <a:spcBef>
          <a:spcPct val="20000"/>
        </a:spcBef>
        <a:spcAft>
          <a:spcPct val="0"/>
        </a:spcAft>
        <a:buFont typeface="Wingdings" pitchFamily="2" charset="2"/>
        <a:buChar char="ü"/>
        <a:defRPr sz="1400">
          <a:solidFill>
            <a:srgbClr val="333333"/>
          </a:solidFill>
          <a:latin typeface="+mn-lt"/>
        </a:defRPr>
      </a:lvl8pPr>
      <a:lvl9pPr marL="3375025" indent="-234950" algn="l" rtl="0" fontAlgn="base">
        <a:spcBef>
          <a:spcPct val="20000"/>
        </a:spcBef>
        <a:spcAft>
          <a:spcPct val="0"/>
        </a:spcAft>
        <a:buFont typeface="Wingdings" pitchFamily="2" charset="2"/>
        <a:buChar char="ü"/>
        <a:defRPr sz="1400">
          <a:solidFill>
            <a:srgbClr val="333333"/>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cstate="print"/>
          <a:srcRect/>
          <a:stretch>
            <a:fillRect/>
          </a:stretch>
        </a:blipFill>
        <a:effectLst/>
      </p:bgPr>
    </p:bg>
    <p:spTree>
      <p:nvGrpSpPr>
        <p:cNvPr id="1" name=""/>
        <p:cNvGrpSpPr/>
        <p:nvPr/>
      </p:nvGrpSpPr>
      <p:grpSpPr>
        <a:xfrm>
          <a:off x="0" y="0"/>
          <a:ext cx="0" cy="0"/>
          <a:chOff x="0" y="0"/>
          <a:chExt cx="0" cy="0"/>
        </a:xfrm>
      </p:grpSpPr>
      <p:sp>
        <p:nvSpPr>
          <p:cNvPr id="7170" name="Rectangle 3"/>
          <p:cNvSpPr>
            <a:spLocks noGrp="1" noChangeArrowheads="1"/>
          </p:cNvSpPr>
          <p:nvPr>
            <p:ph type="title"/>
          </p:nvPr>
        </p:nvSpPr>
        <p:spPr bwMode="auto">
          <a:xfrm>
            <a:off x="455613" y="273050"/>
            <a:ext cx="8237537" cy="68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7171" name="Rectangle 4"/>
          <p:cNvSpPr>
            <a:spLocks noGrp="1" noChangeArrowheads="1"/>
          </p:cNvSpPr>
          <p:nvPr>
            <p:ph type="body" idx="1"/>
          </p:nvPr>
        </p:nvSpPr>
        <p:spPr bwMode="auto">
          <a:xfrm>
            <a:off x="455613" y="1239838"/>
            <a:ext cx="8237537" cy="4343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29383" name="Rectangle 7"/>
          <p:cNvSpPr>
            <a:spLocks noChangeArrowheads="1"/>
          </p:cNvSpPr>
          <p:nvPr userDrawn="1"/>
        </p:nvSpPr>
        <p:spPr bwMode="auto">
          <a:xfrm>
            <a:off x="25400" y="6553200"/>
            <a:ext cx="609600" cy="228600"/>
          </a:xfrm>
          <a:prstGeom prst="rect">
            <a:avLst/>
          </a:prstGeom>
          <a:noFill/>
          <a:ln w="9525">
            <a:noFill/>
            <a:miter lim="800000"/>
            <a:headEnd/>
            <a:tailEnd/>
          </a:ln>
          <a:effectLst/>
        </p:spPr>
        <p:txBody>
          <a:bodyPr/>
          <a:lstStyle/>
          <a:p>
            <a:pPr algn="ctr" fontAlgn="base">
              <a:spcBef>
                <a:spcPct val="0"/>
              </a:spcBef>
              <a:spcAft>
                <a:spcPct val="0"/>
              </a:spcAft>
              <a:defRPr/>
            </a:pPr>
            <a:fld id="{7EC2F66C-0D46-4A38-BDFE-D10233C77908}" type="slidenum">
              <a:rPr lang="en-US" sz="800" b="1">
                <a:solidFill>
                  <a:srgbClr val="FFFFFF"/>
                </a:solidFill>
              </a:rPr>
              <a:pPr algn="ctr" fontAlgn="base">
                <a:spcBef>
                  <a:spcPct val="0"/>
                </a:spcBef>
                <a:spcAft>
                  <a:spcPct val="0"/>
                </a:spcAft>
                <a:defRPr/>
              </a:pPr>
              <a:t>‹#›</a:t>
            </a:fld>
            <a:endParaRPr lang="en-US" sz="800" b="1">
              <a:solidFill>
                <a:srgbClr val="FFFFFF"/>
              </a:solidFill>
            </a:endParaRPr>
          </a:p>
        </p:txBody>
      </p:sp>
      <p:pic>
        <p:nvPicPr>
          <p:cNvPr id="7173" name="Picture 3" descr="healthlogo"/>
          <p:cNvPicPr>
            <a:picLocks noChangeAspect="1" noChangeArrowheads="1"/>
          </p:cNvPicPr>
          <p:nvPr userDrawn="1"/>
        </p:nvPicPr>
        <p:blipFill>
          <a:blip r:embed="rId7" cstate="print"/>
          <a:srcRect/>
          <a:stretch>
            <a:fillRect/>
          </a:stretch>
        </p:blipFill>
        <p:spPr bwMode="auto">
          <a:xfrm>
            <a:off x="8302625" y="6003925"/>
            <a:ext cx="747713" cy="781050"/>
          </a:xfrm>
          <a:prstGeom prst="rect">
            <a:avLst/>
          </a:prstGeom>
          <a:noFill/>
          <a:ln w="9525">
            <a:noFill/>
            <a:miter lim="800000"/>
            <a:headEnd/>
            <a:tailEnd/>
          </a:ln>
        </p:spPr>
      </p:pic>
    </p:spTree>
  </p:cSld>
  <p:clrMap bg1="dk2" tx1="lt1" bg2="dk1" tx2="lt2" accent1="accent1" accent2="accent2" accent3="accent3" accent4="accent4" accent5="accent5" accent6="accent6" hlink="hlink" folHlink="folHlink"/>
  <p:sldLayoutIdLst>
    <p:sldLayoutId id="2147483954" r:id="rId1"/>
    <p:sldLayoutId id="2147483955" r:id="rId2"/>
    <p:sldLayoutId id="2147483959" r:id="rId3"/>
    <p:sldLayoutId id="2147483960" r:id="rId4"/>
  </p:sldLayoutIdLst>
  <p:transition>
    <p:fade/>
  </p:transition>
  <p:timing>
    <p:tnLst>
      <p:par>
        <p:cTn id="1" dur="indefinite" restart="never" nodeType="tmRoot"/>
      </p:par>
    </p:tnLst>
  </p:timing>
  <p:txStyles>
    <p:titleStyle>
      <a:lvl1pPr algn="ctr" rtl="0" eaLnBrk="0" fontAlgn="base" hangingPunct="0">
        <a:spcBef>
          <a:spcPct val="0"/>
        </a:spcBef>
        <a:spcAft>
          <a:spcPct val="0"/>
        </a:spcAft>
        <a:defRPr sz="3600" b="1">
          <a:solidFill>
            <a:schemeClr val="tx1"/>
          </a:solidFill>
          <a:latin typeface="+mj-lt"/>
          <a:ea typeface="+mj-ea"/>
          <a:cs typeface="+mj-cs"/>
        </a:defRPr>
      </a:lvl1pPr>
      <a:lvl2pPr algn="ctr" rtl="0" eaLnBrk="0" fontAlgn="base" hangingPunct="0">
        <a:spcBef>
          <a:spcPct val="0"/>
        </a:spcBef>
        <a:spcAft>
          <a:spcPct val="0"/>
        </a:spcAft>
        <a:defRPr sz="3600" b="1">
          <a:solidFill>
            <a:schemeClr val="tx1"/>
          </a:solidFill>
          <a:latin typeface="Verdana" pitchFamily="34" charset="0"/>
          <a:cs typeface="Arial" charset="0"/>
        </a:defRPr>
      </a:lvl2pPr>
      <a:lvl3pPr algn="ctr" rtl="0" eaLnBrk="0" fontAlgn="base" hangingPunct="0">
        <a:spcBef>
          <a:spcPct val="0"/>
        </a:spcBef>
        <a:spcAft>
          <a:spcPct val="0"/>
        </a:spcAft>
        <a:defRPr sz="3600" b="1">
          <a:solidFill>
            <a:schemeClr val="tx1"/>
          </a:solidFill>
          <a:latin typeface="Verdana" pitchFamily="34" charset="0"/>
          <a:cs typeface="Arial" charset="0"/>
        </a:defRPr>
      </a:lvl3pPr>
      <a:lvl4pPr algn="ctr" rtl="0" eaLnBrk="0" fontAlgn="base" hangingPunct="0">
        <a:spcBef>
          <a:spcPct val="0"/>
        </a:spcBef>
        <a:spcAft>
          <a:spcPct val="0"/>
        </a:spcAft>
        <a:defRPr sz="3600" b="1">
          <a:solidFill>
            <a:schemeClr val="tx1"/>
          </a:solidFill>
          <a:latin typeface="Verdana" pitchFamily="34" charset="0"/>
          <a:cs typeface="Arial" charset="0"/>
        </a:defRPr>
      </a:lvl4pPr>
      <a:lvl5pPr algn="ctr" rtl="0" eaLnBrk="0" fontAlgn="base" hangingPunct="0">
        <a:spcBef>
          <a:spcPct val="0"/>
        </a:spcBef>
        <a:spcAft>
          <a:spcPct val="0"/>
        </a:spcAft>
        <a:defRPr sz="3600" b="1">
          <a:solidFill>
            <a:schemeClr val="tx1"/>
          </a:solidFill>
          <a:latin typeface="Verdana" pitchFamily="34" charset="0"/>
          <a:cs typeface="Arial" charset="0"/>
        </a:defRPr>
      </a:lvl5pPr>
      <a:lvl6pPr marL="457200" algn="ctr" rtl="0" eaLnBrk="0" fontAlgn="base" hangingPunct="0">
        <a:spcBef>
          <a:spcPct val="0"/>
        </a:spcBef>
        <a:spcAft>
          <a:spcPct val="0"/>
        </a:spcAft>
        <a:defRPr sz="3600" b="1">
          <a:solidFill>
            <a:schemeClr val="tx1"/>
          </a:solidFill>
          <a:latin typeface="Verdana" pitchFamily="34" charset="0"/>
          <a:cs typeface="Arial" charset="0"/>
        </a:defRPr>
      </a:lvl6pPr>
      <a:lvl7pPr marL="914400" algn="ctr" rtl="0" eaLnBrk="0" fontAlgn="base" hangingPunct="0">
        <a:spcBef>
          <a:spcPct val="0"/>
        </a:spcBef>
        <a:spcAft>
          <a:spcPct val="0"/>
        </a:spcAft>
        <a:defRPr sz="3600" b="1">
          <a:solidFill>
            <a:schemeClr val="tx1"/>
          </a:solidFill>
          <a:latin typeface="Verdana" pitchFamily="34" charset="0"/>
          <a:cs typeface="Arial" charset="0"/>
        </a:defRPr>
      </a:lvl7pPr>
      <a:lvl8pPr marL="1371600" algn="ctr" rtl="0" eaLnBrk="0" fontAlgn="base" hangingPunct="0">
        <a:spcBef>
          <a:spcPct val="0"/>
        </a:spcBef>
        <a:spcAft>
          <a:spcPct val="0"/>
        </a:spcAft>
        <a:defRPr sz="3600" b="1">
          <a:solidFill>
            <a:schemeClr val="tx1"/>
          </a:solidFill>
          <a:latin typeface="Verdana" pitchFamily="34" charset="0"/>
          <a:cs typeface="Arial" charset="0"/>
        </a:defRPr>
      </a:lvl8pPr>
      <a:lvl9pPr marL="1828800" algn="ctr" rtl="0" eaLnBrk="0" fontAlgn="base" hangingPunct="0">
        <a:spcBef>
          <a:spcPct val="0"/>
        </a:spcBef>
        <a:spcAft>
          <a:spcPct val="0"/>
        </a:spcAft>
        <a:defRPr sz="3600" b="1">
          <a:solidFill>
            <a:schemeClr val="tx1"/>
          </a:solidFill>
          <a:latin typeface="Verdana" pitchFamily="34" charset="0"/>
          <a:cs typeface="Arial" charset="0"/>
        </a:defRPr>
      </a:lvl9pPr>
    </p:titleStyle>
    <p:bodyStyle>
      <a:lvl1pPr marL="342900" indent="-342900" algn="l" rtl="0" eaLnBrk="0" fontAlgn="base" hangingPunct="0">
        <a:spcBef>
          <a:spcPct val="30000"/>
        </a:spcBef>
        <a:spcAft>
          <a:spcPct val="0"/>
        </a:spcAft>
        <a:buChar char="•"/>
        <a:defRPr sz="3200">
          <a:solidFill>
            <a:schemeClr val="tx1"/>
          </a:solidFill>
          <a:latin typeface="+mn-lt"/>
          <a:ea typeface="+mn-ea"/>
          <a:cs typeface="+mn-cs"/>
        </a:defRPr>
      </a:lvl1pPr>
      <a:lvl2pPr marL="246063" indent="-244475" algn="l" rtl="0" eaLnBrk="0" fontAlgn="base" hangingPunct="0">
        <a:spcBef>
          <a:spcPct val="30000"/>
        </a:spcBef>
        <a:spcAft>
          <a:spcPct val="0"/>
        </a:spcAft>
        <a:buSzPct val="125000"/>
        <a:buFont typeface="Verdana" pitchFamily="34" charset="0"/>
        <a:buChar char="•"/>
        <a:defRPr sz="2800">
          <a:solidFill>
            <a:schemeClr val="tx1"/>
          </a:solidFill>
          <a:latin typeface="+mn-lt"/>
          <a:cs typeface="+mn-cs"/>
        </a:defRPr>
      </a:lvl2pPr>
      <a:lvl3pPr marL="571500" indent="-323850" algn="l" rtl="0" eaLnBrk="0" fontAlgn="base" hangingPunct="0">
        <a:spcBef>
          <a:spcPct val="30000"/>
        </a:spcBef>
        <a:spcAft>
          <a:spcPct val="0"/>
        </a:spcAft>
        <a:buChar char="–"/>
        <a:defRPr sz="1600">
          <a:solidFill>
            <a:schemeClr val="tx1"/>
          </a:solidFill>
          <a:latin typeface="+mn-lt"/>
          <a:cs typeface="+mn-cs"/>
        </a:defRPr>
      </a:lvl3pPr>
      <a:lvl4pPr marL="725488" indent="-152400" algn="l" rtl="0" eaLnBrk="0" fontAlgn="base" hangingPunct="0">
        <a:spcBef>
          <a:spcPct val="30000"/>
        </a:spcBef>
        <a:spcAft>
          <a:spcPct val="0"/>
        </a:spcAft>
        <a:buFont typeface="Verdana" pitchFamily="34" charset="0"/>
        <a:buChar char="•"/>
        <a:defRPr sz="1600">
          <a:solidFill>
            <a:schemeClr val="tx1"/>
          </a:solidFill>
          <a:latin typeface="+mn-lt"/>
          <a:cs typeface="+mn-cs"/>
        </a:defRPr>
      </a:lvl4pPr>
      <a:lvl5pPr marL="1136650" indent="-409575" algn="l" rtl="0" eaLnBrk="0" fontAlgn="base" hangingPunct="0">
        <a:spcBef>
          <a:spcPct val="30000"/>
        </a:spcBef>
        <a:spcAft>
          <a:spcPct val="0"/>
        </a:spcAft>
        <a:buChar char="–"/>
        <a:defRPr sz="1600">
          <a:solidFill>
            <a:schemeClr val="tx1"/>
          </a:solidFill>
          <a:latin typeface="+mn-lt"/>
          <a:cs typeface="+mn-cs"/>
        </a:defRPr>
      </a:lvl5pPr>
      <a:lvl6pPr marL="1593850" indent="-409575" algn="l" rtl="0" eaLnBrk="0" fontAlgn="base" hangingPunct="0">
        <a:spcBef>
          <a:spcPct val="30000"/>
        </a:spcBef>
        <a:spcAft>
          <a:spcPct val="0"/>
        </a:spcAft>
        <a:buChar char="–"/>
        <a:defRPr sz="1600">
          <a:solidFill>
            <a:schemeClr val="tx1"/>
          </a:solidFill>
          <a:latin typeface="+mn-lt"/>
          <a:cs typeface="+mn-cs"/>
        </a:defRPr>
      </a:lvl6pPr>
      <a:lvl7pPr marL="2051050" indent="-409575" algn="l" rtl="0" eaLnBrk="0" fontAlgn="base" hangingPunct="0">
        <a:spcBef>
          <a:spcPct val="30000"/>
        </a:spcBef>
        <a:spcAft>
          <a:spcPct val="0"/>
        </a:spcAft>
        <a:buChar char="–"/>
        <a:defRPr sz="1600">
          <a:solidFill>
            <a:schemeClr val="tx1"/>
          </a:solidFill>
          <a:latin typeface="+mn-lt"/>
          <a:cs typeface="+mn-cs"/>
        </a:defRPr>
      </a:lvl7pPr>
      <a:lvl8pPr marL="2508250" indent="-409575" algn="l" rtl="0" eaLnBrk="0" fontAlgn="base" hangingPunct="0">
        <a:spcBef>
          <a:spcPct val="30000"/>
        </a:spcBef>
        <a:spcAft>
          <a:spcPct val="0"/>
        </a:spcAft>
        <a:buChar char="–"/>
        <a:defRPr sz="1600">
          <a:solidFill>
            <a:schemeClr val="tx1"/>
          </a:solidFill>
          <a:latin typeface="+mn-lt"/>
          <a:cs typeface="+mn-cs"/>
        </a:defRPr>
      </a:lvl8pPr>
      <a:lvl9pPr marL="2965450" indent="-409575" algn="l" rtl="0" eaLnBrk="0" fontAlgn="base" hangingPunct="0">
        <a:spcBef>
          <a:spcPct val="30000"/>
        </a:spcBef>
        <a:spcAft>
          <a:spcPct val="0"/>
        </a:spcAft>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6" cstate="print"/>
          <a:srcRect/>
          <a:stretch>
            <a:fillRect/>
          </a:stretch>
        </a:blipFill>
        <a:effectLst/>
      </p:bgPr>
    </p:bg>
    <p:spTree>
      <p:nvGrpSpPr>
        <p:cNvPr id="1" name=""/>
        <p:cNvGrpSpPr/>
        <p:nvPr/>
      </p:nvGrpSpPr>
      <p:grpSpPr>
        <a:xfrm>
          <a:off x="0" y="0"/>
          <a:ext cx="0" cy="0"/>
          <a:chOff x="0" y="0"/>
          <a:chExt cx="0" cy="0"/>
        </a:xfrm>
      </p:grpSpPr>
      <p:pic>
        <p:nvPicPr>
          <p:cNvPr id="6146" name="Picture 10" descr="healthlogo"/>
          <p:cNvPicPr>
            <a:picLocks noChangeAspect="1" noChangeArrowheads="1"/>
          </p:cNvPicPr>
          <p:nvPr userDrawn="1"/>
        </p:nvPicPr>
        <p:blipFill>
          <a:blip r:embed="rId7" cstate="print"/>
          <a:srcRect/>
          <a:stretch>
            <a:fillRect/>
          </a:stretch>
        </p:blipFill>
        <p:spPr bwMode="auto">
          <a:xfrm>
            <a:off x="8045450" y="5784850"/>
            <a:ext cx="876300" cy="914400"/>
          </a:xfrm>
          <a:prstGeom prst="rect">
            <a:avLst/>
          </a:prstGeom>
          <a:noFill/>
          <a:ln w="9525">
            <a:noFill/>
            <a:miter lim="800000"/>
            <a:headEnd/>
            <a:tailEnd/>
          </a:ln>
        </p:spPr>
      </p:pic>
      <p:sp>
        <p:nvSpPr>
          <p:cNvPr id="6147" name="Rectangle 3"/>
          <p:cNvSpPr>
            <a:spLocks noGrp="1" noChangeArrowheads="1"/>
          </p:cNvSpPr>
          <p:nvPr>
            <p:ph type="title"/>
          </p:nvPr>
        </p:nvSpPr>
        <p:spPr bwMode="auto">
          <a:xfrm>
            <a:off x="455613" y="273050"/>
            <a:ext cx="8237537" cy="68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6148" name="Rectangle 4"/>
          <p:cNvSpPr>
            <a:spLocks noGrp="1" noChangeArrowheads="1"/>
          </p:cNvSpPr>
          <p:nvPr>
            <p:ph type="body" idx="1"/>
          </p:nvPr>
        </p:nvSpPr>
        <p:spPr bwMode="auto">
          <a:xfrm>
            <a:off x="455613" y="1239838"/>
            <a:ext cx="8237537" cy="4343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Tree>
  </p:cSld>
  <p:clrMap bg1="dk2" tx1="lt1" bg2="dk1" tx2="lt2" accent1="accent1" accent2="accent2" accent3="accent3" accent4="accent4" accent5="accent5" accent6="accent6" hlink="hlink" folHlink="folHlink"/>
  <p:sldLayoutIdLst>
    <p:sldLayoutId id="2147483966" r:id="rId1"/>
    <p:sldLayoutId id="2147483967" r:id="rId2"/>
    <p:sldLayoutId id="2147483971" r:id="rId3"/>
    <p:sldLayoutId id="2147483972" r:id="rId4"/>
  </p:sldLayoutIdLst>
  <p:transition>
    <p:fade/>
  </p:transition>
  <p:timing>
    <p:tnLst>
      <p:par>
        <p:cTn id="1" dur="indefinite" restart="never" nodeType="tmRoot"/>
      </p:par>
    </p:tnLst>
  </p:timing>
  <p:txStyles>
    <p:titleStyle>
      <a:lvl1pPr algn="ctr" rtl="0" eaLnBrk="0" fontAlgn="base" hangingPunct="0">
        <a:spcBef>
          <a:spcPct val="0"/>
        </a:spcBef>
        <a:spcAft>
          <a:spcPct val="0"/>
        </a:spcAft>
        <a:defRPr sz="3600" b="1">
          <a:solidFill>
            <a:schemeClr val="tx1"/>
          </a:solidFill>
          <a:latin typeface="+mj-lt"/>
          <a:ea typeface="+mj-ea"/>
          <a:cs typeface="+mj-cs"/>
        </a:defRPr>
      </a:lvl1pPr>
      <a:lvl2pPr algn="ctr" rtl="0" eaLnBrk="0" fontAlgn="base" hangingPunct="0">
        <a:spcBef>
          <a:spcPct val="0"/>
        </a:spcBef>
        <a:spcAft>
          <a:spcPct val="0"/>
        </a:spcAft>
        <a:defRPr sz="3600" b="1">
          <a:solidFill>
            <a:schemeClr val="tx1"/>
          </a:solidFill>
          <a:latin typeface="Verdana" pitchFamily="34" charset="0"/>
          <a:cs typeface="Arial" charset="0"/>
        </a:defRPr>
      </a:lvl2pPr>
      <a:lvl3pPr algn="ctr" rtl="0" eaLnBrk="0" fontAlgn="base" hangingPunct="0">
        <a:spcBef>
          <a:spcPct val="0"/>
        </a:spcBef>
        <a:spcAft>
          <a:spcPct val="0"/>
        </a:spcAft>
        <a:defRPr sz="3600" b="1">
          <a:solidFill>
            <a:schemeClr val="tx1"/>
          </a:solidFill>
          <a:latin typeface="Verdana" pitchFamily="34" charset="0"/>
          <a:cs typeface="Arial" charset="0"/>
        </a:defRPr>
      </a:lvl3pPr>
      <a:lvl4pPr algn="ctr" rtl="0" eaLnBrk="0" fontAlgn="base" hangingPunct="0">
        <a:spcBef>
          <a:spcPct val="0"/>
        </a:spcBef>
        <a:spcAft>
          <a:spcPct val="0"/>
        </a:spcAft>
        <a:defRPr sz="3600" b="1">
          <a:solidFill>
            <a:schemeClr val="tx1"/>
          </a:solidFill>
          <a:latin typeface="Verdana" pitchFamily="34" charset="0"/>
          <a:cs typeface="Arial" charset="0"/>
        </a:defRPr>
      </a:lvl4pPr>
      <a:lvl5pPr algn="ctr" rtl="0" eaLnBrk="0" fontAlgn="base" hangingPunct="0">
        <a:spcBef>
          <a:spcPct val="0"/>
        </a:spcBef>
        <a:spcAft>
          <a:spcPct val="0"/>
        </a:spcAft>
        <a:defRPr sz="3600" b="1">
          <a:solidFill>
            <a:schemeClr val="tx1"/>
          </a:solidFill>
          <a:latin typeface="Verdana" pitchFamily="34" charset="0"/>
          <a:cs typeface="Arial" charset="0"/>
        </a:defRPr>
      </a:lvl5pPr>
      <a:lvl6pPr marL="457200" algn="ctr" rtl="0" eaLnBrk="0" fontAlgn="base" hangingPunct="0">
        <a:spcBef>
          <a:spcPct val="0"/>
        </a:spcBef>
        <a:spcAft>
          <a:spcPct val="0"/>
        </a:spcAft>
        <a:defRPr sz="3600" b="1">
          <a:solidFill>
            <a:schemeClr val="tx1"/>
          </a:solidFill>
          <a:latin typeface="Verdana" pitchFamily="34" charset="0"/>
          <a:cs typeface="Arial" charset="0"/>
        </a:defRPr>
      </a:lvl6pPr>
      <a:lvl7pPr marL="914400" algn="ctr" rtl="0" eaLnBrk="0" fontAlgn="base" hangingPunct="0">
        <a:spcBef>
          <a:spcPct val="0"/>
        </a:spcBef>
        <a:spcAft>
          <a:spcPct val="0"/>
        </a:spcAft>
        <a:defRPr sz="3600" b="1">
          <a:solidFill>
            <a:schemeClr val="tx1"/>
          </a:solidFill>
          <a:latin typeface="Verdana" pitchFamily="34" charset="0"/>
          <a:cs typeface="Arial" charset="0"/>
        </a:defRPr>
      </a:lvl7pPr>
      <a:lvl8pPr marL="1371600" algn="ctr" rtl="0" eaLnBrk="0" fontAlgn="base" hangingPunct="0">
        <a:spcBef>
          <a:spcPct val="0"/>
        </a:spcBef>
        <a:spcAft>
          <a:spcPct val="0"/>
        </a:spcAft>
        <a:defRPr sz="3600" b="1">
          <a:solidFill>
            <a:schemeClr val="tx1"/>
          </a:solidFill>
          <a:latin typeface="Verdana" pitchFamily="34" charset="0"/>
          <a:cs typeface="Arial" charset="0"/>
        </a:defRPr>
      </a:lvl8pPr>
      <a:lvl9pPr marL="1828800" algn="ctr" rtl="0" eaLnBrk="0" fontAlgn="base" hangingPunct="0">
        <a:spcBef>
          <a:spcPct val="0"/>
        </a:spcBef>
        <a:spcAft>
          <a:spcPct val="0"/>
        </a:spcAft>
        <a:defRPr sz="3600" b="1">
          <a:solidFill>
            <a:schemeClr val="tx1"/>
          </a:solidFill>
          <a:latin typeface="Verdana" pitchFamily="34" charset="0"/>
          <a:cs typeface="Arial" charset="0"/>
        </a:defRPr>
      </a:lvl9pPr>
    </p:titleStyle>
    <p:bodyStyle>
      <a:lvl1pPr marL="342900" indent="-342900" algn="l" rtl="0" eaLnBrk="0" fontAlgn="base" hangingPunct="0">
        <a:spcBef>
          <a:spcPct val="30000"/>
        </a:spcBef>
        <a:spcAft>
          <a:spcPct val="0"/>
        </a:spcAft>
        <a:buChar char="•"/>
        <a:defRPr sz="3200">
          <a:solidFill>
            <a:schemeClr val="tx1"/>
          </a:solidFill>
          <a:latin typeface="+mn-lt"/>
          <a:ea typeface="+mn-ea"/>
          <a:cs typeface="+mn-cs"/>
        </a:defRPr>
      </a:lvl1pPr>
      <a:lvl2pPr marL="246063" indent="-244475" algn="l" rtl="0" eaLnBrk="0" fontAlgn="base" hangingPunct="0">
        <a:spcBef>
          <a:spcPct val="30000"/>
        </a:spcBef>
        <a:spcAft>
          <a:spcPct val="0"/>
        </a:spcAft>
        <a:buSzPct val="125000"/>
        <a:buFont typeface="Verdana" pitchFamily="34" charset="0"/>
        <a:buChar char="•"/>
        <a:defRPr sz="2800">
          <a:solidFill>
            <a:schemeClr val="tx1"/>
          </a:solidFill>
          <a:latin typeface="+mn-lt"/>
          <a:cs typeface="+mn-cs"/>
        </a:defRPr>
      </a:lvl2pPr>
      <a:lvl3pPr marL="571500" indent="-323850" algn="l" rtl="0" eaLnBrk="0" fontAlgn="base" hangingPunct="0">
        <a:spcBef>
          <a:spcPct val="30000"/>
        </a:spcBef>
        <a:spcAft>
          <a:spcPct val="0"/>
        </a:spcAft>
        <a:buChar char="–"/>
        <a:defRPr sz="1600">
          <a:solidFill>
            <a:schemeClr val="tx1"/>
          </a:solidFill>
          <a:latin typeface="+mn-lt"/>
          <a:cs typeface="+mn-cs"/>
        </a:defRPr>
      </a:lvl3pPr>
      <a:lvl4pPr marL="725488" indent="-152400" algn="l" rtl="0" eaLnBrk="0" fontAlgn="base" hangingPunct="0">
        <a:spcBef>
          <a:spcPct val="30000"/>
        </a:spcBef>
        <a:spcAft>
          <a:spcPct val="0"/>
        </a:spcAft>
        <a:buFont typeface="Verdana" pitchFamily="34" charset="0"/>
        <a:buChar char="•"/>
        <a:defRPr sz="1600">
          <a:solidFill>
            <a:schemeClr val="tx1"/>
          </a:solidFill>
          <a:latin typeface="+mn-lt"/>
          <a:cs typeface="+mn-cs"/>
        </a:defRPr>
      </a:lvl4pPr>
      <a:lvl5pPr marL="1136650" indent="-409575" algn="l" rtl="0" eaLnBrk="0" fontAlgn="base" hangingPunct="0">
        <a:spcBef>
          <a:spcPct val="30000"/>
        </a:spcBef>
        <a:spcAft>
          <a:spcPct val="0"/>
        </a:spcAft>
        <a:buChar char="–"/>
        <a:defRPr sz="1600">
          <a:solidFill>
            <a:schemeClr val="tx1"/>
          </a:solidFill>
          <a:latin typeface="+mn-lt"/>
          <a:cs typeface="+mn-cs"/>
        </a:defRPr>
      </a:lvl5pPr>
      <a:lvl6pPr marL="1593850" indent="-409575" algn="l" rtl="0" eaLnBrk="0" fontAlgn="base" hangingPunct="0">
        <a:spcBef>
          <a:spcPct val="30000"/>
        </a:spcBef>
        <a:spcAft>
          <a:spcPct val="0"/>
        </a:spcAft>
        <a:buChar char="–"/>
        <a:defRPr sz="1600">
          <a:solidFill>
            <a:schemeClr val="tx1"/>
          </a:solidFill>
          <a:latin typeface="+mn-lt"/>
          <a:cs typeface="+mn-cs"/>
        </a:defRPr>
      </a:lvl6pPr>
      <a:lvl7pPr marL="2051050" indent="-409575" algn="l" rtl="0" eaLnBrk="0" fontAlgn="base" hangingPunct="0">
        <a:spcBef>
          <a:spcPct val="30000"/>
        </a:spcBef>
        <a:spcAft>
          <a:spcPct val="0"/>
        </a:spcAft>
        <a:buChar char="–"/>
        <a:defRPr sz="1600">
          <a:solidFill>
            <a:schemeClr val="tx1"/>
          </a:solidFill>
          <a:latin typeface="+mn-lt"/>
          <a:cs typeface="+mn-cs"/>
        </a:defRPr>
      </a:lvl7pPr>
      <a:lvl8pPr marL="2508250" indent="-409575" algn="l" rtl="0" eaLnBrk="0" fontAlgn="base" hangingPunct="0">
        <a:spcBef>
          <a:spcPct val="30000"/>
        </a:spcBef>
        <a:spcAft>
          <a:spcPct val="0"/>
        </a:spcAft>
        <a:buChar char="–"/>
        <a:defRPr sz="1600">
          <a:solidFill>
            <a:schemeClr val="tx1"/>
          </a:solidFill>
          <a:latin typeface="+mn-lt"/>
          <a:cs typeface="+mn-cs"/>
        </a:defRPr>
      </a:lvl8pPr>
      <a:lvl9pPr marL="2965450" indent="-409575" algn="l" rtl="0" eaLnBrk="0" fontAlgn="base" hangingPunct="0">
        <a:spcBef>
          <a:spcPct val="30000"/>
        </a:spcBef>
        <a:spcAft>
          <a:spcPct val="0"/>
        </a:spcAft>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8" name="Rectangle 2"/>
          <p:cNvSpPr>
            <a:spLocks noChangeArrowheads="1"/>
          </p:cNvSpPr>
          <p:nvPr/>
        </p:nvSpPr>
        <p:spPr bwMode="auto">
          <a:xfrm>
            <a:off x="365125" y="381000"/>
            <a:ext cx="8410575" cy="1323975"/>
          </a:xfrm>
          <a:prstGeom prst="rect">
            <a:avLst/>
          </a:prstGeom>
          <a:noFill/>
          <a:ln w="9525">
            <a:noFill/>
            <a:miter lim="800000"/>
            <a:headEnd/>
            <a:tailEnd/>
          </a:ln>
          <a:effectLst/>
        </p:spPr>
        <p:txBody>
          <a:bodyPr lIns="92007" tIns="46005" rIns="92007" bIns="46005" anchor="ctr" anchorCtr="1"/>
          <a:lstStyle/>
          <a:p>
            <a:pPr algn="r" fontAlgn="base">
              <a:lnSpc>
                <a:spcPct val="90000"/>
              </a:lnSpc>
              <a:spcBef>
                <a:spcPct val="0"/>
              </a:spcBef>
              <a:spcAft>
                <a:spcPct val="0"/>
              </a:spcAft>
              <a:defRPr/>
            </a:pPr>
            <a:endParaRPr lang="en-US" sz="3200">
              <a:solidFill>
                <a:srgbClr val="FFFFFF"/>
              </a:solidFill>
              <a:effectLst>
                <a:outerShdw blurRad="38100" dist="38100" dir="2700000" algn="tl">
                  <a:srgbClr val="000000"/>
                </a:outerShdw>
              </a:effectLst>
              <a:latin typeface="Neo Sans Intel Medium" pitchFamily="34" charset="0"/>
            </a:endParaRPr>
          </a:p>
        </p:txBody>
      </p:sp>
      <p:sp>
        <p:nvSpPr>
          <p:cNvPr id="9" name="Rectangle 3"/>
          <p:cNvSpPr>
            <a:spLocks noChangeArrowheads="1"/>
          </p:cNvSpPr>
          <p:nvPr/>
        </p:nvSpPr>
        <p:spPr bwMode="auto">
          <a:xfrm>
            <a:off x="366713" y="1793875"/>
            <a:ext cx="8407400" cy="4168775"/>
          </a:xfrm>
          <a:prstGeom prst="rect">
            <a:avLst/>
          </a:prstGeom>
          <a:noFill/>
          <a:ln w="9525">
            <a:noFill/>
            <a:miter lim="800000"/>
            <a:headEnd/>
            <a:tailEnd/>
          </a:ln>
          <a:effectLst/>
        </p:spPr>
        <p:txBody>
          <a:bodyPr lIns="91372" tIns="45688" rIns="91372" bIns="45688" anchorCtr="1"/>
          <a:lstStyle/>
          <a:p>
            <a:pPr algn="r" fontAlgn="base">
              <a:lnSpc>
                <a:spcPct val="95000"/>
              </a:lnSpc>
              <a:spcBef>
                <a:spcPct val="30000"/>
              </a:spcBef>
              <a:spcAft>
                <a:spcPct val="0"/>
              </a:spcAft>
              <a:buClr>
                <a:srgbClr val="FFFFFF"/>
              </a:buClr>
              <a:buFont typeface="Wingdings" pitchFamily="2" charset="2"/>
              <a:buNone/>
              <a:defRPr/>
            </a:pPr>
            <a:endParaRPr lang="en-US" sz="2400">
              <a:solidFill>
                <a:srgbClr val="FFFFFF"/>
              </a:solidFill>
              <a:effectLst>
                <a:outerShdw blurRad="38100" dist="38100" dir="2700000" algn="tl">
                  <a:srgbClr val="000000"/>
                </a:outerShdw>
              </a:effectLst>
            </a:endParaRPr>
          </a:p>
        </p:txBody>
      </p:sp>
      <p:sp>
        <p:nvSpPr>
          <p:cNvPr id="24580" name="Rectangle 19"/>
          <p:cNvSpPr>
            <a:spLocks noGrp="1" noChangeArrowheads="1"/>
          </p:cNvSpPr>
          <p:nvPr>
            <p:ph type="title"/>
          </p:nvPr>
        </p:nvSpPr>
        <p:spPr bwMode="auto">
          <a:xfrm>
            <a:off x="457200" y="274638"/>
            <a:ext cx="82296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24581" name="Rectangle 20"/>
          <p:cNvSpPr>
            <a:spLocks noGrp="1" noChangeArrowheads="1"/>
          </p:cNvSpPr>
          <p:nvPr>
            <p:ph type="body" idx="1"/>
          </p:nvPr>
        </p:nvSpPr>
        <p:spPr bwMode="auto">
          <a:xfrm>
            <a:off x="457200" y="1600200"/>
            <a:ext cx="8229600" cy="4525963"/>
          </a:xfrm>
          <a:prstGeom prst="rect">
            <a:avLst/>
          </a:prstGeom>
          <a:noFill/>
          <a:ln w="9525">
            <a:noFill/>
            <a:miter lim="800000"/>
            <a:headEnd/>
            <a:tailEnd/>
          </a:ln>
        </p:spPr>
        <p:txBody>
          <a:bodyPr vert="horz" wrap="square" lIns="91440" tIns="45720" rIns="91440" bIns="45720" numCol="1" anchor="t" anchorCtr="1"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p:txBody>
      </p:sp>
    </p:spTree>
  </p:cSld>
  <p:clrMap bg1="dk2" tx1="lt1" bg2="dk1" tx2="lt2" accent1="accent1" accent2="accent2" accent3="accent3" accent4="accent4" accent5="accent5" accent6="accent6" hlink="hlink" folHlink="folHlink"/>
  <p:sldLayoutIdLst>
    <p:sldLayoutId id="2147484020" r:id="rId1"/>
    <p:sldLayoutId id="2147484021" r:id="rId2"/>
    <p:sldLayoutId id="2147484022" r:id="rId3"/>
    <p:sldLayoutId id="2147484023" r:id="rId4"/>
    <p:sldLayoutId id="2147484024" r:id="rId5"/>
    <p:sldLayoutId id="2147484025" r:id="rId6"/>
    <p:sldLayoutId id="2147484026" r:id="rId7"/>
    <p:sldLayoutId id="2147484027" r:id="rId8"/>
    <p:sldLayoutId id="2147484028" r:id="rId9"/>
    <p:sldLayoutId id="2147484029" r:id="rId10"/>
    <p:sldLayoutId id="2147484030" r:id="rId11"/>
  </p:sldLayoutIdLst>
  <p:transition>
    <p:fade/>
  </p:transition>
  <p:timing>
    <p:tnLst>
      <p:par>
        <p:cTn id="1" dur="indefinite" restart="never" nodeType="tmRoot"/>
      </p:par>
    </p:tnLst>
  </p:timing>
  <p:txStyles>
    <p:titleStyle>
      <a:lvl1pPr algn="ctr" rtl="0" eaLnBrk="0" fontAlgn="base" hangingPunct="0">
        <a:lnSpc>
          <a:spcPct val="90000"/>
        </a:lnSpc>
        <a:spcBef>
          <a:spcPct val="0"/>
        </a:spcBef>
        <a:spcAft>
          <a:spcPct val="0"/>
        </a:spcAft>
        <a:defRPr sz="3200">
          <a:solidFill>
            <a:schemeClr val="tx1"/>
          </a:solidFill>
          <a:latin typeface="+mj-lt"/>
          <a:ea typeface="+mj-ea"/>
          <a:cs typeface="+mj-cs"/>
        </a:defRPr>
      </a:lvl1pPr>
      <a:lvl2pPr algn="ctr" rtl="0" eaLnBrk="0" fontAlgn="base" hangingPunct="0">
        <a:lnSpc>
          <a:spcPct val="90000"/>
        </a:lnSpc>
        <a:spcBef>
          <a:spcPct val="0"/>
        </a:spcBef>
        <a:spcAft>
          <a:spcPct val="0"/>
        </a:spcAft>
        <a:defRPr sz="3200">
          <a:solidFill>
            <a:schemeClr val="tx1"/>
          </a:solidFill>
          <a:latin typeface="Neo Sans Intel Medium" pitchFamily="34" charset="0"/>
          <a:cs typeface="Arial" pitchFamily="34" charset="0"/>
        </a:defRPr>
      </a:lvl2pPr>
      <a:lvl3pPr algn="ctr" rtl="0" eaLnBrk="0" fontAlgn="base" hangingPunct="0">
        <a:lnSpc>
          <a:spcPct val="90000"/>
        </a:lnSpc>
        <a:spcBef>
          <a:spcPct val="0"/>
        </a:spcBef>
        <a:spcAft>
          <a:spcPct val="0"/>
        </a:spcAft>
        <a:defRPr sz="3200">
          <a:solidFill>
            <a:schemeClr val="tx1"/>
          </a:solidFill>
          <a:latin typeface="Neo Sans Intel Medium" pitchFamily="34" charset="0"/>
          <a:cs typeface="Arial" pitchFamily="34" charset="0"/>
        </a:defRPr>
      </a:lvl3pPr>
      <a:lvl4pPr algn="ctr" rtl="0" eaLnBrk="0" fontAlgn="base" hangingPunct="0">
        <a:lnSpc>
          <a:spcPct val="90000"/>
        </a:lnSpc>
        <a:spcBef>
          <a:spcPct val="0"/>
        </a:spcBef>
        <a:spcAft>
          <a:spcPct val="0"/>
        </a:spcAft>
        <a:defRPr sz="3200">
          <a:solidFill>
            <a:schemeClr val="tx1"/>
          </a:solidFill>
          <a:latin typeface="Neo Sans Intel Medium" pitchFamily="34" charset="0"/>
          <a:cs typeface="Arial" pitchFamily="34" charset="0"/>
        </a:defRPr>
      </a:lvl4pPr>
      <a:lvl5pPr algn="ctr" rtl="0" eaLnBrk="0" fontAlgn="base" hangingPunct="0">
        <a:lnSpc>
          <a:spcPct val="90000"/>
        </a:lnSpc>
        <a:spcBef>
          <a:spcPct val="0"/>
        </a:spcBef>
        <a:spcAft>
          <a:spcPct val="0"/>
        </a:spcAft>
        <a:defRPr sz="3200">
          <a:solidFill>
            <a:schemeClr val="tx1"/>
          </a:solidFill>
          <a:latin typeface="Neo Sans Intel Medium" pitchFamily="34" charset="0"/>
          <a:cs typeface="Arial" pitchFamily="34" charset="0"/>
        </a:defRPr>
      </a:lvl5pPr>
      <a:lvl6pPr marL="457200" algn="ctr" rtl="0" fontAlgn="base">
        <a:lnSpc>
          <a:spcPct val="90000"/>
        </a:lnSpc>
        <a:spcBef>
          <a:spcPct val="0"/>
        </a:spcBef>
        <a:spcAft>
          <a:spcPct val="0"/>
        </a:spcAft>
        <a:defRPr sz="3200">
          <a:solidFill>
            <a:schemeClr val="tx1"/>
          </a:solidFill>
          <a:latin typeface="Neo Sans Intel Medium" pitchFamily="34" charset="0"/>
          <a:cs typeface="Arial" pitchFamily="34" charset="0"/>
        </a:defRPr>
      </a:lvl6pPr>
      <a:lvl7pPr marL="914400" algn="ctr" rtl="0" fontAlgn="base">
        <a:lnSpc>
          <a:spcPct val="90000"/>
        </a:lnSpc>
        <a:spcBef>
          <a:spcPct val="0"/>
        </a:spcBef>
        <a:spcAft>
          <a:spcPct val="0"/>
        </a:spcAft>
        <a:defRPr sz="3200">
          <a:solidFill>
            <a:schemeClr val="tx1"/>
          </a:solidFill>
          <a:latin typeface="Neo Sans Intel Medium" pitchFamily="34" charset="0"/>
          <a:cs typeface="Arial" pitchFamily="34" charset="0"/>
        </a:defRPr>
      </a:lvl7pPr>
      <a:lvl8pPr marL="1371600" algn="ctr" rtl="0" fontAlgn="base">
        <a:lnSpc>
          <a:spcPct val="90000"/>
        </a:lnSpc>
        <a:spcBef>
          <a:spcPct val="0"/>
        </a:spcBef>
        <a:spcAft>
          <a:spcPct val="0"/>
        </a:spcAft>
        <a:defRPr sz="3200">
          <a:solidFill>
            <a:schemeClr val="tx1"/>
          </a:solidFill>
          <a:latin typeface="Neo Sans Intel Medium" pitchFamily="34" charset="0"/>
          <a:cs typeface="Arial" pitchFamily="34" charset="0"/>
        </a:defRPr>
      </a:lvl8pPr>
      <a:lvl9pPr marL="1828800" algn="ctr" rtl="0" fontAlgn="base">
        <a:lnSpc>
          <a:spcPct val="90000"/>
        </a:lnSpc>
        <a:spcBef>
          <a:spcPct val="0"/>
        </a:spcBef>
        <a:spcAft>
          <a:spcPct val="0"/>
        </a:spcAft>
        <a:defRPr sz="3200">
          <a:solidFill>
            <a:schemeClr val="tx1"/>
          </a:solidFill>
          <a:latin typeface="Neo Sans Intel Medium" pitchFamily="34" charset="0"/>
          <a:cs typeface="Arial" pitchFamily="34" charset="0"/>
        </a:defRPr>
      </a:lvl9pPr>
    </p:titleStyle>
    <p:bodyStyle>
      <a:lvl1pPr marL="225425" indent="-225425" algn="l" rtl="0" eaLnBrk="0" fontAlgn="base" hangingPunct="0">
        <a:lnSpc>
          <a:spcPct val="95000"/>
        </a:lnSpc>
        <a:spcBef>
          <a:spcPct val="30000"/>
        </a:spcBef>
        <a:spcAft>
          <a:spcPct val="0"/>
        </a:spcAft>
        <a:buClr>
          <a:schemeClr val="tx1"/>
        </a:buClr>
        <a:buFont typeface="Wingdings" pitchFamily="2" charset="2"/>
        <a:buChar char=""/>
        <a:defRPr sz="2400">
          <a:solidFill>
            <a:srgbClr val="FFFFFF"/>
          </a:solidFill>
          <a:latin typeface="+mn-lt"/>
          <a:ea typeface="+mn-ea"/>
          <a:cs typeface="+mn-cs"/>
        </a:defRPr>
      </a:lvl1pPr>
      <a:lvl2pPr marL="569913" indent="-225425" algn="l" rtl="0" eaLnBrk="0" fontAlgn="base" hangingPunct="0">
        <a:lnSpc>
          <a:spcPct val="95000"/>
        </a:lnSpc>
        <a:spcBef>
          <a:spcPct val="30000"/>
        </a:spcBef>
        <a:spcAft>
          <a:spcPct val="0"/>
        </a:spcAft>
        <a:buClr>
          <a:schemeClr val="tx1"/>
        </a:buClr>
        <a:buChar char="–"/>
        <a:defRPr sz="2000">
          <a:solidFill>
            <a:schemeClr val="tx1"/>
          </a:solidFill>
          <a:latin typeface="+mn-lt"/>
          <a:cs typeface="+mn-cs"/>
        </a:defRPr>
      </a:lvl2pPr>
      <a:lvl3pPr marL="914400" indent="-225425" algn="l" rtl="0" eaLnBrk="0" fontAlgn="base" hangingPunct="0">
        <a:lnSpc>
          <a:spcPct val="95000"/>
        </a:lnSpc>
        <a:spcBef>
          <a:spcPct val="30000"/>
        </a:spcBef>
        <a:spcAft>
          <a:spcPct val="0"/>
        </a:spcAft>
        <a:buClr>
          <a:schemeClr val="tx1"/>
        </a:buClr>
        <a:buChar char="–"/>
        <a:defRPr sz="2400">
          <a:solidFill>
            <a:srgbClr val="FFFFFF"/>
          </a:solidFill>
          <a:latin typeface="+mn-lt"/>
          <a:cs typeface="+mn-cs"/>
        </a:defRPr>
      </a:lvl3pPr>
      <a:lvl4pPr marL="1382713" indent="-239713" algn="l" rtl="0" eaLnBrk="0" fontAlgn="base" hangingPunct="0">
        <a:spcBef>
          <a:spcPct val="20000"/>
        </a:spcBef>
        <a:spcAft>
          <a:spcPct val="0"/>
        </a:spcAft>
        <a:buChar char="–"/>
        <a:defRPr sz="2000">
          <a:solidFill>
            <a:schemeClr val="tx1"/>
          </a:solidFill>
          <a:latin typeface="Arial" pitchFamily="34" charset="0"/>
          <a:cs typeface="+mn-cs"/>
        </a:defRPr>
      </a:lvl4pPr>
      <a:lvl5pPr marL="1727200" indent="-230188" algn="l" rtl="0" eaLnBrk="0" fontAlgn="base" hangingPunct="0">
        <a:spcBef>
          <a:spcPct val="20000"/>
        </a:spcBef>
        <a:spcAft>
          <a:spcPct val="0"/>
        </a:spcAft>
        <a:buChar char="•"/>
        <a:defRPr sz="2000">
          <a:solidFill>
            <a:schemeClr val="tx1"/>
          </a:solidFill>
          <a:latin typeface="Arial" pitchFamily="34" charset="0"/>
          <a:cs typeface="+mn-cs"/>
        </a:defRPr>
      </a:lvl5pPr>
      <a:lvl6pPr marL="2184400" indent="-230188" algn="l" rtl="0" fontAlgn="base">
        <a:spcBef>
          <a:spcPct val="20000"/>
        </a:spcBef>
        <a:spcAft>
          <a:spcPct val="0"/>
        </a:spcAft>
        <a:buChar char="•"/>
        <a:defRPr sz="2000">
          <a:solidFill>
            <a:schemeClr val="tx1"/>
          </a:solidFill>
          <a:latin typeface="Arial" pitchFamily="34" charset="0"/>
          <a:cs typeface="+mn-cs"/>
        </a:defRPr>
      </a:lvl6pPr>
      <a:lvl7pPr marL="2641600" indent="-230188" algn="l" rtl="0" fontAlgn="base">
        <a:spcBef>
          <a:spcPct val="20000"/>
        </a:spcBef>
        <a:spcAft>
          <a:spcPct val="0"/>
        </a:spcAft>
        <a:buChar char="•"/>
        <a:defRPr sz="2000">
          <a:solidFill>
            <a:schemeClr val="tx1"/>
          </a:solidFill>
          <a:latin typeface="Arial" pitchFamily="34" charset="0"/>
          <a:cs typeface="+mn-cs"/>
        </a:defRPr>
      </a:lvl7pPr>
      <a:lvl8pPr marL="3098800" indent="-230188" algn="l" rtl="0" fontAlgn="base">
        <a:spcBef>
          <a:spcPct val="20000"/>
        </a:spcBef>
        <a:spcAft>
          <a:spcPct val="0"/>
        </a:spcAft>
        <a:buChar char="•"/>
        <a:defRPr sz="2000">
          <a:solidFill>
            <a:schemeClr val="tx1"/>
          </a:solidFill>
          <a:latin typeface="Arial" pitchFamily="34" charset="0"/>
          <a:cs typeface="+mn-cs"/>
        </a:defRPr>
      </a:lvl8pPr>
      <a:lvl9pPr marL="3556000" indent="-230188" algn="l" rtl="0" fontAlgn="base">
        <a:spcBef>
          <a:spcPct val="20000"/>
        </a:spcBef>
        <a:spcAft>
          <a:spcPct val="0"/>
        </a:spcAft>
        <a:buChar char="•"/>
        <a:defRPr sz="2000">
          <a:solidFill>
            <a:schemeClr val="tx1"/>
          </a:solidFill>
          <a:latin typeface="Arial" pitchFamily="34" charset="0"/>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6" cstate="print"/>
          <a:srcRect/>
          <a:stretch>
            <a:fillRect/>
          </a:stretch>
        </a:blipFill>
        <a:effectLst/>
      </p:bgPr>
    </p:bg>
    <p:spTree>
      <p:nvGrpSpPr>
        <p:cNvPr id="1" name=""/>
        <p:cNvGrpSpPr/>
        <p:nvPr/>
      </p:nvGrpSpPr>
      <p:grpSpPr>
        <a:xfrm>
          <a:off x="0" y="0"/>
          <a:ext cx="0" cy="0"/>
          <a:chOff x="0" y="0"/>
          <a:chExt cx="0" cy="0"/>
        </a:xfrm>
      </p:grpSpPr>
      <p:sp>
        <p:nvSpPr>
          <p:cNvPr id="1026" name="Rectangle 3"/>
          <p:cNvSpPr>
            <a:spLocks noGrp="1" noChangeArrowheads="1"/>
          </p:cNvSpPr>
          <p:nvPr>
            <p:ph type="title"/>
          </p:nvPr>
        </p:nvSpPr>
        <p:spPr bwMode="auto">
          <a:xfrm>
            <a:off x="455613" y="273050"/>
            <a:ext cx="8237537" cy="68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1027" name="Rectangle 4"/>
          <p:cNvSpPr>
            <a:spLocks noGrp="1" noChangeArrowheads="1"/>
          </p:cNvSpPr>
          <p:nvPr>
            <p:ph type="body" idx="1"/>
          </p:nvPr>
        </p:nvSpPr>
        <p:spPr bwMode="auto">
          <a:xfrm>
            <a:off x="455613" y="1239838"/>
            <a:ext cx="8237537" cy="4343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3077" name="Text Box 5"/>
          <p:cNvSpPr txBox="1">
            <a:spLocks noChangeArrowheads="1"/>
          </p:cNvSpPr>
          <p:nvPr userDrawn="1"/>
        </p:nvSpPr>
        <p:spPr bwMode="auto">
          <a:xfrm>
            <a:off x="3900488" y="6467475"/>
            <a:ext cx="1585912" cy="396875"/>
          </a:xfrm>
          <a:prstGeom prst="rect">
            <a:avLst/>
          </a:prstGeom>
          <a:noFill/>
          <a:ln w="9525">
            <a:noFill/>
            <a:miter lim="800000"/>
            <a:headEnd/>
            <a:tailEnd/>
          </a:ln>
          <a:effectLst>
            <a:prstShdw prst="shdw17" dist="17961" dir="2700000">
              <a:schemeClr val="accent1">
                <a:gamma/>
                <a:shade val="60000"/>
                <a:invGamma/>
                <a:alpha val="50000"/>
              </a:schemeClr>
            </a:prstShdw>
          </a:effectLst>
        </p:spPr>
        <p:txBody>
          <a:bodyPr wrap="none">
            <a:spAutoFit/>
          </a:bodyPr>
          <a:lstStyle/>
          <a:p>
            <a:pPr algn="ctr" fontAlgn="base">
              <a:spcBef>
                <a:spcPct val="0"/>
              </a:spcBef>
              <a:spcAft>
                <a:spcPct val="0"/>
              </a:spcAft>
              <a:defRPr/>
            </a:pPr>
            <a:r>
              <a:rPr lang="en-US" sz="1000">
                <a:solidFill>
                  <a:srgbClr val="FFFFFF"/>
                </a:solidFill>
              </a:rPr>
              <a:t>World Ahead Program</a:t>
            </a:r>
          </a:p>
          <a:p>
            <a:pPr algn="ctr" fontAlgn="base">
              <a:spcBef>
                <a:spcPct val="0"/>
              </a:spcBef>
              <a:spcAft>
                <a:spcPct val="0"/>
              </a:spcAft>
              <a:defRPr/>
            </a:pPr>
            <a:r>
              <a:rPr lang="en-US" sz="1000">
                <a:solidFill>
                  <a:srgbClr val="FFFFFF"/>
                </a:solidFill>
              </a:rPr>
              <a:t>Intel Confidential</a:t>
            </a:r>
          </a:p>
        </p:txBody>
      </p:sp>
    </p:spTree>
  </p:cSld>
  <p:clrMap bg1="dk2" tx1="lt1" bg2="dk1" tx2="lt2" accent1="accent1" accent2="accent2" accent3="accent3" accent4="accent4" accent5="accent5" accent6="accent6" hlink="hlink" folHlink="folHlink"/>
  <p:sldLayoutIdLst>
    <p:sldLayoutId id="2147484082" r:id="rId1"/>
    <p:sldLayoutId id="2147484083" r:id="rId2"/>
    <p:sldLayoutId id="2147484084" r:id="rId3"/>
    <p:sldLayoutId id="2147484085" r:id="rId4"/>
    <p:sldLayoutId id="2147484086" r:id="rId5"/>
    <p:sldLayoutId id="2147484087" r:id="rId6"/>
    <p:sldLayoutId id="2147484088" r:id="rId7"/>
    <p:sldLayoutId id="2147484089" r:id="rId8"/>
    <p:sldLayoutId id="2147484090" r:id="rId9"/>
    <p:sldLayoutId id="2147484091" r:id="rId10"/>
    <p:sldLayoutId id="2147484092" r:id="rId11"/>
    <p:sldLayoutId id="2147484093" r:id="rId12"/>
    <p:sldLayoutId id="2147484094" r:id="rId13"/>
    <p:sldLayoutId id="2147484095" r:id="rId14"/>
  </p:sldLayoutIdLst>
  <p:transition>
    <p:fade/>
  </p:transition>
  <p:timing>
    <p:tnLst>
      <p:par>
        <p:cTn id="1" dur="indefinite" restart="never" nodeType="tmRoot"/>
      </p:par>
    </p:tnLst>
  </p:timing>
  <p:txStyles>
    <p:titleStyle>
      <a:lvl1pPr algn="ctr" rtl="0" eaLnBrk="0" fontAlgn="base" hangingPunct="0">
        <a:spcBef>
          <a:spcPct val="0"/>
        </a:spcBef>
        <a:spcAft>
          <a:spcPct val="0"/>
        </a:spcAft>
        <a:defRPr sz="3600" b="1">
          <a:solidFill>
            <a:schemeClr val="tx1"/>
          </a:solidFill>
          <a:latin typeface="+mj-lt"/>
          <a:ea typeface="+mj-ea"/>
          <a:cs typeface="+mj-cs"/>
        </a:defRPr>
      </a:lvl1pPr>
      <a:lvl2pPr algn="ctr" rtl="0" eaLnBrk="0" fontAlgn="base" hangingPunct="0">
        <a:spcBef>
          <a:spcPct val="0"/>
        </a:spcBef>
        <a:spcAft>
          <a:spcPct val="0"/>
        </a:spcAft>
        <a:defRPr sz="3600" b="1">
          <a:solidFill>
            <a:schemeClr val="tx1"/>
          </a:solidFill>
          <a:latin typeface="Verdana" pitchFamily="34" charset="0"/>
          <a:cs typeface="Arial" pitchFamily="34" charset="0"/>
        </a:defRPr>
      </a:lvl2pPr>
      <a:lvl3pPr algn="ctr" rtl="0" eaLnBrk="0" fontAlgn="base" hangingPunct="0">
        <a:spcBef>
          <a:spcPct val="0"/>
        </a:spcBef>
        <a:spcAft>
          <a:spcPct val="0"/>
        </a:spcAft>
        <a:defRPr sz="3600" b="1">
          <a:solidFill>
            <a:schemeClr val="tx1"/>
          </a:solidFill>
          <a:latin typeface="Verdana" pitchFamily="34" charset="0"/>
          <a:cs typeface="Arial" pitchFamily="34" charset="0"/>
        </a:defRPr>
      </a:lvl3pPr>
      <a:lvl4pPr algn="ctr" rtl="0" eaLnBrk="0" fontAlgn="base" hangingPunct="0">
        <a:spcBef>
          <a:spcPct val="0"/>
        </a:spcBef>
        <a:spcAft>
          <a:spcPct val="0"/>
        </a:spcAft>
        <a:defRPr sz="3600" b="1">
          <a:solidFill>
            <a:schemeClr val="tx1"/>
          </a:solidFill>
          <a:latin typeface="Verdana" pitchFamily="34" charset="0"/>
          <a:cs typeface="Arial" pitchFamily="34" charset="0"/>
        </a:defRPr>
      </a:lvl4pPr>
      <a:lvl5pPr algn="ctr" rtl="0" eaLnBrk="0" fontAlgn="base" hangingPunct="0">
        <a:spcBef>
          <a:spcPct val="0"/>
        </a:spcBef>
        <a:spcAft>
          <a:spcPct val="0"/>
        </a:spcAft>
        <a:defRPr sz="3600" b="1">
          <a:solidFill>
            <a:schemeClr val="tx1"/>
          </a:solidFill>
          <a:latin typeface="Verdana" pitchFamily="34" charset="0"/>
          <a:cs typeface="Arial" pitchFamily="34" charset="0"/>
        </a:defRPr>
      </a:lvl5pPr>
      <a:lvl6pPr marL="457200" algn="ctr" rtl="0" fontAlgn="base">
        <a:spcBef>
          <a:spcPct val="0"/>
        </a:spcBef>
        <a:spcAft>
          <a:spcPct val="0"/>
        </a:spcAft>
        <a:defRPr sz="3600" b="1">
          <a:solidFill>
            <a:schemeClr val="tx1"/>
          </a:solidFill>
          <a:latin typeface="Verdana" pitchFamily="34" charset="0"/>
          <a:cs typeface="Arial" pitchFamily="34" charset="0"/>
        </a:defRPr>
      </a:lvl6pPr>
      <a:lvl7pPr marL="914400" algn="ctr" rtl="0" fontAlgn="base">
        <a:spcBef>
          <a:spcPct val="0"/>
        </a:spcBef>
        <a:spcAft>
          <a:spcPct val="0"/>
        </a:spcAft>
        <a:defRPr sz="3600" b="1">
          <a:solidFill>
            <a:schemeClr val="tx1"/>
          </a:solidFill>
          <a:latin typeface="Verdana" pitchFamily="34" charset="0"/>
          <a:cs typeface="Arial" pitchFamily="34" charset="0"/>
        </a:defRPr>
      </a:lvl7pPr>
      <a:lvl8pPr marL="1371600" algn="ctr" rtl="0" fontAlgn="base">
        <a:spcBef>
          <a:spcPct val="0"/>
        </a:spcBef>
        <a:spcAft>
          <a:spcPct val="0"/>
        </a:spcAft>
        <a:defRPr sz="3600" b="1">
          <a:solidFill>
            <a:schemeClr val="tx1"/>
          </a:solidFill>
          <a:latin typeface="Verdana" pitchFamily="34" charset="0"/>
          <a:cs typeface="Arial" pitchFamily="34" charset="0"/>
        </a:defRPr>
      </a:lvl8pPr>
      <a:lvl9pPr marL="1828800" algn="ctr" rtl="0" fontAlgn="base">
        <a:spcBef>
          <a:spcPct val="0"/>
        </a:spcBef>
        <a:spcAft>
          <a:spcPct val="0"/>
        </a:spcAft>
        <a:defRPr sz="3600" b="1">
          <a:solidFill>
            <a:schemeClr val="tx1"/>
          </a:solidFill>
          <a:latin typeface="Verdana" pitchFamily="34" charset="0"/>
          <a:cs typeface="Arial" pitchFamily="34" charset="0"/>
        </a:defRPr>
      </a:lvl9pPr>
    </p:titleStyle>
    <p:bodyStyle>
      <a:lvl1pPr marL="342900" indent="-342900" algn="l" rtl="0" eaLnBrk="0" fontAlgn="base" hangingPunct="0">
        <a:spcBef>
          <a:spcPct val="30000"/>
        </a:spcBef>
        <a:spcAft>
          <a:spcPct val="0"/>
        </a:spcAft>
        <a:buChar char="•"/>
        <a:defRPr sz="3200">
          <a:solidFill>
            <a:schemeClr val="tx1"/>
          </a:solidFill>
          <a:latin typeface="+mn-lt"/>
          <a:ea typeface="+mn-ea"/>
          <a:cs typeface="+mn-cs"/>
        </a:defRPr>
      </a:lvl1pPr>
      <a:lvl2pPr marL="246063" indent="-244475" algn="l" rtl="0" eaLnBrk="0" fontAlgn="base" hangingPunct="0">
        <a:spcBef>
          <a:spcPct val="30000"/>
        </a:spcBef>
        <a:spcAft>
          <a:spcPct val="0"/>
        </a:spcAft>
        <a:buSzPct val="125000"/>
        <a:buFont typeface="Verdana" pitchFamily="34" charset="0"/>
        <a:buChar char="•"/>
        <a:defRPr sz="2800">
          <a:solidFill>
            <a:schemeClr val="tx1"/>
          </a:solidFill>
          <a:latin typeface="+mn-lt"/>
          <a:cs typeface="+mn-cs"/>
        </a:defRPr>
      </a:lvl2pPr>
      <a:lvl3pPr marL="571500" indent="-323850" algn="l" rtl="0" eaLnBrk="0" fontAlgn="base" hangingPunct="0">
        <a:spcBef>
          <a:spcPct val="30000"/>
        </a:spcBef>
        <a:spcAft>
          <a:spcPct val="0"/>
        </a:spcAft>
        <a:buChar char="–"/>
        <a:defRPr sz="1600">
          <a:solidFill>
            <a:schemeClr val="tx1"/>
          </a:solidFill>
          <a:latin typeface="+mn-lt"/>
          <a:cs typeface="+mn-cs"/>
        </a:defRPr>
      </a:lvl3pPr>
      <a:lvl4pPr marL="725488" indent="-152400" algn="l" rtl="0" eaLnBrk="0" fontAlgn="base" hangingPunct="0">
        <a:spcBef>
          <a:spcPct val="30000"/>
        </a:spcBef>
        <a:spcAft>
          <a:spcPct val="0"/>
        </a:spcAft>
        <a:buFont typeface="Verdana" pitchFamily="34" charset="0"/>
        <a:buChar char="•"/>
        <a:defRPr sz="1600">
          <a:solidFill>
            <a:schemeClr val="tx1"/>
          </a:solidFill>
          <a:latin typeface="+mn-lt"/>
          <a:cs typeface="+mn-cs"/>
        </a:defRPr>
      </a:lvl4pPr>
      <a:lvl5pPr marL="1136650" indent="-409575" algn="l" rtl="0" eaLnBrk="0" fontAlgn="base" hangingPunct="0">
        <a:spcBef>
          <a:spcPct val="30000"/>
        </a:spcBef>
        <a:spcAft>
          <a:spcPct val="0"/>
        </a:spcAft>
        <a:buChar char="–"/>
        <a:defRPr sz="1600">
          <a:solidFill>
            <a:schemeClr val="tx1"/>
          </a:solidFill>
          <a:latin typeface="+mn-lt"/>
          <a:cs typeface="+mn-cs"/>
        </a:defRPr>
      </a:lvl5pPr>
      <a:lvl6pPr marL="1593850" indent="-409575" algn="l" rtl="0" fontAlgn="base">
        <a:spcBef>
          <a:spcPct val="30000"/>
        </a:spcBef>
        <a:spcAft>
          <a:spcPct val="0"/>
        </a:spcAft>
        <a:buChar char="–"/>
        <a:defRPr sz="1600">
          <a:solidFill>
            <a:schemeClr val="tx1"/>
          </a:solidFill>
          <a:latin typeface="+mn-lt"/>
          <a:cs typeface="+mn-cs"/>
        </a:defRPr>
      </a:lvl6pPr>
      <a:lvl7pPr marL="2051050" indent="-409575" algn="l" rtl="0" fontAlgn="base">
        <a:spcBef>
          <a:spcPct val="30000"/>
        </a:spcBef>
        <a:spcAft>
          <a:spcPct val="0"/>
        </a:spcAft>
        <a:buChar char="–"/>
        <a:defRPr sz="1600">
          <a:solidFill>
            <a:schemeClr val="tx1"/>
          </a:solidFill>
          <a:latin typeface="+mn-lt"/>
          <a:cs typeface="+mn-cs"/>
        </a:defRPr>
      </a:lvl7pPr>
      <a:lvl8pPr marL="2508250" indent="-409575" algn="l" rtl="0" fontAlgn="base">
        <a:spcBef>
          <a:spcPct val="30000"/>
        </a:spcBef>
        <a:spcAft>
          <a:spcPct val="0"/>
        </a:spcAft>
        <a:buChar char="–"/>
        <a:defRPr sz="1600">
          <a:solidFill>
            <a:schemeClr val="tx1"/>
          </a:solidFill>
          <a:latin typeface="+mn-lt"/>
          <a:cs typeface="+mn-cs"/>
        </a:defRPr>
      </a:lvl8pPr>
      <a:lvl9pPr marL="2965450" indent="-409575" algn="l" rtl="0" fontAlgn="base">
        <a:spcBef>
          <a:spcPct val="30000"/>
        </a:spcBef>
        <a:spcAft>
          <a:spcPct val="0"/>
        </a:spcAft>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reserve="1">
  <p:cSld>
    <p:bg>
      <p:bgPr>
        <a:blipFill dpi="0" rotWithShape="0">
          <a:blip r:embed="rId13" cstate="print"/>
          <a:srcRect/>
          <a:stretch>
            <a:fillRect/>
          </a:stretch>
        </a:blipFill>
        <a:effectLst/>
      </p:bgPr>
    </p:bg>
    <p:spTree>
      <p:nvGrpSpPr>
        <p:cNvPr id="1" name=""/>
        <p:cNvGrpSpPr/>
        <p:nvPr/>
      </p:nvGrpSpPr>
      <p:grpSpPr>
        <a:xfrm>
          <a:off x="0" y="0"/>
          <a:ext cx="0" cy="0"/>
          <a:chOff x="0" y="0"/>
          <a:chExt cx="0" cy="0"/>
        </a:xfrm>
      </p:grpSpPr>
      <p:sp>
        <p:nvSpPr>
          <p:cNvPr id="2050" name="Rectangle 3"/>
          <p:cNvSpPr>
            <a:spLocks noGrp="1" noChangeArrowheads="1"/>
          </p:cNvSpPr>
          <p:nvPr>
            <p:ph type="title"/>
          </p:nvPr>
        </p:nvSpPr>
        <p:spPr bwMode="auto">
          <a:xfrm>
            <a:off x="455613" y="273050"/>
            <a:ext cx="8237537" cy="6858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title style</a:t>
            </a:r>
          </a:p>
        </p:txBody>
      </p:sp>
      <p:sp>
        <p:nvSpPr>
          <p:cNvPr id="2051" name="Rectangle 4"/>
          <p:cNvSpPr>
            <a:spLocks noGrp="1" noChangeArrowheads="1"/>
          </p:cNvSpPr>
          <p:nvPr>
            <p:ph type="body" idx="1"/>
          </p:nvPr>
        </p:nvSpPr>
        <p:spPr bwMode="auto">
          <a:xfrm>
            <a:off x="455613" y="1239838"/>
            <a:ext cx="8237537" cy="4343400"/>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29383" name="Rectangle 7"/>
          <p:cNvSpPr>
            <a:spLocks noChangeArrowheads="1"/>
          </p:cNvSpPr>
          <p:nvPr userDrawn="1"/>
        </p:nvSpPr>
        <p:spPr bwMode="auto">
          <a:xfrm>
            <a:off x="25400" y="6553200"/>
            <a:ext cx="609600" cy="228600"/>
          </a:xfrm>
          <a:prstGeom prst="rect">
            <a:avLst/>
          </a:prstGeom>
          <a:noFill/>
          <a:ln w="9525">
            <a:noFill/>
            <a:miter lim="800000"/>
            <a:headEnd/>
            <a:tailEnd/>
          </a:ln>
          <a:effectLst/>
        </p:spPr>
        <p:txBody>
          <a:bodyPr/>
          <a:lstStyle/>
          <a:p>
            <a:pPr algn="ctr" fontAlgn="base">
              <a:spcBef>
                <a:spcPct val="0"/>
              </a:spcBef>
              <a:spcAft>
                <a:spcPct val="0"/>
              </a:spcAft>
              <a:defRPr/>
            </a:pPr>
            <a:fld id="{E6A63ABE-40FD-4C8F-8EBD-7C7C457501EC}" type="slidenum">
              <a:rPr lang="en-US" sz="800" b="1">
                <a:solidFill>
                  <a:srgbClr val="FFFFFF"/>
                </a:solidFill>
              </a:rPr>
              <a:pPr algn="ctr" fontAlgn="base">
                <a:spcBef>
                  <a:spcPct val="0"/>
                </a:spcBef>
                <a:spcAft>
                  <a:spcPct val="0"/>
                </a:spcAft>
                <a:defRPr/>
              </a:pPr>
              <a:t>‹#›</a:t>
            </a:fld>
            <a:endParaRPr lang="en-US" sz="800" b="1">
              <a:solidFill>
                <a:srgbClr val="FFFFFF"/>
              </a:solidFill>
            </a:endParaRPr>
          </a:p>
        </p:txBody>
      </p:sp>
      <p:sp>
        <p:nvSpPr>
          <p:cNvPr id="4102" name="Text Box 6"/>
          <p:cNvSpPr txBox="1">
            <a:spLocks noChangeArrowheads="1"/>
          </p:cNvSpPr>
          <p:nvPr userDrawn="1"/>
        </p:nvSpPr>
        <p:spPr bwMode="auto">
          <a:xfrm>
            <a:off x="3900488" y="6467475"/>
            <a:ext cx="1585912" cy="396875"/>
          </a:xfrm>
          <a:prstGeom prst="rect">
            <a:avLst/>
          </a:prstGeom>
          <a:noFill/>
          <a:ln w="9525">
            <a:noFill/>
            <a:miter lim="800000"/>
            <a:headEnd/>
            <a:tailEnd/>
          </a:ln>
          <a:effectLst>
            <a:prstShdw prst="shdw17" dist="17961" dir="2700000">
              <a:schemeClr val="accent1">
                <a:gamma/>
                <a:shade val="60000"/>
                <a:invGamma/>
                <a:alpha val="50000"/>
              </a:schemeClr>
            </a:prstShdw>
          </a:effectLst>
        </p:spPr>
        <p:txBody>
          <a:bodyPr wrap="none">
            <a:spAutoFit/>
          </a:bodyPr>
          <a:lstStyle/>
          <a:p>
            <a:pPr algn="ctr" fontAlgn="base">
              <a:spcBef>
                <a:spcPct val="0"/>
              </a:spcBef>
              <a:spcAft>
                <a:spcPct val="0"/>
              </a:spcAft>
              <a:defRPr/>
            </a:pPr>
            <a:r>
              <a:rPr lang="en-US" sz="1000">
                <a:solidFill>
                  <a:srgbClr val="FFFFFF"/>
                </a:solidFill>
              </a:rPr>
              <a:t>World Ahead Program</a:t>
            </a:r>
          </a:p>
          <a:p>
            <a:pPr algn="ctr" fontAlgn="base">
              <a:spcBef>
                <a:spcPct val="0"/>
              </a:spcBef>
              <a:spcAft>
                <a:spcPct val="0"/>
              </a:spcAft>
              <a:defRPr/>
            </a:pPr>
            <a:r>
              <a:rPr lang="en-US" sz="1000">
                <a:solidFill>
                  <a:srgbClr val="FFFFFF"/>
                </a:solidFill>
              </a:rPr>
              <a:t>Intel Confidential</a:t>
            </a:r>
          </a:p>
        </p:txBody>
      </p:sp>
    </p:spTree>
  </p:cSld>
  <p:clrMap bg1="dk2" tx1="lt1" bg2="dk1" tx2="lt2" accent1="accent1" accent2="accent2" accent3="accent3" accent4="accent4" accent5="accent5" accent6="accent6" hlink="hlink" folHlink="folHlink"/>
  <p:sldLayoutIdLst>
    <p:sldLayoutId id="2147484097" r:id="rId1"/>
    <p:sldLayoutId id="2147484098" r:id="rId2"/>
    <p:sldLayoutId id="2147484099" r:id="rId3"/>
    <p:sldLayoutId id="2147484100" r:id="rId4"/>
    <p:sldLayoutId id="2147484101" r:id="rId5"/>
    <p:sldLayoutId id="2147484102" r:id="rId6"/>
    <p:sldLayoutId id="2147484103" r:id="rId7"/>
    <p:sldLayoutId id="2147484104" r:id="rId8"/>
    <p:sldLayoutId id="2147484105" r:id="rId9"/>
    <p:sldLayoutId id="2147484106" r:id="rId10"/>
    <p:sldLayoutId id="2147484107" r:id="rId11"/>
  </p:sldLayoutIdLst>
  <p:transition>
    <p:fade/>
  </p:transition>
  <p:timing>
    <p:tnLst>
      <p:par>
        <p:cTn id="1" dur="indefinite" restart="never" nodeType="tmRoot"/>
      </p:par>
    </p:tnLst>
  </p:timing>
  <p:txStyles>
    <p:titleStyle>
      <a:lvl1pPr algn="ctr" rtl="0" eaLnBrk="0" fontAlgn="base" hangingPunct="0">
        <a:spcBef>
          <a:spcPct val="0"/>
        </a:spcBef>
        <a:spcAft>
          <a:spcPct val="0"/>
        </a:spcAft>
        <a:defRPr sz="3600" b="1">
          <a:solidFill>
            <a:schemeClr val="tx1"/>
          </a:solidFill>
          <a:latin typeface="+mj-lt"/>
          <a:ea typeface="+mj-ea"/>
          <a:cs typeface="+mj-cs"/>
        </a:defRPr>
      </a:lvl1pPr>
      <a:lvl2pPr algn="ctr" rtl="0" eaLnBrk="0" fontAlgn="base" hangingPunct="0">
        <a:spcBef>
          <a:spcPct val="0"/>
        </a:spcBef>
        <a:spcAft>
          <a:spcPct val="0"/>
        </a:spcAft>
        <a:defRPr sz="3600" b="1">
          <a:solidFill>
            <a:schemeClr val="tx1"/>
          </a:solidFill>
          <a:latin typeface="Verdana" pitchFamily="34" charset="0"/>
          <a:cs typeface="Arial" pitchFamily="34" charset="0"/>
        </a:defRPr>
      </a:lvl2pPr>
      <a:lvl3pPr algn="ctr" rtl="0" eaLnBrk="0" fontAlgn="base" hangingPunct="0">
        <a:spcBef>
          <a:spcPct val="0"/>
        </a:spcBef>
        <a:spcAft>
          <a:spcPct val="0"/>
        </a:spcAft>
        <a:defRPr sz="3600" b="1">
          <a:solidFill>
            <a:schemeClr val="tx1"/>
          </a:solidFill>
          <a:latin typeface="Verdana" pitchFamily="34" charset="0"/>
          <a:cs typeface="Arial" pitchFamily="34" charset="0"/>
        </a:defRPr>
      </a:lvl3pPr>
      <a:lvl4pPr algn="ctr" rtl="0" eaLnBrk="0" fontAlgn="base" hangingPunct="0">
        <a:spcBef>
          <a:spcPct val="0"/>
        </a:spcBef>
        <a:spcAft>
          <a:spcPct val="0"/>
        </a:spcAft>
        <a:defRPr sz="3600" b="1">
          <a:solidFill>
            <a:schemeClr val="tx1"/>
          </a:solidFill>
          <a:latin typeface="Verdana" pitchFamily="34" charset="0"/>
          <a:cs typeface="Arial" pitchFamily="34" charset="0"/>
        </a:defRPr>
      </a:lvl4pPr>
      <a:lvl5pPr algn="ctr" rtl="0" eaLnBrk="0" fontAlgn="base" hangingPunct="0">
        <a:spcBef>
          <a:spcPct val="0"/>
        </a:spcBef>
        <a:spcAft>
          <a:spcPct val="0"/>
        </a:spcAft>
        <a:defRPr sz="3600" b="1">
          <a:solidFill>
            <a:schemeClr val="tx1"/>
          </a:solidFill>
          <a:latin typeface="Verdana" pitchFamily="34" charset="0"/>
          <a:cs typeface="Arial" pitchFamily="34" charset="0"/>
        </a:defRPr>
      </a:lvl5pPr>
      <a:lvl6pPr marL="457200" algn="ctr" rtl="0" eaLnBrk="0" fontAlgn="base" hangingPunct="0">
        <a:spcBef>
          <a:spcPct val="0"/>
        </a:spcBef>
        <a:spcAft>
          <a:spcPct val="0"/>
        </a:spcAft>
        <a:defRPr sz="3600" b="1">
          <a:solidFill>
            <a:schemeClr val="tx1"/>
          </a:solidFill>
          <a:latin typeface="Verdana" pitchFamily="34" charset="0"/>
          <a:cs typeface="Arial" pitchFamily="34" charset="0"/>
        </a:defRPr>
      </a:lvl6pPr>
      <a:lvl7pPr marL="914400" algn="ctr" rtl="0" eaLnBrk="0" fontAlgn="base" hangingPunct="0">
        <a:spcBef>
          <a:spcPct val="0"/>
        </a:spcBef>
        <a:spcAft>
          <a:spcPct val="0"/>
        </a:spcAft>
        <a:defRPr sz="3600" b="1">
          <a:solidFill>
            <a:schemeClr val="tx1"/>
          </a:solidFill>
          <a:latin typeface="Verdana" pitchFamily="34" charset="0"/>
          <a:cs typeface="Arial" pitchFamily="34" charset="0"/>
        </a:defRPr>
      </a:lvl7pPr>
      <a:lvl8pPr marL="1371600" algn="ctr" rtl="0" eaLnBrk="0" fontAlgn="base" hangingPunct="0">
        <a:spcBef>
          <a:spcPct val="0"/>
        </a:spcBef>
        <a:spcAft>
          <a:spcPct val="0"/>
        </a:spcAft>
        <a:defRPr sz="3600" b="1">
          <a:solidFill>
            <a:schemeClr val="tx1"/>
          </a:solidFill>
          <a:latin typeface="Verdana" pitchFamily="34" charset="0"/>
          <a:cs typeface="Arial" pitchFamily="34" charset="0"/>
        </a:defRPr>
      </a:lvl8pPr>
      <a:lvl9pPr marL="1828800" algn="ctr" rtl="0" eaLnBrk="0" fontAlgn="base" hangingPunct="0">
        <a:spcBef>
          <a:spcPct val="0"/>
        </a:spcBef>
        <a:spcAft>
          <a:spcPct val="0"/>
        </a:spcAft>
        <a:defRPr sz="3600" b="1">
          <a:solidFill>
            <a:schemeClr val="tx1"/>
          </a:solidFill>
          <a:latin typeface="Verdana" pitchFamily="34" charset="0"/>
          <a:cs typeface="Arial" pitchFamily="34" charset="0"/>
        </a:defRPr>
      </a:lvl9pPr>
    </p:titleStyle>
    <p:bodyStyle>
      <a:lvl1pPr marL="342900" indent="-342900" algn="l" rtl="0" eaLnBrk="0" fontAlgn="base" hangingPunct="0">
        <a:spcBef>
          <a:spcPct val="30000"/>
        </a:spcBef>
        <a:spcAft>
          <a:spcPct val="0"/>
        </a:spcAft>
        <a:buChar char="•"/>
        <a:defRPr sz="3200">
          <a:solidFill>
            <a:schemeClr val="tx1"/>
          </a:solidFill>
          <a:latin typeface="+mn-lt"/>
          <a:ea typeface="+mn-ea"/>
          <a:cs typeface="+mn-cs"/>
        </a:defRPr>
      </a:lvl1pPr>
      <a:lvl2pPr marL="246063" indent="-244475" algn="l" rtl="0" eaLnBrk="0" fontAlgn="base" hangingPunct="0">
        <a:spcBef>
          <a:spcPct val="30000"/>
        </a:spcBef>
        <a:spcAft>
          <a:spcPct val="0"/>
        </a:spcAft>
        <a:buSzPct val="125000"/>
        <a:buFont typeface="Verdana" pitchFamily="34" charset="0"/>
        <a:buChar char="•"/>
        <a:defRPr sz="2800">
          <a:solidFill>
            <a:schemeClr val="tx1"/>
          </a:solidFill>
          <a:latin typeface="+mn-lt"/>
          <a:cs typeface="+mn-cs"/>
        </a:defRPr>
      </a:lvl2pPr>
      <a:lvl3pPr marL="571500" indent="-323850" algn="l" rtl="0" eaLnBrk="0" fontAlgn="base" hangingPunct="0">
        <a:spcBef>
          <a:spcPct val="30000"/>
        </a:spcBef>
        <a:spcAft>
          <a:spcPct val="0"/>
        </a:spcAft>
        <a:buChar char="–"/>
        <a:defRPr sz="1600">
          <a:solidFill>
            <a:schemeClr val="tx1"/>
          </a:solidFill>
          <a:latin typeface="+mn-lt"/>
          <a:cs typeface="+mn-cs"/>
        </a:defRPr>
      </a:lvl3pPr>
      <a:lvl4pPr marL="725488" indent="-152400" algn="l" rtl="0" eaLnBrk="0" fontAlgn="base" hangingPunct="0">
        <a:spcBef>
          <a:spcPct val="30000"/>
        </a:spcBef>
        <a:spcAft>
          <a:spcPct val="0"/>
        </a:spcAft>
        <a:buFont typeface="Verdana" pitchFamily="34" charset="0"/>
        <a:buChar char="•"/>
        <a:defRPr sz="1600">
          <a:solidFill>
            <a:schemeClr val="tx1"/>
          </a:solidFill>
          <a:latin typeface="+mn-lt"/>
          <a:cs typeface="+mn-cs"/>
        </a:defRPr>
      </a:lvl4pPr>
      <a:lvl5pPr marL="1136650" indent="-409575" algn="l" rtl="0" eaLnBrk="0" fontAlgn="base" hangingPunct="0">
        <a:spcBef>
          <a:spcPct val="30000"/>
        </a:spcBef>
        <a:spcAft>
          <a:spcPct val="0"/>
        </a:spcAft>
        <a:buChar char="–"/>
        <a:defRPr sz="1600">
          <a:solidFill>
            <a:schemeClr val="tx1"/>
          </a:solidFill>
          <a:latin typeface="+mn-lt"/>
          <a:cs typeface="+mn-cs"/>
        </a:defRPr>
      </a:lvl5pPr>
      <a:lvl6pPr marL="1593850" indent="-409575" algn="l" rtl="0" eaLnBrk="0" fontAlgn="base" hangingPunct="0">
        <a:spcBef>
          <a:spcPct val="30000"/>
        </a:spcBef>
        <a:spcAft>
          <a:spcPct val="0"/>
        </a:spcAft>
        <a:buChar char="–"/>
        <a:defRPr sz="1600">
          <a:solidFill>
            <a:schemeClr val="tx1"/>
          </a:solidFill>
          <a:latin typeface="+mn-lt"/>
          <a:cs typeface="+mn-cs"/>
        </a:defRPr>
      </a:lvl6pPr>
      <a:lvl7pPr marL="2051050" indent="-409575" algn="l" rtl="0" eaLnBrk="0" fontAlgn="base" hangingPunct="0">
        <a:spcBef>
          <a:spcPct val="30000"/>
        </a:spcBef>
        <a:spcAft>
          <a:spcPct val="0"/>
        </a:spcAft>
        <a:buChar char="–"/>
        <a:defRPr sz="1600">
          <a:solidFill>
            <a:schemeClr val="tx1"/>
          </a:solidFill>
          <a:latin typeface="+mn-lt"/>
          <a:cs typeface="+mn-cs"/>
        </a:defRPr>
      </a:lvl7pPr>
      <a:lvl8pPr marL="2508250" indent="-409575" algn="l" rtl="0" eaLnBrk="0" fontAlgn="base" hangingPunct="0">
        <a:spcBef>
          <a:spcPct val="30000"/>
        </a:spcBef>
        <a:spcAft>
          <a:spcPct val="0"/>
        </a:spcAft>
        <a:buChar char="–"/>
        <a:defRPr sz="1600">
          <a:solidFill>
            <a:schemeClr val="tx1"/>
          </a:solidFill>
          <a:latin typeface="+mn-lt"/>
          <a:cs typeface="+mn-cs"/>
        </a:defRPr>
      </a:lvl8pPr>
      <a:lvl9pPr marL="2965450" indent="-409575" algn="l" rtl="0" eaLnBrk="0" fontAlgn="base" hangingPunct="0">
        <a:spcBef>
          <a:spcPct val="30000"/>
        </a:spcBef>
        <a:spcAft>
          <a:spcPct val="0"/>
        </a:spcAft>
        <a:buChar char="–"/>
        <a:defRPr sz="1600">
          <a:solidFill>
            <a:schemeClr val="tx1"/>
          </a:solidFill>
          <a:latin typeface="+mn-lt"/>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B2C5DAB3-21EF-4D30-B5D0-BC1C7D2F079F}" type="datetimeFigureOut">
              <a:rPr lang="en-US" smtClean="0">
                <a:solidFill>
                  <a:prstClr val="black">
                    <a:tint val="75000"/>
                  </a:prstClr>
                </a:solidFill>
              </a:rPr>
              <a:pPr/>
              <a:t>9/3/2011</a:t>
            </a:fld>
            <a:endParaRPr lang="en-US">
              <a:solidFill>
                <a:prstClr val="black">
                  <a:tint val="75000"/>
                </a:prstClr>
              </a:solidFill>
            </a:endParaRPr>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solidFill>
                <a:prstClr val="black">
                  <a:tint val="75000"/>
                </a:prstClr>
              </a:solidFill>
            </a:endParaRPr>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66CCAF12-E8F0-4F33-8EA2-B6AE45E2FD3F}" type="slidenum">
              <a:rPr lang="en-US" smtClean="0">
                <a:solidFill>
                  <a:prstClr val="black">
                    <a:tint val="75000"/>
                  </a:prstClr>
                </a:solidFill>
              </a:rPr>
              <a:pPr/>
              <a:t>‹#›</a:t>
            </a:fld>
            <a:endParaRPr lang="en-US">
              <a:solidFill>
                <a:prstClr val="black">
                  <a:tint val="75000"/>
                </a:prstClr>
              </a:solidFill>
            </a:endParaRPr>
          </a:p>
        </p:txBody>
      </p:sp>
    </p:spTree>
  </p:cSld>
  <p:clrMap bg1="lt1" tx1="dk1" bg2="lt2" tx2="dk2" accent1="accent1" accent2="accent2" accent3="accent3" accent4="accent4" accent5="accent5" accent6="accent6" hlink="hlink" folHlink="folHlink"/>
  <p:sldLayoutIdLst>
    <p:sldLayoutId id="2147484131" r:id="rId1"/>
    <p:sldLayoutId id="2147484132" r:id="rId2"/>
    <p:sldLayoutId id="2147484133" r:id="rId3"/>
    <p:sldLayoutId id="2147484134" r:id="rId4"/>
    <p:sldLayoutId id="2147484135" r:id="rId5"/>
    <p:sldLayoutId id="2147484136" r:id="rId6"/>
    <p:sldLayoutId id="2147484137" r:id="rId7"/>
    <p:sldLayoutId id="2147484138" r:id="rId8"/>
    <p:sldLayoutId id="2147484139" r:id="rId9"/>
    <p:sldLayoutId id="2147484140" r:id="rId10"/>
    <p:sldLayoutId id="2147484141"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6.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8" Type="http://schemas.openxmlformats.org/officeDocument/2006/relationships/image" Target="../media/image22.jpeg"/><Relationship Id="rId13" Type="http://schemas.openxmlformats.org/officeDocument/2006/relationships/image" Target="../media/image27.jpeg"/><Relationship Id="rId3" Type="http://schemas.openxmlformats.org/officeDocument/2006/relationships/image" Target="../media/image17.png"/><Relationship Id="rId7" Type="http://schemas.openxmlformats.org/officeDocument/2006/relationships/image" Target="../media/image21.png"/><Relationship Id="rId12"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5.xml"/><Relationship Id="rId6" Type="http://schemas.openxmlformats.org/officeDocument/2006/relationships/image" Target="../media/image20.png"/><Relationship Id="rId11" Type="http://schemas.openxmlformats.org/officeDocument/2006/relationships/image" Target="../media/image25.jpeg"/><Relationship Id="rId5" Type="http://schemas.openxmlformats.org/officeDocument/2006/relationships/image" Target="../media/image19.png"/><Relationship Id="rId10" Type="http://schemas.openxmlformats.org/officeDocument/2006/relationships/image" Target="../media/image24.jpeg"/><Relationship Id="rId4" Type="http://schemas.openxmlformats.org/officeDocument/2006/relationships/image" Target="../media/image18.jpeg"/><Relationship Id="rId9" Type="http://schemas.openxmlformats.org/officeDocument/2006/relationships/image" Target="../media/image23.jpeg"/><Relationship Id="rId1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0.xml"/><Relationship Id="rId1" Type="http://schemas.openxmlformats.org/officeDocument/2006/relationships/slideLayout" Target="../slideLayouts/slideLayout5.xml"/><Relationship Id="rId6" Type="http://schemas.openxmlformats.org/officeDocument/2006/relationships/image" Target="../media/image33.png"/><Relationship Id="rId5" Type="http://schemas.openxmlformats.org/officeDocument/2006/relationships/image" Target="../media/image32.png"/><Relationship Id="rId4" Type="http://schemas.openxmlformats.org/officeDocument/2006/relationships/image" Target="../media/image31.jpeg"/></Relationships>
</file>

<file path=ppt/slides/_rels/slide15.xml.rels><?xml version="1.0" encoding="UTF-8" standalone="yes"?>
<Relationships xmlns="http://schemas.openxmlformats.org/package/2006/relationships"><Relationship Id="rId8" Type="http://schemas.openxmlformats.org/officeDocument/2006/relationships/image" Target="../media/image39.jpeg"/><Relationship Id="rId3" Type="http://schemas.openxmlformats.org/officeDocument/2006/relationships/image" Target="../media/image34.jpeg"/><Relationship Id="rId7" Type="http://schemas.openxmlformats.org/officeDocument/2006/relationships/image" Target="../media/image38.gif"/><Relationship Id="rId2" Type="http://schemas.openxmlformats.org/officeDocument/2006/relationships/notesSlide" Target="../notesSlides/notesSlide11.xml"/><Relationship Id="rId1" Type="http://schemas.openxmlformats.org/officeDocument/2006/relationships/slideLayout" Target="../slideLayouts/slideLayout4.xml"/><Relationship Id="rId6" Type="http://schemas.openxmlformats.org/officeDocument/2006/relationships/image" Target="../media/image37.jpeg"/><Relationship Id="rId11" Type="http://schemas.openxmlformats.org/officeDocument/2006/relationships/image" Target="../media/image42.jpeg"/><Relationship Id="rId5" Type="http://schemas.openxmlformats.org/officeDocument/2006/relationships/image" Target="../media/image36.jpeg"/><Relationship Id="rId10" Type="http://schemas.openxmlformats.org/officeDocument/2006/relationships/image" Target="../media/image41.jpeg"/><Relationship Id="rId4" Type="http://schemas.openxmlformats.org/officeDocument/2006/relationships/image" Target="../media/image35.jpeg"/><Relationship Id="rId9" Type="http://schemas.openxmlformats.org/officeDocument/2006/relationships/image" Target="../media/image40.jpeg"/></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notesSlide" Target="../notesSlides/notesSlide12.xml"/><Relationship Id="rId1" Type="http://schemas.openxmlformats.org/officeDocument/2006/relationships/slideLayout" Target="../slideLayouts/slideLayout4.xml"/><Relationship Id="rId4" Type="http://schemas.openxmlformats.org/officeDocument/2006/relationships/image" Target="../media/image44.png"/></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notesSlide" Target="../notesSlides/notesSlide13.xml"/><Relationship Id="rId1" Type="http://schemas.openxmlformats.org/officeDocument/2006/relationships/slideLayout" Target="../slideLayouts/slideLayout56.xml"/></Relationships>
</file>

<file path=ppt/slides/_rels/slide21.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4.xml"/><Relationship Id="rId1" Type="http://schemas.openxmlformats.org/officeDocument/2006/relationships/slideLayout" Target="../slideLayouts/slideLayout2.xml"/><Relationship Id="rId6" Type="http://schemas.openxmlformats.org/officeDocument/2006/relationships/image" Target="../media/image49.png"/><Relationship Id="rId5" Type="http://schemas.openxmlformats.org/officeDocument/2006/relationships/image" Target="../media/image48.png"/><Relationship Id="rId4" Type="http://schemas.openxmlformats.org/officeDocument/2006/relationships/image" Target="../media/image47.png"/></Relationships>
</file>

<file path=ppt/slides/_rels/slide22.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15.xml"/><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16.xml"/><Relationship Id="rId1" Type="http://schemas.openxmlformats.org/officeDocument/2006/relationships/slideLayout" Target="../slideLayouts/slideLayout55.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55.xml"/></Relationships>
</file>

<file path=ppt/slides/_rels/slide3.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5.xml"/><Relationship Id="rId5" Type="http://schemas.openxmlformats.org/officeDocument/2006/relationships/image" Target="../media/image11.png"/><Relationship Id="rId4" Type="http://schemas.openxmlformats.org/officeDocument/2006/relationships/image" Target="../media/image10.png"/></Relationships>
</file>

<file path=ppt/slides/_rels/slide5.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openxmlformats.org/officeDocument/2006/relationships/image" Target="../media/image13.png"/></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image" Target="../media/image1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7" name="Picture 3"/>
          <p:cNvPicPr>
            <a:picLocks noChangeAspect="1" noChangeArrowheads="1"/>
          </p:cNvPicPr>
          <p:nvPr/>
        </p:nvPicPr>
        <p:blipFill>
          <a:blip r:embed="rId2" cstate="print"/>
          <a:srcRect/>
          <a:stretch>
            <a:fillRect/>
          </a:stretch>
        </p:blipFill>
        <p:spPr bwMode="auto">
          <a:xfrm>
            <a:off x="-1" y="0"/>
            <a:ext cx="9144001" cy="1929468"/>
          </a:xfrm>
          <a:prstGeom prst="rect">
            <a:avLst/>
          </a:prstGeom>
          <a:noFill/>
          <a:ln w="9525">
            <a:noFill/>
            <a:miter lim="800000"/>
            <a:headEnd/>
            <a:tailEnd/>
          </a:ln>
        </p:spPr>
      </p:pic>
      <p:sp>
        <p:nvSpPr>
          <p:cNvPr id="6" name="TextBox 5"/>
          <p:cNvSpPr txBox="1"/>
          <p:nvPr/>
        </p:nvSpPr>
        <p:spPr>
          <a:xfrm>
            <a:off x="0" y="2743200"/>
            <a:ext cx="9144000" cy="1323439"/>
          </a:xfrm>
          <a:prstGeom prst="rect">
            <a:avLst/>
          </a:prstGeom>
          <a:noFill/>
        </p:spPr>
        <p:txBody>
          <a:bodyPr wrap="square" rtlCol="0">
            <a:spAutoFit/>
          </a:bodyPr>
          <a:lstStyle/>
          <a:p>
            <a:pPr algn="ctr"/>
            <a:r>
              <a:rPr lang="en-US" sz="4000" b="1" dirty="0" smtClean="0"/>
              <a:t>1:1 </a:t>
            </a:r>
            <a:r>
              <a:rPr lang="en-US" sz="4000" b="1" dirty="0" smtClean="0"/>
              <a:t>eLearning</a:t>
            </a:r>
          </a:p>
          <a:p>
            <a:pPr algn="ctr"/>
            <a:r>
              <a:rPr lang="en-US" sz="4000" b="1" dirty="0" smtClean="0"/>
              <a:t>The pathway </a:t>
            </a:r>
            <a:r>
              <a:rPr lang="en-US" sz="4000" b="1" dirty="0" smtClean="0"/>
              <a:t>to </a:t>
            </a:r>
            <a:r>
              <a:rPr lang="en-US" sz="4000" b="1" dirty="0" smtClean="0"/>
              <a:t>Personalized Learning</a:t>
            </a:r>
            <a:endParaRPr lang="en-US" sz="4000" b="1" dirty="0"/>
          </a:p>
        </p:txBody>
      </p:sp>
      <p:sp>
        <p:nvSpPr>
          <p:cNvPr id="7" name="Rectangle 6"/>
          <p:cNvSpPr>
            <a:spLocks noChangeArrowheads="1"/>
          </p:cNvSpPr>
          <p:nvPr/>
        </p:nvSpPr>
        <p:spPr bwMode="auto">
          <a:xfrm>
            <a:off x="533400" y="5486400"/>
            <a:ext cx="2133600" cy="457200"/>
          </a:xfrm>
          <a:prstGeom prst="rect">
            <a:avLst/>
          </a:prstGeom>
          <a:noFill/>
          <a:ln w="9525">
            <a:noFill/>
            <a:miter lim="800000"/>
            <a:headEnd/>
            <a:tailEnd/>
          </a:ln>
        </p:spPr>
        <p:txBody>
          <a:bodyPr lIns="0" tIns="0" rIns="0" bIns="0"/>
          <a:lstStyle/>
          <a:p>
            <a:pPr marL="342900" indent="-342900" algn="r" defTabSz="-13873163" fontAlgn="base">
              <a:lnSpc>
                <a:spcPct val="90000"/>
              </a:lnSpc>
              <a:spcBef>
                <a:spcPct val="30000"/>
              </a:spcBef>
              <a:spcAft>
                <a:spcPct val="0"/>
              </a:spcAft>
              <a:buClr>
                <a:srgbClr val="FFFFFF"/>
              </a:buClr>
              <a:buFont typeface="Wingdings" pitchFamily="2" charset="2"/>
              <a:buNone/>
            </a:pPr>
            <a:r>
              <a:rPr lang="en-US" sz="2400" dirty="0" smtClean="0"/>
              <a:t>Mr. </a:t>
            </a:r>
            <a:r>
              <a:rPr lang="en-US" sz="2400" dirty="0" err="1" smtClean="0"/>
              <a:t>Uvarov</a:t>
            </a:r>
            <a:r>
              <a:rPr lang="en-US" sz="2400" dirty="0" smtClean="0"/>
              <a:t> </a:t>
            </a:r>
          </a:p>
          <a:p>
            <a:pPr marL="342900" indent="-342900" algn="r" defTabSz="-13873163" fontAlgn="base">
              <a:lnSpc>
                <a:spcPct val="90000"/>
              </a:lnSpc>
              <a:spcBef>
                <a:spcPct val="30000"/>
              </a:spcBef>
              <a:spcAft>
                <a:spcPct val="0"/>
              </a:spcAft>
              <a:buClr>
                <a:srgbClr val="FFFFFF"/>
              </a:buClr>
              <a:buFont typeface="Wingdings" pitchFamily="2" charset="2"/>
              <a:buNone/>
            </a:pPr>
            <a:r>
              <a:rPr lang="en-US" sz="2400" dirty="0" smtClean="0"/>
              <a:t>Robert </a:t>
            </a:r>
            <a:r>
              <a:rPr lang="en-US" sz="2400" dirty="0" smtClean="0"/>
              <a:t>Fogel</a:t>
            </a:r>
          </a:p>
        </p:txBody>
      </p:sp>
      <p:sp>
        <p:nvSpPr>
          <p:cNvPr id="8" name="Rectangle 7"/>
          <p:cNvSpPr>
            <a:spLocks noChangeArrowheads="1"/>
          </p:cNvSpPr>
          <p:nvPr/>
        </p:nvSpPr>
        <p:spPr bwMode="auto">
          <a:xfrm>
            <a:off x="3042420" y="5486400"/>
            <a:ext cx="6096000" cy="457200"/>
          </a:xfrm>
          <a:prstGeom prst="rect">
            <a:avLst/>
          </a:prstGeom>
          <a:noFill/>
          <a:ln w="9525">
            <a:noFill/>
            <a:miter lim="800000"/>
            <a:headEnd/>
            <a:tailEnd/>
          </a:ln>
        </p:spPr>
        <p:txBody>
          <a:bodyPr lIns="0" tIns="0" rIns="0" bIns="0"/>
          <a:lstStyle/>
          <a:p>
            <a:pPr marL="342900" indent="-342900" defTabSz="-13873163" fontAlgn="base">
              <a:lnSpc>
                <a:spcPct val="90000"/>
              </a:lnSpc>
              <a:spcBef>
                <a:spcPct val="30000"/>
              </a:spcBef>
              <a:spcAft>
                <a:spcPct val="0"/>
              </a:spcAft>
              <a:buClr>
                <a:srgbClr val="FFFFFF"/>
              </a:buClr>
              <a:buFont typeface="Wingdings" pitchFamily="2" charset="2"/>
              <a:buNone/>
            </a:pPr>
            <a:endParaRPr lang="en-US" sz="2400" dirty="0" smtClean="0"/>
          </a:p>
          <a:p>
            <a:pPr marL="342900" indent="-342900" defTabSz="-13873163" fontAlgn="base">
              <a:lnSpc>
                <a:spcPct val="90000"/>
              </a:lnSpc>
              <a:spcBef>
                <a:spcPct val="30000"/>
              </a:spcBef>
              <a:spcAft>
                <a:spcPct val="0"/>
              </a:spcAft>
              <a:buClr>
                <a:srgbClr val="FFFFFF"/>
              </a:buClr>
              <a:buFont typeface="Wingdings" pitchFamily="2" charset="2"/>
              <a:buNone/>
            </a:pPr>
            <a:r>
              <a:rPr lang="en-US" sz="2400" dirty="0" smtClean="0"/>
              <a:t>Principal </a:t>
            </a:r>
            <a:r>
              <a:rPr lang="en-US" sz="2400" dirty="0" smtClean="0"/>
              <a:t>Education Architect</a:t>
            </a:r>
            <a:r>
              <a:rPr lang="en-US" sz="2400" dirty="0"/>
              <a:t>, </a:t>
            </a:r>
            <a:r>
              <a:rPr lang="en-US" sz="2400" dirty="0" smtClean="0"/>
              <a:t>Intel</a:t>
            </a:r>
            <a:endParaRPr lang="en-US" sz="24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
          <p:cNvSpPr>
            <a:spLocks noChangeArrowheads="1"/>
          </p:cNvSpPr>
          <p:nvPr/>
        </p:nvSpPr>
        <p:spPr bwMode="auto">
          <a:xfrm>
            <a:off x="0" y="0"/>
            <a:ext cx="9144000" cy="6858000"/>
          </a:xfrm>
          <a:prstGeom prst="rect">
            <a:avLst/>
          </a:prstGeom>
          <a:solidFill>
            <a:schemeClr val="tx1"/>
          </a:solidFill>
          <a:ln w="19050" algn="ctr">
            <a:noFill/>
            <a:round/>
            <a:headEnd/>
            <a:tailEnd/>
          </a:ln>
        </p:spPr>
        <p:txBody>
          <a:bodyPr wrap="square" anchor="ctr"/>
          <a:lstStyle/>
          <a:p>
            <a:pPr algn="ctr" eaLnBrk="0" hangingPunct="0">
              <a:lnSpc>
                <a:spcPts val="7200"/>
              </a:lnSpc>
              <a:spcBef>
                <a:spcPts val="2400"/>
              </a:spcBef>
              <a:spcAft>
                <a:spcPts val="1800"/>
              </a:spcAft>
            </a:pPr>
            <a:r>
              <a:rPr lang="en-US" sz="6000" dirty="0" smtClean="0">
                <a:solidFill>
                  <a:srgbClr val="FFFFFF"/>
                </a:solidFill>
                <a:latin typeface="Calibri" pitchFamily="34" charset="0"/>
              </a:rPr>
              <a:t>Learning is Personal</a:t>
            </a:r>
            <a:endParaRPr lang="en-US" sz="6000" dirty="0" smtClean="0">
              <a:solidFill>
                <a:srgbClr val="FFFFFF"/>
              </a:solidFill>
              <a:latin typeface="Calibri" pitchFamily="34" charset="0"/>
            </a:endParaRPr>
          </a:p>
        </p:txBody>
      </p:sp>
    </p:spTree>
  </p:cSld>
  <p:clrMapOvr>
    <a:masterClrMapping/>
  </p:clrMapOvr>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p:cNvPicPr>
            <a:picLocks noChangeAspect="1" noChangeArrowheads="1"/>
          </p:cNvPicPr>
          <p:nvPr/>
        </p:nvPicPr>
        <p:blipFill>
          <a:blip r:embed="rId3" cstate="print"/>
          <a:srcRect/>
          <a:stretch>
            <a:fillRect/>
          </a:stretch>
        </p:blipFill>
        <p:spPr bwMode="auto">
          <a:xfrm>
            <a:off x="6096000" y="4419600"/>
            <a:ext cx="2776215" cy="2081061"/>
          </a:xfrm>
          <a:prstGeom prst="rect">
            <a:avLst/>
          </a:prstGeom>
          <a:ln>
            <a:noFill/>
          </a:ln>
          <a:effectLst>
            <a:softEdge rad="112500"/>
          </a:effectLst>
        </p:spPr>
      </p:pic>
      <p:pic>
        <p:nvPicPr>
          <p:cNvPr id="5" name="Picture 8" descr="http://t0.gstatic.com/images?q=tbn:ANd9GcSJ0W0sHcBoVUg_MIO56lXO3hgaKhuZC0mmDswg5i2aekUEvVIb1MSJqhAtxg"/>
          <p:cNvPicPr>
            <a:picLocks noChangeAspect="1" noChangeArrowheads="1"/>
          </p:cNvPicPr>
          <p:nvPr/>
        </p:nvPicPr>
        <p:blipFill>
          <a:blip r:embed="rId4" cstate="print"/>
          <a:srcRect/>
          <a:stretch>
            <a:fillRect/>
          </a:stretch>
        </p:blipFill>
        <p:spPr bwMode="auto">
          <a:xfrm>
            <a:off x="6858000" y="228600"/>
            <a:ext cx="1436268" cy="1306286"/>
          </a:xfrm>
          <a:prstGeom prst="rect">
            <a:avLst/>
          </a:prstGeom>
          <a:noFill/>
        </p:spPr>
      </p:pic>
      <p:pic>
        <p:nvPicPr>
          <p:cNvPr id="6" name="Picture 2"/>
          <p:cNvPicPr>
            <a:picLocks noChangeAspect="1" noChangeArrowheads="1"/>
          </p:cNvPicPr>
          <p:nvPr/>
        </p:nvPicPr>
        <p:blipFill>
          <a:blip r:embed="rId5" cstate="print"/>
          <a:srcRect/>
          <a:stretch>
            <a:fillRect/>
          </a:stretch>
        </p:blipFill>
        <p:spPr bwMode="auto">
          <a:xfrm>
            <a:off x="2133600" y="457200"/>
            <a:ext cx="1099643" cy="885825"/>
          </a:xfrm>
          <a:prstGeom prst="rect">
            <a:avLst/>
          </a:prstGeom>
          <a:noFill/>
          <a:ln w="9525">
            <a:noFill/>
            <a:miter lim="800000"/>
            <a:headEnd/>
            <a:tailEnd/>
          </a:ln>
        </p:spPr>
      </p:pic>
      <p:pic>
        <p:nvPicPr>
          <p:cNvPr id="7" name="Picture 3"/>
          <p:cNvPicPr>
            <a:picLocks noChangeAspect="1" noChangeArrowheads="1"/>
          </p:cNvPicPr>
          <p:nvPr/>
        </p:nvPicPr>
        <p:blipFill>
          <a:blip r:embed="rId6" cstate="print"/>
          <a:srcRect/>
          <a:stretch>
            <a:fillRect/>
          </a:stretch>
        </p:blipFill>
        <p:spPr bwMode="auto">
          <a:xfrm>
            <a:off x="7848373" y="1371600"/>
            <a:ext cx="914627" cy="1035845"/>
          </a:xfrm>
          <a:prstGeom prst="rect">
            <a:avLst/>
          </a:prstGeom>
          <a:noFill/>
          <a:ln w="9525">
            <a:noFill/>
            <a:miter lim="800000"/>
            <a:headEnd/>
            <a:tailEnd/>
          </a:ln>
        </p:spPr>
      </p:pic>
      <p:pic>
        <p:nvPicPr>
          <p:cNvPr id="8" name="Picture 4"/>
          <p:cNvPicPr>
            <a:picLocks noChangeAspect="1" noChangeArrowheads="1"/>
          </p:cNvPicPr>
          <p:nvPr/>
        </p:nvPicPr>
        <p:blipFill>
          <a:blip r:embed="rId7" cstate="print"/>
          <a:srcRect/>
          <a:stretch>
            <a:fillRect/>
          </a:stretch>
        </p:blipFill>
        <p:spPr bwMode="auto">
          <a:xfrm>
            <a:off x="3652493" y="342900"/>
            <a:ext cx="1688738" cy="1193007"/>
          </a:xfrm>
          <a:prstGeom prst="rect">
            <a:avLst/>
          </a:prstGeom>
          <a:noFill/>
          <a:ln w="9525">
            <a:noFill/>
            <a:miter lim="800000"/>
            <a:headEnd/>
            <a:tailEnd/>
          </a:ln>
        </p:spPr>
      </p:pic>
      <p:pic>
        <p:nvPicPr>
          <p:cNvPr id="9" name="Picture 6" descr="http://t0.gstatic.com/images?q=tbn:ANd9GcSJrDv-TqayqnHqs58_1Y0MRTHEi-4He_Y-oLyieR_6DoaKIoI6"/>
          <p:cNvPicPr>
            <a:picLocks noChangeAspect="1" noChangeArrowheads="1"/>
          </p:cNvPicPr>
          <p:nvPr/>
        </p:nvPicPr>
        <p:blipFill>
          <a:blip r:embed="rId8" cstate="print"/>
          <a:srcRect/>
          <a:stretch>
            <a:fillRect/>
          </a:stretch>
        </p:blipFill>
        <p:spPr bwMode="auto">
          <a:xfrm>
            <a:off x="5715000" y="381000"/>
            <a:ext cx="1331809" cy="1100138"/>
          </a:xfrm>
          <a:prstGeom prst="rect">
            <a:avLst/>
          </a:prstGeom>
          <a:noFill/>
        </p:spPr>
      </p:pic>
      <p:pic>
        <p:nvPicPr>
          <p:cNvPr id="10" name="Picture 26" descr="http://t3.gstatic.com/images?q=tbn:ANd9GcRlbWnH1DcrjheeHkEGECMSARNUpTTgNpZbe2kIEWtZrEhgJNMkJVmDf4gL"/>
          <p:cNvPicPr>
            <a:picLocks noChangeAspect="1" noChangeArrowheads="1"/>
          </p:cNvPicPr>
          <p:nvPr/>
        </p:nvPicPr>
        <p:blipFill>
          <a:blip r:embed="rId9" cstate="print"/>
          <a:srcRect/>
          <a:stretch>
            <a:fillRect/>
          </a:stretch>
        </p:blipFill>
        <p:spPr bwMode="auto">
          <a:xfrm>
            <a:off x="381000" y="685800"/>
            <a:ext cx="1346501" cy="1139753"/>
          </a:xfrm>
          <a:prstGeom prst="rect">
            <a:avLst/>
          </a:prstGeom>
          <a:noFill/>
        </p:spPr>
      </p:pic>
      <p:sp>
        <p:nvSpPr>
          <p:cNvPr id="12" name="TextBox 11"/>
          <p:cNvSpPr txBox="1"/>
          <p:nvPr/>
        </p:nvSpPr>
        <p:spPr>
          <a:xfrm>
            <a:off x="457200" y="4787205"/>
            <a:ext cx="5715000" cy="1384995"/>
          </a:xfrm>
          <a:prstGeom prst="rect">
            <a:avLst/>
          </a:prstGeom>
          <a:noFill/>
        </p:spPr>
        <p:txBody>
          <a:bodyPr wrap="square" rtlCol="0">
            <a:spAutoFit/>
          </a:bodyPr>
          <a:lstStyle/>
          <a:p>
            <a:r>
              <a:rPr lang="en-US" sz="2800" dirty="0" smtClean="0">
                <a:latin typeface="Calibri" pitchFamily="34" charset="0"/>
              </a:rPr>
              <a:t>Through mass customization , ICT empowers individuals to optimally perform in very competitive industries</a:t>
            </a:r>
            <a:endParaRPr lang="en-US" sz="2800" dirty="0" smtClean="0">
              <a:solidFill>
                <a:schemeClr val="tx1"/>
              </a:solidFill>
              <a:latin typeface="Calibri" pitchFamily="34" charset="0"/>
            </a:endParaRPr>
          </a:p>
        </p:txBody>
      </p:sp>
      <p:pic>
        <p:nvPicPr>
          <p:cNvPr id="13" name="Picture 20" descr="http://t2.gstatic.com/images?q=tbn:ANd9GcSTHv865i-OMELMZLM4MfcD7LSxNgtMPzkCTvI6BaUHqOt3fAOP"/>
          <p:cNvPicPr>
            <a:picLocks noChangeAspect="1" noChangeArrowheads="1"/>
          </p:cNvPicPr>
          <p:nvPr/>
        </p:nvPicPr>
        <p:blipFill>
          <a:blip r:embed="rId10" cstate="print"/>
          <a:srcRect/>
          <a:stretch>
            <a:fillRect/>
          </a:stretch>
        </p:blipFill>
        <p:spPr bwMode="auto">
          <a:xfrm>
            <a:off x="3886200" y="2971800"/>
            <a:ext cx="1219200" cy="870858"/>
          </a:xfrm>
          <a:prstGeom prst="rect">
            <a:avLst/>
          </a:prstGeom>
          <a:noFill/>
        </p:spPr>
      </p:pic>
      <p:pic>
        <p:nvPicPr>
          <p:cNvPr id="14" name="Picture 10" descr="http://t3.gstatic.com/images?q=tbn:ANd9GcRfwrQ5bkVOC1w8q0VXeBDXd9F6Mu5z7bdI6qjzgtzehz7oX-gxzQ"/>
          <p:cNvPicPr>
            <a:picLocks noChangeAspect="1" noChangeArrowheads="1"/>
          </p:cNvPicPr>
          <p:nvPr/>
        </p:nvPicPr>
        <p:blipFill>
          <a:blip r:embed="rId11" cstate="print"/>
          <a:srcRect/>
          <a:stretch>
            <a:fillRect/>
          </a:stretch>
        </p:blipFill>
        <p:spPr bwMode="auto">
          <a:xfrm>
            <a:off x="5791200" y="3105149"/>
            <a:ext cx="1057276" cy="704851"/>
          </a:xfrm>
          <a:prstGeom prst="rect">
            <a:avLst/>
          </a:prstGeom>
          <a:noFill/>
        </p:spPr>
      </p:pic>
      <p:pic>
        <p:nvPicPr>
          <p:cNvPr id="15" name="Picture 16" descr="http://t0.gstatic.com/images?q=tbn:ANd9GcT1xRZ2KQiLSOzj8QNMWwTT0iU_yqT2EsKl8wgSCISkFRM3h2OleA"/>
          <p:cNvPicPr>
            <a:picLocks noChangeAspect="1" noChangeArrowheads="1"/>
          </p:cNvPicPr>
          <p:nvPr/>
        </p:nvPicPr>
        <p:blipFill>
          <a:blip r:embed="rId12" cstate="print"/>
          <a:srcRect/>
          <a:stretch>
            <a:fillRect/>
          </a:stretch>
        </p:blipFill>
        <p:spPr bwMode="auto">
          <a:xfrm>
            <a:off x="7467600" y="2743200"/>
            <a:ext cx="1066800" cy="799071"/>
          </a:xfrm>
          <a:prstGeom prst="rect">
            <a:avLst/>
          </a:prstGeom>
          <a:noFill/>
        </p:spPr>
      </p:pic>
      <p:pic>
        <p:nvPicPr>
          <p:cNvPr id="16" name="Picture 22" descr="http://t0.gstatic.com/images?q=tbn:ANd9GcQtKqZeXqmEcUyn4GlsX0qKwRC5AL9zPKVwRh25PC9mxB_wCtaDRw"/>
          <p:cNvPicPr>
            <a:picLocks noChangeAspect="1" noChangeArrowheads="1"/>
          </p:cNvPicPr>
          <p:nvPr/>
        </p:nvPicPr>
        <p:blipFill>
          <a:blip r:embed="rId13" cstate="print"/>
          <a:srcRect/>
          <a:stretch>
            <a:fillRect/>
          </a:stretch>
        </p:blipFill>
        <p:spPr bwMode="auto">
          <a:xfrm>
            <a:off x="2057400" y="3048000"/>
            <a:ext cx="914400" cy="920579"/>
          </a:xfrm>
          <a:prstGeom prst="rect">
            <a:avLst/>
          </a:prstGeom>
          <a:noFill/>
        </p:spPr>
      </p:pic>
      <p:pic>
        <p:nvPicPr>
          <p:cNvPr id="17" name="Picture 27"/>
          <p:cNvPicPr>
            <a:picLocks noChangeAspect="1" noChangeArrowheads="1"/>
          </p:cNvPicPr>
          <p:nvPr/>
        </p:nvPicPr>
        <p:blipFill>
          <a:blip r:embed="rId14" cstate="print"/>
          <a:srcRect/>
          <a:stretch>
            <a:fillRect/>
          </a:stretch>
        </p:blipFill>
        <p:spPr bwMode="auto">
          <a:xfrm>
            <a:off x="685800" y="2209800"/>
            <a:ext cx="591363" cy="1247775"/>
          </a:xfrm>
          <a:prstGeom prst="rect">
            <a:avLst/>
          </a:prstGeom>
          <a:noFill/>
          <a:ln w="9525">
            <a:noFill/>
            <a:miter lim="800000"/>
            <a:headEnd/>
            <a:tailEnd/>
          </a:ln>
        </p:spPr>
      </p:pic>
      <p:sp>
        <p:nvSpPr>
          <p:cNvPr id="18" name="Rectangle 17"/>
          <p:cNvSpPr/>
          <p:nvPr/>
        </p:nvSpPr>
        <p:spPr>
          <a:xfrm>
            <a:off x="1665602" y="2057400"/>
            <a:ext cx="5725798" cy="584775"/>
          </a:xfrm>
          <a:prstGeom prst="rect">
            <a:avLst/>
          </a:prstGeom>
        </p:spPr>
        <p:txBody>
          <a:bodyPr wrap="none">
            <a:spAutoFit/>
          </a:bodyPr>
          <a:lstStyle/>
          <a:p>
            <a:r>
              <a:rPr lang="en-US" sz="3200" dirty="0" smtClean="0">
                <a:latin typeface="Calibri" pitchFamily="34" charset="0"/>
              </a:rPr>
              <a:t>ICT </a:t>
            </a:r>
            <a:r>
              <a:rPr lang="en-US" sz="3200" dirty="0" smtClean="0">
                <a:latin typeface="Calibri" pitchFamily="34" charset="0"/>
              </a:rPr>
              <a:t>disrupted </a:t>
            </a:r>
            <a:r>
              <a:rPr lang="en-US" sz="3200" dirty="0" smtClean="0">
                <a:latin typeface="Calibri" pitchFamily="34" charset="0"/>
              </a:rPr>
              <a:t>business in the 80’s</a:t>
            </a:r>
            <a:endParaRPr lang="en-US" sz="3200" dirty="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2667000" y="1371600"/>
            <a:ext cx="6172200" cy="1200329"/>
          </a:xfrm>
          <a:prstGeom prst="rect">
            <a:avLst/>
          </a:prstGeom>
          <a:noFill/>
        </p:spPr>
        <p:txBody>
          <a:bodyPr wrap="square" rtlCol="0">
            <a:spAutoFit/>
          </a:bodyPr>
          <a:lstStyle/>
          <a:p>
            <a:pPr algn="ctr"/>
            <a:r>
              <a:rPr lang="en-US" sz="3600" dirty="0" smtClean="0">
                <a:latin typeface="Calibri" pitchFamily="34" charset="0"/>
              </a:rPr>
              <a:t>Today’s </a:t>
            </a:r>
            <a:r>
              <a:rPr lang="en-US" sz="3600" dirty="0" smtClean="0">
                <a:latin typeface="Calibri" pitchFamily="34" charset="0"/>
              </a:rPr>
              <a:t>Education is </a:t>
            </a:r>
            <a:r>
              <a:rPr lang="en-US" sz="3600" u="sng" dirty="0" smtClean="0">
                <a:latin typeface="Calibri" pitchFamily="34" charset="0"/>
              </a:rPr>
              <a:t>NOT</a:t>
            </a:r>
            <a:r>
              <a:rPr lang="en-US" sz="3600" dirty="0" smtClean="0">
                <a:latin typeface="Calibri" pitchFamily="34" charset="0"/>
              </a:rPr>
              <a:t> Designed for the 21</a:t>
            </a:r>
            <a:r>
              <a:rPr lang="en-US" sz="3600" baseline="30000" dirty="0" smtClean="0">
                <a:latin typeface="Calibri" pitchFamily="34" charset="0"/>
              </a:rPr>
              <a:t>st</a:t>
            </a:r>
            <a:r>
              <a:rPr lang="en-US" sz="3600" dirty="0" smtClean="0">
                <a:latin typeface="Calibri" pitchFamily="34" charset="0"/>
              </a:rPr>
              <a:t> Century</a:t>
            </a:r>
          </a:p>
        </p:txBody>
      </p:sp>
      <p:sp>
        <p:nvSpPr>
          <p:cNvPr id="15" name="Rectangle 14"/>
          <p:cNvSpPr/>
          <p:nvPr/>
        </p:nvSpPr>
        <p:spPr>
          <a:xfrm>
            <a:off x="1066800" y="4854714"/>
            <a:ext cx="7391400" cy="707886"/>
          </a:xfrm>
          <a:prstGeom prst="rect">
            <a:avLst/>
          </a:prstGeom>
          <a:solidFill>
            <a:srgbClr val="080808"/>
          </a:solidFill>
          <a:ln>
            <a:noFill/>
          </a:ln>
        </p:spPr>
        <p:style>
          <a:lnRef idx="1">
            <a:schemeClr val="accent1"/>
          </a:lnRef>
          <a:fillRef idx="3">
            <a:schemeClr val="accent1"/>
          </a:fillRef>
          <a:effectRef idx="2">
            <a:schemeClr val="accent1"/>
          </a:effectRef>
          <a:fontRef idx="minor">
            <a:schemeClr val="lt1"/>
          </a:fontRef>
        </p:style>
        <p:txBody>
          <a:bodyPr wrap="square">
            <a:spAutoFit/>
          </a:bodyPr>
          <a:lstStyle/>
          <a:p>
            <a:pPr algn="ctr"/>
            <a:r>
              <a:rPr lang="en-US" sz="4000" dirty="0" smtClean="0">
                <a:latin typeface="Calibri" pitchFamily="34" charset="0"/>
              </a:rPr>
              <a:t>ICT is now disrupting Education</a:t>
            </a:r>
            <a:endParaRPr lang="en-US" sz="4000" dirty="0"/>
          </a:p>
        </p:txBody>
      </p:sp>
      <p:pic>
        <p:nvPicPr>
          <p:cNvPr id="13" name="Picture 2" descr="Disrupting Class"/>
          <p:cNvPicPr>
            <a:picLocks noChangeAspect="1" noChangeArrowheads="1"/>
          </p:cNvPicPr>
          <p:nvPr/>
        </p:nvPicPr>
        <p:blipFill>
          <a:blip r:embed="rId3" cstate="print"/>
          <a:srcRect/>
          <a:stretch>
            <a:fillRect/>
          </a:stretch>
        </p:blipFill>
        <p:spPr bwMode="auto">
          <a:xfrm>
            <a:off x="152400" y="152400"/>
            <a:ext cx="2209800" cy="3204212"/>
          </a:xfrm>
          <a:prstGeom prst="rect">
            <a:avLst/>
          </a:prstGeom>
          <a:noFill/>
        </p:spPr>
      </p:pic>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455613" y="101600"/>
            <a:ext cx="8237537" cy="889000"/>
          </a:xfrm>
        </p:spPr>
        <p:txBody>
          <a:bodyPr/>
          <a:lstStyle/>
          <a:p>
            <a:pPr algn="ctr"/>
            <a:r>
              <a:rPr lang="en-US" dirty="0" smtClean="0">
                <a:solidFill>
                  <a:schemeClr val="tx1"/>
                </a:solidFill>
              </a:rPr>
              <a:t>My Unique </a:t>
            </a:r>
            <a:r>
              <a:rPr lang="en-US" dirty="0" smtClean="0">
                <a:solidFill>
                  <a:schemeClr val="tx1"/>
                </a:solidFill>
              </a:rPr>
              <a:t>Learning </a:t>
            </a:r>
            <a:r>
              <a:rPr lang="en-US" dirty="0" smtClean="0">
                <a:solidFill>
                  <a:schemeClr val="tx1"/>
                </a:solidFill>
              </a:rPr>
              <a:t>Personality</a:t>
            </a:r>
            <a:endParaRPr lang="en-US" dirty="0">
              <a:solidFill>
                <a:schemeClr val="tx1"/>
              </a:solidFill>
            </a:endParaRPr>
          </a:p>
        </p:txBody>
      </p:sp>
      <p:sp>
        <p:nvSpPr>
          <p:cNvPr id="16" name="Oval 15"/>
          <p:cNvSpPr/>
          <p:nvPr/>
        </p:nvSpPr>
        <p:spPr>
          <a:xfrm>
            <a:off x="4038600" y="2171699"/>
            <a:ext cx="1676400" cy="1676400"/>
          </a:xfrm>
          <a:prstGeom prst="ellipse">
            <a:avLst/>
          </a:prstGeom>
          <a:solidFill>
            <a:schemeClr val="accent1">
              <a:lumMod val="40000"/>
              <a:lumOff val="60000"/>
            </a:schemeClr>
          </a:solidFill>
          <a:ln/>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17" name="Flowchart: Delay 16"/>
          <p:cNvSpPr/>
          <p:nvPr/>
        </p:nvSpPr>
        <p:spPr>
          <a:xfrm rot="16200000">
            <a:off x="3448050" y="4057650"/>
            <a:ext cx="2933700" cy="2514600"/>
          </a:xfrm>
          <a:prstGeom prst="flowChartDelay">
            <a:avLst/>
          </a:prstGeom>
          <a:solidFill>
            <a:schemeClr val="accent1">
              <a:lumMod val="40000"/>
              <a:lumOff val="60000"/>
            </a:schemeClr>
          </a:solidFill>
          <a:ln/>
        </p:spPr>
        <p:style>
          <a:lnRef idx="0">
            <a:schemeClr val="accent6"/>
          </a:lnRef>
          <a:fillRef idx="3">
            <a:schemeClr val="accent6"/>
          </a:fillRef>
          <a:effectRef idx="3">
            <a:schemeClr val="accent6"/>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 name="Rectangle 3"/>
          <p:cNvSpPr/>
          <p:nvPr/>
        </p:nvSpPr>
        <p:spPr>
          <a:xfrm>
            <a:off x="3657600" y="2552699"/>
            <a:ext cx="2493310" cy="830997"/>
          </a:xfrm>
          <a:prstGeom prst="rect">
            <a:avLst/>
          </a:prstGeom>
        </p:spPr>
        <p:txBody>
          <a:bodyPr wrap="square">
            <a:spAutoFit/>
          </a:bodyPr>
          <a:lstStyle/>
          <a:p>
            <a:pPr algn="ctr"/>
            <a:r>
              <a:rPr lang="en-US" sz="4800" b="1" dirty="0" smtClean="0"/>
              <a:t>ME</a:t>
            </a:r>
            <a:endParaRPr lang="en-US" sz="4800" b="1" dirty="0"/>
          </a:p>
        </p:txBody>
      </p:sp>
      <p:sp>
        <p:nvSpPr>
          <p:cNvPr id="18" name="Cloud Callout 17"/>
          <p:cNvSpPr/>
          <p:nvPr/>
        </p:nvSpPr>
        <p:spPr bwMode="auto">
          <a:xfrm>
            <a:off x="6019800" y="1257299"/>
            <a:ext cx="2590800" cy="2057400"/>
          </a:xfrm>
          <a:prstGeom prst="cloudCallout">
            <a:avLst>
              <a:gd name="adj1" fmla="val -62895"/>
              <a:gd name="adj2" fmla="val 18056"/>
            </a:avLst>
          </a:prstGeom>
          <a:solidFill>
            <a:srgbClr val="FFFFFF"/>
          </a:solidFill>
          <a:ln w="19050" cap="flat" cmpd="sng" algn="ctr">
            <a:solidFill>
              <a:schemeClr val="accent2">
                <a:lumMod val="50000"/>
              </a:schemeClr>
            </a:solidFill>
            <a:prstDash val="solid"/>
            <a:round/>
            <a:headEnd type="none" w="med" len="med"/>
            <a:tailEnd type="triangle" w="lg" len="lg"/>
          </a:ln>
          <a:effectLst/>
        </p:spPr>
        <p:txBody>
          <a:bodyPr vert="horz" wrap="non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75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Verdana" pitchFamily="34" charset="0"/>
            </a:endParaRPr>
          </a:p>
        </p:txBody>
      </p:sp>
      <p:sp>
        <p:nvSpPr>
          <p:cNvPr id="19" name="Cloud Callout 18"/>
          <p:cNvSpPr/>
          <p:nvPr/>
        </p:nvSpPr>
        <p:spPr bwMode="auto">
          <a:xfrm>
            <a:off x="762000" y="1485899"/>
            <a:ext cx="2590800" cy="2057400"/>
          </a:xfrm>
          <a:prstGeom prst="cloudCallout">
            <a:avLst>
              <a:gd name="adj1" fmla="val 74897"/>
              <a:gd name="adj2" fmla="val 9532"/>
            </a:avLst>
          </a:prstGeom>
          <a:solidFill>
            <a:srgbClr val="FFFFFF"/>
          </a:solidFill>
          <a:ln w="19050" cap="flat" cmpd="sng" algn="ctr">
            <a:solidFill>
              <a:schemeClr val="accent2">
                <a:lumMod val="50000"/>
              </a:schemeClr>
            </a:solidFill>
            <a:prstDash val="solid"/>
            <a:round/>
            <a:headEnd type="none" w="med" len="med"/>
            <a:tailEnd type="triangle" w="lg" len="lg"/>
          </a:ln>
          <a:effectLst/>
        </p:spPr>
        <p:txBody>
          <a:bodyPr vert="horz" wrap="non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75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Verdana" pitchFamily="34" charset="0"/>
            </a:endParaRPr>
          </a:p>
        </p:txBody>
      </p:sp>
      <p:sp>
        <p:nvSpPr>
          <p:cNvPr id="20" name="Cloud Callout 19"/>
          <p:cNvSpPr/>
          <p:nvPr/>
        </p:nvSpPr>
        <p:spPr bwMode="auto">
          <a:xfrm>
            <a:off x="914400" y="3695699"/>
            <a:ext cx="2590800" cy="2057400"/>
          </a:xfrm>
          <a:prstGeom prst="cloudCallout">
            <a:avLst>
              <a:gd name="adj1" fmla="val 71997"/>
              <a:gd name="adj2" fmla="val -64136"/>
            </a:avLst>
          </a:prstGeom>
          <a:solidFill>
            <a:srgbClr val="FFFFFF"/>
          </a:solidFill>
          <a:ln w="19050" cap="flat" cmpd="sng" algn="ctr">
            <a:solidFill>
              <a:schemeClr val="accent2">
                <a:lumMod val="50000"/>
              </a:schemeClr>
            </a:solidFill>
            <a:prstDash val="solid"/>
            <a:round/>
            <a:headEnd type="none" w="med" len="med"/>
            <a:tailEnd type="triangle" w="lg" len="lg"/>
          </a:ln>
          <a:effectLst/>
        </p:spPr>
        <p:txBody>
          <a:bodyPr vert="horz" wrap="non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75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Verdana" pitchFamily="34" charset="0"/>
            </a:endParaRPr>
          </a:p>
        </p:txBody>
      </p:sp>
      <p:sp>
        <p:nvSpPr>
          <p:cNvPr id="7" name="Rectangle 6"/>
          <p:cNvSpPr/>
          <p:nvPr/>
        </p:nvSpPr>
        <p:spPr>
          <a:xfrm>
            <a:off x="762000" y="1790699"/>
            <a:ext cx="2526963" cy="1200329"/>
          </a:xfrm>
          <a:prstGeom prst="rect">
            <a:avLst/>
          </a:prstGeom>
        </p:spPr>
        <p:txBody>
          <a:bodyPr wrap="square">
            <a:spAutoFit/>
          </a:bodyPr>
          <a:lstStyle/>
          <a:p>
            <a:pPr algn="ctr"/>
            <a:r>
              <a:rPr lang="en-US" sz="2400" b="1" dirty="0" smtClean="0"/>
              <a:t>My Pace</a:t>
            </a:r>
          </a:p>
          <a:p>
            <a:pPr algn="ctr"/>
            <a:r>
              <a:rPr lang="en-US" sz="2400" b="1" dirty="0" smtClean="0"/>
              <a:t>of</a:t>
            </a:r>
          </a:p>
          <a:p>
            <a:pPr algn="ctr"/>
            <a:r>
              <a:rPr lang="en-US" sz="2400" b="1" dirty="0" smtClean="0"/>
              <a:t>Learning</a:t>
            </a:r>
          </a:p>
        </p:txBody>
      </p:sp>
      <p:sp>
        <p:nvSpPr>
          <p:cNvPr id="21" name="Rectangle 20"/>
          <p:cNvSpPr/>
          <p:nvPr/>
        </p:nvSpPr>
        <p:spPr>
          <a:xfrm>
            <a:off x="6159837" y="1638299"/>
            <a:ext cx="2526963" cy="830997"/>
          </a:xfrm>
          <a:prstGeom prst="rect">
            <a:avLst/>
          </a:prstGeom>
        </p:spPr>
        <p:txBody>
          <a:bodyPr wrap="square">
            <a:spAutoFit/>
          </a:bodyPr>
          <a:lstStyle/>
          <a:p>
            <a:pPr algn="ctr"/>
            <a:r>
              <a:rPr lang="en-US" sz="2400" b="1" dirty="0" smtClean="0"/>
              <a:t>My Learning</a:t>
            </a:r>
          </a:p>
          <a:p>
            <a:pPr algn="ctr"/>
            <a:r>
              <a:rPr lang="en-US" sz="2400" b="1" dirty="0" smtClean="0"/>
              <a:t>Style</a:t>
            </a:r>
          </a:p>
        </p:txBody>
      </p:sp>
      <p:sp>
        <p:nvSpPr>
          <p:cNvPr id="22" name="Rectangle 21"/>
          <p:cNvSpPr/>
          <p:nvPr/>
        </p:nvSpPr>
        <p:spPr>
          <a:xfrm>
            <a:off x="914400" y="4229099"/>
            <a:ext cx="2526963" cy="830997"/>
          </a:xfrm>
          <a:prstGeom prst="rect">
            <a:avLst/>
          </a:prstGeom>
        </p:spPr>
        <p:txBody>
          <a:bodyPr wrap="square">
            <a:spAutoFit/>
          </a:bodyPr>
          <a:lstStyle/>
          <a:p>
            <a:pPr algn="ctr"/>
            <a:r>
              <a:rPr lang="en-US" sz="2400" b="1" dirty="0" smtClean="0"/>
              <a:t>My Brain</a:t>
            </a:r>
          </a:p>
          <a:p>
            <a:pPr algn="ctr"/>
            <a:r>
              <a:rPr lang="en-US" sz="2400" b="1" dirty="0" smtClean="0"/>
              <a:t>Wiring</a:t>
            </a:r>
          </a:p>
        </p:txBody>
      </p:sp>
      <p:sp>
        <p:nvSpPr>
          <p:cNvPr id="23" name="Cloud Callout 22"/>
          <p:cNvSpPr/>
          <p:nvPr/>
        </p:nvSpPr>
        <p:spPr bwMode="auto">
          <a:xfrm>
            <a:off x="6172200" y="3200400"/>
            <a:ext cx="2590800" cy="2057400"/>
          </a:xfrm>
          <a:prstGeom prst="cloudCallout">
            <a:avLst>
              <a:gd name="adj1" fmla="val -69180"/>
              <a:gd name="adj2" fmla="val -49524"/>
            </a:avLst>
          </a:prstGeom>
          <a:solidFill>
            <a:srgbClr val="FFFFFF"/>
          </a:solidFill>
          <a:ln w="19050" cap="flat" cmpd="sng" algn="ctr">
            <a:solidFill>
              <a:schemeClr val="accent2">
                <a:lumMod val="50000"/>
              </a:schemeClr>
            </a:solidFill>
            <a:prstDash val="solid"/>
            <a:round/>
            <a:headEnd type="none" w="med" len="med"/>
            <a:tailEnd type="triangle" w="lg" len="lg"/>
          </a:ln>
          <a:effectLst/>
        </p:spPr>
        <p:txBody>
          <a:bodyPr vert="horz" wrap="non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75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Verdana" pitchFamily="34" charset="0"/>
            </a:endParaRPr>
          </a:p>
        </p:txBody>
      </p:sp>
      <p:sp>
        <p:nvSpPr>
          <p:cNvPr id="24" name="Rectangle 23"/>
          <p:cNvSpPr/>
          <p:nvPr/>
        </p:nvSpPr>
        <p:spPr>
          <a:xfrm>
            <a:off x="6096000" y="3543299"/>
            <a:ext cx="2526963" cy="1569660"/>
          </a:xfrm>
          <a:prstGeom prst="rect">
            <a:avLst/>
          </a:prstGeom>
        </p:spPr>
        <p:txBody>
          <a:bodyPr wrap="square">
            <a:spAutoFit/>
          </a:bodyPr>
          <a:lstStyle/>
          <a:p>
            <a:pPr algn="ctr"/>
            <a:r>
              <a:rPr lang="en-US" sz="2400" b="1" dirty="0" smtClean="0"/>
              <a:t>My</a:t>
            </a:r>
          </a:p>
          <a:p>
            <a:pPr algn="ctr"/>
            <a:r>
              <a:rPr lang="en-US" sz="2400" b="1" dirty="0" smtClean="0"/>
              <a:t>Interests</a:t>
            </a:r>
          </a:p>
          <a:p>
            <a:pPr algn="ctr"/>
            <a:r>
              <a:rPr lang="en-US" sz="2400" b="1" dirty="0" smtClean="0"/>
              <a:t>&amp;</a:t>
            </a:r>
          </a:p>
          <a:p>
            <a:pPr algn="ctr"/>
            <a:r>
              <a:rPr lang="en-US" sz="2400" b="1" dirty="0" smtClean="0"/>
              <a:t>Preferences</a:t>
            </a:r>
          </a:p>
        </p:txBody>
      </p:sp>
      <p:sp>
        <p:nvSpPr>
          <p:cNvPr id="25" name="Rectangle 24"/>
          <p:cNvSpPr/>
          <p:nvPr/>
        </p:nvSpPr>
        <p:spPr>
          <a:xfrm>
            <a:off x="3657600" y="4836973"/>
            <a:ext cx="2493310" cy="1754326"/>
          </a:xfrm>
          <a:prstGeom prst="rect">
            <a:avLst/>
          </a:prstGeom>
        </p:spPr>
        <p:txBody>
          <a:bodyPr wrap="square">
            <a:spAutoFit/>
          </a:bodyPr>
          <a:lstStyle/>
          <a:p>
            <a:pPr algn="ctr"/>
            <a:r>
              <a:rPr lang="en-US" sz="3600" b="1" dirty="0" smtClean="0"/>
              <a:t>What do I want to be?</a:t>
            </a:r>
            <a:endParaRPr lang="en-US" sz="3600" b="1"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61539" name="Picture 3"/>
          <p:cNvPicPr>
            <a:picLocks noChangeAspect="1" noChangeArrowheads="1"/>
          </p:cNvPicPr>
          <p:nvPr/>
        </p:nvPicPr>
        <p:blipFill>
          <a:blip r:embed="rId3" cstate="print"/>
          <a:srcRect/>
          <a:stretch>
            <a:fillRect/>
          </a:stretch>
        </p:blipFill>
        <p:spPr bwMode="auto">
          <a:xfrm>
            <a:off x="7010400" y="3322320"/>
            <a:ext cx="1704975" cy="3068955"/>
          </a:xfrm>
          <a:prstGeom prst="rect">
            <a:avLst/>
          </a:prstGeom>
          <a:noFill/>
          <a:ln w="9525">
            <a:noFill/>
            <a:miter lim="800000"/>
            <a:headEnd/>
            <a:tailEnd/>
          </a:ln>
        </p:spPr>
      </p:pic>
      <p:pic>
        <p:nvPicPr>
          <p:cNvPr id="961541" name="Picture 5" descr="John Medina"/>
          <p:cNvPicPr>
            <a:picLocks noChangeAspect="1" noChangeArrowheads="1"/>
          </p:cNvPicPr>
          <p:nvPr/>
        </p:nvPicPr>
        <p:blipFill>
          <a:blip r:embed="rId4" cstate="print"/>
          <a:srcRect/>
          <a:stretch>
            <a:fillRect/>
          </a:stretch>
        </p:blipFill>
        <p:spPr bwMode="auto">
          <a:xfrm>
            <a:off x="7029450" y="228600"/>
            <a:ext cx="1885950" cy="2439163"/>
          </a:xfrm>
          <a:prstGeom prst="rect">
            <a:avLst/>
          </a:prstGeom>
          <a:noFill/>
          <a:ln>
            <a:solidFill>
              <a:schemeClr val="tx1"/>
            </a:solidFill>
          </a:ln>
        </p:spPr>
      </p:pic>
      <p:pic>
        <p:nvPicPr>
          <p:cNvPr id="961542" name="Picture 6"/>
          <p:cNvPicPr>
            <a:picLocks noChangeAspect="1" noChangeArrowheads="1"/>
          </p:cNvPicPr>
          <p:nvPr/>
        </p:nvPicPr>
        <p:blipFill>
          <a:blip r:embed="rId5" cstate="print"/>
          <a:srcRect/>
          <a:stretch>
            <a:fillRect/>
          </a:stretch>
        </p:blipFill>
        <p:spPr bwMode="auto">
          <a:xfrm>
            <a:off x="1228165" y="2720340"/>
            <a:ext cx="4867835" cy="4137660"/>
          </a:xfrm>
          <a:prstGeom prst="rect">
            <a:avLst/>
          </a:prstGeom>
          <a:noFill/>
          <a:ln w="9525">
            <a:noFill/>
            <a:miter lim="800000"/>
            <a:headEnd/>
            <a:tailEnd/>
          </a:ln>
        </p:spPr>
      </p:pic>
      <p:sp>
        <p:nvSpPr>
          <p:cNvPr id="8" name="TextBox 7"/>
          <p:cNvSpPr txBox="1"/>
          <p:nvPr/>
        </p:nvSpPr>
        <p:spPr>
          <a:xfrm>
            <a:off x="76200" y="1295400"/>
            <a:ext cx="6858000" cy="707886"/>
          </a:xfrm>
          <a:prstGeom prst="rect">
            <a:avLst/>
          </a:prstGeom>
          <a:noFill/>
        </p:spPr>
        <p:txBody>
          <a:bodyPr wrap="square" rtlCol="0">
            <a:spAutoFit/>
          </a:bodyPr>
          <a:lstStyle/>
          <a:p>
            <a:r>
              <a:rPr lang="en-US" sz="2000" i="1" dirty="0" smtClean="0">
                <a:latin typeface="Calibri" pitchFamily="34" charset="0"/>
              </a:rPr>
              <a:t>Use what we already scientifically know about the brain to help us reach a person’s learning </a:t>
            </a:r>
            <a:r>
              <a:rPr lang="en-US" sz="2000" i="1" dirty="0" smtClean="0">
                <a:latin typeface="Calibri" pitchFamily="34" charset="0"/>
              </a:rPr>
              <a:t>potential</a:t>
            </a:r>
            <a:endParaRPr lang="en-US" sz="2000" i="1" dirty="0" smtClean="0">
              <a:latin typeface="Calibri" pitchFamily="34" charset="0"/>
            </a:endParaRPr>
          </a:p>
        </p:txBody>
      </p:sp>
      <p:pic>
        <p:nvPicPr>
          <p:cNvPr id="961543" name="Picture 7"/>
          <p:cNvPicPr>
            <a:picLocks noChangeAspect="1" noChangeArrowheads="1"/>
          </p:cNvPicPr>
          <p:nvPr/>
        </p:nvPicPr>
        <p:blipFill>
          <a:blip r:embed="rId6" cstate="print"/>
          <a:srcRect/>
          <a:stretch>
            <a:fillRect/>
          </a:stretch>
        </p:blipFill>
        <p:spPr bwMode="auto">
          <a:xfrm>
            <a:off x="76200" y="40008"/>
            <a:ext cx="6324600" cy="1026792"/>
          </a:xfrm>
          <a:prstGeom prst="rect">
            <a:avLst/>
          </a:prstGeom>
          <a:noFill/>
          <a:ln w="9525">
            <a:noFill/>
            <a:miter lim="800000"/>
            <a:headEnd/>
            <a:tailEnd/>
          </a:ln>
        </p:spPr>
      </p:pic>
      <p:sp>
        <p:nvSpPr>
          <p:cNvPr id="7" name="TextBox 6"/>
          <p:cNvSpPr txBox="1"/>
          <p:nvPr/>
        </p:nvSpPr>
        <p:spPr>
          <a:xfrm>
            <a:off x="1143000" y="2180283"/>
            <a:ext cx="5867400" cy="461665"/>
          </a:xfrm>
          <a:prstGeom prst="rect">
            <a:avLst/>
          </a:prstGeom>
          <a:noFill/>
        </p:spPr>
        <p:txBody>
          <a:bodyPr wrap="square" rtlCol="0">
            <a:spAutoFit/>
          </a:bodyPr>
          <a:lstStyle/>
          <a:p>
            <a:r>
              <a:rPr lang="en-US" sz="2400" b="1" u="sng" dirty="0" smtClean="0">
                <a:solidFill>
                  <a:srgbClr val="99CC00"/>
                </a:solidFill>
                <a:latin typeface="Calibri" pitchFamily="34" charset="0"/>
              </a:rPr>
              <a:t>The </a:t>
            </a:r>
            <a:r>
              <a:rPr lang="en-US" sz="2400" b="1" u="sng" dirty="0" smtClean="0">
                <a:solidFill>
                  <a:srgbClr val="99CC00"/>
                </a:solidFill>
                <a:latin typeface="Calibri" pitchFamily="34" charset="0"/>
              </a:rPr>
              <a:t>12 Rules of the Brain:</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62916" name="Picture 4" descr="http://t0.gstatic.com/images?q=tbn:ANd9GcTt9UsrDPR5AQ4pscqgnPktamXHhVnhOBxu17XoIJB2ZjCWBepM"/>
          <p:cNvPicPr>
            <a:picLocks noChangeAspect="1" noChangeArrowheads="1"/>
          </p:cNvPicPr>
          <p:nvPr/>
        </p:nvPicPr>
        <p:blipFill>
          <a:blip r:embed="rId3" cstate="print"/>
          <a:srcRect/>
          <a:stretch>
            <a:fillRect/>
          </a:stretch>
        </p:blipFill>
        <p:spPr bwMode="auto">
          <a:xfrm>
            <a:off x="304800" y="3581400"/>
            <a:ext cx="2733675" cy="1676400"/>
          </a:xfrm>
          <a:prstGeom prst="rect">
            <a:avLst/>
          </a:prstGeom>
          <a:noFill/>
        </p:spPr>
      </p:pic>
      <p:sp>
        <p:nvSpPr>
          <p:cNvPr id="5" name="Rectangle 4"/>
          <p:cNvSpPr/>
          <p:nvPr/>
        </p:nvSpPr>
        <p:spPr>
          <a:xfrm>
            <a:off x="762000" y="3200400"/>
            <a:ext cx="2061783" cy="369332"/>
          </a:xfrm>
          <a:prstGeom prst="rect">
            <a:avLst/>
          </a:prstGeom>
        </p:spPr>
        <p:txBody>
          <a:bodyPr wrap="none">
            <a:spAutoFit/>
          </a:bodyPr>
          <a:lstStyle/>
          <a:p>
            <a:r>
              <a:rPr lang="en-US" b="1" dirty="0" smtClean="0"/>
              <a:t>Visual-Spatial</a:t>
            </a:r>
            <a:r>
              <a:rPr lang="en-US" dirty="0" smtClean="0"/>
              <a:t> </a:t>
            </a:r>
            <a:endParaRPr lang="en-US" dirty="0"/>
          </a:p>
        </p:txBody>
      </p:sp>
      <p:pic>
        <p:nvPicPr>
          <p:cNvPr id="1062918" name="Picture 6" descr="http://t3.gstatic.com/images?q=tbn:ANd9GcTlwmn_XLVyQYwaQF_Esetg_Ehd7cKYl5i14TH4gQMBxP8SQ8MmAw"/>
          <p:cNvPicPr>
            <a:picLocks noChangeAspect="1" noChangeArrowheads="1"/>
          </p:cNvPicPr>
          <p:nvPr/>
        </p:nvPicPr>
        <p:blipFill>
          <a:blip r:embed="rId4" cstate="print"/>
          <a:srcRect/>
          <a:stretch>
            <a:fillRect/>
          </a:stretch>
        </p:blipFill>
        <p:spPr bwMode="auto">
          <a:xfrm>
            <a:off x="3810000" y="3172116"/>
            <a:ext cx="1790700" cy="1695451"/>
          </a:xfrm>
          <a:prstGeom prst="rect">
            <a:avLst/>
          </a:prstGeom>
          <a:noFill/>
        </p:spPr>
      </p:pic>
      <p:pic>
        <p:nvPicPr>
          <p:cNvPr id="1062920" name="Picture 8" descr="http://t3.gstatic.com/images?q=tbn:ANd9GcRIfM6aWhHd2ji1lC8VdLTuXpEk0-dUEUmFn4N49rlrrMC_i-Ci"/>
          <p:cNvPicPr>
            <a:picLocks noChangeAspect="1" noChangeArrowheads="1"/>
          </p:cNvPicPr>
          <p:nvPr/>
        </p:nvPicPr>
        <p:blipFill>
          <a:blip r:embed="rId5" cstate="print"/>
          <a:srcRect/>
          <a:stretch>
            <a:fillRect/>
          </a:stretch>
        </p:blipFill>
        <p:spPr bwMode="auto">
          <a:xfrm>
            <a:off x="6324600" y="3374423"/>
            <a:ext cx="1828800" cy="940693"/>
          </a:xfrm>
          <a:prstGeom prst="rect">
            <a:avLst/>
          </a:prstGeom>
          <a:noFill/>
        </p:spPr>
      </p:pic>
      <p:pic>
        <p:nvPicPr>
          <p:cNvPr id="1062922" name="Picture 10" descr="http://t0.gstatic.com/images?q=tbn:ANd9GcRP7NaYaba_tOx5Mrtd0my3JRFGIH5gNTvj97KwGpyxqoOYarg5"/>
          <p:cNvPicPr>
            <a:picLocks noChangeAspect="1" noChangeArrowheads="1"/>
          </p:cNvPicPr>
          <p:nvPr/>
        </p:nvPicPr>
        <p:blipFill>
          <a:blip r:embed="rId6" cstate="print"/>
          <a:srcRect/>
          <a:stretch>
            <a:fillRect/>
          </a:stretch>
        </p:blipFill>
        <p:spPr bwMode="auto">
          <a:xfrm>
            <a:off x="2618936" y="1333791"/>
            <a:ext cx="1439223" cy="1152525"/>
          </a:xfrm>
          <a:prstGeom prst="rect">
            <a:avLst/>
          </a:prstGeom>
          <a:noFill/>
        </p:spPr>
      </p:pic>
      <p:pic>
        <p:nvPicPr>
          <p:cNvPr id="1062932" name="Picture 20" descr="http://www.bb.ustc.edu.cn/ocw/NR/rdonlyres/Brain-and-Cognitive-Sciences/9-402Language-and-ThoughtFall2002/072036C6-6082-47E2-A7A8-7C19F9CDD290/0/chp_9_402.gif"/>
          <p:cNvPicPr>
            <a:picLocks noChangeAspect="1" noChangeArrowheads="1"/>
          </p:cNvPicPr>
          <p:nvPr/>
        </p:nvPicPr>
        <p:blipFill>
          <a:blip r:embed="rId7" cstate="print"/>
          <a:srcRect/>
          <a:stretch>
            <a:fillRect/>
          </a:stretch>
        </p:blipFill>
        <p:spPr bwMode="auto">
          <a:xfrm>
            <a:off x="6873240" y="5140616"/>
            <a:ext cx="1661160" cy="1384300"/>
          </a:xfrm>
          <a:prstGeom prst="rect">
            <a:avLst/>
          </a:prstGeom>
          <a:noFill/>
        </p:spPr>
      </p:pic>
      <p:pic>
        <p:nvPicPr>
          <p:cNvPr id="1062936" name="Picture 24" descr="http://www.directory.ac/files/dumblists/social-media-world.jpg"/>
          <p:cNvPicPr>
            <a:picLocks noChangeAspect="1" noChangeArrowheads="1"/>
          </p:cNvPicPr>
          <p:nvPr/>
        </p:nvPicPr>
        <p:blipFill>
          <a:blip r:embed="rId8" cstate="print"/>
          <a:srcRect/>
          <a:stretch>
            <a:fillRect/>
          </a:stretch>
        </p:blipFill>
        <p:spPr bwMode="auto">
          <a:xfrm>
            <a:off x="5638800" y="1267116"/>
            <a:ext cx="1600200" cy="1618488"/>
          </a:xfrm>
          <a:prstGeom prst="rect">
            <a:avLst/>
          </a:prstGeom>
          <a:noFill/>
        </p:spPr>
      </p:pic>
      <p:pic>
        <p:nvPicPr>
          <p:cNvPr id="1062940" name="Picture 28" descr="http://t0.gstatic.com/images?q=tbn:ANd9GcR4BVvC8xz-VnhcDQua-Jnl6zJBlGI1Ou7M2sykIsc1ZKwrg50O"/>
          <p:cNvPicPr>
            <a:picLocks noChangeAspect="1" noChangeArrowheads="1"/>
          </p:cNvPicPr>
          <p:nvPr/>
        </p:nvPicPr>
        <p:blipFill>
          <a:blip r:embed="rId9" cstate="print"/>
          <a:srcRect/>
          <a:stretch>
            <a:fillRect/>
          </a:stretch>
        </p:blipFill>
        <p:spPr bwMode="auto">
          <a:xfrm>
            <a:off x="4267200" y="5458117"/>
            <a:ext cx="1143000" cy="1143000"/>
          </a:xfrm>
          <a:prstGeom prst="rect">
            <a:avLst/>
          </a:prstGeom>
          <a:noFill/>
        </p:spPr>
      </p:pic>
      <p:pic>
        <p:nvPicPr>
          <p:cNvPr id="1062942" name="Picture 30" descr="http://t2.gstatic.com/images?q=tbn:ANd9GcQXs1nrhIRNUDgmAny1WH0Zvf92ZG9u_SQVJUW-DxzmOyldnNEHtg"/>
          <p:cNvPicPr>
            <a:picLocks noChangeAspect="1" noChangeArrowheads="1"/>
          </p:cNvPicPr>
          <p:nvPr/>
        </p:nvPicPr>
        <p:blipFill>
          <a:blip r:embed="rId10" cstate="print"/>
          <a:srcRect/>
          <a:stretch>
            <a:fillRect/>
          </a:stretch>
        </p:blipFill>
        <p:spPr bwMode="auto">
          <a:xfrm>
            <a:off x="2813361" y="5534316"/>
            <a:ext cx="1219200" cy="1171284"/>
          </a:xfrm>
          <a:prstGeom prst="rect">
            <a:avLst/>
          </a:prstGeom>
          <a:noFill/>
        </p:spPr>
      </p:pic>
      <p:sp>
        <p:nvSpPr>
          <p:cNvPr id="19" name="Rectangle 18"/>
          <p:cNvSpPr/>
          <p:nvPr/>
        </p:nvSpPr>
        <p:spPr>
          <a:xfrm>
            <a:off x="2467451" y="1002268"/>
            <a:ext cx="1723549" cy="369332"/>
          </a:xfrm>
          <a:prstGeom prst="rect">
            <a:avLst/>
          </a:prstGeom>
        </p:spPr>
        <p:txBody>
          <a:bodyPr wrap="none">
            <a:spAutoFit/>
          </a:bodyPr>
          <a:lstStyle/>
          <a:p>
            <a:r>
              <a:rPr lang="en-US" b="1" dirty="0" smtClean="0"/>
              <a:t>Kinesthetic</a:t>
            </a:r>
            <a:r>
              <a:rPr lang="en-US" dirty="0" smtClean="0"/>
              <a:t> </a:t>
            </a:r>
            <a:endParaRPr lang="en-US" dirty="0"/>
          </a:p>
        </p:txBody>
      </p:sp>
      <p:sp>
        <p:nvSpPr>
          <p:cNvPr id="20" name="Rectangle 19"/>
          <p:cNvSpPr/>
          <p:nvPr/>
        </p:nvSpPr>
        <p:spPr>
          <a:xfrm>
            <a:off x="4876800" y="962316"/>
            <a:ext cx="2855269" cy="369332"/>
          </a:xfrm>
          <a:prstGeom prst="rect">
            <a:avLst/>
          </a:prstGeom>
        </p:spPr>
        <p:txBody>
          <a:bodyPr wrap="none">
            <a:spAutoFit/>
          </a:bodyPr>
          <a:lstStyle/>
          <a:p>
            <a:r>
              <a:rPr lang="en-US" b="1" dirty="0" smtClean="0"/>
              <a:t>Interpersonal-Social</a:t>
            </a:r>
            <a:endParaRPr lang="en-US" dirty="0"/>
          </a:p>
        </p:txBody>
      </p:sp>
      <p:sp>
        <p:nvSpPr>
          <p:cNvPr id="21" name="Rectangle 20"/>
          <p:cNvSpPr/>
          <p:nvPr/>
        </p:nvSpPr>
        <p:spPr>
          <a:xfrm>
            <a:off x="6400800" y="4759616"/>
            <a:ext cx="2388795" cy="369332"/>
          </a:xfrm>
          <a:prstGeom prst="rect">
            <a:avLst/>
          </a:prstGeom>
        </p:spPr>
        <p:txBody>
          <a:bodyPr wrap="none">
            <a:spAutoFit/>
          </a:bodyPr>
          <a:lstStyle/>
          <a:p>
            <a:r>
              <a:rPr lang="en-US" b="1" dirty="0" smtClean="0"/>
              <a:t>Linguistic-Verbal</a:t>
            </a:r>
            <a:endParaRPr lang="en-US" dirty="0"/>
          </a:p>
        </p:txBody>
      </p:sp>
      <p:sp>
        <p:nvSpPr>
          <p:cNvPr id="22" name="Rectangle 21"/>
          <p:cNvSpPr/>
          <p:nvPr/>
        </p:nvSpPr>
        <p:spPr>
          <a:xfrm>
            <a:off x="2590800" y="5088784"/>
            <a:ext cx="3039615" cy="369332"/>
          </a:xfrm>
          <a:prstGeom prst="rect">
            <a:avLst/>
          </a:prstGeom>
        </p:spPr>
        <p:txBody>
          <a:bodyPr wrap="none">
            <a:spAutoFit/>
          </a:bodyPr>
          <a:lstStyle/>
          <a:p>
            <a:r>
              <a:rPr lang="en-US" b="1" dirty="0" smtClean="0"/>
              <a:t>Logical-Mathematical</a:t>
            </a:r>
            <a:r>
              <a:rPr lang="en-US" dirty="0" smtClean="0"/>
              <a:t> </a:t>
            </a:r>
            <a:endParaRPr lang="en-US" dirty="0"/>
          </a:p>
        </p:txBody>
      </p:sp>
      <p:sp>
        <p:nvSpPr>
          <p:cNvPr id="23" name="Rectangle 22"/>
          <p:cNvSpPr/>
          <p:nvPr/>
        </p:nvSpPr>
        <p:spPr>
          <a:xfrm>
            <a:off x="6629400" y="2993423"/>
            <a:ext cx="1233030" cy="369332"/>
          </a:xfrm>
          <a:prstGeom prst="rect">
            <a:avLst/>
          </a:prstGeom>
        </p:spPr>
        <p:txBody>
          <a:bodyPr wrap="none">
            <a:spAutoFit/>
          </a:bodyPr>
          <a:lstStyle/>
          <a:p>
            <a:r>
              <a:rPr lang="en-US" b="1" dirty="0" smtClean="0"/>
              <a:t>Musical</a:t>
            </a:r>
            <a:r>
              <a:rPr lang="en-US" dirty="0" smtClean="0"/>
              <a:t> </a:t>
            </a:r>
            <a:endParaRPr lang="en-US" dirty="0"/>
          </a:p>
        </p:txBody>
      </p:sp>
      <p:cxnSp>
        <p:nvCxnSpPr>
          <p:cNvPr id="25" name="Straight Connector 24"/>
          <p:cNvCxnSpPr/>
          <p:nvPr/>
        </p:nvCxnSpPr>
        <p:spPr bwMode="auto">
          <a:xfrm rot="10800000" flipV="1">
            <a:off x="3048000" y="3934116"/>
            <a:ext cx="914400" cy="180684"/>
          </a:xfrm>
          <a:prstGeom prst="line">
            <a:avLst/>
          </a:prstGeom>
          <a:solidFill>
            <a:srgbClr val="FFFFFF"/>
          </a:solidFill>
          <a:ln w="57150" cap="flat" cmpd="sng" algn="ctr">
            <a:solidFill>
              <a:schemeClr val="tx1"/>
            </a:solidFill>
            <a:prstDash val="solid"/>
            <a:round/>
            <a:headEnd type="none" w="med" len="med"/>
            <a:tailEnd type="arrow"/>
          </a:ln>
          <a:effectLst/>
        </p:spPr>
      </p:cxnSp>
      <p:cxnSp>
        <p:nvCxnSpPr>
          <p:cNvPr id="29" name="Straight Connector 28"/>
          <p:cNvCxnSpPr/>
          <p:nvPr/>
        </p:nvCxnSpPr>
        <p:spPr bwMode="auto">
          <a:xfrm rot="16200000" flipV="1">
            <a:off x="3758852" y="2689864"/>
            <a:ext cx="788096" cy="381000"/>
          </a:xfrm>
          <a:prstGeom prst="line">
            <a:avLst/>
          </a:prstGeom>
          <a:solidFill>
            <a:srgbClr val="FFFFFF"/>
          </a:solidFill>
          <a:ln w="57150" cap="flat" cmpd="sng" algn="ctr">
            <a:solidFill>
              <a:schemeClr val="tx1"/>
            </a:solidFill>
            <a:prstDash val="solid"/>
            <a:round/>
            <a:headEnd type="none" w="med" len="med"/>
            <a:tailEnd type="arrow"/>
          </a:ln>
          <a:effectLst/>
        </p:spPr>
      </p:cxnSp>
      <p:cxnSp>
        <p:nvCxnSpPr>
          <p:cNvPr id="31" name="Straight Connector 30"/>
          <p:cNvCxnSpPr/>
          <p:nvPr/>
        </p:nvCxnSpPr>
        <p:spPr bwMode="auto">
          <a:xfrm flipV="1">
            <a:off x="5257800" y="2743200"/>
            <a:ext cx="609600" cy="581316"/>
          </a:xfrm>
          <a:prstGeom prst="line">
            <a:avLst/>
          </a:prstGeom>
          <a:solidFill>
            <a:srgbClr val="FFFFFF"/>
          </a:solidFill>
          <a:ln w="57150" cap="flat" cmpd="sng" algn="ctr">
            <a:solidFill>
              <a:schemeClr val="tx1"/>
            </a:solidFill>
            <a:prstDash val="solid"/>
            <a:round/>
            <a:headEnd type="none" w="med" len="med"/>
            <a:tailEnd type="arrow"/>
          </a:ln>
          <a:effectLst/>
        </p:spPr>
      </p:cxnSp>
      <p:cxnSp>
        <p:nvCxnSpPr>
          <p:cNvPr id="34" name="Straight Connector 33"/>
          <p:cNvCxnSpPr>
            <a:endCxn id="1062920" idx="1"/>
          </p:cNvCxnSpPr>
          <p:nvPr/>
        </p:nvCxnSpPr>
        <p:spPr bwMode="auto">
          <a:xfrm flipV="1">
            <a:off x="5562600" y="3844770"/>
            <a:ext cx="762000" cy="13146"/>
          </a:xfrm>
          <a:prstGeom prst="line">
            <a:avLst/>
          </a:prstGeom>
          <a:solidFill>
            <a:srgbClr val="FFFFFF"/>
          </a:solidFill>
          <a:ln w="57150" cap="flat" cmpd="sng" algn="ctr">
            <a:solidFill>
              <a:schemeClr val="tx1"/>
            </a:solidFill>
            <a:prstDash val="solid"/>
            <a:round/>
            <a:headEnd type="none" w="med" len="med"/>
            <a:tailEnd type="arrow"/>
          </a:ln>
          <a:effectLst/>
        </p:spPr>
      </p:cxnSp>
      <p:cxnSp>
        <p:nvCxnSpPr>
          <p:cNvPr id="37" name="Straight Connector 36"/>
          <p:cNvCxnSpPr>
            <a:endCxn id="21" idx="1"/>
          </p:cNvCxnSpPr>
          <p:nvPr/>
        </p:nvCxnSpPr>
        <p:spPr bwMode="auto">
          <a:xfrm>
            <a:off x="5410200" y="4238916"/>
            <a:ext cx="990600" cy="705366"/>
          </a:xfrm>
          <a:prstGeom prst="line">
            <a:avLst/>
          </a:prstGeom>
          <a:solidFill>
            <a:srgbClr val="FFFFFF"/>
          </a:solidFill>
          <a:ln w="57150" cap="flat" cmpd="sng" algn="ctr">
            <a:solidFill>
              <a:schemeClr val="tx1"/>
            </a:solidFill>
            <a:prstDash val="solid"/>
            <a:round/>
            <a:headEnd type="none" w="med" len="med"/>
            <a:tailEnd type="arrow"/>
          </a:ln>
          <a:effectLst/>
        </p:spPr>
      </p:cxnSp>
      <p:cxnSp>
        <p:nvCxnSpPr>
          <p:cNvPr id="40" name="Straight Connector 39"/>
          <p:cNvCxnSpPr/>
          <p:nvPr/>
        </p:nvCxnSpPr>
        <p:spPr bwMode="auto">
          <a:xfrm rot="5400000">
            <a:off x="4108761" y="4772316"/>
            <a:ext cx="609600" cy="152400"/>
          </a:xfrm>
          <a:prstGeom prst="line">
            <a:avLst/>
          </a:prstGeom>
          <a:solidFill>
            <a:srgbClr val="FFFFFF"/>
          </a:solidFill>
          <a:ln w="57150" cap="flat" cmpd="sng" algn="ctr">
            <a:solidFill>
              <a:schemeClr val="tx1"/>
            </a:solidFill>
            <a:prstDash val="solid"/>
            <a:round/>
            <a:headEnd type="none" w="med" len="med"/>
            <a:tailEnd type="arrow"/>
          </a:ln>
          <a:effectLst/>
        </p:spPr>
      </p:cxnSp>
      <p:sp>
        <p:nvSpPr>
          <p:cNvPr id="50" name="Title 49"/>
          <p:cNvSpPr>
            <a:spLocks noGrp="1"/>
          </p:cNvSpPr>
          <p:nvPr>
            <p:ph type="title"/>
          </p:nvPr>
        </p:nvSpPr>
        <p:spPr>
          <a:xfrm>
            <a:off x="152399" y="228600"/>
            <a:ext cx="8839201" cy="889000"/>
          </a:xfrm>
        </p:spPr>
        <p:txBody>
          <a:bodyPr/>
          <a:lstStyle/>
          <a:p>
            <a:r>
              <a:rPr lang="en-US" sz="2800" dirty="0" smtClean="0"/>
              <a:t>My Learning Style, Interests &amp; Preferences</a:t>
            </a:r>
            <a:br>
              <a:rPr lang="en-US" sz="2800" dirty="0" smtClean="0"/>
            </a:br>
            <a:r>
              <a:rPr lang="en-US" sz="2800" dirty="0" smtClean="0"/>
              <a:t> </a:t>
            </a:r>
            <a:endParaRPr lang="en-US" sz="2800" dirty="0"/>
          </a:p>
        </p:txBody>
      </p:sp>
      <p:pic>
        <p:nvPicPr>
          <p:cNvPr id="1062946" name="Picture 34" descr="http://t3.gstatic.com/images?q=tbn:ANd9GcQNBc1CeJpOD2UodCnieE65ZKAbprTYDjSa0WgT9CZR1bF5tD3ZhS0UImit"/>
          <p:cNvPicPr>
            <a:picLocks noChangeAspect="1" noChangeArrowheads="1"/>
          </p:cNvPicPr>
          <p:nvPr/>
        </p:nvPicPr>
        <p:blipFill>
          <a:blip r:embed="rId11" cstate="print"/>
          <a:srcRect/>
          <a:stretch>
            <a:fillRect/>
          </a:stretch>
        </p:blipFill>
        <p:spPr bwMode="auto">
          <a:xfrm>
            <a:off x="228600" y="762000"/>
            <a:ext cx="1524000" cy="2327868"/>
          </a:xfrm>
          <a:prstGeom prst="rect">
            <a:avLst/>
          </a:prstGeom>
          <a:noFill/>
        </p:spPr>
      </p:pic>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extBox 11"/>
          <p:cNvSpPr txBox="1"/>
          <p:nvPr/>
        </p:nvSpPr>
        <p:spPr>
          <a:xfrm>
            <a:off x="762000" y="4724400"/>
            <a:ext cx="8229600" cy="1815882"/>
          </a:xfrm>
          <a:prstGeom prst="rect">
            <a:avLst/>
          </a:prstGeom>
          <a:noFill/>
        </p:spPr>
        <p:txBody>
          <a:bodyPr wrap="square" rtlCol="0">
            <a:spAutoFit/>
          </a:bodyPr>
          <a:lstStyle/>
          <a:p>
            <a:r>
              <a:rPr lang="en-US" sz="2800" dirty="0" smtClean="0">
                <a:latin typeface="Calibri" pitchFamily="34" charset="0"/>
              </a:rPr>
              <a:t>Prepare students for the “real” world, and empower each student and give them a more equal opportunity to achieve their personal and economic potential, and contribute to a national economy and society</a:t>
            </a:r>
          </a:p>
        </p:txBody>
      </p:sp>
      <p:sp>
        <p:nvSpPr>
          <p:cNvPr id="44" name="TextBox 43"/>
          <p:cNvSpPr txBox="1"/>
          <p:nvPr/>
        </p:nvSpPr>
        <p:spPr>
          <a:xfrm rot="16200000">
            <a:off x="-453663" y="1749063"/>
            <a:ext cx="1858457" cy="646331"/>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prstClr val="black"/>
                </a:solidFill>
                <a:effectLst/>
                <a:uLnTx/>
                <a:uFillTx/>
              </a:rPr>
              <a:t>Academic &amp; Skills</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prstClr val="black"/>
                </a:solidFill>
                <a:effectLst/>
                <a:uLnTx/>
                <a:uFillTx/>
              </a:rPr>
              <a:t>Performance</a:t>
            </a:r>
          </a:p>
        </p:txBody>
      </p:sp>
      <p:grpSp>
        <p:nvGrpSpPr>
          <p:cNvPr id="2" name="Group 23"/>
          <p:cNvGrpSpPr/>
          <p:nvPr/>
        </p:nvGrpSpPr>
        <p:grpSpPr>
          <a:xfrm>
            <a:off x="749474" y="305594"/>
            <a:ext cx="4051126" cy="3885406"/>
            <a:chOff x="749474" y="305594"/>
            <a:chExt cx="3374852" cy="2730738"/>
          </a:xfrm>
        </p:grpSpPr>
        <p:pic>
          <p:nvPicPr>
            <p:cNvPr id="40" name="Picture 3"/>
            <p:cNvPicPr>
              <a:picLocks noChangeAspect="1" noChangeArrowheads="1"/>
            </p:cNvPicPr>
            <p:nvPr/>
          </p:nvPicPr>
          <p:blipFill>
            <a:blip r:embed="rId3" cstate="print"/>
            <a:srcRect/>
            <a:stretch>
              <a:fillRect/>
            </a:stretch>
          </p:blipFill>
          <p:spPr bwMode="auto">
            <a:xfrm>
              <a:off x="990600" y="1466850"/>
              <a:ext cx="3095625" cy="933450"/>
            </a:xfrm>
            <a:prstGeom prst="rect">
              <a:avLst/>
            </a:prstGeom>
            <a:noFill/>
            <a:ln w="9525">
              <a:noFill/>
              <a:miter lim="800000"/>
              <a:headEnd/>
              <a:tailEnd/>
            </a:ln>
          </p:spPr>
        </p:pic>
        <p:pic>
          <p:nvPicPr>
            <p:cNvPr id="41" name="Picture 2"/>
            <p:cNvPicPr>
              <a:picLocks noChangeAspect="1" noChangeArrowheads="1"/>
            </p:cNvPicPr>
            <p:nvPr/>
          </p:nvPicPr>
          <p:blipFill>
            <a:blip r:embed="rId4" cstate="print"/>
            <a:srcRect/>
            <a:stretch>
              <a:fillRect/>
            </a:stretch>
          </p:blipFill>
          <p:spPr bwMode="auto">
            <a:xfrm>
              <a:off x="838200" y="914400"/>
              <a:ext cx="3286126" cy="381000"/>
            </a:xfrm>
            <a:prstGeom prst="rect">
              <a:avLst/>
            </a:prstGeom>
            <a:noFill/>
            <a:ln w="9525">
              <a:noFill/>
              <a:miter lim="800000"/>
              <a:headEnd/>
              <a:tailEnd/>
            </a:ln>
          </p:spPr>
        </p:pic>
        <p:cxnSp>
          <p:nvCxnSpPr>
            <p:cNvPr id="42" name="Straight Arrow Connector 41"/>
            <p:cNvCxnSpPr/>
            <p:nvPr/>
          </p:nvCxnSpPr>
          <p:spPr>
            <a:xfrm rot="5400000" flipH="1" flipV="1">
              <a:off x="-382191" y="1448197"/>
              <a:ext cx="2286794" cy="1588"/>
            </a:xfrm>
            <a:prstGeom prst="straightConnector1">
              <a:avLst/>
            </a:prstGeom>
            <a:noFill/>
            <a:ln w="38100" cap="flat" cmpd="sng" algn="ctr">
              <a:solidFill>
                <a:srgbClr val="4F81BD">
                  <a:shade val="95000"/>
                  <a:satMod val="105000"/>
                </a:srgbClr>
              </a:solidFill>
              <a:prstDash val="solid"/>
              <a:tailEnd type="arrow"/>
            </a:ln>
            <a:effectLst/>
          </p:spPr>
        </p:cxnSp>
        <p:cxnSp>
          <p:nvCxnSpPr>
            <p:cNvPr id="43" name="Straight Arrow Connector 42"/>
            <p:cNvCxnSpPr/>
            <p:nvPr/>
          </p:nvCxnSpPr>
          <p:spPr>
            <a:xfrm>
              <a:off x="749474" y="2590800"/>
              <a:ext cx="3365326" cy="1588"/>
            </a:xfrm>
            <a:prstGeom prst="straightConnector1">
              <a:avLst/>
            </a:prstGeom>
            <a:noFill/>
            <a:ln w="38100" cap="flat" cmpd="sng" algn="ctr">
              <a:solidFill>
                <a:srgbClr val="4F81BD">
                  <a:shade val="95000"/>
                  <a:satMod val="105000"/>
                </a:srgbClr>
              </a:solidFill>
              <a:prstDash val="solid"/>
              <a:tailEnd type="none"/>
            </a:ln>
            <a:effectLst/>
          </p:spPr>
        </p:cxnSp>
        <p:sp>
          <p:nvSpPr>
            <p:cNvPr id="45" name="Up Arrow 44"/>
            <p:cNvSpPr/>
            <p:nvPr/>
          </p:nvSpPr>
          <p:spPr>
            <a:xfrm>
              <a:off x="2257947" y="990600"/>
              <a:ext cx="533400" cy="418578"/>
            </a:xfrm>
            <a:prstGeom prst="upArrow">
              <a:avLst/>
            </a:prstGeom>
            <a:solidFill>
              <a:srgbClr val="9BBB59">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6" name="Up Arrow 45"/>
            <p:cNvSpPr/>
            <p:nvPr/>
          </p:nvSpPr>
          <p:spPr>
            <a:xfrm>
              <a:off x="1076325" y="1371600"/>
              <a:ext cx="533400" cy="685800"/>
            </a:xfrm>
            <a:prstGeom prst="upArrow">
              <a:avLst/>
            </a:prstGeom>
            <a:solidFill>
              <a:srgbClr val="9BBB59">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7" name="Up Arrow 46"/>
            <p:cNvSpPr/>
            <p:nvPr/>
          </p:nvSpPr>
          <p:spPr>
            <a:xfrm>
              <a:off x="3438525" y="1371600"/>
              <a:ext cx="533400" cy="685800"/>
            </a:xfrm>
            <a:prstGeom prst="upArrow">
              <a:avLst/>
            </a:prstGeom>
            <a:solidFill>
              <a:srgbClr val="9BBB59">
                <a:lumMod val="60000"/>
                <a:lumOff val="40000"/>
              </a:srgbClr>
            </a:solidFill>
            <a:ln w="25400" cap="flat" cmpd="sng" algn="ctr">
              <a:solidFill>
                <a:srgbClr val="4F81BD">
                  <a:shade val="50000"/>
                </a:srgbClr>
              </a:solid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smtClean="0">
                <a:ln>
                  <a:noFill/>
                </a:ln>
                <a:solidFill>
                  <a:prstClr val="white"/>
                </a:solidFill>
                <a:effectLst/>
                <a:uLnTx/>
                <a:uFillTx/>
                <a:latin typeface="Calibri"/>
                <a:ea typeface="+mn-ea"/>
                <a:cs typeface="+mn-cs"/>
              </a:endParaRPr>
            </a:p>
          </p:txBody>
        </p:sp>
        <p:sp>
          <p:nvSpPr>
            <p:cNvPr id="48" name="TextBox 47"/>
            <p:cNvSpPr txBox="1"/>
            <p:nvPr/>
          </p:nvSpPr>
          <p:spPr>
            <a:xfrm>
              <a:off x="1990725" y="2667000"/>
              <a:ext cx="953210"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rPr>
                <a:t>Average</a:t>
              </a:r>
            </a:p>
          </p:txBody>
        </p:sp>
        <p:sp>
          <p:nvSpPr>
            <p:cNvPr id="49" name="TextBox 48"/>
            <p:cNvSpPr txBox="1"/>
            <p:nvPr/>
          </p:nvSpPr>
          <p:spPr>
            <a:xfrm>
              <a:off x="863007" y="2667000"/>
              <a:ext cx="839653"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rPr>
                <a:t>Slower</a:t>
              </a:r>
            </a:p>
          </p:txBody>
        </p:sp>
        <p:sp>
          <p:nvSpPr>
            <p:cNvPr id="50" name="TextBox 49"/>
            <p:cNvSpPr txBox="1"/>
            <p:nvPr/>
          </p:nvSpPr>
          <p:spPr>
            <a:xfrm>
              <a:off x="3286125" y="2667000"/>
              <a:ext cx="761299"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0" i="0" u="none" strike="noStrike" kern="0" cap="none" spc="0" normalizeH="0" baseline="0" noProof="0" dirty="0" smtClean="0">
                  <a:ln>
                    <a:noFill/>
                  </a:ln>
                  <a:solidFill>
                    <a:prstClr val="black"/>
                  </a:solidFill>
                  <a:effectLst/>
                  <a:uLnTx/>
                  <a:uFillTx/>
                </a:rPr>
                <a:t>Faster</a:t>
              </a:r>
            </a:p>
          </p:txBody>
        </p:sp>
        <p:sp>
          <p:nvSpPr>
            <p:cNvPr id="51" name="TextBox 50"/>
            <p:cNvSpPr txBox="1"/>
            <p:nvPr/>
          </p:nvSpPr>
          <p:spPr>
            <a:xfrm>
              <a:off x="1838325" y="2067580"/>
              <a:ext cx="1373260"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smtClean="0">
                  <a:ln>
                    <a:noFill/>
                  </a:ln>
                  <a:solidFill>
                    <a:srgbClr val="FF0000"/>
                  </a:solidFill>
                  <a:effectLst/>
                  <a:uLnTx/>
                  <a:uFillTx/>
                </a:rPr>
                <a:t>One-Size-Fits-All</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smtClean="0">
                  <a:ln>
                    <a:noFill/>
                  </a:ln>
                  <a:solidFill>
                    <a:srgbClr val="FF0000"/>
                  </a:solidFill>
                  <a:effectLst/>
                  <a:uLnTx/>
                  <a:uFillTx/>
                </a:rPr>
                <a:t>Approach</a:t>
              </a:r>
            </a:p>
          </p:txBody>
        </p:sp>
        <p:sp>
          <p:nvSpPr>
            <p:cNvPr id="52" name="TextBox 51"/>
            <p:cNvSpPr txBox="1"/>
            <p:nvPr/>
          </p:nvSpPr>
          <p:spPr>
            <a:xfrm>
              <a:off x="1685925" y="381000"/>
              <a:ext cx="1773755" cy="523220"/>
            </a:xfrm>
            <a:prstGeom prst="rect">
              <a:avLst/>
            </a:prstGeom>
            <a:noFill/>
          </p:spPr>
          <p:txBody>
            <a:bodyPr wrap="none" rtlCol="0">
              <a:spAutoFit/>
            </a:body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smtClean="0">
                  <a:ln>
                    <a:noFill/>
                  </a:ln>
                  <a:solidFill>
                    <a:srgbClr val="FF0000"/>
                  </a:solidFill>
                  <a:effectLst/>
                  <a:uLnTx/>
                  <a:uFillTx/>
                </a:rPr>
                <a:t>Personalized Learning</a:t>
              </a:r>
            </a:p>
            <a:p>
              <a:pPr marL="0" marR="0" lvl="0" indent="0" algn="ctr" defTabSz="914400" eaLnBrk="1" fontAlgn="auto" latinLnBrk="0" hangingPunct="1">
                <a:lnSpc>
                  <a:spcPct val="100000"/>
                </a:lnSpc>
                <a:spcBef>
                  <a:spcPts val="0"/>
                </a:spcBef>
                <a:spcAft>
                  <a:spcPts val="0"/>
                </a:spcAft>
                <a:buClrTx/>
                <a:buSzTx/>
                <a:buFontTx/>
                <a:buNone/>
                <a:tabLst/>
                <a:defRPr/>
              </a:pPr>
              <a:r>
                <a:rPr kumimoji="0" lang="en-US" sz="1400" b="0" i="1" u="none" strike="noStrike" kern="0" cap="none" spc="0" normalizeH="0" baseline="0" noProof="0" dirty="0" smtClean="0">
                  <a:ln>
                    <a:noFill/>
                  </a:ln>
                  <a:solidFill>
                    <a:srgbClr val="FF0000"/>
                  </a:solidFill>
                  <a:effectLst/>
                  <a:uLnTx/>
                  <a:uFillTx/>
                </a:rPr>
                <a:t>Approach</a:t>
              </a:r>
            </a:p>
          </p:txBody>
        </p:sp>
      </p:grpSp>
      <p:sp>
        <p:nvSpPr>
          <p:cNvPr id="53" name="TextBox 52"/>
          <p:cNvSpPr txBox="1"/>
          <p:nvPr/>
        </p:nvSpPr>
        <p:spPr>
          <a:xfrm>
            <a:off x="1828800" y="4114800"/>
            <a:ext cx="1752724" cy="369332"/>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sz="1800" b="1" i="0" u="none" strike="noStrike" kern="0" cap="none" spc="0" normalizeH="0" baseline="0" noProof="0" dirty="0" smtClean="0">
                <a:ln>
                  <a:noFill/>
                </a:ln>
                <a:solidFill>
                  <a:prstClr val="black"/>
                </a:solidFill>
                <a:effectLst/>
                <a:uLnTx/>
                <a:uFillTx/>
              </a:rPr>
              <a:t>Pace of Learning</a:t>
            </a:r>
          </a:p>
        </p:txBody>
      </p:sp>
      <p:sp>
        <p:nvSpPr>
          <p:cNvPr id="69" name="Rectangle 68"/>
          <p:cNvSpPr/>
          <p:nvPr/>
        </p:nvSpPr>
        <p:spPr bwMode="auto">
          <a:xfrm>
            <a:off x="76200" y="76200"/>
            <a:ext cx="4953000" cy="4495800"/>
          </a:xfrm>
          <a:prstGeom prst="rect">
            <a:avLst/>
          </a:prstGeom>
          <a:noFill/>
          <a:ln w="19050" cap="flat" cmpd="sng" algn="ctr">
            <a:solidFill>
              <a:schemeClr val="tx1"/>
            </a:solidFill>
            <a:prstDash val="solid"/>
            <a:round/>
            <a:headEnd type="none" w="med" len="med"/>
            <a:tailEnd type="triangle" w="lg" len="lg"/>
          </a:ln>
          <a:effectLst/>
        </p:spPr>
        <p:txBody>
          <a:bodyPr vert="horz" wrap="none" lIns="91440" tIns="45720" rIns="91440" bIns="45720" numCol="1" rtlCol="0" anchor="t" anchorCtr="0" compatLnSpc="1">
            <a:prstTxWarp prst="textNoShape">
              <a:avLst/>
            </a:prstTxWarp>
            <a:noAutofit/>
          </a:bodyPr>
          <a:lstStyle/>
          <a:p>
            <a:pPr marL="0" marR="0" indent="0" algn="l" defTabSz="914400" rtl="0" eaLnBrk="0" fontAlgn="base" latinLnBrk="0" hangingPunct="0">
              <a:lnSpc>
                <a:spcPct val="75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Verdana" pitchFamily="34" charset="0"/>
            </a:endParaRPr>
          </a:p>
        </p:txBody>
      </p:sp>
      <p:sp>
        <p:nvSpPr>
          <p:cNvPr id="70" name="TextBox 69"/>
          <p:cNvSpPr txBox="1"/>
          <p:nvPr/>
        </p:nvSpPr>
        <p:spPr>
          <a:xfrm>
            <a:off x="4953000" y="95071"/>
            <a:ext cx="4191000" cy="2554545"/>
          </a:xfrm>
          <a:prstGeom prst="rect">
            <a:avLst/>
          </a:prstGeom>
          <a:noFill/>
        </p:spPr>
        <p:txBody>
          <a:bodyPr wrap="square" rtlCol="0">
            <a:spAutoFit/>
          </a:bodyPr>
          <a:lstStyle/>
          <a:p>
            <a:pPr algn="ctr"/>
            <a:r>
              <a:rPr lang="en-US" sz="3200" dirty="0" smtClean="0">
                <a:latin typeface="Calibri" pitchFamily="34" charset="0"/>
              </a:rPr>
              <a:t>Use ICT to go from a “one size fits all” model to provide a personalized learning experience for students</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0" y="2209800"/>
            <a:ext cx="7848600" cy="3236848"/>
          </a:xfrm>
          <a:prstGeom prst="rect">
            <a:avLst/>
          </a:prstGeom>
        </p:spPr>
        <p:txBody>
          <a:bodyPr wrap="square">
            <a:spAutoFit/>
          </a:bodyPr>
          <a:lstStyle/>
          <a:p>
            <a:pPr>
              <a:lnSpc>
                <a:spcPct val="150000"/>
              </a:lnSpc>
            </a:pPr>
            <a:r>
              <a:rPr lang="en-US" sz="2800" dirty="0" smtClean="0"/>
              <a:t>Much of the world today relies on </a:t>
            </a:r>
            <a:r>
              <a:rPr lang="en-US" sz="2800" dirty="0" smtClean="0"/>
              <a:t>ICT, </a:t>
            </a:r>
            <a:r>
              <a:rPr lang="en-US" sz="2800" dirty="0" smtClean="0"/>
              <a:t>and especially the mobile personal computer (PC) to empower individuals to share, be entertained, think, discover, learn, consume, collaborate and create.</a:t>
            </a:r>
            <a:endParaRPr lang="en-US" sz="2800" dirty="0" smtClean="0"/>
          </a:p>
        </p:txBody>
      </p:sp>
      <p:sp>
        <p:nvSpPr>
          <p:cNvPr id="4" name="Title 3"/>
          <p:cNvSpPr>
            <a:spLocks noGrp="1"/>
          </p:cNvSpPr>
          <p:nvPr>
            <p:ph type="title"/>
          </p:nvPr>
        </p:nvSpPr>
        <p:spPr/>
        <p:txBody>
          <a:bodyPr/>
          <a:lstStyle/>
          <a:p>
            <a:pPr algn="ctr"/>
            <a:r>
              <a:rPr lang="en-US" dirty="0" smtClean="0"/>
              <a:t>Summary #1</a:t>
            </a:r>
            <a:endParaRPr lang="en-US" dirty="0"/>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0" y="2209800"/>
            <a:ext cx="7848600" cy="2590517"/>
          </a:xfrm>
          <a:prstGeom prst="rect">
            <a:avLst/>
          </a:prstGeom>
        </p:spPr>
        <p:txBody>
          <a:bodyPr wrap="square">
            <a:spAutoFit/>
          </a:bodyPr>
          <a:lstStyle/>
          <a:p>
            <a:pPr>
              <a:lnSpc>
                <a:spcPct val="150000"/>
              </a:lnSpc>
            </a:pPr>
            <a:r>
              <a:rPr lang="en-US" sz="2800" dirty="0" smtClean="0"/>
              <a:t>A child’s potential is based on their own unique learning needs, abilities and interests that make learning personal for each </a:t>
            </a:r>
            <a:r>
              <a:rPr lang="en-US" sz="2800" dirty="0" smtClean="0"/>
              <a:t>person</a:t>
            </a:r>
            <a:endParaRPr lang="en-US" sz="2800" dirty="0" smtClean="0"/>
          </a:p>
        </p:txBody>
      </p:sp>
      <p:sp>
        <p:nvSpPr>
          <p:cNvPr id="4" name="Title 3"/>
          <p:cNvSpPr>
            <a:spLocks noGrp="1"/>
          </p:cNvSpPr>
          <p:nvPr>
            <p:ph type="title"/>
          </p:nvPr>
        </p:nvSpPr>
        <p:spPr/>
        <p:txBody>
          <a:bodyPr/>
          <a:lstStyle/>
          <a:p>
            <a:pPr algn="ctr"/>
            <a:r>
              <a:rPr lang="en-US" dirty="0" smtClean="0"/>
              <a:t>Summary #2</a:t>
            </a:r>
            <a:endParaRPr lang="en-US" dirty="0"/>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
          <p:cNvSpPr>
            <a:spLocks noChangeArrowheads="1"/>
          </p:cNvSpPr>
          <p:nvPr/>
        </p:nvSpPr>
        <p:spPr bwMode="auto">
          <a:xfrm>
            <a:off x="0" y="0"/>
            <a:ext cx="9144000" cy="6858000"/>
          </a:xfrm>
          <a:prstGeom prst="rect">
            <a:avLst/>
          </a:prstGeom>
          <a:solidFill>
            <a:schemeClr val="tx1"/>
          </a:solidFill>
          <a:ln w="19050" algn="ctr">
            <a:noFill/>
            <a:round/>
            <a:headEnd/>
            <a:tailEnd/>
          </a:ln>
        </p:spPr>
        <p:txBody>
          <a:bodyPr wrap="square" anchor="ctr"/>
          <a:lstStyle/>
          <a:p>
            <a:pPr algn="ctr" eaLnBrk="0" hangingPunct="0">
              <a:lnSpc>
                <a:spcPts val="7200"/>
              </a:lnSpc>
              <a:spcBef>
                <a:spcPts val="2400"/>
              </a:spcBef>
              <a:spcAft>
                <a:spcPts val="1800"/>
              </a:spcAft>
            </a:pPr>
            <a:r>
              <a:rPr lang="en-US" sz="6000" dirty="0" smtClean="0">
                <a:solidFill>
                  <a:srgbClr val="FFFFFF"/>
                </a:solidFill>
                <a:latin typeface="Calibri" pitchFamily="34" charset="0"/>
              </a:rPr>
              <a:t>1:1 eLearning </a:t>
            </a:r>
            <a:r>
              <a:rPr lang="en-US" sz="6000" dirty="0" smtClean="0">
                <a:solidFill>
                  <a:srgbClr val="FFFFFF"/>
                </a:solidFill>
                <a:latin typeface="Calibri" pitchFamily="34" charset="0"/>
              </a:rPr>
              <a:t>Helps Make </a:t>
            </a:r>
            <a:r>
              <a:rPr lang="en-US" sz="6000" dirty="0" smtClean="0">
                <a:solidFill>
                  <a:srgbClr val="FFFFFF"/>
                </a:solidFill>
                <a:latin typeface="Calibri" pitchFamily="34" charset="0"/>
              </a:rPr>
              <a:t>Learning Personal</a:t>
            </a:r>
            <a:endParaRPr lang="en-US" sz="6000" dirty="0" smtClean="0">
              <a:solidFill>
                <a:srgbClr val="FFFFFF"/>
              </a:solidFill>
              <a:latin typeface="Calibri" pitchFamily="34" charset="0"/>
            </a:endParaRPr>
          </a:p>
        </p:txBody>
      </p:sp>
    </p:spTree>
  </p:cSld>
  <p:clrMapOvr>
    <a:masterClrMapping/>
  </p:clrMapOv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2" name="Rectangle 1"/>
          <p:cNvSpPr>
            <a:spLocks noChangeArrowheads="1"/>
          </p:cNvSpPr>
          <p:nvPr/>
        </p:nvSpPr>
        <p:spPr bwMode="auto">
          <a:xfrm>
            <a:off x="0" y="0"/>
            <a:ext cx="9144000" cy="6858000"/>
          </a:xfrm>
          <a:prstGeom prst="rect">
            <a:avLst/>
          </a:prstGeom>
          <a:solidFill>
            <a:schemeClr val="tx1"/>
          </a:solidFill>
          <a:ln w="19050" algn="ctr">
            <a:noFill/>
            <a:round/>
            <a:headEnd/>
            <a:tailEnd/>
          </a:ln>
        </p:spPr>
        <p:txBody>
          <a:bodyPr wrap="square" anchor="ctr"/>
          <a:lstStyle/>
          <a:p>
            <a:pPr algn="ctr" eaLnBrk="0" hangingPunct="0">
              <a:lnSpc>
                <a:spcPts val="7200"/>
              </a:lnSpc>
              <a:spcBef>
                <a:spcPts val="2400"/>
              </a:spcBef>
              <a:spcAft>
                <a:spcPts val="1800"/>
              </a:spcAft>
            </a:pPr>
            <a:r>
              <a:rPr lang="en-US" sz="6000" dirty="0" smtClean="0">
                <a:solidFill>
                  <a:srgbClr val="FFFFFF"/>
                </a:solidFill>
                <a:latin typeface="Calibri" pitchFamily="34" charset="0"/>
              </a:rPr>
              <a:t>Prepare Students for the “Real World”</a:t>
            </a:r>
            <a:endParaRPr lang="en-US" sz="6000" dirty="0" smtClean="0">
              <a:solidFill>
                <a:srgbClr val="FFFFFF"/>
              </a:solidFill>
              <a:latin typeface="Calibri" pitchFamily="34"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Oval 6"/>
          <p:cNvSpPr/>
          <p:nvPr/>
        </p:nvSpPr>
        <p:spPr>
          <a:xfrm>
            <a:off x="2514600" y="990600"/>
            <a:ext cx="3810000" cy="3657600"/>
          </a:xfrm>
          <a:prstGeom prst="ellipse">
            <a:avLst/>
          </a:prstGeom>
          <a:noFill/>
          <a:ln w="762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4" name="Oval 3"/>
          <p:cNvSpPr/>
          <p:nvPr/>
        </p:nvSpPr>
        <p:spPr>
          <a:xfrm>
            <a:off x="1905000" y="1066800"/>
            <a:ext cx="1752600" cy="1676400"/>
          </a:xfrm>
          <a:prstGeom prst="ellipse">
            <a:avLst/>
          </a:prstGeom>
          <a:solidFill>
            <a:schemeClr val="accent2">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2000" b="1" dirty="0">
              <a:solidFill>
                <a:prstClr val="black"/>
              </a:solidFill>
            </a:endParaRPr>
          </a:p>
        </p:txBody>
      </p:sp>
      <p:sp>
        <p:nvSpPr>
          <p:cNvPr id="5" name="Oval 4"/>
          <p:cNvSpPr/>
          <p:nvPr/>
        </p:nvSpPr>
        <p:spPr>
          <a:xfrm>
            <a:off x="5334000" y="1066800"/>
            <a:ext cx="1752600" cy="1676400"/>
          </a:xfrm>
          <a:prstGeom prst="ellipse">
            <a:avLst/>
          </a:prstGeom>
          <a:solidFill>
            <a:schemeClr val="accent1">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prstClr val="black"/>
                </a:solidFill>
              </a:rPr>
              <a:t>Select</a:t>
            </a:r>
          </a:p>
          <a:p>
            <a:pPr algn="ctr"/>
            <a:r>
              <a:rPr lang="en-US" sz="2000" b="1" dirty="0" smtClean="0">
                <a:solidFill>
                  <a:prstClr val="black"/>
                </a:solidFill>
              </a:rPr>
              <a:t>Content</a:t>
            </a:r>
          </a:p>
          <a:p>
            <a:pPr algn="ctr"/>
            <a:r>
              <a:rPr lang="en-US" sz="2000" b="1" dirty="0" smtClean="0">
                <a:solidFill>
                  <a:prstClr val="black"/>
                </a:solidFill>
              </a:rPr>
              <a:t>Based on Learning</a:t>
            </a:r>
          </a:p>
          <a:p>
            <a:pPr algn="ctr"/>
            <a:r>
              <a:rPr lang="en-US" sz="2000" b="1" dirty="0" smtClean="0">
                <a:solidFill>
                  <a:prstClr val="black"/>
                </a:solidFill>
              </a:rPr>
              <a:t>Mode</a:t>
            </a:r>
            <a:endParaRPr lang="en-US" sz="2000" b="1" dirty="0">
              <a:solidFill>
                <a:prstClr val="black"/>
              </a:solidFill>
            </a:endParaRPr>
          </a:p>
        </p:txBody>
      </p:sp>
      <p:sp>
        <p:nvSpPr>
          <p:cNvPr id="6" name="Oval 5"/>
          <p:cNvSpPr/>
          <p:nvPr/>
        </p:nvSpPr>
        <p:spPr>
          <a:xfrm>
            <a:off x="3657600" y="3657600"/>
            <a:ext cx="1752600" cy="1676400"/>
          </a:xfrm>
          <a:prstGeom prst="ellipse">
            <a:avLst/>
          </a:prstGeom>
          <a:solidFill>
            <a:schemeClr val="accent3">
              <a:lumMod val="40000"/>
              <a:lumOff val="60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dirty="0" smtClean="0">
                <a:solidFill>
                  <a:prstClr val="black"/>
                </a:solidFill>
              </a:rPr>
              <a:t>Student</a:t>
            </a:r>
          </a:p>
          <a:p>
            <a:pPr algn="ctr"/>
            <a:r>
              <a:rPr lang="en-US" sz="2000" b="1" dirty="0" smtClean="0">
                <a:solidFill>
                  <a:prstClr val="black"/>
                </a:solidFill>
              </a:rPr>
              <a:t>Interacts with Content</a:t>
            </a:r>
          </a:p>
        </p:txBody>
      </p:sp>
      <p:sp>
        <p:nvSpPr>
          <p:cNvPr id="8" name="Isosceles Triangle 7"/>
          <p:cNvSpPr/>
          <p:nvPr/>
        </p:nvSpPr>
        <p:spPr>
          <a:xfrm rot="7665200">
            <a:off x="5228232" y="1082129"/>
            <a:ext cx="3810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9" name="Isosceles Triangle 8"/>
          <p:cNvSpPr/>
          <p:nvPr/>
        </p:nvSpPr>
        <p:spPr>
          <a:xfrm rot="13864421">
            <a:off x="5362444" y="4130157"/>
            <a:ext cx="3810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0" name="Isosceles Triangle 9"/>
          <p:cNvSpPr/>
          <p:nvPr/>
        </p:nvSpPr>
        <p:spPr>
          <a:xfrm rot="21175232">
            <a:off x="2344869" y="2720883"/>
            <a:ext cx="381000" cy="304800"/>
          </a:xfrm>
          <a:prstGeom prst="triangl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1" name="TextBox 10"/>
          <p:cNvSpPr txBox="1"/>
          <p:nvPr/>
        </p:nvSpPr>
        <p:spPr>
          <a:xfrm>
            <a:off x="6172200" y="3276600"/>
            <a:ext cx="1603324" cy="646331"/>
          </a:xfrm>
          <a:prstGeom prst="rect">
            <a:avLst/>
          </a:prstGeom>
          <a:noFill/>
        </p:spPr>
        <p:txBody>
          <a:bodyPr wrap="none" rtlCol="0">
            <a:spAutoFit/>
          </a:bodyPr>
          <a:lstStyle/>
          <a:p>
            <a:pPr algn="ctr"/>
            <a:r>
              <a:rPr lang="en-US" dirty="0" smtClean="0">
                <a:solidFill>
                  <a:prstClr val="black"/>
                </a:solidFill>
              </a:rPr>
              <a:t>Learning Mode</a:t>
            </a:r>
          </a:p>
          <a:p>
            <a:pPr algn="ctr"/>
            <a:r>
              <a:rPr lang="en-US" dirty="0" smtClean="0">
                <a:solidFill>
                  <a:prstClr val="black"/>
                </a:solidFill>
              </a:rPr>
              <a:t>Content/Topic</a:t>
            </a:r>
            <a:endParaRPr lang="en-US" dirty="0">
              <a:solidFill>
                <a:prstClr val="black"/>
              </a:solidFill>
            </a:endParaRPr>
          </a:p>
        </p:txBody>
      </p:sp>
      <p:sp>
        <p:nvSpPr>
          <p:cNvPr id="12" name="TextBox 11"/>
          <p:cNvSpPr txBox="1"/>
          <p:nvPr/>
        </p:nvSpPr>
        <p:spPr>
          <a:xfrm>
            <a:off x="1371600" y="3276600"/>
            <a:ext cx="1288623" cy="646331"/>
          </a:xfrm>
          <a:prstGeom prst="rect">
            <a:avLst/>
          </a:prstGeom>
          <a:noFill/>
        </p:spPr>
        <p:txBody>
          <a:bodyPr wrap="none" rtlCol="0">
            <a:spAutoFit/>
          </a:bodyPr>
          <a:lstStyle/>
          <a:p>
            <a:pPr algn="ctr"/>
            <a:r>
              <a:rPr lang="en-US" dirty="0" smtClean="0">
                <a:solidFill>
                  <a:prstClr val="black"/>
                </a:solidFill>
              </a:rPr>
              <a:t>Knowledge</a:t>
            </a:r>
          </a:p>
          <a:p>
            <a:pPr algn="ctr"/>
            <a:r>
              <a:rPr lang="en-US" dirty="0" smtClean="0">
                <a:solidFill>
                  <a:prstClr val="black"/>
                </a:solidFill>
              </a:rPr>
              <a:t>Assessment</a:t>
            </a:r>
            <a:endParaRPr lang="en-US" dirty="0">
              <a:solidFill>
                <a:prstClr val="black"/>
              </a:solidFill>
            </a:endParaRPr>
          </a:p>
        </p:txBody>
      </p:sp>
      <p:sp>
        <p:nvSpPr>
          <p:cNvPr id="13" name="TextBox 12"/>
          <p:cNvSpPr txBox="1"/>
          <p:nvPr/>
        </p:nvSpPr>
        <p:spPr>
          <a:xfrm>
            <a:off x="3596628" y="1066800"/>
            <a:ext cx="1603324" cy="369332"/>
          </a:xfrm>
          <a:prstGeom prst="rect">
            <a:avLst/>
          </a:prstGeom>
          <a:noFill/>
        </p:spPr>
        <p:txBody>
          <a:bodyPr wrap="none" rtlCol="0">
            <a:spAutoFit/>
          </a:bodyPr>
          <a:lstStyle/>
          <a:p>
            <a:pPr algn="ctr"/>
            <a:r>
              <a:rPr lang="en-US" dirty="0" smtClean="0">
                <a:solidFill>
                  <a:prstClr val="black"/>
                </a:solidFill>
              </a:rPr>
              <a:t>Learning Mode</a:t>
            </a:r>
          </a:p>
        </p:txBody>
      </p:sp>
      <p:grpSp>
        <p:nvGrpSpPr>
          <p:cNvPr id="2" name="Group 19"/>
          <p:cNvGrpSpPr/>
          <p:nvPr/>
        </p:nvGrpSpPr>
        <p:grpSpPr>
          <a:xfrm>
            <a:off x="4343400" y="5638800"/>
            <a:ext cx="457200" cy="838200"/>
            <a:chOff x="4191000" y="5867400"/>
            <a:chExt cx="457200" cy="838200"/>
          </a:xfrm>
        </p:grpSpPr>
        <p:sp>
          <p:nvSpPr>
            <p:cNvPr id="16" name="Oval 15"/>
            <p:cNvSpPr/>
            <p:nvPr/>
          </p:nvSpPr>
          <p:spPr>
            <a:xfrm>
              <a:off x="4267200" y="5867400"/>
              <a:ext cx="304800" cy="304800"/>
            </a:xfrm>
            <a:prstGeom prst="ellipse">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sp>
          <p:nvSpPr>
            <p:cNvPr id="19" name="Flowchart: Delay 18"/>
            <p:cNvSpPr/>
            <p:nvPr/>
          </p:nvSpPr>
          <p:spPr>
            <a:xfrm rot="16200000">
              <a:off x="4152900" y="6210300"/>
              <a:ext cx="533400" cy="457200"/>
            </a:xfrm>
            <a:prstGeom prst="flowChartDelay">
              <a:avLst/>
            </a:prstGeom>
            <a:solidFill>
              <a:schemeClr val="accent3">
                <a:lumMod val="75000"/>
              </a:schemeClr>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solidFill>
                  <a:prstClr val="white"/>
                </a:solidFill>
              </a:endParaRPr>
            </a:p>
          </p:txBody>
        </p:sp>
      </p:grpSp>
      <p:sp>
        <p:nvSpPr>
          <p:cNvPr id="21" name="TextBox 20"/>
          <p:cNvSpPr txBox="1"/>
          <p:nvPr/>
        </p:nvSpPr>
        <p:spPr>
          <a:xfrm>
            <a:off x="4791862" y="6336268"/>
            <a:ext cx="923138" cy="369332"/>
          </a:xfrm>
          <a:prstGeom prst="rect">
            <a:avLst/>
          </a:prstGeom>
          <a:noFill/>
        </p:spPr>
        <p:txBody>
          <a:bodyPr wrap="none" rtlCol="0">
            <a:spAutoFit/>
          </a:bodyPr>
          <a:lstStyle/>
          <a:p>
            <a:r>
              <a:rPr lang="en-US" dirty="0" smtClean="0">
                <a:solidFill>
                  <a:prstClr val="black"/>
                </a:solidFill>
              </a:rPr>
              <a:t>Student</a:t>
            </a:r>
            <a:endParaRPr lang="en-US" dirty="0">
              <a:solidFill>
                <a:prstClr val="black"/>
              </a:solidFill>
            </a:endParaRPr>
          </a:p>
        </p:txBody>
      </p:sp>
      <p:cxnSp>
        <p:nvCxnSpPr>
          <p:cNvPr id="29" name="Straight Connector 28"/>
          <p:cNvCxnSpPr>
            <a:stCxn id="6" idx="4"/>
            <a:endCxn id="16" idx="0"/>
          </p:cNvCxnSpPr>
          <p:nvPr/>
        </p:nvCxnSpPr>
        <p:spPr>
          <a:xfrm rot="16200000" flipH="1">
            <a:off x="4400550" y="5467350"/>
            <a:ext cx="304800" cy="38100"/>
          </a:xfrm>
          <a:prstGeom prst="line">
            <a:avLst/>
          </a:prstGeom>
          <a:ln w="38100">
            <a:solidFill>
              <a:schemeClr val="tx1"/>
            </a:solidFill>
            <a:prstDash val="sysDot"/>
          </a:ln>
        </p:spPr>
        <p:style>
          <a:lnRef idx="1">
            <a:schemeClr val="accent1"/>
          </a:lnRef>
          <a:fillRef idx="0">
            <a:schemeClr val="accent1"/>
          </a:fillRef>
          <a:effectRef idx="0">
            <a:schemeClr val="accent1"/>
          </a:effectRef>
          <a:fontRef idx="minor">
            <a:schemeClr val="tx1"/>
          </a:fontRef>
        </p:style>
      </p:cxnSp>
      <p:pic>
        <p:nvPicPr>
          <p:cNvPr id="27" name="Picture 3"/>
          <p:cNvPicPr>
            <a:picLocks noChangeAspect="1" noChangeArrowheads="1"/>
          </p:cNvPicPr>
          <p:nvPr/>
        </p:nvPicPr>
        <p:blipFill>
          <a:blip r:embed="rId3" cstate="print"/>
          <a:srcRect/>
          <a:stretch>
            <a:fillRect/>
          </a:stretch>
        </p:blipFill>
        <p:spPr bwMode="auto">
          <a:xfrm>
            <a:off x="304800" y="5791200"/>
            <a:ext cx="2533650" cy="828675"/>
          </a:xfrm>
          <a:prstGeom prst="rect">
            <a:avLst/>
          </a:prstGeom>
          <a:noFill/>
          <a:ln w="9525">
            <a:noFill/>
            <a:miter lim="800000"/>
            <a:headEnd/>
            <a:tailEnd/>
          </a:ln>
        </p:spPr>
      </p:pic>
      <p:sp>
        <p:nvSpPr>
          <p:cNvPr id="30" name="Title 4"/>
          <p:cNvSpPr txBox="1">
            <a:spLocks/>
          </p:cNvSpPr>
          <p:nvPr/>
        </p:nvSpPr>
        <p:spPr>
          <a:xfrm>
            <a:off x="525463" y="0"/>
            <a:ext cx="8237537" cy="889000"/>
          </a:xfrm>
          <a:prstGeom prst="rect">
            <a:avLst/>
          </a:prstGeom>
        </p:spPr>
        <p:txBody>
          <a:bodyPr/>
          <a:lstStyle/>
          <a:p>
            <a:pPr algn="ctr">
              <a:spcBef>
                <a:spcPct val="0"/>
              </a:spcBef>
              <a:defRPr/>
            </a:pPr>
            <a:r>
              <a:rPr lang="en-US" sz="4000" b="1" dirty="0" smtClean="0">
                <a:solidFill>
                  <a:prstClr val="black"/>
                </a:solidFill>
              </a:rPr>
              <a:t>Personalized Learning Example</a:t>
            </a:r>
            <a:endParaRPr lang="en-US" sz="4000" b="1" dirty="0">
              <a:solidFill>
                <a:prstClr val="black"/>
              </a:solidFill>
            </a:endParaRPr>
          </a:p>
        </p:txBody>
      </p:sp>
      <p:sp>
        <p:nvSpPr>
          <p:cNvPr id="37" name="Rectangle 36"/>
          <p:cNvSpPr/>
          <p:nvPr/>
        </p:nvSpPr>
        <p:spPr>
          <a:xfrm>
            <a:off x="1828800" y="1371600"/>
            <a:ext cx="1905000" cy="1015663"/>
          </a:xfrm>
          <a:prstGeom prst="rect">
            <a:avLst/>
          </a:prstGeom>
        </p:spPr>
        <p:txBody>
          <a:bodyPr wrap="square">
            <a:spAutoFit/>
          </a:bodyPr>
          <a:lstStyle/>
          <a:p>
            <a:pPr algn="ctr"/>
            <a:r>
              <a:rPr lang="en-US" sz="2000" b="1" dirty="0" smtClean="0">
                <a:solidFill>
                  <a:prstClr val="black"/>
                </a:solidFill>
              </a:rPr>
              <a:t>Determine Learning</a:t>
            </a:r>
          </a:p>
          <a:p>
            <a:pPr algn="ctr"/>
            <a:r>
              <a:rPr lang="en-US" sz="2000" b="1" dirty="0" smtClean="0">
                <a:solidFill>
                  <a:prstClr val="black"/>
                </a:solidFill>
              </a:rPr>
              <a:t>Mode</a:t>
            </a:r>
            <a:endParaRPr lang="en-US" sz="2000" dirty="0">
              <a:solidFill>
                <a:prstClr val="black"/>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89526" name="Rectangle 54"/>
          <p:cNvSpPr>
            <a:spLocks noChangeArrowheads="1"/>
          </p:cNvSpPr>
          <p:nvPr/>
        </p:nvSpPr>
        <p:spPr bwMode="auto">
          <a:xfrm>
            <a:off x="0" y="0"/>
            <a:ext cx="9144000" cy="6858000"/>
          </a:xfrm>
          <a:prstGeom prst="rect">
            <a:avLst/>
          </a:prstGeom>
          <a:solidFill>
            <a:schemeClr val="bg2">
              <a:lumMod val="75000"/>
            </a:schemeClr>
          </a:solidFill>
          <a:ln w="9525" algn="ctr">
            <a:noFill/>
            <a:miter lim="800000"/>
            <a:headEnd/>
            <a:tailEnd/>
          </a:ln>
          <a:effectLst/>
        </p:spPr>
        <p:txBody>
          <a:bodyPr wrap="none" anchor="ctr"/>
          <a:lstStyle/>
          <a:p>
            <a:pPr fontAlgn="base">
              <a:spcBef>
                <a:spcPct val="0"/>
              </a:spcBef>
              <a:spcAft>
                <a:spcPct val="0"/>
              </a:spcAft>
              <a:defRPr/>
            </a:pPr>
            <a:endParaRPr lang="en-US">
              <a:solidFill>
                <a:srgbClr val="FFFFFF"/>
              </a:solidFill>
              <a:latin typeface="Arial" pitchFamily="34" charset="0"/>
              <a:cs typeface="Arial" pitchFamily="34" charset="0"/>
            </a:endParaRPr>
          </a:p>
        </p:txBody>
      </p:sp>
      <p:sp>
        <p:nvSpPr>
          <p:cNvPr id="33" name="Oval 32"/>
          <p:cNvSpPr/>
          <p:nvPr/>
        </p:nvSpPr>
        <p:spPr bwMode="auto">
          <a:xfrm>
            <a:off x="3352800" y="5045075"/>
            <a:ext cx="5486400" cy="1524000"/>
          </a:xfrm>
          <a:prstGeom prst="ellipse">
            <a:avLst/>
          </a:prstGeom>
          <a:ln>
            <a:headEnd type="none" w="med" len="med"/>
            <a:tailEnd type="triangle" w="lg" len="lg"/>
          </a:ln>
          <a:scene3d>
            <a:camera prst="perspectiveRelaxed">
              <a:rot lat="19173601" lon="0" rev="0"/>
            </a:camera>
            <a:lightRig rig="threePt" dir="t">
              <a:rot lat="0" lon="0" rev="1200000"/>
            </a:lightRig>
          </a:scene3d>
          <a:sp3d>
            <a:bevelT w="0" h="508000"/>
          </a:sp3d>
        </p:spPr>
        <p:style>
          <a:lnRef idx="0">
            <a:schemeClr val="accent5"/>
          </a:lnRef>
          <a:fillRef idx="3">
            <a:schemeClr val="accent5"/>
          </a:fillRef>
          <a:effectRef idx="3">
            <a:schemeClr val="accent5"/>
          </a:effectRef>
          <a:fontRef idx="minor">
            <a:schemeClr val="lt1"/>
          </a:fontRef>
        </p:style>
        <p:txBody>
          <a:bodyPr vert="horz" wrap="none" lIns="91440" tIns="45720" rIns="91440" bIns="45720" numCol="1" rtlCol="0" anchor="t" anchorCtr="0" compatLnSpc="1">
            <a:prstTxWarp prst="textNoShape">
              <a:avLst/>
            </a:prstTxWarp>
            <a:spAutoFit/>
          </a:bodyPr>
          <a:lstStyle/>
          <a:p>
            <a:pPr eaLnBrk="0" fontAlgn="base" hangingPunct="0">
              <a:lnSpc>
                <a:spcPct val="75000"/>
              </a:lnSpc>
              <a:spcBef>
                <a:spcPct val="50000"/>
              </a:spcBef>
              <a:spcAft>
                <a:spcPct val="0"/>
              </a:spcAft>
            </a:pPr>
            <a:endParaRPr lang="en-US" sz="2000" b="1" smtClean="0">
              <a:solidFill>
                <a:srgbClr val="111111"/>
              </a:solidFill>
            </a:endParaRPr>
          </a:p>
        </p:txBody>
      </p:sp>
      <p:pic>
        <p:nvPicPr>
          <p:cNvPr id="489500" name="Picture 28" descr="shift slide"/>
          <p:cNvPicPr>
            <a:picLocks noChangeAspect="1" noChangeArrowheads="1"/>
          </p:cNvPicPr>
          <p:nvPr/>
        </p:nvPicPr>
        <p:blipFill>
          <a:blip r:embed="rId3" cstate="print">
            <a:lum bright="34000" contrast="-40000"/>
          </a:blip>
          <a:srcRect/>
          <a:stretch>
            <a:fillRect/>
          </a:stretch>
        </p:blipFill>
        <p:spPr bwMode="auto">
          <a:xfrm>
            <a:off x="371475" y="3197225"/>
            <a:ext cx="8580438" cy="2841625"/>
          </a:xfrm>
          <a:prstGeom prst="rect">
            <a:avLst/>
          </a:prstGeom>
          <a:noFill/>
          <a:ln w="9525">
            <a:noFill/>
            <a:miter lim="800000"/>
            <a:headEnd/>
            <a:tailEnd/>
          </a:ln>
        </p:spPr>
      </p:pic>
      <p:grpSp>
        <p:nvGrpSpPr>
          <p:cNvPr id="2" name="Group 60"/>
          <p:cNvGrpSpPr>
            <a:grpSpLocks/>
          </p:cNvGrpSpPr>
          <p:nvPr/>
        </p:nvGrpSpPr>
        <p:grpSpPr bwMode="auto">
          <a:xfrm>
            <a:off x="2895603" y="3570287"/>
            <a:ext cx="6096007" cy="2632075"/>
            <a:chOff x="1824" y="1711"/>
            <a:chExt cx="3840" cy="1658"/>
          </a:xfrm>
        </p:grpSpPr>
        <p:pic>
          <p:nvPicPr>
            <p:cNvPr id="34832" name="Picture 33" descr="shift b"/>
            <p:cNvPicPr>
              <a:picLocks noChangeAspect="1" noChangeArrowheads="1"/>
            </p:cNvPicPr>
            <p:nvPr/>
          </p:nvPicPr>
          <p:blipFill>
            <a:blip r:embed="rId4" cstate="print"/>
            <a:srcRect/>
            <a:stretch>
              <a:fillRect/>
            </a:stretch>
          </p:blipFill>
          <p:spPr bwMode="auto">
            <a:xfrm>
              <a:off x="1974" y="1726"/>
              <a:ext cx="3674" cy="1643"/>
            </a:xfrm>
            <a:prstGeom prst="rect">
              <a:avLst/>
            </a:prstGeom>
            <a:noFill/>
            <a:ln w="9525">
              <a:noFill/>
              <a:miter lim="800000"/>
              <a:headEnd/>
              <a:tailEnd/>
            </a:ln>
          </p:spPr>
        </p:pic>
        <p:sp>
          <p:nvSpPr>
            <p:cNvPr id="34833" name="Text Box 43"/>
            <p:cNvSpPr txBox="1">
              <a:spLocks noChangeArrowheads="1"/>
            </p:cNvSpPr>
            <p:nvPr/>
          </p:nvSpPr>
          <p:spPr bwMode="auto">
            <a:xfrm>
              <a:off x="4944" y="2761"/>
              <a:ext cx="532" cy="407"/>
            </a:xfrm>
            <a:prstGeom prst="rect">
              <a:avLst/>
            </a:prstGeom>
            <a:noFill/>
            <a:ln w="22225" algn="ctr">
              <a:noFill/>
              <a:miter lim="800000"/>
              <a:headEnd/>
              <a:tailEnd/>
            </a:ln>
          </p:spPr>
          <p:txBody>
            <a:bodyPr wrap="square">
              <a:spAutoFit/>
            </a:bodyPr>
            <a:lstStyle/>
            <a:p>
              <a:pPr algn="ctr" fontAlgn="base">
                <a:spcBef>
                  <a:spcPct val="0"/>
                </a:spcBef>
                <a:spcAft>
                  <a:spcPts val="600"/>
                </a:spcAft>
              </a:pPr>
              <a:r>
                <a:rPr lang="en-US" sz="1200" b="1" dirty="0">
                  <a:solidFill>
                    <a:srgbClr val="111111"/>
                  </a:solidFill>
                  <a:latin typeface="Arial" charset="0"/>
                  <a:cs typeface="Arial" charset="0"/>
                </a:rPr>
                <a:t>Parents and Experts</a:t>
              </a:r>
            </a:p>
          </p:txBody>
        </p:sp>
        <p:sp>
          <p:nvSpPr>
            <p:cNvPr id="34834" name="Text Box 44"/>
            <p:cNvSpPr txBox="1">
              <a:spLocks noChangeArrowheads="1"/>
            </p:cNvSpPr>
            <p:nvPr/>
          </p:nvSpPr>
          <p:spPr bwMode="auto">
            <a:xfrm>
              <a:off x="4032" y="2976"/>
              <a:ext cx="912" cy="174"/>
            </a:xfrm>
            <a:prstGeom prst="rect">
              <a:avLst/>
            </a:prstGeom>
            <a:noFill/>
            <a:ln w="22225" algn="ctr">
              <a:noFill/>
              <a:miter lim="800000"/>
              <a:headEnd/>
              <a:tailEnd/>
            </a:ln>
          </p:spPr>
          <p:txBody>
            <a:bodyPr wrap="square">
              <a:spAutoFit/>
            </a:bodyPr>
            <a:lstStyle/>
            <a:p>
              <a:pPr algn="ctr" fontAlgn="base">
                <a:spcBef>
                  <a:spcPct val="0"/>
                </a:spcBef>
                <a:spcAft>
                  <a:spcPts val="600"/>
                </a:spcAft>
              </a:pPr>
              <a:r>
                <a:rPr lang="en-US" sz="1200" b="1" dirty="0" err="1" smtClean="0">
                  <a:solidFill>
                    <a:srgbClr val="111111"/>
                  </a:solidFill>
                  <a:latin typeface="Arial" charset="0"/>
                </a:rPr>
                <a:t>ePortfolio</a:t>
              </a:r>
              <a:endParaRPr lang="en-US" sz="1200" b="1" dirty="0">
                <a:solidFill>
                  <a:srgbClr val="111111"/>
                </a:solidFill>
                <a:latin typeface="Arial" charset="0"/>
                <a:cs typeface="Arial" charset="0"/>
              </a:endParaRPr>
            </a:p>
          </p:txBody>
        </p:sp>
        <p:sp>
          <p:nvSpPr>
            <p:cNvPr id="34835" name="Text Box 45"/>
            <p:cNvSpPr txBox="1">
              <a:spLocks noChangeArrowheads="1"/>
            </p:cNvSpPr>
            <p:nvPr/>
          </p:nvSpPr>
          <p:spPr bwMode="auto">
            <a:xfrm>
              <a:off x="3936" y="1711"/>
              <a:ext cx="964" cy="353"/>
            </a:xfrm>
            <a:prstGeom prst="rect">
              <a:avLst/>
            </a:prstGeom>
            <a:noFill/>
            <a:ln w="22225" algn="ctr">
              <a:noFill/>
              <a:miter lim="800000"/>
              <a:headEnd/>
              <a:tailEnd/>
            </a:ln>
          </p:spPr>
          <p:txBody>
            <a:bodyPr wrap="none">
              <a:spAutoFit/>
            </a:bodyPr>
            <a:lstStyle/>
            <a:p>
              <a:pPr algn="ctr" fontAlgn="base">
                <a:lnSpc>
                  <a:spcPct val="55000"/>
                </a:lnSpc>
                <a:spcBef>
                  <a:spcPct val="0"/>
                </a:spcBef>
                <a:spcAft>
                  <a:spcPts val="600"/>
                </a:spcAft>
              </a:pPr>
              <a:r>
                <a:rPr lang="en-US" sz="1200" b="1" dirty="0">
                  <a:solidFill>
                    <a:srgbClr val="FFFFFF"/>
                  </a:solidFill>
                  <a:latin typeface="Arial" charset="0"/>
                  <a:cs typeface="Arial" charset="0"/>
                </a:rPr>
                <a:t>Other Schools</a:t>
              </a:r>
            </a:p>
            <a:p>
              <a:pPr algn="ctr" fontAlgn="base">
                <a:lnSpc>
                  <a:spcPct val="55000"/>
                </a:lnSpc>
                <a:spcBef>
                  <a:spcPct val="0"/>
                </a:spcBef>
                <a:spcAft>
                  <a:spcPts val="600"/>
                </a:spcAft>
              </a:pPr>
              <a:r>
                <a:rPr lang="en-US" sz="1200" b="1" dirty="0">
                  <a:solidFill>
                    <a:srgbClr val="FFFFFF"/>
                  </a:solidFill>
                  <a:latin typeface="Arial" charset="0"/>
                  <a:cs typeface="Arial" charset="0"/>
                </a:rPr>
                <a:t>and Organizations</a:t>
              </a:r>
            </a:p>
            <a:p>
              <a:pPr algn="ctr" fontAlgn="base">
                <a:lnSpc>
                  <a:spcPct val="55000"/>
                </a:lnSpc>
                <a:spcBef>
                  <a:spcPct val="0"/>
                </a:spcBef>
                <a:spcAft>
                  <a:spcPts val="600"/>
                </a:spcAft>
              </a:pPr>
              <a:r>
                <a:rPr lang="en-US" sz="1200" b="1" dirty="0">
                  <a:solidFill>
                    <a:srgbClr val="FFFFFF"/>
                  </a:solidFill>
                  <a:latin typeface="Arial" charset="0"/>
                  <a:cs typeface="Arial" charset="0"/>
                </a:rPr>
                <a:t>Worldwide</a:t>
              </a:r>
            </a:p>
          </p:txBody>
        </p:sp>
        <p:sp>
          <p:nvSpPr>
            <p:cNvPr id="34836" name="Text Box 46"/>
            <p:cNvSpPr txBox="1">
              <a:spLocks noChangeArrowheads="1"/>
            </p:cNvSpPr>
            <p:nvPr/>
          </p:nvSpPr>
          <p:spPr bwMode="auto">
            <a:xfrm>
              <a:off x="4913" y="1872"/>
              <a:ext cx="751" cy="407"/>
            </a:xfrm>
            <a:prstGeom prst="rect">
              <a:avLst/>
            </a:prstGeom>
            <a:noFill/>
            <a:ln w="22225" algn="ctr">
              <a:noFill/>
              <a:miter lim="800000"/>
              <a:headEnd/>
              <a:tailEnd/>
            </a:ln>
          </p:spPr>
          <p:txBody>
            <a:bodyPr wrap="square">
              <a:spAutoFit/>
            </a:bodyPr>
            <a:lstStyle/>
            <a:p>
              <a:pPr algn="ctr" fontAlgn="base">
                <a:spcBef>
                  <a:spcPct val="0"/>
                </a:spcBef>
                <a:spcAft>
                  <a:spcPts val="600"/>
                </a:spcAft>
              </a:pPr>
              <a:r>
                <a:rPr lang="en-US" sz="1200" b="1" dirty="0">
                  <a:solidFill>
                    <a:srgbClr val="FFFFFF"/>
                  </a:solidFill>
                  <a:latin typeface="Arial" charset="0"/>
                  <a:cs typeface="Arial" charset="0"/>
                </a:rPr>
                <a:t>Curriculum </a:t>
              </a:r>
              <a:r>
                <a:rPr lang="en-US" sz="1200" b="1" dirty="0" smtClean="0">
                  <a:solidFill>
                    <a:srgbClr val="FFFFFF"/>
                  </a:solidFill>
                  <a:latin typeface="Arial" charset="0"/>
                  <a:cs typeface="Arial" charset="0"/>
                </a:rPr>
                <a:t>Content &amp; Assessments</a:t>
              </a:r>
              <a:endParaRPr lang="en-US" sz="1200" b="1" dirty="0">
                <a:solidFill>
                  <a:srgbClr val="FFFFFF"/>
                </a:solidFill>
                <a:latin typeface="Arial" charset="0"/>
                <a:cs typeface="Arial" charset="0"/>
              </a:endParaRPr>
            </a:p>
          </p:txBody>
        </p:sp>
        <p:sp>
          <p:nvSpPr>
            <p:cNvPr id="34838" name="Text Box 49"/>
            <p:cNvSpPr txBox="1">
              <a:spLocks noChangeArrowheads="1"/>
            </p:cNvSpPr>
            <p:nvPr/>
          </p:nvSpPr>
          <p:spPr bwMode="auto">
            <a:xfrm>
              <a:off x="1824" y="2928"/>
              <a:ext cx="1306" cy="353"/>
            </a:xfrm>
            <a:prstGeom prst="rect">
              <a:avLst/>
            </a:prstGeom>
            <a:noFill/>
            <a:ln w="22225" algn="ctr">
              <a:noFill/>
              <a:miter lim="800000"/>
              <a:headEnd/>
              <a:tailEnd/>
            </a:ln>
          </p:spPr>
          <p:txBody>
            <a:bodyPr wrap="square">
              <a:spAutoFit/>
            </a:bodyPr>
            <a:lstStyle/>
            <a:p>
              <a:pPr algn="ctr" fontAlgn="base">
                <a:lnSpc>
                  <a:spcPct val="55000"/>
                </a:lnSpc>
                <a:spcBef>
                  <a:spcPct val="0"/>
                </a:spcBef>
                <a:spcAft>
                  <a:spcPts val="600"/>
                </a:spcAft>
              </a:pPr>
              <a:r>
                <a:rPr lang="en-US" sz="1200" b="1" dirty="0">
                  <a:solidFill>
                    <a:srgbClr val="111111"/>
                  </a:solidFill>
                  <a:latin typeface="Arial" charset="0"/>
                  <a:cs typeface="Arial" charset="0"/>
                </a:rPr>
                <a:t>Education</a:t>
              </a:r>
            </a:p>
            <a:p>
              <a:pPr algn="ctr" fontAlgn="base">
                <a:lnSpc>
                  <a:spcPct val="55000"/>
                </a:lnSpc>
                <a:spcBef>
                  <a:spcPct val="0"/>
                </a:spcBef>
                <a:spcAft>
                  <a:spcPts val="600"/>
                </a:spcAft>
              </a:pPr>
              <a:r>
                <a:rPr lang="en-US" sz="1200" b="1" dirty="0">
                  <a:solidFill>
                    <a:srgbClr val="111111"/>
                  </a:solidFill>
                  <a:latin typeface="Arial" charset="0"/>
                  <a:cs typeface="Arial" charset="0"/>
                </a:rPr>
                <a:t>Communities and</a:t>
              </a:r>
            </a:p>
            <a:p>
              <a:pPr algn="ctr" fontAlgn="base">
                <a:lnSpc>
                  <a:spcPct val="55000"/>
                </a:lnSpc>
                <a:spcBef>
                  <a:spcPct val="0"/>
                </a:spcBef>
                <a:spcAft>
                  <a:spcPts val="600"/>
                </a:spcAft>
              </a:pPr>
              <a:r>
                <a:rPr lang="en-US" sz="1200" b="1" dirty="0">
                  <a:solidFill>
                    <a:srgbClr val="111111"/>
                  </a:solidFill>
                  <a:latin typeface="Arial" charset="0"/>
                  <a:cs typeface="Arial" charset="0"/>
                </a:rPr>
                <a:t>Community Content</a:t>
              </a:r>
            </a:p>
          </p:txBody>
        </p:sp>
        <p:sp>
          <p:nvSpPr>
            <p:cNvPr id="34839" name="Text Box 50"/>
            <p:cNvSpPr txBox="1">
              <a:spLocks noChangeArrowheads="1"/>
            </p:cNvSpPr>
            <p:nvPr/>
          </p:nvSpPr>
          <p:spPr bwMode="auto">
            <a:xfrm>
              <a:off x="2064" y="1968"/>
              <a:ext cx="1200" cy="291"/>
            </a:xfrm>
            <a:prstGeom prst="rect">
              <a:avLst/>
            </a:prstGeom>
            <a:noFill/>
            <a:ln w="22225" algn="ctr">
              <a:noFill/>
              <a:miter lim="800000"/>
              <a:headEnd/>
              <a:tailEnd/>
            </a:ln>
          </p:spPr>
          <p:txBody>
            <a:bodyPr wrap="square">
              <a:spAutoFit/>
            </a:bodyPr>
            <a:lstStyle/>
            <a:p>
              <a:pPr algn="ctr" fontAlgn="base">
                <a:spcBef>
                  <a:spcPct val="0"/>
                </a:spcBef>
                <a:spcAft>
                  <a:spcPts val="600"/>
                </a:spcAft>
              </a:pPr>
              <a:r>
                <a:rPr lang="en-US" sz="1200" b="1" dirty="0" smtClean="0">
                  <a:solidFill>
                    <a:srgbClr val="111111"/>
                  </a:solidFill>
                  <a:latin typeface="Arial" charset="0"/>
                  <a:cs typeface="Arial" charset="0"/>
                </a:rPr>
                <a:t>Peers &amp; Project-Based Learning</a:t>
              </a:r>
              <a:endParaRPr lang="en-US" sz="1200" b="1" dirty="0">
                <a:solidFill>
                  <a:srgbClr val="111111"/>
                </a:solidFill>
                <a:latin typeface="Arial" charset="0"/>
                <a:cs typeface="Arial" charset="0"/>
              </a:endParaRPr>
            </a:p>
          </p:txBody>
        </p:sp>
        <p:sp>
          <p:nvSpPr>
            <p:cNvPr id="34840" name="Text Box 51"/>
            <p:cNvSpPr txBox="1">
              <a:spLocks noChangeArrowheads="1"/>
            </p:cNvSpPr>
            <p:nvPr/>
          </p:nvSpPr>
          <p:spPr bwMode="auto">
            <a:xfrm>
              <a:off x="2976" y="1824"/>
              <a:ext cx="480" cy="174"/>
            </a:xfrm>
            <a:prstGeom prst="rect">
              <a:avLst/>
            </a:prstGeom>
            <a:noFill/>
            <a:ln w="22225" algn="ctr">
              <a:noFill/>
              <a:miter lim="800000"/>
              <a:headEnd/>
              <a:tailEnd/>
            </a:ln>
          </p:spPr>
          <p:txBody>
            <a:bodyPr wrap="none">
              <a:spAutoFit/>
            </a:bodyPr>
            <a:lstStyle/>
            <a:p>
              <a:pPr algn="ctr" fontAlgn="base">
                <a:spcBef>
                  <a:spcPct val="0"/>
                </a:spcBef>
                <a:spcAft>
                  <a:spcPts val="600"/>
                </a:spcAft>
              </a:pPr>
              <a:r>
                <a:rPr lang="en-US" sz="1200" b="1" dirty="0">
                  <a:solidFill>
                    <a:srgbClr val="111111"/>
                  </a:solidFill>
                  <a:latin typeface="Arial" charset="0"/>
                  <a:cs typeface="Arial" charset="0"/>
                </a:rPr>
                <a:t>Teacher</a:t>
              </a:r>
            </a:p>
          </p:txBody>
        </p:sp>
        <p:sp>
          <p:nvSpPr>
            <p:cNvPr id="34837" name="Text Box 48"/>
            <p:cNvSpPr txBox="1">
              <a:spLocks noChangeArrowheads="1"/>
            </p:cNvSpPr>
            <p:nvPr/>
          </p:nvSpPr>
          <p:spPr bwMode="auto">
            <a:xfrm>
              <a:off x="3264" y="2928"/>
              <a:ext cx="864" cy="407"/>
            </a:xfrm>
            <a:prstGeom prst="rect">
              <a:avLst/>
            </a:prstGeom>
            <a:noFill/>
            <a:ln w="22225" algn="ctr">
              <a:noFill/>
              <a:miter lim="800000"/>
              <a:headEnd/>
              <a:tailEnd/>
            </a:ln>
          </p:spPr>
          <p:txBody>
            <a:bodyPr wrap="square">
              <a:spAutoFit/>
            </a:bodyPr>
            <a:lstStyle/>
            <a:p>
              <a:pPr algn="ctr" fontAlgn="base">
                <a:spcBef>
                  <a:spcPct val="0"/>
                </a:spcBef>
                <a:spcAft>
                  <a:spcPts val="600"/>
                </a:spcAft>
              </a:pPr>
              <a:r>
                <a:rPr lang="en-US" sz="1200" b="1" dirty="0" smtClean="0">
                  <a:solidFill>
                    <a:srgbClr val="111111"/>
                  </a:solidFill>
                  <a:latin typeface="Arial" charset="0"/>
                </a:rPr>
                <a:t>Create, Collaborate, and Consume</a:t>
              </a:r>
              <a:endParaRPr lang="en-US" sz="1200" b="1" dirty="0">
                <a:solidFill>
                  <a:srgbClr val="111111"/>
                </a:solidFill>
                <a:latin typeface="Arial" charset="0"/>
                <a:cs typeface="Arial" charset="0"/>
              </a:endParaRPr>
            </a:p>
          </p:txBody>
        </p:sp>
      </p:grpSp>
      <p:sp>
        <p:nvSpPr>
          <p:cNvPr id="489524" name="AutoShape 52"/>
          <p:cNvSpPr>
            <a:spLocks noChangeArrowheads="1"/>
          </p:cNvSpPr>
          <p:nvPr/>
        </p:nvSpPr>
        <p:spPr bwMode="auto">
          <a:xfrm>
            <a:off x="5257800" y="3063875"/>
            <a:ext cx="2527300" cy="374571"/>
          </a:xfrm>
          <a:prstGeom prst="roundRect">
            <a:avLst>
              <a:gd name="adj" fmla="val 16667"/>
            </a:avLst>
          </a:prstGeom>
          <a:solidFill>
            <a:schemeClr val="bg1"/>
          </a:solidFill>
          <a:ln w="22225" algn="ctr">
            <a:solidFill>
              <a:srgbClr val="292929">
                <a:alpha val="70195"/>
              </a:srgbClr>
            </a:solidFill>
            <a:round/>
            <a:headEnd/>
            <a:tailEnd/>
          </a:ln>
        </p:spPr>
        <p:txBody>
          <a:bodyPr wrap="square">
            <a:spAutoFit/>
          </a:bodyPr>
          <a:lstStyle/>
          <a:p>
            <a:pPr algn="ctr" fontAlgn="base">
              <a:spcBef>
                <a:spcPct val="0"/>
              </a:spcBef>
              <a:spcAft>
                <a:spcPct val="0"/>
              </a:spcAft>
            </a:pPr>
            <a:r>
              <a:rPr lang="en-US" sz="1600" b="1" dirty="0" smtClean="0">
                <a:solidFill>
                  <a:srgbClr val="111111"/>
                </a:solidFill>
                <a:latin typeface="Arial" charset="0"/>
                <a:cs typeface="Arial" charset="0"/>
              </a:rPr>
              <a:t>Personalized Learning</a:t>
            </a:r>
            <a:endParaRPr lang="en-US" sz="1600" b="1" dirty="0">
              <a:solidFill>
                <a:srgbClr val="111111"/>
              </a:solidFill>
              <a:latin typeface="Arial" charset="0"/>
              <a:cs typeface="Arial" charset="0"/>
            </a:endParaRPr>
          </a:p>
        </p:txBody>
      </p:sp>
      <p:sp>
        <p:nvSpPr>
          <p:cNvPr id="34824" name="Rectangle 55"/>
          <p:cNvSpPr>
            <a:spLocks noGrp="1" noChangeArrowheads="1"/>
          </p:cNvSpPr>
          <p:nvPr>
            <p:ph type="title"/>
          </p:nvPr>
        </p:nvSpPr>
        <p:spPr>
          <a:xfrm>
            <a:off x="0" y="177800"/>
            <a:ext cx="9144000" cy="889000"/>
          </a:xfrm>
        </p:spPr>
        <p:txBody>
          <a:bodyPr>
            <a:noAutofit/>
          </a:bodyPr>
          <a:lstStyle/>
          <a:p>
            <a:pPr algn="ctr" eaLnBrk="1" hangingPunct="1"/>
            <a:r>
              <a:rPr lang="en-US" dirty="0" smtClean="0">
                <a:solidFill>
                  <a:schemeClr val="bg1"/>
                </a:solidFill>
              </a:rPr>
              <a:t>Integrate ICT with Existing Education</a:t>
            </a:r>
            <a:endParaRPr lang="en-US" b="0" i="1" dirty="0" smtClean="0">
              <a:solidFill>
                <a:schemeClr val="bg1"/>
              </a:solidFill>
            </a:endParaRPr>
          </a:p>
        </p:txBody>
      </p:sp>
      <p:grpSp>
        <p:nvGrpSpPr>
          <p:cNvPr id="3" name="Group 58"/>
          <p:cNvGrpSpPr>
            <a:grpSpLocks/>
          </p:cNvGrpSpPr>
          <p:nvPr/>
        </p:nvGrpSpPr>
        <p:grpSpPr bwMode="auto">
          <a:xfrm>
            <a:off x="-25400" y="2286000"/>
            <a:ext cx="4156075" cy="2016125"/>
            <a:chOff x="-16" y="821"/>
            <a:chExt cx="2618" cy="1270"/>
          </a:xfrm>
        </p:grpSpPr>
        <p:pic>
          <p:nvPicPr>
            <p:cNvPr id="34826" name="Picture 34" descr="shift a"/>
            <p:cNvPicPr>
              <a:picLocks noChangeAspect="1" noChangeArrowheads="1"/>
            </p:cNvPicPr>
            <p:nvPr/>
          </p:nvPicPr>
          <p:blipFill>
            <a:blip r:embed="rId5" cstate="print"/>
            <a:srcRect/>
            <a:stretch>
              <a:fillRect/>
            </a:stretch>
          </p:blipFill>
          <p:spPr bwMode="auto">
            <a:xfrm>
              <a:off x="-16" y="899"/>
              <a:ext cx="2618" cy="1192"/>
            </a:xfrm>
            <a:prstGeom prst="rect">
              <a:avLst/>
            </a:prstGeom>
            <a:noFill/>
            <a:ln w="9525">
              <a:noFill/>
              <a:miter lim="800000"/>
              <a:headEnd/>
              <a:tailEnd/>
            </a:ln>
          </p:spPr>
        </p:pic>
        <p:sp>
          <p:nvSpPr>
            <p:cNvPr id="34827" name="Text Box 35"/>
            <p:cNvSpPr txBox="1">
              <a:spLocks noChangeArrowheads="1"/>
            </p:cNvSpPr>
            <p:nvPr/>
          </p:nvSpPr>
          <p:spPr bwMode="auto">
            <a:xfrm>
              <a:off x="703" y="1756"/>
              <a:ext cx="478" cy="174"/>
            </a:xfrm>
            <a:prstGeom prst="rect">
              <a:avLst/>
            </a:prstGeom>
            <a:noFill/>
            <a:ln w="22225" algn="ctr">
              <a:noFill/>
              <a:miter lim="800000"/>
              <a:headEnd/>
              <a:tailEnd/>
            </a:ln>
          </p:spPr>
          <p:txBody>
            <a:bodyPr wrap="none">
              <a:spAutoFit/>
            </a:bodyPr>
            <a:lstStyle/>
            <a:p>
              <a:pPr fontAlgn="base">
                <a:spcBef>
                  <a:spcPct val="0"/>
                </a:spcBef>
                <a:spcAft>
                  <a:spcPct val="0"/>
                </a:spcAft>
              </a:pPr>
              <a:r>
                <a:rPr lang="en-US" sz="1200" b="1">
                  <a:solidFill>
                    <a:srgbClr val="FFFFFF"/>
                  </a:solidFill>
                  <a:latin typeface="Arial" charset="0"/>
                  <a:cs typeface="Arial" charset="0"/>
                </a:rPr>
                <a:t>Student</a:t>
              </a:r>
            </a:p>
          </p:txBody>
        </p:sp>
        <p:sp>
          <p:nvSpPr>
            <p:cNvPr id="34828" name="Text Box 36"/>
            <p:cNvSpPr txBox="1">
              <a:spLocks noChangeArrowheads="1"/>
            </p:cNvSpPr>
            <p:nvPr/>
          </p:nvSpPr>
          <p:spPr bwMode="auto">
            <a:xfrm>
              <a:off x="287" y="1148"/>
              <a:ext cx="478" cy="174"/>
            </a:xfrm>
            <a:prstGeom prst="rect">
              <a:avLst/>
            </a:prstGeom>
            <a:noFill/>
            <a:ln w="22225" algn="ctr">
              <a:noFill/>
              <a:miter lim="800000"/>
              <a:headEnd/>
              <a:tailEnd/>
            </a:ln>
          </p:spPr>
          <p:txBody>
            <a:bodyPr wrap="none">
              <a:spAutoFit/>
            </a:bodyPr>
            <a:lstStyle/>
            <a:p>
              <a:pPr fontAlgn="base">
                <a:spcBef>
                  <a:spcPct val="0"/>
                </a:spcBef>
                <a:spcAft>
                  <a:spcPct val="0"/>
                </a:spcAft>
              </a:pPr>
              <a:r>
                <a:rPr lang="en-US" sz="1200" b="1">
                  <a:solidFill>
                    <a:srgbClr val="FFFFFF"/>
                  </a:solidFill>
                  <a:latin typeface="Arial" charset="0"/>
                  <a:cs typeface="Arial" charset="0"/>
                </a:rPr>
                <a:t>Student</a:t>
              </a:r>
            </a:p>
          </p:txBody>
        </p:sp>
        <p:sp>
          <p:nvSpPr>
            <p:cNvPr id="34829" name="Text Box 37"/>
            <p:cNvSpPr txBox="1">
              <a:spLocks noChangeArrowheads="1"/>
            </p:cNvSpPr>
            <p:nvPr/>
          </p:nvSpPr>
          <p:spPr bwMode="auto">
            <a:xfrm>
              <a:off x="1911" y="1204"/>
              <a:ext cx="478" cy="174"/>
            </a:xfrm>
            <a:prstGeom prst="rect">
              <a:avLst/>
            </a:prstGeom>
            <a:noFill/>
            <a:ln w="22225" algn="ctr">
              <a:noFill/>
              <a:miter lim="800000"/>
              <a:headEnd/>
              <a:tailEnd/>
            </a:ln>
          </p:spPr>
          <p:txBody>
            <a:bodyPr wrap="none">
              <a:spAutoFit/>
            </a:bodyPr>
            <a:lstStyle/>
            <a:p>
              <a:pPr fontAlgn="base">
                <a:spcBef>
                  <a:spcPct val="0"/>
                </a:spcBef>
                <a:spcAft>
                  <a:spcPct val="0"/>
                </a:spcAft>
              </a:pPr>
              <a:r>
                <a:rPr lang="en-US" sz="1200" b="1">
                  <a:solidFill>
                    <a:srgbClr val="FFFFFF"/>
                  </a:solidFill>
                  <a:latin typeface="Arial" charset="0"/>
                  <a:cs typeface="Arial" charset="0"/>
                </a:rPr>
                <a:t>Student</a:t>
              </a:r>
            </a:p>
          </p:txBody>
        </p:sp>
        <p:sp>
          <p:nvSpPr>
            <p:cNvPr id="34830" name="Text Box 38"/>
            <p:cNvSpPr txBox="1">
              <a:spLocks noChangeArrowheads="1"/>
            </p:cNvSpPr>
            <p:nvPr/>
          </p:nvSpPr>
          <p:spPr bwMode="auto">
            <a:xfrm>
              <a:off x="2023" y="1580"/>
              <a:ext cx="478" cy="174"/>
            </a:xfrm>
            <a:prstGeom prst="rect">
              <a:avLst/>
            </a:prstGeom>
            <a:noFill/>
            <a:ln w="22225" algn="ctr">
              <a:noFill/>
              <a:miter lim="800000"/>
              <a:headEnd/>
              <a:tailEnd/>
            </a:ln>
          </p:spPr>
          <p:txBody>
            <a:bodyPr wrap="none">
              <a:spAutoFit/>
            </a:bodyPr>
            <a:lstStyle/>
            <a:p>
              <a:pPr fontAlgn="base">
                <a:spcBef>
                  <a:spcPct val="0"/>
                </a:spcBef>
                <a:spcAft>
                  <a:spcPct val="0"/>
                </a:spcAft>
              </a:pPr>
              <a:r>
                <a:rPr lang="en-US" sz="1200" b="1" dirty="0">
                  <a:solidFill>
                    <a:srgbClr val="FFFFFF"/>
                  </a:solidFill>
                  <a:latin typeface="Arial" charset="0"/>
                  <a:cs typeface="Arial" charset="0"/>
                </a:rPr>
                <a:t>Student</a:t>
              </a:r>
            </a:p>
          </p:txBody>
        </p:sp>
        <p:sp>
          <p:nvSpPr>
            <p:cNvPr id="34831" name="AutoShape 57"/>
            <p:cNvSpPr>
              <a:spLocks noChangeArrowheads="1"/>
            </p:cNvSpPr>
            <p:nvPr/>
          </p:nvSpPr>
          <p:spPr bwMode="auto">
            <a:xfrm>
              <a:off x="593" y="821"/>
              <a:ext cx="1327" cy="244"/>
            </a:xfrm>
            <a:prstGeom prst="roundRect">
              <a:avLst>
                <a:gd name="adj" fmla="val 16667"/>
              </a:avLst>
            </a:prstGeom>
            <a:solidFill>
              <a:schemeClr val="bg1"/>
            </a:solidFill>
            <a:ln w="22225" algn="ctr">
              <a:solidFill>
                <a:srgbClr val="292929">
                  <a:alpha val="70195"/>
                </a:srgbClr>
              </a:solidFill>
              <a:round/>
              <a:headEnd/>
              <a:tailEnd/>
            </a:ln>
          </p:spPr>
          <p:txBody>
            <a:bodyPr>
              <a:spAutoFit/>
            </a:bodyPr>
            <a:lstStyle/>
            <a:p>
              <a:pPr algn="ctr" fontAlgn="base">
                <a:spcBef>
                  <a:spcPct val="0"/>
                </a:spcBef>
                <a:spcAft>
                  <a:spcPct val="0"/>
                </a:spcAft>
              </a:pPr>
              <a:r>
                <a:rPr lang="en-US" sz="1600" b="1" dirty="0" smtClean="0">
                  <a:solidFill>
                    <a:srgbClr val="111111"/>
                  </a:solidFill>
                  <a:latin typeface="Arial" charset="0"/>
                  <a:cs typeface="Arial" charset="0"/>
                </a:rPr>
                <a:t>One-Size-Fits-All</a:t>
              </a:r>
              <a:endParaRPr lang="en-US" sz="1600" b="1" dirty="0">
                <a:solidFill>
                  <a:srgbClr val="111111"/>
                </a:solidFill>
                <a:latin typeface="Arial" charset="0"/>
                <a:cs typeface="Arial" charset="0"/>
              </a:endParaRPr>
            </a:p>
          </p:txBody>
        </p:sp>
      </p:grpSp>
      <p:sp>
        <p:nvSpPr>
          <p:cNvPr id="28" name="Right Arrow 27"/>
          <p:cNvSpPr/>
          <p:nvPr/>
        </p:nvSpPr>
        <p:spPr bwMode="auto">
          <a:xfrm rot="2016411">
            <a:off x="1520993" y="4220764"/>
            <a:ext cx="2052427" cy="1159617"/>
          </a:xfrm>
          <a:prstGeom prst="rightArrow">
            <a:avLst/>
          </a:prstGeom>
          <a:solidFill>
            <a:srgbClr val="FFFFFF"/>
          </a:solidFill>
          <a:ln w="19050" cap="flat" cmpd="sng" algn="ctr">
            <a:solidFill>
              <a:schemeClr val="accent2">
                <a:lumMod val="50000"/>
              </a:schemeClr>
            </a:solidFill>
            <a:prstDash val="solid"/>
            <a:round/>
            <a:headEnd type="none" w="med" len="med"/>
            <a:tailEnd type="triangle" w="lg" len="lg"/>
          </a:ln>
          <a:effectLst/>
          <a:scene3d>
            <a:camera prst="orthographicFront"/>
            <a:lightRig rig="threePt" dir="t"/>
          </a:scene3d>
          <a:sp3d>
            <a:bevelT/>
          </a:sp3d>
        </p:spPr>
        <p:txBody>
          <a:bodyPr vert="horz" wrap="square" lIns="91440" tIns="45720" rIns="91440" bIns="45720" numCol="1" rtlCol="0" anchor="t" anchorCtr="0" compatLnSpc="1">
            <a:prstTxWarp prst="textNoShape">
              <a:avLst/>
            </a:prstTxWarp>
            <a:noAutofit/>
          </a:bodyPr>
          <a:lstStyle/>
          <a:p>
            <a:pPr eaLnBrk="0" fontAlgn="base" hangingPunct="0">
              <a:lnSpc>
                <a:spcPct val="75000"/>
              </a:lnSpc>
              <a:spcBef>
                <a:spcPct val="50000"/>
              </a:spcBef>
              <a:spcAft>
                <a:spcPct val="0"/>
              </a:spcAft>
            </a:pPr>
            <a:endParaRPr lang="en-US" sz="2000" b="1" smtClean="0">
              <a:solidFill>
                <a:srgbClr val="111111"/>
              </a:solidFill>
            </a:endParaRPr>
          </a:p>
        </p:txBody>
      </p:sp>
      <p:sp>
        <p:nvSpPr>
          <p:cNvPr id="29" name="TextBox 28"/>
          <p:cNvSpPr txBox="1"/>
          <p:nvPr/>
        </p:nvSpPr>
        <p:spPr>
          <a:xfrm rot="2002245">
            <a:off x="1651460" y="4409272"/>
            <a:ext cx="1612044" cy="646331"/>
          </a:xfrm>
          <a:prstGeom prst="rect">
            <a:avLst/>
          </a:prstGeom>
          <a:noFill/>
        </p:spPr>
        <p:txBody>
          <a:bodyPr wrap="none" rtlCol="0">
            <a:spAutoFit/>
          </a:bodyPr>
          <a:lstStyle/>
          <a:p>
            <a:pPr algn="ctr"/>
            <a:r>
              <a:rPr lang="en-US" dirty="0" smtClean="0">
                <a:solidFill>
                  <a:srgbClr val="111111"/>
                </a:solidFill>
                <a:latin typeface="Calibri" pitchFamily="34" charset="0"/>
              </a:rPr>
              <a:t>Education</a:t>
            </a:r>
          </a:p>
          <a:p>
            <a:pPr algn="ctr"/>
            <a:r>
              <a:rPr lang="en-US" dirty="0" smtClean="0">
                <a:solidFill>
                  <a:srgbClr val="111111"/>
                </a:solidFill>
                <a:latin typeface="Calibri" pitchFamily="34" charset="0"/>
              </a:rPr>
              <a:t>Transformation</a:t>
            </a:r>
          </a:p>
        </p:txBody>
      </p:sp>
      <p:pic>
        <p:nvPicPr>
          <p:cNvPr id="30" name="Picture 3" descr="4110_Ed_Graphic_1.eps"/>
          <p:cNvPicPr>
            <a:picLocks noChangeAspect="1"/>
          </p:cNvPicPr>
          <p:nvPr/>
        </p:nvPicPr>
        <p:blipFill>
          <a:blip r:embed="rId6" cstate="print"/>
          <a:srcRect/>
          <a:stretch>
            <a:fillRect/>
          </a:stretch>
        </p:blipFill>
        <p:spPr bwMode="auto">
          <a:xfrm>
            <a:off x="2514600" y="3864168"/>
            <a:ext cx="838200" cy="813912"/>
          </a:xfrm>
          <a:prstGeom prst="roundRect">
            <a:avLst>
              <a:gd name="adj" fmla="val 16667"/>
            </a:avLst>
          </a:prstGeom>
          <a:ln>
            <a:noFill/>
          </a:ln>
          <a:effectLst>
            <a:outerShdw blurRad="76200" dist="38100" dir="7800000" algn="tl" rotWithShape="0">
              <a:srgbClr val="000000">
                <a:alpha val="40000"/>
              </a:srgbClr>
            </a:outerShdw>
          </a:effectLst>
          <a:scene3d>
            <a:camera prst="orthographicFront"/>
            <a:lightRig rig="contrasting" dir="t">
              <a:rot lat="0" lon="0" rev="4200000"/>
            </a:lightRig>
          </a:scene3d>
          <a:sp3d prstMaterial="plastic">
            <a:bevelT w="381000" h="114300" prst="relaxedInset"/>
            <a:contourClr>
              <a:srgbClr val="969696"/>
            </a:contourClr>
          </a:sp3d>
        </p:spPr>
      </p:pic>
      <p:sp>
        <p:nvSpPr>
          <p:cNvPr id="34" name="TextBox 33"/>
          <p:cNvSpPr txBox="1"/>
          <p:nvPr/>
        </p:nvSpPr>
        <p:spPr>
          <a:xfrm>
            <a:off x="4277121" y="6275943"/>
            <a:ext cx="3800079" cy="369332"/>
          </a:xfrm>
          <a:prstGeom prst="rect">
            <a:avLst/>
          </a:prstGeom>
          <a:noFill/>
        </p:spPr>
        <p:txBody>
          <a:bodyPr wrap="none" rtlCol="0">
            <a:spAutoFit/>
          </a:bodyPr>
          <a:lstStyle/>
          <a:p>
            <a:r>
              <a:rPr lang="en-US" dirty="0" smtClean="0">
                <a:solidFill>
                  <a:srgbClr val="111111"/>
                </a:solidFill>
                <a:latin typeface="Calibri" pitchFamily="34" charset="0"/>
              </a:rPr>
              <a:t>1:1 Usage Model (i.e. implementation)</a:t>
            </a:r>
          </a:p>
        </p:txBody>
      </p:sp>
      <p:sp>
        <p:nvSpPr>
          <p:cNvPr id="31" name="Rectangle 30"/>
          <p:cNvSpPr/>
          <p:nvPr/>
        </p:nvSpPr>
        <p:spPr>
          <a:xfrm>
            <a:off x="3429000" y="1219200"/>
            <a:ext cx="5334000" cy="707886"/>
          </a:xfrm>
          <a:prstGeom prst="rect">
            <a:avLst/>
          </a:prstGeom>
        </p:spPr>
        <p:txBody>
          <a:bodyPr wrap="square">
            <a:spAutoFit/>
          </a:bodyPr>
          <a:lstStyle/>
          <a:p>
            <a:pPr algn="ctr"/>
            <a:r>
              <a:rPr lang="en-US" sz="2000" dirty="0" smtClean="0">
                <a:solidFill>
                  <a:schemeClr val="bg1"/>
                </a:solidFill>
                <a:latin typeface="Calibri" pitchFamily="34" charset="0"/>
              </a:rPr>
              <a:t>Personalized Learning </a:t>
            </a:r>
            <a:r>
              <a:rPr lang="en-US" sz="2000" dirty="0" smtClean="0">
                <a:solidFill>
                  <a:schemeClr val="bg1"/>
                </a:solidFill>
                <a:latin typeface="Calibri" pitchFamily="34" charset="0"/>
                <a:sym typeface="Wingdings" pitchFamily="2" charset="2"/>
              </a:rPr>
              <a:t> </a:t>
            </a:r>
            <a:r>
              <a:rPr lang="en-US" sz="2000" dirty="0" smtClean="0">
                <a:solidFill>
                  <a:schemeClr val="bg1"/>
                </a:solidFill>
                <a:latin typeface="Calibri" pitchFamily="34" charset="0"/>
              </a:rPr>
              <a:t>anytime/anywhere access to education</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anim calcmode="lin" valueType="num">
                                      <p:cBhvr>
                                        <p:cTn id="8" dur="500" fill="hold"/>
                                        <p:tgtEl>
                                          <p:spTgt spid="3"/>
                                        </p:tgtEl>
                                        <p:attrNameLst>
                                          <p:attrName>ppt_x</p:attrName>
                                        </p:attrNameLst>
                                      </p:cBhvr>
                                      <p:tavLst>
                                        <p:tav tm="0">
                                          <p:val>
                                            <p:strVal val="#ppt_x"/>
                                          </p:val>
                                        </p:tav>
                                        <p:tav tm="100000">
                                          <p:val>
                                            <p:strVal val="#ppt_x"/>
                                          </p:val>
                                        </p:tav>
                                      </p:tavLst>
                                    </p:anim>
                                    <p:anim calcmode="lin" valueType="num">
                                      <p:cBhvr>
                                        <p:cTn id="9" dur="500" fill="hold"/>
                                        <p:tgtEl>
                                          <p:spTgt spid="3"/>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4" presetClass="entr" presetSubtype="10" fill="hold" nodeType="clickEffect">
                                  <p:stCondLst>
                                    <p:cond delay="0"/>
                                  </p:stCondLst>
                                  <p:childTnLst>
                                    <p:set>
                                      <p:cBhvr>
                                        <p:cTn id="13" dur="1" fill="hold">
                                          <p:stCondLst>
                                            <p:cond delay="0"/>
                                          </p:stCondLst>
                                        </p:cTn>
                                        <p:tgtEl>
                                          <p:spTgt spid="489500"/>
                                        </p:tgtEl>
                                        <p:attrNameLst>
                                          <p:attrName>style.visibility</p:attrName>
                                        </p:attrNameLst>
                                      </p:cBhvr>
                                      <p:to>
                                        <p:strVal val="visible"/>
                                      </p:to>
                                    </p:set>
                                    <p:animEffect transition="in" filter="randombar(horizontal)">
                                      <p:cBhvr>
                                        <p:cTn id="14" dur="500"/>
                                        <p:tgtEl>
                                          <p:spTgt spid="489500"/>
                                        </p:tgtEl>
                                      </p:cBhvr>
                                    </p:animEffect>
                                  </p:childTnLst>
                                </p:cTn>
                              </p:par>
                              <p:par>
                                <p:cTn id="15" presetID="42" presetClass="entr" presetSubtype="0"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Effect transition="in" filter="fade">
                                      <p:cBhvr>
                                        <p:cTn id="17" dur="500"/>
                                        <p:tgtEl>
                                          <p:spTgt spid="2"/>
                                        </p:tgtEl>
                                      </p:cBhvr>
                                    </p:animEffect>
                                    <p:anim calcmode="lin" valueType="num">
                                      <p:cBhvr>
                                        <p:cTn id="18" dur="500" fill="hold"/>
                                        <p:tgtEl>
                                          <p:spTgt spid="2"/>
                                        </p:tgtEl>
                                        <p:attrNameLst>
                                          <p:attrName>ppt_x</p:attrName>
                                        </p:attrNameLst>
                                      </p:cBhvr>
                                      <p:tavLst>
                                        <p:tav tm="0">
                                          <p:val>
                                            <p:strVal val="#ppt_x"/>
                                          </p:val>
                                        </p:tav>
                                        <p:tav tm="100000">
                                          <p:val>
                                            <p:strVal val="#ppt_x"/>
                                          </p:val>
                                        </p:tav>
                                      </p:tavLst>
                                    </p:anim>
                                    <p:anim calcmode="lin" valueType="num">
                                      <p:cBhvr>
                                        <p:cTn id="19" dur="500" fill="hold"/>
                                        <p:tgtEl>
                                          <p:spTgt spid="2"/>
                                        </p:tgtEl>
                                        <p:attrNameLst>
                                          <p:attrName>ppt_y</p:attrName>
                                        </p:attrNameLst>
                                      </p:cBhvr>
                                      <p:tavLst>
                                        <p:tav tm="0">
                                          <p:val>
                                            <p:strVal val="#ppt_y+.1"/>
                                          </p:val>
                                        </p:tav>
                                        <p:tav tm="100000">
                                          <p:val>
                                            <p:strVal val="#ppt_y"/>
                                          </p:val>
                                        </p:tav>
                                      </p:tavLst>
                                    </p:anim>
                                  </p:childTnLst>
                                </p:cTn>
                              </p:par>
                              <p:par>
                                <p:cTn id="20" presetID="47" presetClass="entr" presetSubtype="0" fill="hold" grpId="0" nodeType="withEffect">
                                  <p:stCondLst>
                                    <p:cond delay="500"/>
                                  </p:stCondLst>
                                  <p:childTnLst>
                                    <p:set>
                                      <p:cBhvr>
                                        <p:cTn id="21" dur="1" fill="hold">
                                          <p:stCondLst>
                                            <p:cond delay="0"/>
                                          </p:stCondLst>
                                        </p:cTn>
                                        <p:tgtEl>
                                          <p:spTgt spid="489524"/>
                                        </p:tgtEl>
                                        <p:attrNameLst>
                                          <p:attrName>style.visibility</p:attrName>
                                        </p:attrNameLst>
                                      </p:cBhvr>
                                      <p:to>
                                        <p:strVal val="visible"/>
                                      </p:to>
                                    </p:set>
                                    <p:animEffect transition="in" filter="fade">
                                      <p:cBhvr>
                                        <p:cTn id="22" dur="500"/>
                                        <p:tgtEl>
                                          <p:spTgt spid="489524"/>
                                        </p:tgtEl>
                                      </p:cBhvr>
                                    </p:animEffect>
                                    <p:anim calcmode="lin" valueType="num">
                                      <p:cBhvr>
                                        <p:cTn id="23" dur="500" fill="hold"/>
                                        <p:tgtEl>
                                          <p:spTgt spid="489524"/>
                                        </p:tgtEl>
                                        <p:attrNameLst>
                                          <p:attrName>ppt_x</p:attrName>
                                        </p:attrNameLst>
                                      </p:cBhvr>
                                      <p:tavLst>
                                        <p:tav tm="0">
                                          <p:val>
                                            <p:strVal val="#ppt_x"/>
                                          </p:val>
                                        </p:tav>
                                        <p:tav tm="100000">
                                          <p:val>
                                            <p:strVal val="#ppt_x"/>
                                          </p:val>
                                        </p:tav>
                                      </p:tavLst>
                                    </p:anim>
                                    <p:anim calcmode="lin" valueType="num">
                                      <p:cBhvr>
                                        <p:cTn id="24" dur="500" fill="hold"/>
                                        <p:tgtEl>
                                          <p:spTgt spid="489524"/>
                                        </p:tgtEl>
                                        <p:attrNameLst>
                                          <p:attrName>ppt_y</p:attrName>
                                        </p:attrNameLst>
                                      </p:cBhvr>
                                      <p:tavLst>
                                        <p:tav tm="0">
                                          <p:val>
                                            <p:strVal val="#ppt_y-.1"/>
                                          </p:val>
                                        </p:tav>
                                        <p:tav tm="100000">
                                          <p:val>
                                            <p:strVal val="#ppt_y"/>
                                          </p:val>
                                        </p:tav>
                                      </p:tavLst>
                                    </p:anim>
                                  </p:childTnLst>
                                </p:cTn>
                              </p:par>
                              <p:par>
                                <p:cTn id="25" presetID="10" presetClass="entr" presetSubtype="0" fill="hold" grpId="0" nodeType="withEffect">
                                  <p:stCondLst>
                                    <p:cond delay="0"/>
                                  </p:stCondLst>
                                  <p:childTnLst>
                                    <p:set>
                                      <p:cBhvr>
                                        <p:cTn id="26" dur="1" fill="hold">
                                          <p:stCondLst>
                                            <p:cond delay="0"/>
                                          </p:stCondLst>
                                        </p:cTn>
                                        <p:tgtEl>
                                          <p:spTgt spid="28"/>
                                        </p:tgtEl>
                                        <p:attrNameLst>
                                          <p:attrName>style.visibility</p:attrName>
                                        </p:attrNameLst>
                                      </p:cBhvr>
                                      <p:to>
                                        <p:strVal val="visible"/>
                                      </p:to>
                                    </p:set>
                                    <p:animEffect transition="in" filter="fade">
                                      <p:cBhvr>
                                        <p:cTn id="27" dur="2000"/>
                                        <p:tgtEl>
                                          <p:spTgt spid="28"/>
                                        </p:tgtEl>
                                      </p:cBhvr>
                                    </p:animEffect>
                                  </p:childTnLst>
                                </p:cTn>
                              </p:par>
                              <p:par>
                                <p:cTn id="28" presetID="10" presetClass="entr" presetSubtype="0" fill="hold" grpId="0" nodeType="withEffect">
                                  <p:stCondLst>
                                    <p:cond delay="0"/>
                                  </p:stCondLst>
                                  <p:childTnLst>
                                    <p:set>
                                      <p:cBhvr>
                                        <p:cTn id="29" dur="1" fill="hold">
                                          <p:stCondLst>
                                            <p:cond delay="0"/>
                                          </p:stCondLst>
                                        </p:cTn>
                                        <p:tgtEl>
                                          <p:spTgt spid="29"/>
                                        </p:tgtEl>
                                        <p:attrNameLst>
                                          <p:attrName>style.visibility</p:attrName>
                                        </p:attrNameLst>
                                      </p:cBhvr>
                                      <p:to>
                                        <p:strVal val="visible"/>
                                      </p:to>
                                    </p:set>
                                    <p:animEffect transition="in" filter="fade">
                                      <p:cBhvr>
                                        <p:cTn id="30" dur="2000"/>
                                        <p:tgtEl>
                                          <p:spTgt spid="29"/>
                                        </p:tgtEl>
                                      </p:cBhvr>
                                    </p:animEffect>
                                  </p:childTnLst>
                                </p:cTn>
                              </p:par>
                              <p:par>
                                <p:cTn id="31" presetID="10" presetClass="entr" presetSubtype="0" fill="hold" nodeType="withEffect">
                                  <p:stCondLst>
                                    <p:cond delay="0"/>
                                  </p:stCondLst>
                                  <p:childTnLst>
                                    <p:set>
                                      <p:cBhvr>
                                        <p:cTn id="32" dur="1" fill="hold">
                                          <p:stCondLst>
                                            <p:cond delay="0"/>
                                          </p:stCondLst>
                                        </p:cTn>
                                        <p:tgtEl>
                                          <p:spTgt spid="30"/>
                                        </p:tgtEl>
                                        <p:attrNameLst>
                                          <p:attrName>style.visibility</p:attrName>
                                        </p:attrNameLst>
                                      </p:cBhvr>
                                      <p:to>
                                        <p:strVal val="visible"/>
                                      </p:to>
                                    </p:set>
                                    <p:animEffect transition="in" filter="fade">
                                      <p:cBhvr>
                                        <p:cTn id="33" dur="2000"/>
                                        <p:tgtEl>
                                          <p:spTgt spid="3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89524" grpId="0" animBg="1"/>
      <p:bldP spid="28" grpId="0" animBg="1"/>
      <p:bldP spid="29"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3" descr="4110_Ed_Graphic_1.eps"/>
          <p:cNvPicPr>
            <a:picLocks noChangeAspect="1"/>
          </p:cNvPicPr>
          <p:nvPr/>
        </p:nvPicPr>
        <p:blipFill>
          <a:blip r:embed="rId3" cstate="print"/>
          <a:srcRect/>
          <a:stretch>
            <a:fillRect/>
          </a:stretch>
        </p:blipFill>
        <p:spPr bwMode="auto">
          <a:xfrm>
            <a:off x="228600" y="762000"/>
            <a:ext cx="5029200" cy="4883470"/>
          </a:xfrm>
          <a:prstGeom prst="rect">
            <a:avLst/>
          </a:prstGeom>
          <a:noFill/>
          <a:ln w="9525">
            <a:noFill/>
            <a:miter lim="800000"/>
            <a:headEnd/>
            <a:tailEnd/>
          </a:ln>
        </p:spPr>
      </p:pic>
      <p:grpSp>
        <p:nvGrpSpPr>
          <p:cNvPr id="2" name="Group 18"/>
          <p:cNvGrpSpPr/>
          <p:nvPr/>
        </p:nvGrpSpPr>
        <p:grpSpPr>
          <a:xfrm>
            <a:off x="1159496" y="5791200"/>
            <a:ext cx="6841504" cy="936104"/>
            <a:chOff x="1115616" y="5445224"/>
            <a:chExt cx="6841504" cy="936104"/>
          </a:xfrm>
        </p:grpSpPr>
        <p:sp>
          <p:nvSpPr>
            <p:cNvPr id="5" name="Rectangle 11"/>
            <p:cNvSpPr>
              <a:spLocks noChangeArrowheads="1"/>
            </p:cNvSpPr>
            <p:nvPr/>
          </p:nvSpPr>
          <p:spPr bwMode="auto">
            <a:xfrm>
              <a:off x="1115616" y="5445224"/>
              <a:ext cx="6841504" cy="936104"/>
            </a:xfrm>
            <a:prstGeom prst="rect">
              <a:avLst/>
            </a:prstGeom>
            <a:solidFill>
              <a:schemeClr val="accent4">
                <a:lumMod val="75000"/>
                <a:lumOff val="25000"/>
              </a:schemeClr>
            </a:solidFill>
            <a:ln w="9525">
              <a:solidFill>
                <a:schemeClr val="accent4">
                  <a:lumMod val="50000"/>
                  <a:lumOff val="50000"/>
                </a:schemeClr>
              </a:solidFill>
              <a:miter lim="800000"/>
              <a:headEnd/>
              <a:tailEnd/>
            </a:ln>
            <a:effectLst>
              <a:prstShdw prst="shdw17" dist="17961" dir="2700000">
                <a:schemeClr val="accent1">
                  <a:gamma/>
                  <a:shade val="60000"/>
                  <a:invGamma/>
                </a:schemeClr>
              </a:prstShdw>
            </a:effectLst>
            <a:scene3d>
              <a:camera prst="orthographicFront"/>
              <a:lightRig rig="threePt" dir="t"/>
            </a:scene3d>
            <a:sp3d>
              <a:bevelT/>
            </a:sp3d>
          </p:spPr>
          <p:txBody>
            <a:bodyPr wrap="none" anchor="ctr"/>
            <a:lstStyle/>
            <a:p>
              <a:pPr algn="ctr">
                <a:defRPr/>
              </a:pPr>
              <a:endParaRPr lang="en-GB" sz="2800" dirty="0">
                <a:solidFill>
                  <a:schemeClr val="bg1"/>
                </a:solidFill>
                <a:latin typeface="Neo Sans Intel" pitchFamily="34" charset="0"/>
              </a:endParaRPr>
            </a:p>
          </p:txBody>
        </p:sp>
        <p:sp>
          <p:nvSpPr>
            <p:cNvPr id="6" name="Rectangle 11"/>
            <p:cNvSpPr>
              <a:spLocks noChangeArrowheads="1"/>
            </p:cNvSpPr>
            <p:nvPr/>
          </p:nvSpPr>
          <p:spPr bwMode="auto">
            <a:xfrm>
              <a:off x="5652120" y="5877273"/>
              <a:ext cx="2232248" cy="432047"/>
            </a:xfrm>
            <a:prstGeom prst="rect">
              <a:avLst/>
            </a:prstGeom>
            <a:solidFill>
              <a:schemeClr val="accent4">
                <a:lumMod val="75000"/>
                <a:lumOff val="25000"/>
              </a:schemeClr>
            </a:solidFill>
            <a:ln w="9525">
              <a:noFill/>
              <a:miter lim="800000"/>
              <a:headEnd/>
              <a:tailEnd/>
            </a:ln>
            <a:effectLst>
              <a:prstShdw prst="shdw17" dist="17961" dir="2700000">
                <a:schemeClr val="accent1">
                  <a:gamma/>
                  <a:shade val="60000"/>
                  <a:invGamma/>
                </a:schemeClr>
              </a:prstShdw>
            </a:effectLst>
            <a:scene3d>
              <a:camera prst="orthographicFront"/>
              <a:lightRig rig="threePt" dir="t"/>
            </a:scene3d>
            <a:sp3d>
              <a:bevelT/>
            </a:sp3d>
          </p:spPr>
          <p:txBody>
            <a:bodyPr wrap="none" anchor="ctr"/>
            <a:lstStyle/>
            <a:p>
              <a:pPr algn="ctr">
                <a:defRPr/>
              </a:pPr>
              <a:r>
                <a:rPr lang="de-DE" sz="2000" dirty="0" smtClean="0">
                  <a:solidFill>
                    <a:schemeClr val="bg1"/>
                  </a:solidFill>
                  <a:latin typeface="Neo Sans Intel" pitchFamily="34" charset="0"/>
                </a:rPr>
                <a:t>Sustainability</a:t>
              </a:r>
              <a:endParaRPr lang="en-GB" sz="2000" dirty="0">
                <a:solidFill>
                  <a:schemeClr val="bg1"/>
                </a:solidFill>
                <a:latin typeface="Neo Sans Intel" pitchFamily="34" charset="0"/>
              </a:endParaRPr>
            </a:p>
          </p:txBody>
        </p:sp>
        <p:sp>
          <p:nvSpPr>
            <p:cNvPr id="7" name="Rectangle 11"/>
            <p:cNvSpPr>
              <a:spLocks noChangeArrowheads="1"/>
            </p:cNvSpPr>
            <p:nvPr/>
          </p:nvSpPr>
          <p:spPr bwMode="auto">
            <a:xfrm>
              <a:off x="1187624" y="5877273"/>
              <a:ext cx="2088232" cy="432047"/>
            </a:xfrm>
            <a:prstGeom prst="rect">
              <a:avLst/>
            </a:prstGeom>
            <a:solidFill>
              <a:schemeClr val="accent4">
                <a:lumMod val="75000"/>
                <a:lumOff val="25000"/>
              </a:schemeClr>
            </a:solidFill>
            <a:ln w="9525">
              <a:noFill/>
              <a:miter lim="800000"/>
              <a:headEnd/>
              <a:tailEnd/>
            </a:ln>
            <a:effectLst>
              <a:prstShdw prst="shdw17" dist="17961" dir="2700000">
                <a:schemeClr val="accent1">
                  <a:gamma/>
                  <a:shade val="60000"/>
                  <a:invGamma/>
                </a:schemeClr>
              </a:prstShdw>
            </a:effectLst>
            <a:scene3d>
              <a:camera prst="orthographicFront"/>
              <a:lightRig rig="threePt" dir="t"/>
            </a:scene3d>
            <a:sp3d>
              <a:bevelT/>
            </a:sp3d>
          </p:spPr>
          <p:txBody>
            <a:bodyPr wrap="none" anchor="ctr"/>
            <a:lstStyle/>
            <a:p>
              <a:pPr algn="ctr">
                <a:defRPr/>
              </a:pPr>
              <a:r>
                <a:rPr lang="de-DE" sz="2000" dirty="0" smtClean="0">
                  <a:solidFill>
                    <a:schemeClr val="bg1"/>
                  </a:solidFill>
                  <a:latin typeface="Neo Sans Intel" pitchFamily="34" charset="0"/>
                </a:rPr>
                <a:t>Financial Funding</a:t>
              </a:r>
              <a:endParaRPr lang="en-GB" sz="2000" dirty="0">
                <a:solidFill>
                  <a:schemeClr val="bg1"/>
                </a:solidFill>
                <a:latin typeface="Neo Sans Intel" pitchFamily="34" charset="0"/>
              </a:endParaRPr>
            </a:p>
          </p:txBody>
        </p:sp>
        <p:sp>
          <p:nvSpPr>
            <p:cNvPr id="8" name="Rectangle 11"/>
            <p:cNvSpPr>
              <a:spLocks noChangeArrowheads="1"/>
            </p:cNvSpPr>
            <p:nvPr/>
          </p:nvSpPr>
          <p:spPr bwMode="auto">
            <a:xfrm>
              <a:off x="3347864" y="5877273"/>
              <a:ext cx="2232248" cy="432047"/>
            </a:xfrm>
            <a:prstGeom prst="rect">
              <a:avLst/>
            </a:prstGeom>
            <a:solidFill>
              <a:schemeClr val="accent4">
                <a:lumMod val="75000"/>
                <a:lumOff val="25000"/>
              </a:schemeClr>
            </a:solidFill>
            <a:ln w="9525">
              <a:noFill/>
              <a:miter lim="800000"/>
              <a:headEnd/>
              <a:tailEnd/>
            </a:ln>
            <a:effectLst>
              <a:prstShdw prst="shdw17" dist="17961" dir="2700000">
                <a:schemeClr val="accent1">
                  <a:gamma/>
                  <a:shade val="60000"/>
                  <a:invGamma/>
                </a:schemeClr>
              </a:prstShdw>
            </a:effectLst>
            <a:scene3d>
              <a:camera prst="orthographicFront"/>
              <a:lightRig rig="threePt" dir="t"/>
            </a:scene3d>
            <a:sp3d>
              <a:bevelT/>
            </a:sp3d>
          </p:spPr>
          <p:txBody>
            <a:bodyPr wrap="none" anchor="ctr"/>
            <a:lstStyle/>
            <a:p>
              <a:pPr algn="ctr">
                <a:defRPr/>
              </a:pPr>
              <a:r>
                <a:rPr lang="de-DE" sz="2000" dirty="0" smtClean="0">
                  <a:solidFill>
                    <a:schemeClr val="bg1"/>
                  </a:solidFill>
                  <a:latin typeface="Neo Sans Intel" pitchFamily="34" charset="0"/>
                </a:rPr>
                <a:t>Implementation</a:t>
              </a:r>
              <a:endParaRPr lang="en-GB" sz="2000" dirty="0">
                <a:solidFill>
                  <a:schemeClr val="bg1"/>
                </a:solidFill>
                <a:latin typeface="Neo Sans Intel" pitchFamily="34" charset="0"/>
              </a:endParaRPr>
            </a:p>
          </p:txBody>
        </p:sp>
        <p:sp>
          <p:nvSpPr>
            <p:cNvPr id="9" name="TextBox 8"/>
            <p:cNvSpPr txBox="1"/>
            <p:nvPr/>
          </p:nvSpPr>
          <p:spPr>
            <a:xfrm>
              <a:off x="3200400" y="5466928"/>
              <a:ext cx="2569934" cy="369332"/>
            </a:xfrm>
            <a:prstGeom prst="rect">
              <a:avLst/>
            </a:prstGeom>
            <a:noFill/>
          </p:spPr>
          <p:txBody>
            <a:bodyPr wrap="none" rtlCol="0">
              <a:spAutoFit/>
            </a:bodyPr>
            <a:lstStyle/>
            <a:p>
              <a:r>
                <a:rPr lang="en-US" dirty="0" smtClean="0">
                  <a:solidFill>
                    <a:schemeClr val="bg1"/>
                  </a:solidFill>
                  <a:effectLst>
                    <a:outerShdw blurRad="38100" dist="38100" dir="2700000" algn="tl">
                      <a:srgbClr val="000000">
                        <a:alpha val="43137"/>
                      </a:srgbClr>
                    </a:outerShdw>
                  </a:effectLst>
                </a:rPr>
                <a:t>Project Management</a:t>
              </a:r>
              <a:endParaRPr lang="en-US" dirty="0">
                <a:solidFill>
                  <a:schemeClr val="bg1"/>
                </a:solidFill>
                <a:effectLst>
                  <a:outerShdw blurRad="38100" dist="38100" dir="2700000" algn="tl">
                    <a:srgbClr val="000000">
                      <a:alpha val="43137"/>
                    </a:srgbClr>
                  </a:outerShdw>
                </a:effectLst>
              </a:endParaRPr>
            </a:p>
          </p:txBody>
        </p:sp>
      </p:grpSp>
      <p:sp>
        <p:nvSpPr>
          <p:cNvPr id="10" name="Rectangle 9"/>
          <p:cNvSpPr/>
          <p:nvPr/>
        </p:nvSpPr>
        <p:spPr>
          <a:xfrm>
            <a:off x="5562600" y="2392740"/>
            <a:ext cx="3505200" cy="1569660"/>
          </a:xfrm>
          <a:prstGeom prst="rect">
            <a:avLst/>
          </a:prstGeom>
        </p:spPr>
        <p:txBody>
          <a:bodyPr wrap="square">
            <a:spAutoFit/>
          </a:bodyPr>
          <a:lstStyle/>
          <a:p>
            <a:pPr>
              <a:spcAft>
                <a:spcPts val="1200"/>
              </a:spcAft>
            </a:pPr>
            <a:r>
              <a:rPr lang="en-US" sz="2400" dirty="0" smtClean="0"/>
              <a:t>Holistic</a:t>
            </a:r>
            <a:r>
              <a:rPr lang="en-US" sz="2400" dirty="0" smtClean="0"/>
              <a:t>, integrated set of elements to improve the quality of education</a:t>
            </a:r>
          </a:p>
        </p:txBody>
      </p:sp>
      <p:sp>
        <p:nvSpPr>
          <p:cNvPr id="11" name="Title 10"/>
          <p:cNvSpPr>
            <a:spLocks noGrp="1"/>
          </p:cNvSpPr>
          <p:nvPr>
            <p:ph type="title"/>
          </p:nvPr>
        </p:nvSpPr>
        <p:spPr/>
        <p:txBody>
          <a:bodyPr/>
          <a:lstStyle/>
          <a:p>
            <a:pPr algn="ctr"/>
            <a:r>
              <a:rPr lang="en-US" dirty="0" smtClean="0"/>
              <a:t>Education </a:t>
            </a:r>
            <a:r>
              <a:rPr lang="en-US" dirty="0" smtClean="0"/>
              <a:t>Transformation</a:t>
            </a:r>
            <a:endParaRPr lang="en-US" dirty="0"/>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b="1" dirty="0" smtClean="0"/>
              <a:t>Personalized Learning Progression</a:t>
            </a:r>
            <a:endParaRPr lang="en-US" b="1" dirty="0"/>
          </a:p>
        </p:txBody>
      </p:sp>
      <p:graphicFrame>
        <p:nvGraphicFramePr>
          <p:cNvPr id="12" name="Diagram 11"/>
          <p:cNvGraphicFramePr/>
          <p:nvPr/>
        </p:nvGraphicFramePr>
        <p:xfrm>
          <a:off x="228600" y="1397000"/>
          <a:ext cx="8686800" cy="4394200"/>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0" y="1981200"/>
            <a:ext cx="7848600" cy="3903504"/>
          </a:xfrm>
          <a:prstGeom prst="rect">
            <a:avLst/>
          </a:prstGeom>
        </p:spPr>
        <p:txBody>
          <a:bodyPr wrap="square">
            <a:spAutoFit/>
          </a:bodyPr>
          <a:lstStyle/>
          <a:p>
            <a:pPr>
              <a:lnSpc>
                <a:spcPct val="150000"/>
              </a:lnSpc>
            </a:pPr>
            <a:r>
              <a:rPr lang="en-US" sz="2800" dirty="0" smtClean="0"/>
              <a:t>Especially in education, Personalized Learning and anytime/anywhere </a:t>
            </a:r>
            <a:r>
              <a:rPr lang="en-US" sz="2800" dirty="0" smtClean="0"/>
              <a:t>access to ICT and mobile personal computers can help empower teachers to be more effective teachers, and though 1:1 eLearning can help empower students to achieve their individual potential</a:t>
            </a:r>
          </a:p>
        </p:txBody>
      </p:sp>
      <p:sp>
        <p:nvSpPr>
          <p:cNvPr id="4" name="Title 3"/>
          <p:cNvSpPr>
            <a:spLocks noGrp="1"/>
          </p:cNvSpPr>
          <p:nvPr>
            <p:ph type="title"/>
          </p:nvPr>
        </p:nvSpPr>
        <p:spPr/>
        <p:txBody>
          <a:bodyPr/>
          <a:lstStyle/>
          <a:p>
            <a:pPr algn="ctr"/>
            <a:r>
              <a:rPr lang="en-US" b="1" dirty="0" smtClean="0"/>
              <a:t>Summary</a:t>
            </a:r>
            <a:endParaRPr lang="en-US" b="1"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609600" y="5029200"/>
            <a:ext cx="8237537" cy="889000"/>
          </a:xfrm>
        </p:spPr>
        <p:txBody>
          <a:bodyPr/>
          <a:lstStyle/>
          <a:p>
            <a:pPr algn="ctr"/>
            <a:r>
              <a:rPr lang="en-US" b="0" dirty="0" smtClean="0">
                <a:solidFill>
                  <a:schemeClr val="tx1"/>
                </a:solidFill>
              </a:rPr>
              <a:t>Educational Performance </a:t>
            </a:r>
            <a:br>
              <a:rPr lang="en-US" b="0" dirty="0" smtClean="0">
                <a:solidFill>
                  <a:schemeClr val="tx1"/>
                </a:solidFill>
              </a:rPr>
            </a:br>
            <a:r>
              <a:rPr lang="en-US" b="0" dirty="0" smtClean="0">
                <a:solidFill>
                  <a:schemeClr val="tx1"/>
                </a:solidFill>
              </a:rPr>
              <a:t>= Economic Growth</a:t>
            </a:r>
            <a:endParaRPr lang="en-US" b="0" dirty="0">
              <a:solidFill>
                <a:schemeClr val="tx1"/>
              </a:solidFill>
            </a:endParaRPr>
          </a:p>
        </p:txBody>
      </p:sp>
      <p:pic>
        <p:nvPicPr>
          <p:cNvPr id="1021955" name="Picture 3"/>
          <p:cNvPicPr>
            <a:picLocks noChangeAspect="1" noChangeArrowheads="1"/>
          </p:cNvPicPr>
          <p:nvPr/>
        </p:nvPicPr>
        <p:blipFill>
          <a:blip r:embed="rId3" cstate="print"/>
          <a:srcRect/>
          <a:stretch>
            <a:fillRect/>
          </a:stretch>
        </p:blipFill>
        <p:spPr bwMode="auto">
          <a:xfrm>
            <a:off x="838200" y="228600"/>
            <a:ext cx="7109012" cy="4648200"/>
          </a:xfrm>
          <a:prstGeom prst="rect">
            <a:avLst/>
          </a:prstGeom>
          <a:noFill/>
          <a:ln w="9525">
            <a:noFill/>
            <a:miter lim="800000"/>
            <a:headEnd/>
            <a:tailEnd/>
          </a:ln>
        </p:spPr>
      </p:pic>
      <p:sp>
        <p:nvSpPr>
          <p:cNvPr id="8" name="Rectangle 7"/>
          <p:cNvSpPr/>
          <p:nvPr/>
        </p:nvSpPr>
        <p:spPr>
          <a:xfrm>
            <a:off x="990600" y="6324600"/>
            <a:ext cx="7086600" cy="307777"/>
          </a:xfrm>
          <a:prstGeom prst="rect">
            <a:avLst/>
          </a:prstGeom>
        </p:spPr>
        <p:txBody>
          <a:bodyPr wrap="square">
            <a:spAutoFit/>
          </a:bodyPr>
          <a:lstStyle/>
          <a:p>
            <a:pPr algn="r"/>
            <a:r>
              <a:rPr lang="en-US" sz="1400" dirty="0" smtClean="0"/>
              <a:t>Source: The High Cost of Low Educational Performance © OECD 2010</a:t>
            </a:r>
            <a:endParaRPr lang="en-US" sz="1400" dirty="0"/>
          </a:p>
        </p:txBody>
      </p:sp>
      <p:cxnSp>
        <p:nvCxnSpPr>
          <p:cNvPr id="9" name="Straight Connector 8"/>
          <p:cNvCxnSpPr/>
          <p:nvPr/>
        </p:nvCxnSpPr>
        <p:spPr bwMode="auto">
          <a:xfrm flipV="1">
            <a:off x="2514600" y="685800"/>
            <a:ext cx="4343400" cy="2743200"/>
          </a:xfrm>
          <a:prstGeom prst="line">
            <a:avLst/>
          </a:prstGeom>
          <a:solidFill>
            <a:srgbClr val="FFFFFF"/>
          </a:solidFill>
          <a:ln w="38100" cap="flat" cmpd="sng" algn="ctr">
            <a:solidFill>
              <a:schemeClr val="accent1">
                <a:lumMod val="75000"/>
              </a:schemeClr>
            </a:solidFill>
            <a:prstDash val="solid"/>
            <a:round/>
            <a:headEnd type="none" w="med" len="med"/>
            <a:tailEnd type="arrow"/>
          </a:ln>
          <a:effectLst/>
        </p:spPr>
      </p:cxn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cstate="print"/>
          <a:srcRect/>
          <a:stretch>
            <a:fillRect/>
          </a:stretch>
        </p:blipFill>
        <p:spPr bwMode="auto">
          <a:xfrm>
            <a:off x="3504110" y="1524000"/>
            <a:ext cx="2287090" cy="3448050"/>
          </a:xfrm>
          <a:prstGeom prst="rect">
            <a:avLst/>
          </a:prstGeom>
          <a:noFill/>
          <a:ln w="9525">
            <a:noFill/>
            <a:miter lim="800000"/>
            <a:headEnd/>
            <a:tailEnd/>
          </a:ln>
        </p:spPr>
      </p:pic>
      <p:sp>
        <p:nvSpPr>
          <p:cNvPr id="4" name="TextBox 3"/>
          <p:cNvSpPr txBox="1"/>
          <p:nvPr/>
        </p:nvSpPr>
        <p:spPr>
          <a:xfrm>
            <a:off x="685800" y="3400961"/>
            <a:ext cx="2018438" cy="1323439"/>
          </a:xfrm>
          <a:prstGeom prst="rect">
            <a:avLst/>
          </a:prstGeom>
          <a:noFill/>
        </p:spPr>
        <p:txBody>
          <a:bodyPr wrap="none" rtlCol="0">
            <a:spAutoFit/>
          </a:bodyPr>
          <a:lstStyle/>
          <a:p>
            <a:pPr algn="ctr"/>
            <a:r>
              <a:rPr lang="en-US" sz="4000" dirty="0" smtClean="0">
                <a:solidFill>
                  <a:schemeClr val="tx1"/>
                </a:solidFill>
                <a:latin typeface="Calibri" pitchFamily="34" charset="0"/>
              </a:rPr>
              <a:t>Industry </a:t>
            </a:r>
          </a:p>
          <a:p>
            <a:pPr algn="ctr"/>
            <a:r>
              <a:rPr lang="en-US" sz="4000" dirty="0" smtClean="0">
                <a:solidFill>
                  <a:schemeClr val="tx1"/>
                </a:solidFill>
                <a:latin typeface="Calibri" pitchFamily="34" charset="0"/>
              </a:rPr>
              <a:t>Needs</a:t>
            </a:r>
          </a:p>
        </p:txBody>
      </p:sp>
      <p:sp>
        <p:nvSpPr>
          <p:cNvPr id="5" name="TextBox 4"/>
          <p:cNvSpPr txBox="1"/>
          <p:nvPr/>
        </p:nvSpPr>
        <p:spPr>
          <a:xfrm>
            <a:off x="6096000" y="2209800"/>
            <a:ext cx="2724977" cy="1323439"/>
          </a:xfrm>
          <a:prstGeom prst="rect">
            <a:avLst/>
          </a:prstGeom>
          <a:noFill/>
        </p:spPr>
        <p:txBody>
          <a:bodyPr wrap="none" rtlCol="0">
            <a:spAutoFit/>
          </a:bodyPr>
          <a:lstStyle/>
          <a:p>
            <a:pPr algn="ctr"/>
            <a:r>
              <a:rPr lang="en-US" sz="4000" dirty="0" smtClean="0">
                <a:solidFill>
                  <a:schemeClr val="tx1"/>
                </a:solidFill>
                <a:latin typeface="Calibri" pitchFamily="34" charset="0"/>
              </a:rPr>
              <a:t>Educational </a:t>
            </a:r>
          </a:p>
          <a:p>
            <a:pPr algn="ctr"/>
            <a:r>
              <a:rPr lang="en-US" sz="4000" dirty="0" smtClean="0">
                <a:latin typeface="Calibri" pitchFamily="34" charset="0"/>
              </a:rPr>
              <a:t>Systems</a:t>
            </a:r>
            <a:endParaRPr lang="en-US" sz="4000" dirty="0" smtClean="0">
              <a:solidFill>
                <a:schemeClr val="tx1"/>
              </a:solidFill>
              <a:latin typeface="Calibri" pitchFamily="34" charset="0"/>
            </a:endParaRPr>
          </a:p>
        </p:txBody>
      </p:sp>
      <p:pic>
        <p:nvPicPr>
          <p:cNvPr id="12" name="Picture 2"/>
          <p:cNvPicPr>
            <a:picLocks noChangeAspect="1" noChangeArrowheads="1"/>
          </p:cNvPicPr>
          <p:nvPr/>
        </p:nvPicPr>
        <p:blipFill>
          <a:blip r:embed="rId4" cstate="print"/>
          <a:srcRect/>
          <a:stretch>
            <a:fillRect/>
          </a:stretch>
        </p:blipFill>
        <p:spPr bwMode="auto">
          <a:xfrm>
            <a:off x="0" y="4572000"/>
            <a:ext cx="3429000" cy="2229556"/>
          </a:xfrm>
          <a:prstGeom prst="rect">
            <a:avLst/>
          </a:prstGeom>
          <a:noFill/>
          <a:ln w="9525">
            <a:noFill/>
            <a:miter lim="800000"/>
            <a:headEnd/>
            <a:tailEnd/>
          </a:ln>
        </p:spPr>
      </p:pic>
      <p:cxnSp>
        <p:nvCxnSpPr>
          <p:cNvPr id="7" name="Elbow Connector 6"/>
          <p:cNvCxnSpPr/>
          <p:nvPr/>
        </p:nvCxnSpPr>
        <p:spPr bwMode="auto">
          <a:xfrm rot="5400000">
            <a:off x="2475410" y="2400300"/>
            <a:ext cx="4343400" cy="1676400"/>
          </a:xfrm>
          <a:prstGeom prst="bentConnector3">
            <a:avLst>
              <a:gd name="adj1" fmla="val 50000"/>
            </a:avLst>
          </a:prstGeom>
          <a:solidFill>
            <a:srgbClr val="FFFFFF"/>
          </a:solidFill>
          <a:ln w="76200" cap="flat" cmpd="sng" algn="ctr">
            <a:solidFill>
              <a:schemeClr val="accent1"/>
            </a:solidFill>
            <a:prstDash val="solid"/>
            <a:round/>
            <a:headEnd type="none" w="med" len="med"/>
            <a:tailEnd type="none" w="med" len="med"/>
          </a:ln>
          <a:effectLst/>
        </p:spPr>
      </p:cxnSp>
      <p:pic>
        <p:nvPicPr>
          <p:cNvPr id="3075" name="Picture 3"/>
          <p:cNvPicPr>
            <a:picLocks noChangeAspect="1" noChangeArrowheads="1"/>
          </p:cNvPicPr>
          <p:nvPr/>
        </p:nvPicPr>
        <p:blipFill>
          <a:blip r:embed="rId5" cstate="print"/>
          <a:srcRect/>
          <a:stretch>
            <a:fillRect/>
          </a:stretch>
        </p:blipFill>
        <p:spPr bwMode="auto">
          <a:xfrm>
            <a:off x="5867400" y="0"/>
            <a:ext cx="3276600" cy="2147124"/>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0932" name="Picture 4"/>
          <p:cNvPicPr>
            <a:picLocks noChangeAspect="1" noChangeArrowheads="1"/>
          </p:cNvPicPr>
          <p:nvPr/>
        </p:nvPicPr>
        <p:blipFill>
          <a:blip r:embed="rId3" cstate="print"/>
          <a:srcRect/>
          <a:stretch>
            <a:fillRect/>
          </a:stretch>
        </p:blipFill>
        <p:spPr bwMode="auto">
          <a:xfrm>
            <a:off x="3276600" y="118533"/>
            <a:ext cx="5638800" cy="6434667"/>
          </a:xfrm>
          <a:prstGeom prst="rect">
            <a:avLst/>
          </a:prstGeom>
          <a:noFill/>
          <a:ln w="9525">
            <a:noFill/>
            <a:miter lim="800000"/>
            <a:headEnd/>
            <a:tailEnd/>
          </a:ln>
        </p:spPr>
      </p:pic>
      <p:pic>
        <p:nvPicPr>
          <p:cNvPr id="1020930" name="Picture 2"/>
          <p:cNvPicPr>
            <a:picLocks noChangeAspect="1" noChangeArrowheads="1"/>
          </p:cNvPicPr>
          <p:nvPr/>
        </p:nvPicPr>
        <p:blipFill>
          <a:blip r:embed="rId4" cstate="print"/>
          <a:srcRect/>
          <a:stretch>
            <a:fillRect/>
          </a:stretch>
        </p:blipFill>
        <p:spPr bwMode="auto">
          <a:xfrm>
            <a:off x="0" y="3385761"/>
            <a:ext cx="3047999" cy="3472239"/>
          </a:xfrm>
          <a:prstGeom prst="rect">
            <a:avLst/>
          </a:prstGeom>
          <a:noFill/>
          <a:ln w="9525">
            <a:solidFill>
              <a:schemeClr val="tx1"/>
            </a:solidFill>
            <a:miter lim="800000"/>
            <a:headEnd/>
            <a:tailEnd/>
          </a:ln>
        </p:spPr>
      </p:pic>
      <p:sp>
        <p:nvSpPr>
          <p:cNvPr id="9" name="Rectangle 8"/>
          <p:cNvSpPr/>
          <p:nvPr/>
        </p:nvSpPr>
        <p:spPr bwMode="auto">
          <a:xfrm>
            <a:off x="6209778" y="3048000"/>
            <a:ext cx="457200" cy="1143000"/>
          </a:xfrm>
          <a:prstGeom prst="rect">
            <a:avLst/>
          </a:prstGeom>
          <a:noFill/>
          <a:ln w="19050" cap="flat" cmpd="sng" algn="ctr">
            <a:solidFill>
              <a:srgbClr val="FF0000"/>
            </a:solidFill>
            <a:prstDash val="solid"/>
            <a:round/>
            <a:headEnd type="none" w="med" len="med"/>
            <a:tailEnd type="triangle" w="lg" len="lg"/>
          </a:ln>
          <a:effectLst/>
        </p:spPr>
        <p:txBody>
          <a:bodyPr vert="horz" wrap="none" lIns="91440" tIns="45720" rIns="91440" bIns="45720" numCol="1" rtlCol="0" anchor="t" anchorCtr="0" compatLnSpc="1">
            <a:prstTxWarp prst="textNoShape">
              <a:avLst/>
            </a:prstTxWarp>
            <a:spAutoFit/>
          </a:bodyPr>
          <a:lstStyle/>
          <a:p>
            <a:pPr marL="0" marR="0" indent="0" algn="l" defTabSz="914400" rtl="0" eaLnBrk="0" fontAlgn="base" latinLnBrk="0" hangingPunct="0">
              <a:lnSpc>
                <a:spcPct val="75000"/>
              </a:lnSpc>
              <a:spcBef>
                <a:spcPct val="50000"/>
              </a:spcBef>
              <a:spcAft>
                <a:spcPct val="0"/>
              </a:spcAft>
              <a:buClrTx/>
              <a:buSzTx/>
              <a:buFontTx/>
              <a:buNone/>
              <a:tabLst/>
            </a:pPr>
            <a:endParaRPr kumimoji="0" lang="en-US" sz="2000" b="1" i="0" u="none" strike="noStrike" cap="none" normalizeH="0" baseline="0" smtClean="0">
              <a:ln>
                <a:noFill/>
              </a:ln>
              <a:solidFill>
                <a:schemeClr val="tx1"/>
              </a:solidFill>
              <a:effectLst/>
              <a:latin typeface="Verdana" pitchFamily="34" charset="0"/>
            </a:endParaRPr>
          </a:p>
        </p:txBody>
      </p:sp>
      <p:sp>
        <p:nvSpPr>
          <p:cNvPr id="10" name="Rectangle 9"/>
          <p:cNvSpPr/>
          <p:nvPr/>
        </p:nvSpPr>
        <p:spPr>
          <a:xfrm>
            <a:off x="228600" y="381000"/>
            <a:ext cx="2667000" cy="2554545"/>
          </a:xfrm>
          <a:prstGeom prst="rect">
            <a:avLst/>
          </a:prstGeom>
        </p:spPr>
        <p:txBody>
          <a:bodyPr wrap="square">
            <a:spAutoFit/>
          </a:bodyPr>
          <a:lstStyle/>
          <a:p>
            <a:r>
              <a:rPr lang="en-US" sz="2000" i="1" dirty="0" smtClean="0"/>
              <a:t>Among CEOs worldwide, the </a:t>
            </a:r>
            <a:r>
              <a:rPr lang="en-US" sz="2000" i="1" u="sng" dirty="0" smtClean="0"/>
              <a:t>war for talent</a:t>
            </a:r>
            <a:r>
              <a:rPr lang="en-US" sz="2000" i="1" dirty="0" smtClean="0"/>
              <a:t>, ranks second vs. a potential economic downturn, as the biggest threat to business growth.</a:t>
            </a:r>
            <a:endParaRPr lang="en-US" sz="2000" dirty="0"/>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2760" name="Rectangle 8"/>
          <p:cNvSpPr>
            <a:spLocks noGrp="1" noChangeArrowheads="1"/>
          </p:cNvSpPr>
          <p:nvPr>
            <p:ph type="title"/>
          </p:nvPr>
        </p:nvSpPr>
        <p:spPr>
          <a:xfrm>
            <a:off x="0" y="0"/>
            <a:ext cx="9144000" cy="889000"/>
          </a:xfrm>
          <a:noFill/>
          <a:ln>
            <a:solidFill>
              <a:schemeClr val="bg1"/>
            </a:solidFill>
          </a:ln>
        </p:spPr>
        <p:txBody>
          <a:bodyPr anchor="ctr" anchorCtr="0"/>
          <a:lstStyle/>
          <a:p>
            <a:pPr algn="ctr"/>
            <a:r>
              <a:rPr lang="en-US" sz="2800" dirty="0" smtClean="0">
                <a:solidFill>
                  <a:schemeClr val="tx1"/>
                </a:solidFill>
              </a:rPr>
              <a:t>The situation facing educators worldwide…</a:t>
            </a:r>
          </a:p>
        </p:txBody>
      </p:sp>
      <p:sp>
        <p:nvSpPr>
          <p:cNvPr id="8" name="Content Placeholder 7"/>
          <p:cNvSpPr>
            <a:spLocks noGrp="1"/>
          </p:cNvSpPr>
          <p:nvPr>
            <p:ph idx="1"/>
          </p:nvPr>
        </p:nvSpPr>
        <p:spPr>
          <a:xfrm>
            <a:off x="457200" y="1524000"/>
            <a:ext cx="8237537" cy="3294062"/>
          </a:xfrm>
        </p:spPr>
        <p:txBody>
          <a:bodyPr/>
          <a:lstStyle/>
          <a:p>
            <a:pPr>
              <a:lnSpc>
                <a:spcPct val="120000"/>
              </a:lnSpc>
              <a:spcAft>
                <a:spcPts val="1800"/>
              </a:spcAft>
              <a:buNone/>
            </a:pPr>
            <a:r>
              <a:rPr lang="en-US" dirty="0" smtClean="0">
                <a:latin typeface="Arial" pitchFamily="34" charset="0"/>
              </a:rPr>
              <a:t>In a knowledge-based world, we need to…</a:t>
            </a:r>
          </a:p>
          <a:p>
            <a:pPr lvl="1">
              <a:lnSpc>
                <a:spcPct val="120000"/>
              </a:lnSpc>
              <a:spcAft>
                <a:spcPts val="1800"/>
              </a:spcAft>
            </a:pPr>
            <a:r>
              <a:rPr lang="en-US" sz="2400" dirty="0" smtClean="0">
                <a:latin typeface="Arial" pitchFamily="34" charset="0"/>
              </a:rPr>
              <a:t>prepare students for jobs that haven’t been created</a:t>
            </a:r>
          </a:p>
          <a:p>
            <a:pPr lvl="1">
              <a:lnSpc>
                <a:spcPct val="120000"/>
              </a:lnSpc>
              <a:spcAft>
                <a:spcPts val="1800"/>
              </a:spcAft>
            </a:pPr>
            <a:r>
              <a:rPr lang="en-US" sz="2400" dirty="0" smtClean="0">
                <a:latin typeface="Arial" pitchFamily="34" charset="0"/>
              </a:rPr>
              <a:t>using technologies that haven’t been invented</a:t>
            </a:r>
          </a:p>
          <a:p>
            <a:pPr lvl="1">
              <a:lnSpc>
                <a:spcPct val="120000"/>
              </a:lnSpc>
              <a:spcAft>
                <a:spcPts val="1800"/>
              </a:spcAft>
            </a:pPr>
            <a:r>
              <a:rPr lang="en-US" sz="2400" dirty="0" smtClean="0">
                <a:latin typeface="Arial" pitchFamily="34" charset="0"/>
              </a:rPr>
              <a:t>in order to solve problems that may not even yet exist</a:t>
            </a:r>
          </a:p>
          <a:p>
            <a:pPr algn="r">
              <a:lnSpc>
                <a:spcPct val="120000"/>
              </a:lnSpc>
              <a:buNone/>
            </a:pPr>
            <a:r>
              <a:rPr lang="en-US" sz="2000" i="1" dirty="0" smtClean="0">
                <a:solidFill>
                  <a:schemeClr val="tx1"/>
                </a:solidFill>
                <a:latin typeface="Arial" pitchFamily="34" charset="0"/>
              </a:rPr>
              <a:t>─ former U.S. Education Secretary Richard Riley</a:t>
            </a:r>
          </a:p>
        </p:txBody>
      </p:sp>
      <p:sp>
        <p:nvSpPr>
          <p:cNvPr id="9" name="TextBox 8"/>
          <p:cNvSpPr txBox="1"/>
          <p:nvPr/>
        </p:nvSpPr>
        <p:spPr>
          <a:xfrm>
            <a:off x="0" y="5638800"/>
            <a:ext cx="9144000" cy="1219200"/>
          </a:xfrm>
          <a:prstGeom prst="rect">
            <a:avLst/>
          </a:prstGeom>
          <a:solidFill>
            <a:srgbClr val="3399FF"/>
          </a:solidFill>
        </p:spPr>
        <p:txBody>
          <a:bodyPr wrap="square" rtlCol="0" anchor="ctr">
            <a:noAutofit/>
          </a:bodyPr>
          <a:lstStyle/>
          <a:p>
            <a:pPr algn="ctr">
              <a:spcAft>
                <a:spcPts val="1800"/>
              </a:spcAft>
            </a:pPr>
            <a:r>
              <a:rPr lang="en-US" sz="2800" b="1" dirty="0" smtClean="0">
                <a:solidFill>
                  <a:schemeClr val="bg2">
                    <a:lumMod val="75000"/>
                  </a:schemeClr>
                </a:solidFill>
                <a:latin typeface="Calibri" pitchFamily="34" charset="0"/>
              </a:rPr>
              <a:t>we need to equip students with the </a:t>
            </a:r>
            <a:r>
              <a:rPr lang="en-US" sz="2800" b="1" u="sng" dirty="0" smtClean="0">
                <a:solidFill>
                  <a:schemeClr val="bg2">
                    <a:lumMod val="75000"/>
                  </a:schemeClr>
                </a:solidFill>
                <a:latin typeface="Calibri" pitchFamily="34" charset="0"/>
              </a:rPr>
              <a:t>right skills</a:t>
            </a:r>
            <a:r>
              <a:rPr lang="en-US" sz="2800" b="1" dirty="0" smtClean="0">
                <a:solidFill>
                  <a:schemeClr val="bg2">
                    <a:lumMod val="75000"/>
                  </a:schemeClr>
                </a:solidFill>
                <a:latin typeface="Calibri" pitchFamily="34" charset="0"/>
              </a:rPr>
              <a:t> to learn how to learn, adapt and innovate</a:t>
            </a:r>
          </a:p>
        </p:txBody>
      </p:sp>
    </p:spTree>
  </p:cSld>
  <p:clrMapOvr>
    <a:masterClrMapping/>
  </p:clrMapOv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pPr algn="ctr"/>
            <a:r>
              <a:rPr lang="en-US" sz="3600" dirty="0" smtClean="0">
                <a:solidFill>
                  <a:schemeClr val="tx1"/>
                </a:solidFill>
              </a:rPr>
              <a:t>Jobs of the Future</a:t>
            </a:r>
            <a:endParaRPr lang="en-US" sz="3600" dirty="0">
              <a:solidFill>
                <a:schemeClr val="tx1"/>
              </a:solidFill>
            </a:endParaRPr>
          </a:p>
        </p:txBody>
      </p:sp>
      <p:sp>
        <p:nvSpPr>
          <p:cNvPr id="8" name="Rectangle 7"/>
          <p:cNvSpPr/>
          <p:nvPr/>
        </p:nvSpPr>
        <p:spPr>
          <a:xfrm rot="20333200">
            <a:off x="-4602" y="1289525"/>
            <a:ext cx="3445302" cy="461665"/>
          </a:xfrm>
          <a:prstGeom prst="rect">
            <a:avLst/>
          </a:prstGeom>
        </p:spPr>
        <p:txBody>
          <a:bodyPr wrap="none">
            <a:spAutoFit/>
          </a:bodyPr>
          <a:lstStyle/>
          <a:p>
            <a:r>
              <a:rPr lang="en-US" sz="2400" dirty="0" smtClean="0">
                <a:solidFill>
                  <a:srgbClr val="00B050"/>
                </a:solidFill>
              </a:rPr>
              <a:t>Community manager</a:t>
            </a:r>
            <a:endParaRPr lang="en-US" sz="2400" dirty="0">
              <a:solidFill>
                <a:srgbClr val="00B050"/>
              </a:solidFill>
            </a:endParaRPr>
          </a:p>
        </p:txBody>
      </p:sp>
      <p:sp>
        <p:nvSpPr>
          <p:cNvPr id="9" name="Rectangle 8"/>
          <p:cNvSpPr/>
          <p:nvPr/>
        </p:nvSpPr>
        <p:spPr>
          <a:xfrm rot="733072">
            <a:off x="1323007" y="5374864"/>
            <a:ext cx="1875835" cy="461665"/>
          </a:xfrm>
          <a:prstGeom prst="rect">
            <a:avLst/>
          </a:prstGeom>
        </p:spPr>
        <p:txBody>
          <a:bodyPr wrap="none">
            <a:spAutoFit/>
          </a:bodyPr>
          <a:lstStyle/>
          <a:p>
            <a:r>
              <a:rPr lang="en-US" sz="2400" dirty="0" smtClean="0">
                <a:solidFill>
                  <a:schemeClr val="tx2">
                    <a:lumMod val="75000"/>
                  </a:schemeClr>
                </a:solidFill>
              </a:rPr>
              <a:t>Data Miner</a:t>
            </a:r>
            <a:endParaRPr lang="en-US" sz="2400" dirty="0">
              <a:solidFill>
                <a:schemeClr val="tx2">
                  <a:lumMod val="75000"/>
                </a:schemeClr>
              </a:solidFill>
            </a:endParaRPr>
          </a:p>
        </p:txBody>
      </p:sp>
      <p:sp>
        <p:nvSpPr>
          <p:cNvPr id="10" name="Rectangle 9"/>
          <p:cNvSpPr/>
          <p:nvPr/>
        </p:nvSpPr>
        <p:spPr>
          <a:xfrm rot="20739671">
            <a:off x="5567803" y="5206520"/>
            <a:ext cx="3336170" cy="461665"/>
          </a:xfrm>
          <a:prstGeom prst="rect">
            <a:avLst/>
          </a:prstGeom>
        </p:spPr>
        <p:txBody>
          <a:bodyPr wrap="none">
            <a:spAutoFit/>
          </a:bodyPr>
          <a:lstStyle/>
          <a:p>
            <a:r>
              <a:rPr lang="en-US" sz="2400" dirty="0" smtClean="0">
                <a:solidFill>
                  <a:schemeClr val="tx2">
                    <a:lumMod val="75000"/>
                  </a:schemeClr>
                </a:solidFill>
              </a:rPr>
              <a:t>Knowledge Engineer</a:t>
            </a:r>
            <a:endParaRPr lang="en-US" sz="2400" dirty="0">
              <a:solidFill>
                <a:schemeClr val="tx2">
                  <a:lumMod val="75000"/>
                </a:schemeClr>
              </a:solidFill>
            </a:endParaRPr>
          </a:p>
        </p:txBody>
      </p:sp>
      <p:sp>
        <p:nvSpPr>
          <p:cNvPr id="11" name="Rectangle 10"/>
          <p:cNvSpPr/>
          <p:nvPr/>
        </p:nvSpPr>
        <p:spPr>
          <a:xfrm rot="21278561">
            <a:off x="2609084" y="1364226"/>
            <a:ext cx="1495922" cy="461665"/>
          </a:xfrm>
          <a:prstGeom prst="rect">
            <a:avLst/>
          </a:prstGeom>
        </p:spPr>
        <p:txBody>
          <a:bodyPr wrap="none">
            <a:spAutoFit/>
          </a:bodyPr>
          <a:lstStyle/>
          <a:p>
            <a:r>
              <a:rPr lang="en-US" sz="2400" dirty="0" err="1" smtClean="0">
                <a:solidFill>
                  <a:schemeClr val="accent5">
                    <a:lumMod val="50000"/>
                  </a:schemeClr>
                </a:solidFill>
              </a:rPr>
              <a:t>Pharmer</a:t>
            </a:r>
            <a:endParaRPr lang="en-US" sz="2400" dirty="0">
              <a:solidFill>
                <a:schemeClr val="accent5">
                  <a:lumMod val="50000"/>
                </a:schemeClr>
              </a:solidFill>
            </a:endParaRPr>
          </a:p>
        </p:txBody>
      </p:sp>
      <p:sp>
        <p:nvSpPr>
          <p:cNvPr id="12" name="Rectangle 11"/>
          <p:cNvSpPr/>
          <p:nvPr/>
        </p:nvSpPr>
        <p:spPr>
          <a:xfrm rot="21018847">
            <a:off x="18978" y="4498305"/>
            <a:ext cx="2786340" cy="461665"/>
          </a:xfrm>
          <a:prstGeom prst="rect">
            <a:avLst/>
          </a:prstGeom>
        </p:spPr>
        <p:txBody>
          <a:bodyPr wrap="none">
            <a:spAutoFit/>
          </a:bodyPr>
          <a:lstStyle/>
          <a:p>
            <a:r>
              <a:rPr lang="en-US" sz="2400" dirty="0" smtClean="0">
                <a:solidFill>
                  <a:schemeClr val="accent5">
                    <a:lumMod val="50000"/>
                  </a:schemeClr>
                </a:solidFill>
              </a:rPr>
              <a:t>Tissue Engineers</a:t>
            </a:r>
            <a:endParaRPr lang="en-US" sz="2400" dirty="0">
              <a:solidFill>
                <a:schemeClr val="accent5">
                  <a:lumMod val="50000"/>
                </a:schemeClr>
              </a:solidFill>
            </a:endParaRPr>
          </a:p>
        </p:txBody>
      </p:sp>
      <p:sp>
        <p:nvSpPr>
          <p:cNvPr id="14" name="Rectangle 13"/>
          <p:cNvSpPr/>
          <p:nvPr/>
        </p:nvSpPr>
        <p:spPr>
          <a:xfrm rot="636384">
            <a:off x="6671142" y="3879253"/>
            <a:ext cx="2451312" cy="461665"/>
          </a:xfrm>
          <a:prstGeom prst="rect">
            <a:avLst/>
          </a:prstGeom>
        </p:spPr>
        <p:txBody>
          <a:bodyPr wrap="none">
            <a:spAutoFit/>
          </a:bodyPr>
          <a:lstStyle/>
          <a:p>
            <a:r>
              <a:rPr lang="en-US" sz="2400" dirty="0" err="1" smtClean="0">
                <a:solidFill>
                  <a:schemeClr val="accent5">
                    <a:lumMod val="50000"/>
                  </a:schemeClr>
                </a:solidFill>
              </a:rPr>
              <a:t>Nano</a:t>
            </a:r>
            <a:r>
              <a:rPr lang="en-US" sz="2400" dirty="0" smtClean="0">
                <a:solidFill>
                  <a:schemeClr val="accent5">
                    <a:lumMod val="50000"/>
                  </a:schemeClr>
                </a:solidFill>
              </a:rPr>
              <a:t> Engineer</a:t>
            </a:r>
            <a:endParaRPr lang="en-US" sz="2400" dirty="0">
              <a:solidFill>
                <a:schemeClr val="accent5">
                  <a:lumMod val="50000"/>
                </a:schemeClr>
              </a:solidFill>
            </a:endParaRPr>
          </a:p>
        </p:txBody>
      </p:sp>
      <p:sp>
        <p:nvSpPr>
          <p:cNvPr id="15" name="Rectangle 14"/>
          <p:cNvSpPr/>
          <p:nvPr/>
        </p:nvSpPr>
        <p:spPr>
          <a:xfrm>
            <a:off x="228600" y="3505200"/>
            <a:ext cx="2002471" cy="461665"/>
          </a:xfrm>
          <a:prstGeom prst="rect">
            <a:avLst/>
          </a:prstGeom>
        </p:spPr>
        <p:txBody>
          <a:bodyPr wrap="none">
            <a:spAutoFit/>
          </a:bodyPr>
          <a:lstStyle/>
          <a:p>
            <a:r>
              <a:rPr lang="en-US" sz="2400" dirty="0" err="1" smtClean="0">
                <a:solidFill>
                  <a:schemeClr val="tx2">
                    <a:lumMod val="75000"/>
                  </a:schemeClr>
                </a:solidFill>
              </a:rPr>
              <a:t>Nano</a:t>
            </a:r>
            <a:r>
              <a:rPr lang="en-US" sz="2400" dirty="0" smtClean="0">
                <a:solidFill>
                  <a:schemeClr val="tx2">
                    <a:lumMod val="75000"/>
                  </a:schemeClr>
                </a:solidFill>
              </a:rPr>
              <a:t>-Medic</a:t>
            </a:r>
            <a:endParaRPr lang="en-US" sz="2400" dirty="0">
              <a:solidFill>
                <a:schemeClr val="tx2">
                  <a:lumMod val="75000"/>
                </a:schemeClr>
              </a:solidFill>
            </a:endParaRPr>
          </a:p>
        </p:txBody>
      </p:sp>
      <p:sp>
        <p:nvSpPr>
          <p:cNvPr id="16" name="Rectangle 15"/>
          <p:cNvSpPr/>
          <p:nvPr/>
        </p:nvSpPr>
        <p:spPr>
          <a:xfrm rot="805365">
            <a:off x="4098559" y="1389656"/>
            <a:ext cx="5112425" cy="461665"/>
          </a:xfrm>
          <a:prstGeom prst="rect">
            <a:avLst/>
          </a:prstGeom>
        </p:spPr>
        <p:txBody>
          <a:bodyPr wrap="none">
            <a:spAutoFit/>
          </a:bodyPr>
          <a:lstStyle/>
          <a:p>
            <a:r>
              <a:rPr lang="en-US" sz="2400" dirty="0" smtClean="0">
                <a:solidFill>
                  <a:schemeClr val="tx2">
                    <a:lumMod val="75000"/>
                  </a:schemeClr>
                </a:solidFill>
              </a:rPr>
              <a:t>Memory Augmentation Surgeon</a:t>
            </a:r>
            <a:endParaRPr lang="en-US" sz="2400" dirty="0">
              <a:solidFill>
                <a:schemeClr val="tx2">
                  <a:lumMod val="75000"/>
                </a:schemeClr>
              </a:solidFill>
            </a:endParaRPr>
          </a:p>
        </p:txBody>
      </p:sp>
      <p:sp>
        <p:nvSpPr>
          <p:cNvPr id="17" name="Rectangle 16"/>
          <p:cNvSpPr/>
          <p:nvPr/>
        </p:nvSpPr>
        <p:spPr>
          <a:xfrm>
            <a:off x="1295400" y="6015335"/>
            <a:ext cx="6553200" cy="461665"/>
          </a:xfrm>
          <a:prstGeom prst="rect">
            <a:avLst/>
          </a:prstGeom>
        </p:spPr>
        <p:txBody>
          <a:bodyPr wrap="square">
            <a:spAutoFit/>
          </a:bodyPr>
          <a:lstStyle/>
          <a:p>
            <a:r>
              <a:rPr lang="en-US" sz="2400" dirty="0" smtClean="0">
                <a:solidFill>
                  <a:schemeClr val="accent6">
                    <a:lumMod val="75000"/>
                  </a:schemeClr>
                </a:solidFill>
              </a:rPr>
              <a:t> Space Pilots, Architects and Tour Guides </a:t>
            </a:r>
            <a:endParaRPr lang="en-US" sz="2400" dirty="0">
              <a:solidFill>
                <a:schemeClr val="accent6">
                  <a:lumMod val="75000"/>
                </a:schemeClr>
              </a:solidFill>
            </a:endParaRPr>
          </a:p>
        </p:txBody>
      </p:sp>
      <p:sp>
        <p:nvSpPr>
          <p:cNvPr id="18" name="Rectangle 17"/>
          <p:cNvSpPr/>
          <p:nvPr/>
        </p:nvSpPr>
        <p:spPr>
          <a:xfrm rot="20816420">
            <a:off x="17364" y="2431623"/>
            <a:ext cx="2690608" cy="461665"/>
          </a:xfrm>
          <a:prstGeom prst="rect">
            <a:avLst/>
          </a:prstGeom>
        </p:spPr>
        <p:txBody>
          <a:bodyPr wrap="none">
            <a:spAutoFit/>
          </a:bodyPr>
          <a:lstStyle/>
          <a:p>
            <a:r>
              <a:rPr lang="en-US" sz="2400" dirty="0" smtClean="0">
                <a:solidFill>
                  <a:schemeClr val="accent6">
                    <a:lumMod val="75000"/>
                  </a:schemeClr>
                </a:solidFill>
              </a:rPr>
              <a:t>Vertical Farmers</a:t>
            </a:r>
            <a:endParaRPr lang="en-US" sz="2400" dirty="0">
              <a:solidFill>
                <a:schemeClr val="accent6">
                  <a:lumMod val="75000"/>
                </a:schemeClr>
              </a:solidFill>
            </a:endParaRPr>
          </a:p>
        </p:txBody>
      </p:sp>
      <p:sp>
        <p:nvSpPr>
          <p:cNvPr id="20" name="Rectangle 19"/>
          <p:cNvSpPr/>
          <p:nvPr/>
        </p:nvSpPr>
        <p:spPr>
          <a:xfrm rot="415510">
            <a:off x="6570931" y="2679867"/>
            <a:ext cx="2769284" cy="461665"/>
          </a:xfrm>
          <a:prstGeom prst="rect">
            <a:avLst/>
          </a:prstGeom>
        </p:spPr>
        <p:txBody>
          <a:bodyPr wrap="none">
            <a:spAutoFit/>
          </a:bodyPr>
          <a:lstStyle/>
          <a:p>
            <a:r>
              <a:rPr lang="en-US" sz="2400" dirty="0" smtClean="0">
                <a:solidFill>
                  <a:srgbClr val="00B050"/>
                </a:solidFill>
              </a:rPr>
              <a:t>Virtual Teachers </a:t>
            </a:r>
            <a:endParaRPr lang="en-US" sz="2400" dirty="0">
              <a:solidFill>
                <a:srgbClr val="00B050"/>
              </a:solidFill>
            </a:endParaRPr>
          </a:p>
        </p:txBody>
      </p:sp>
      <p:sp>
        <p:nvSpPr>
          <p:cNvPr id="21" name="Rectangle 20"/>
          <p:cNvSpPr/>
          <p:nvPr/>
        </p:nvSpPr>
        <p:spPr>
          <a:xfrm>
            <a:off x="3048000" y="5029200"/>
            <a:ext cx="3271473" cy="461665"/>
          </a:xfrm>
          <a:prstGeom prst="rect">
            <a:avLst/>
          </a:prstGeom>
        </p:spPr>
        <p:txBody>
          <a:bodyPr wrap="none">
            <a:spAutoFit/>
          </a:bodyPr>
          <a:lstStyle/>
          <a:p>
            <a:r>
              <a:rPr lang="en-US" sz="2400" dirty="0" smtClean="0">
                <a:solidFill>
                  <a:srgbClr val="00B050"/>
                </a:solidFill>
              </a:rPr>
              <a:t>Waste Data Handler</a:t>
            </a:r>
            <a:endParaRPr lang="en-US" sz="2400" dirty="0">
              <a:solidFill>
                <a:srgbClr val="00B050"/>
              </a:solidFill>
            </a:endParaRPr>
          </a:p>
        </p:txBody>
      </p:sp>
      <p:pic>
        <p:nvPicPr>
          <p:cNvPr id="5122" name="Picture 2"/>
          <p:cNvPicPr>
            <a:picLocks noChangeAspect="1" noChangeArrowheads="1"/>
          </p:cNvPicPr>
          <p:nvPr/>
        </p:nvPicPr>
        <p:blipFill>
          <a:blip r:embed="rId3" cstate="print"/>
          <a:srcRect/>
          <a:stretch>
            <a:fillRect/>
          </a:stretch>
        </p:blipFill>
        <p:spPr bwMode="auto">
          <a:xfrm>
            <a:off x="2819401" y="1949694"/>
            <a:ext cx="3800820" cy="3033346"/>
          </a:xfrm>
          <a:prstGeom prst="rect">
            <a:avLst/>
          </a:prstGeom>
          <a:noFill/>
          <a:ln w="9525">
            <a:solidFill>
              <a:schemeClr val="tx1"/>
            </a:solid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6"/>
          <p:cNvSpPr>
            <a:spLocks noGrp="1"/>
          </p:cNvSpPr>
          <p:nvPr>
            <p:ph type="title"/>
          </p:nvPr>
        </p:nvSpPr>
        <p:spPr/>
        <p:txBody>
          <a:bodyPr/>
          <a:lstStyle/>
          <a:p>
            <a:endParaRPr lang="en-US"/>
          </a:p>
        </p:txBody>
      </p:sp>
      <p:sp>
        <p:nvSpPr>
          <p:cNvPr id="33794" name="Rectangle 2"/>
          <p:cNvSpPr>
            <a:spLocks noGrp="1" noChangeArrowheads="1"/>
          </p:cNvSpPr>
          <p:nvPr>
            <p:ph type="body" idx="4294967295"/>
          </p:nvPr>
        </p:nvSpPr>
        <p:spPr>
          <a:xfrm>
            <a:off x="0" y="2305050"/>
            <a:ext cx="8991600" cy="765175"/>
          </a:xfrm>
        </p:spPr>
        <p:txBody>
          <a:bodyPr/>
          <a:lstStyle/>
          <a:p>
            <a:pPr marL="228600" indent="-228600" algn="ctr">
              <a:buFontTx/>
              <a:buNone/>
            </a:pPr>
            <a:r>
              <a:rPr lang="en-US" smtClean="0"/>
              <a:t>Skills to thrive and succeed in the “real” world</a:t>
            </a:r>
          </a:p>
        </p:txBody>
      </p:sp>
      <p:sp>
        <p:nvSpPr>
          <p:cNvPr id="2900995" name="AutoShape 3"/>
          <p:cNvSpPr>
            <a:spLocks noChangeArrowheads="1"/>
          </p:cNvSpPr>
          <p:nvPr/>
        </p:nvSpPr>
        <p:spPr bwMode="auto">
          <a:xfrm>
            <a:off x="1309814" y="2916196"/>
            <a:ext cx="6586151" cy="3266303"/>
          </a:xfrm>
          <a:prstGeom prst="roundRect">
            <a:avLst>
              <a:gd name="adj" fmla="val 5162"/>
            </a:avLst>
          </a:prstGeom>
          <a:solidFill>
            <a:schemeClr val="tx2">
              <a:lumMod val="75000"/>
            </a:schemeClr>
          </a:solidFill>
          <a:ln>
            <a:headEnd/>
            <a:tailEnd/>
          </a:ln>
        </p:spPr>
        <p:style>
          <a:lnRef idx="0">
            <a:schemeClr val="accent5"/>
          </a:lnRef>
          <a:fillRef idx="3">
            <a:schemeClr val="accent5"/>
          </a:fillRef>
          <a:effectRef idx="3">
            <a:schemeClr val="accent5"/>
          </a:effectRef>
          <a:fontRef idx="minor">
            <a:schemeClr val="lt1"/>
          </a:fontRef>
        </p:style>
        <p:txBody>
          <a:bodyPr lIns="45720" tIns="0" rIns="45720" anchor="ctr"/>
          <a:lstStyle/>
          <a:p>
            <a:pPr marL="346075" indent="-228600" algn="ctr" fontAlgn="base">
              <a:lnSpc>
                <a:spcPct val="90000"/>
              </a:lnSpc>
              <a:spcBef>
                <a:spcPct val="30000"/>
              </a:spcBef>
              <a:spcAft>
                <a:spcPct val="0"/>
              </a:spcAft>
              <a:defRPr/>
            </a:pPr>
            <a:r>
              <a:rPr lang="en-US" sz="2800" dirty="0">
                <a:solidFill>
                  <a:srgbClr val="FFFFFF"/>
                </a:solidFill>
              </a:rPr>
              <a:t> Creativity and Entrepreneurship</a:t>
            </a:r>
          </a:p>
          <a:p>
            <a:pPr marL="346075" indent="-228600" algn="ctr" fontAlgn="base">
              <a:lnSpc>
                <a:spcPct val="90000"/>
              </a:lnSpc>
              <a:spcBef>
                <a:spcPct val="30000"/>
              </a:spcBef>
              <a:spcAft>
                <a:spcPct val="0"/>
              </a:spcAft>
              <a:defRPr/>
            </a:pPr>
            <a:r>
              <a:rPr lang="en-US" sz="2800" dirty="0">
                <a:solidFill>
                  <a:srgbClr val="FFFFFF"/>
                </a:solidFill>
              </a:rPr>
              <a:t> Technology and Media Literacy</a:t>
            </a:r>
          </a:p>
          <a:p>
            <a:pPr marL="346075" indent="-228600" algn="ctr" fontAlgn="base">
              <a:lnSpc>
                <a:spcPct val="90000"/>
              </a:lnSpc>
              <a:spcBef>
                <a:spcPct val="30000"/>
              </a:spcBef>
              <a:spcAft>
                <a:spcPct val="0"/>
              </a:spcAft>
              <a:defRPr/>
            </a:pPr>
            <a:r>
              <a:rPr lang="en-US" sz="2800" dirty="0">
                <a:solidFill>
                  <a:srgbClr val="FFFFFF"/>
                </a:solidFill>
              </a:rPr>
              <a:t> Effective Communication</a:t>
            </a:r>
          </a:p>
          <a:p>
            <a:pPr marL="346075" indent="-228600" algn="ctr" fontAlgn="base">
              <a:lnSpc>
                <a:spcPct val="90000"/>
              </a:lnSpc>
              <a:spcBef>
                <a:spcPct val="30000"/>
              </a:spcBef>
              <a:spcAft>
                <a:spcPct val="0"/>
              </a:spcAft>
              <a:defRPr/>
            </a:pPr>
            <a:r>
              <a:rPr lang="en-US" sz="2800" dirty="0">
                <a:solidFill>
                  <a:srgbClr val="FFFFFF"/>
                </a:solidFill>
              </a:rPr>
              <a:t> Problem Solving</a:t>
            </a:r>
          </a:p>
          <a:p>
            <a:pPr marL="346075" indent="-228600" algn="ctr" fontAlgn="base">
              <a:lnSpc>
                <a:spcPct val="90000"/>
              </a:lnSpc>
              <a:spcBef>
                <a:spcPct val="30000"/>
              </a:spcBef>
              <a:spcAft>
                <a:spcPct val="0"/>
              </a:spcAft>
              <a:defRPr/>
            </a:pPr>
            <a:r>
              <a:rPr lang="en-US" sz="2800" dirty="0">
                <a:solidFill>
                  <a:srgbClr val="FFFFFF"/>
                </a:solidFill>
              </a:rPr>
              <a:t> Critical Thinking</a:t>
            </a:r>
          </a:p>
          <a:p>
            <a:pPr marL="346075" indent="-228600" algn="ctr" fontAlgn="base">
              <a:lnSpc>
                <a:spcPct val="90000"/>
              </a:lnSpc>
              <a:spcBef>
                <a:spcPct val="30000"/>
              </a:spcBef>
              <a:spcAft>
                <a:spcPct val="0"/>
              </a:spcAft>
              <a:defRPr/>
            </a:pPr>
            <a:r>
              <a:rPr lang="en-US" sz="2800" dirty="0">
                <a:solidFill>
                  <a:srgbClr val="FFFFFF"/>
                </a:solidFill>
              </a:rPr>
              <a:t> Collaboration</a:t>
            </a:r>
          </a:p>
        </p:txBody>
      </p:sp>
      <p:pic>
        <p:nvPicPr>
          <p:cNvPr id="33798" name="Picture 4"/>
          <p:cNvPicPr>
            <a:picLocks noChangeAspect="1" noChangeArrowheads="1"/>
          </p:cNvPicPr>
          <p:nvPr/>
        </p:nvPicPr>
        <p:blipFill>
          <a:blip r:embed="rId3" cstate="print"/>
          <a:srcRect/>
          <a:stretch>
            <a:fillRect/>
          </a:stretch>
        </p:blipFill>
        <p:spPr bwMode="auto">
          <a:xfrm>
            <a:off x="0" y="0"/>
            <a:ext cx="9144000" cy="2041525"/>
          </a:xfrm>
          <a:prstGeom prst="rect">
            <a:avLst/>
          </a:prstGeom>
          <a:noFill/>
          <a:ln w="9525">
            <a:noFill/>
            <a:miter lim="800000"/>
            <a:headEnd/>
            <a:tailEnd/>
          </a:ln>
        </p:spPr>
      </p:pic>
      <p:pic>
        <p:nvPicPr>
          <p:cNvPr id="1176577" name="Picture 1"/>
          <p:cNvPicPr>
            <a:picLocks noChangeAspect="1" noChangeArrowheads="1"/>
          </p:cNvPicPr>
          <p:nvPr/>
        </p:nvPicPr>
        <p:blipFill>
          <a:blip r:embed="rId4" cstate="print"/>
          <a:srcRect/>
          <a:stretch>
            <a:fillRect/>
          </a:stretch>
        </p:blipFill>
        <p:spPr bwMode="auto">
          <a:xfrm rot="-2130729">
            <a:off x="144463" y="4878621"/>
            <a:ext cx="2371725" cy="666750"/>
          </a:xfrm>
          <a:prstGeom prst="rect">
            <a:avLst/>
          </a:prstGeom>
          <a:noFill/>
          <a:ln w="38100">
            <a:solidFill>
              <a:schemeClr val="tx1"/>
            </a:solidFill>
            <a:miter lim="800000"/>
            <a:headEnd/>
            <a:tailEnd/>
          </a:ln>
        </p:spPr>
      </p:pic>
      <p:sp>
        <p:nvSpPr>
          <p:cNvPr id="33800" name="TextBox 5"/>
          <p:cNvSpPr txBox="1">
            <a:spLocks noChangeArrowheads="1"/>
          </p:cNvSpPr>
          <p:nvPr/>
        </p:nvSpPr>
        <p:spPr bwMode="auto">
          <a:xfrm>
            <a:off x="3124200" y="6267450"/>
            <a:ext cx="2989263" cy="341313"/>
          </a:xfrm>
          <a:prstGeom prst="rect">
            <a:avLst/>
          </a:prstGeom>
          <a:noFill/>
          <a:ln w="9525">
            <a:noFill/>
            <a:miter lim="800000"/>
            <a:headEnd/>
            <a:tailEnd/>
          </a:ln>
        </p:spPr>
        <p:txBody>
          <a:bodyPr wrap="none">
            <a:spAutoFit/>
          </a:bodyPr>
          <a:lstStyle/>
          <a:p>
            <a:pPr algn="ctr" fontAlgn="base">
              <a:lnSpc>
                <a:spcPct val="90000"/>
              </a:lnSpc>
              <a:spcBef>
                <a:spcPct val="0"/>
              </a:spcBef>
              <a:spcAft>
                <a:spcPct val="0"/>
              </a:spcAft>
            </a:pPr>
            <a:r>
              <a:rPr lang="en-US" dirty="0" smtClean="0">
                <a:solidFill>
                  <a:srgbClr val="000000"/>
                </a:solidFill>
                <a:latin typeface="Neo Sans Intel Medium" pitchFamily="34" charset="0"/>
                <a:cs typeface="Arial" charset="0"/>
              </a:rPr>
              <a:t>www.21stcenturyskills.org</a:t>
            </a:r>
          </a:p>
        </p:txBody>
      </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2900995"/>
                                        </p:tgtEl>
                                        <p:attrNameLst>
                                          <p:attrName>style.visibility</p:attrName>
                                        </p:attrNameLst>
                                      </p:cBhvr>
                                      <p:to>
                                        <p:strVal val="visible"/>
                                      </p:to>
                                    </p:set>
                                    <p:animEffect transition="in" filter="fade">
                                      <p:cBhvr>
                                        <p:cTn id="7" dur="1000"/>
                                        <p:tgtEl>
                                          <p:spTgt spid="2900995"/>
                                        </p:tgtEl>
                                      </p:cBhvr>
                                    </p:animEffect>
                                  </p:childTnLst>
                                </p:cTn>
                              </p:par>
                            </p:childTnLst>
                          </p:cTn>
                        </p:par>
                        <p:par>
                          <p:cTn id="8" fill="hold">
                            <p:stCondLst>
                              <p:cond delay="1000"/>
                            </p:stCondLst>
                            <p:childTnLst>
                              <p:par>
                                <p:cTn id="9" presetID="2" presetClass="entr" presetSubtype="4" fill="hold" nodeType="afterEffect">
                                  <p:stCondLst>
                                    <p:cond delay="0"/>
                                  </p:stCondLst>
                                  <p:childTnLst>
                                    <p:set>
                                      <p:cBhvr>
                                        <p:cTn id="10" dur="1" fill="hold">
                                          <p:stCondLst>
                                            <p:cond delay="0"/>
                                          </p:stCondLst>
                                        </p:cTn>
                                        <p:tgtEl>
                                          <p:spTgt spid="1176577"/>
                                        </p:tgtEl>
                                        <p:attrNameLst>
                                          <p:attrName>style.visibility</p:attrName>
                                        </p:attrNameLst>
                                      </p:cBhvr>
                                      <p:to>
                                        <p:strVal val="visible"/>
                                      </p:to>
                                    </p:set>
                                    <p:anim calcmode="lin" valueType="num">
                                      <p:cBhvr additive="base">
                                        <p:cTn id="11" dur="500" fill="hold"/>
                                        <p:tgtEl>
                                          <p:spTgt spid="1176577"/>
                                        </p:tgtEl>
                                        <p:attrNameLst>
                                          <p:attrName>ppt_x</p:attrName>
                                        </p:attrNameLst>
                                      </p:cBhvr>
                                      <p:tavLst>
                                        <p:tav tm="0">
                                          <p:val>
                                            <p:strVal val="#ppt_x"/>
                                          </p:val>
                                        </p:tav>
                                        <p:tav tm="100000">
                                          <p:val>
                                            <p:strVal val="#ppt_x"/>
                                          </p:val>
                                        </p:tav>
                                      </p:tavLst>
                                    </p:anim>
                                    <p:anim calcmode="lin" valueType="num">
                                      <p:cBhvr additive="base">
                                        <p:cTn id="12" dur="500" fill="hold"/>
                                        <p:tgtEl>
                                          <p:spTgt spid="117657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762000" y="2209800"/>
            <a:ext cx="7848600" cy="3323987"/>
          </a:xfrm>
          <a:prstGeom prst="rect">
            <a:avLst/>
          </a:prstGeom>
        </p:spPr>
        <p:txBody>
          <a:bodyPr wrap="square">
            <a:spAutoFit/>
          </a:bodyPr>
          <a:lstStyle/>
          <a:p>
            <a:pPr>
              <a:lnSpc>
                <a:spcPct val="150000"/>
              </a:lnSpc>
            </a:pPr>
            <a:r>
              <a:rPr lang="en-US" sz="2800" dirty="0" smtClean="0"/>
              <a:t>Help give </a:t>
            </a:r>
            <a:r>
              <a:rPr lang="en-US" sz="2800" dirty="0" smtClean="0"/>
              <a:t>our children a </a:t>
            </a:r>
            <a:r>
              <a:rPr lang="en-US" sz="2800" u="sng" dirty="0" smtClean="0"/>
              <a:t>level playing field</a:t>
            </a:r>
            <a:r>
              <a:rPr lang="en-US" sz="2800" dirty="0" smtClean="0"/>
              <a:t> to be successful in today’s global society and global economy, by tapping-into each child’s </a:t>
            </a:r>
            <a:r>
              <a:rPr lang="en-US" sz="2800" u="sng" dirty="0" smtClean="0"/>
              <a:t>individual potential</a:t>
            </a:r>
            <a:r>
              <a:rPr lang="en-US" sz="2800" dirty="0" smtClean="0"/>
              <a:t> to learn and develop essential 21</a:t>
            </a:r>
            <a:r>
              <a:rPr lang="en-US" sz="2800" baseline="30000" dirty="0" smtClean="0"/>
              <a:t>st</a:t>
            </a:r>
            <a:r>
              <a:rPr lang="en-US" sz="2800" dirty="0" smtClean="0"/>
              <a:t> century </a:t>
            </a:r>
            <a:r>
              <a:rPr lang="en-US" sz="2800" dirty="0" smtClean="0"/>
              <a:t>skills</a:t>
            </a:r>
            <a:endParaRPr lang="en-US" sz="2800" dirty="0"/>
          </a:p>
        </p:txBody>
      </p:sp>
      <p:sp>
        <p:nvSpPr>
          <p:cNvPr id="4" name="Title 3"/>
          <p:cNvSpPr>
            <a:spLocks noGrp="1"/>
          </p:cNvSpPr>
          <p:nvPr>
            <p:ph type="title"/>
          </p:nvPr>
        </p:nvSpPr>
        <p:spPr/>
        <p:txBody>
          <a:bodyPr/>
          <a:lstStyle/>
          <a:p>
            <a:pPr algn="ctr"/>
            <a:r>
              <a:rPr lang="en-US" dirty="0" smtClean="0"/>
              <a:t>Summary</a:t>
            </a:r>
            <a:endParaRPr lang="en-US" dirty="0"/>
          </a:p>
        </p:txBody>
      </p:sp>
    </p:spTree>
  </p:cSld>
  <p:clrMapOvr>
    <a:masterClrMapping/>
  </p:clrMapOvr>
</p:sld>
</file>

<file path=ppt/theme/theme1.xml><?xml version="1.0" encoding="utf-8"?>
<a:theme xmlns:a="http://schemas.openxmlformats.org/drawingml/2006/main" name="white_intel_only">
  <a:themeElements>
    <a:clrScheme name="white_intel_only 2">
      <a:dk1>
        <a:srgbClr val="111111"/>
      </a:dk1>
      <a:lt1>
        <a:srgbClr val="FFFFFF"/>
      </a:lt1>
      <a:dk2>
        <a:srgbClr val="087EB9"/>
      </a:dk2>
      <a:lt2>
        <a:srgbClr val="0860A8"/>
      </a:lt2>
      <a:accent1>
        <a:srgbClr val="FF5C00"/>
      </a:accent1>
      <a:accent2>
        <a:srgbClr val="FDB605"/>
      </a:accent2>
      <a:accent3>
        <a:srgbClr val="FFFFFF"/>
      </a:accent3>
      <a:accent4>
        <a:srgbClr val="0D0D0D"/>
      </a:accent4>
      <a:accent5>
        <a:srgbClr val="FFB5AA"/>
      </a:accent5>
      <a:accent6>
        <a:srgbClr val="E5A504"/>
      </a:accent6>
      <a:hlink>
        <a:srgbClr val="0066FF"/>
      </a:hlink>
      <a:folHlink>
        <a:srgbClr val="379900"/>
      </a:folHlink>
    </a:clrScheme>
    <a:fontScheme name="white_intel_only">
      <a:majorFont>
        <a:latin typeface="Verdana"/>
        <a:ea typeface=""/>
        <a:cs typeface=""/>
      </a:majorFont>
      <a:minorFont>
        <a:latin typeface="Verdana"/>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solidFill>
          <a:srgbClr val="FFFFFF"/>
        </a:solidFill>
        <a:ln w="19050" cap="flat" cmpd="sng" algn="ctr">
          <a:solidFill>
            <a:schemeClr val="accent2">
              <a:lumMod val="50000"/>
            </a:schemeClr>
          </a:solidFill>
          <a:prstDash val="solid"/>
          <a:round/>
          <a:headEnd type="none" w="med" len="med"/>
          <a:tailEnd type="triangle" w="lg" len="lg"/>
        </a:ln>
        <a:effectLst/>
      </a:spPr>
      <a:bodyPr vert="horz" wrap="none" lIns="91440" tIns="45720" rIns="91440" bIns="45720" numCol="1" rtlCol="0" anchor="t" anchorCtr="0" compatLnSpc="1">
        <a:prstTxWarp prst="textNoShape">
          <a:avLst/>
        </a:prstTxWarp>
        <a:spAutoFit/>
      </a:bodyPr>
      <a:lstStyle>
        <a:defPPr marL="0" marR="0" indent="0" algn="l" defTabSz="914400" rtl="0" eaLnBrk="0" fontAlgn="base" latinLnBrk="0" hangingPunct="0">
          <a:lnSpc>
            <a:spcPct val="75000"/>
          </a:lnSpc>
          <a:spcBef>
            <a:spcPct val="50000"/>
          </a:spcBef>
          <a:spcAft>
            <a:spcPct val="0"/>
          </a:spcAft>
          <a:buClrTx/>
          <a:buSzTx/>
          <a:buFontTx/>
          <a:buNone/>
          <a:tabLst/>
          <a:defRPr kumimoji="0" sz="2000" b="1" i="0" u="none" strike="noStrike" cap="none" normalizeH="0" baseline="0" smtClean="0">
            <a:ln>
              <a:noFill/>
            </a:ln>
            <a:solidFill>
              <a:schemeClr val="tx1"/>
            </a:solidFill>
            <a:effectLst/>
            <a:latin typeface="Verdana" pitchFamily="34" charset="0"/>
          </a:defRPr>
        </a:defPPr>
      </a:lstStyle>
    </a:spDef>
    <a:lnDef>
      <a:spPr bwMode="auto">
        <a:solidFill>
          <a:srgbClr val="FFFFFF"/>
        </a:solidFill>
        <a:ln w="19050" cap="flat" cmpd="sng" algn="ctr">
          <a:solidFill>
            <a:schemeClr val="tx1"/>
          </a:solidFill>
          <a:prstDash val="solid"/>
          <a:round/>
          <a:headEnd type="none" w="med" len="med"/>
          <a:tailEnd type="arrow"/>
        </a:ln>
        <a:effectLst/>
      </a:spPr>
      <a:bodyPr/>
      <a:lstStyle/>
    </a:lnDef>
    <a:txDef>
      <a:spPr>
        <a:noFill/>
      </a:spPr>
      <a:bodyPr wrap="none" rtlCol="0">
        <a:spAutoFit/>
      </a:bodyPr>
      <a:lstStyle>
        <a:defPPr>
          <a:defRPr dirty="0" smtClean="0">
            <a:solidFill>
              <a:schemeClr val="tx1"/>
            </a:solidFill>
            <a:latin typeface="Calibri" pitchFamily="34" charset="0"/>
          </a:defRPr>
        </a:defPPr>
      </a:lstStyle>
    </a:txDef>
  </a:objectDefaults>
  <a:extraClrSchemeLst>
    <a:extraClrScheme>
      <a:clrScheme name="white_intel_only 1">
        <a:dk1>
          <a:srgbClr val="111111"/>
        </a:dk1>
        <a:lt1>
          <a:srgbClr val="FFFFFF"/>
        </a:lt1>
        <a:dk2>
          <a:srgbClr val="087EB9"/>
        </a:dk2>
        <a:lt2>
          <a:srgbClr val="0860A8"/>
        </a:lt2>
        <a:accent1>
          <a:srgbClr val="FF5C00"/>
        </a:accent1>
        <a:accent2>
          <a:srgbClr val="FDB605"/>
        </a:accent2>
        <a:accent3>
          <a:srgbClr val="FFFFFF"/>
        </a:accent3>
        <a:accent4>
          <a:srgbClr val="0D0D0D"/>
        </a:accent4>
        <a:accent5>
          <a:srgbClr val="FFB5AA"/>
        </a:accent5>
        <a:accent6>
          <a:srgbClr val="E5A504"/>
        </a:accent6>
        <a:hlink>
          <a:srgbClr val="CCECFF"/>
        </a:hlink>
        <a:folHlink>
          <a:srgbClr val="379900"/>
        </a:folHlink>
      </a:clrScheme>
      <a:clrMap bg1="lt1" tx1="dk1" bg2="lt2" tx2="dk2" accent1="accent1" accent2="accent2" accent3="accent3" accent4="accent4" accent5="accent5" accent6="accent6" hlink="hlink" folHlink="folHlink"/>
    </a:extraClrScheme>
    <a:extraClrScheme>
      <a:clrScheme name="white_intel_only 2">
        <a:dk1>
          <a:srgbClr val="111111"/>
        </a:dk1>
        <a:lt1>
          <a:srgbClr val="FFFFFF"/>
        </a:lt1>
        <a:dk2>
          <a:srgbClr val="087EB9"/>
        </a:dk2>
        <a:lt2>
          <a:srgbClr val="0860A8"/>
        </a:lt2>
        <a:accent1>
          <a:srgbClr val="FF5C00"/>
        </a:accent1>
        <a:accent2>
          <a:srgbClr val="FDB605"/>
        </a:accent2>
        <a:accent3>
          <a:srgbClr val="FFFFFF"/>
        </a:accent3>
        <a:accent4>
          <a:srgbClr val="0D0D0D"/>
        </a:accent4>
        <a:accent5>
          <a:srgbClr val="FFB5AA"/>
        </a:accent5>
        <a:accent6>
          <a:srgbClr val="E5A504"/>
        </a:accent6>
        <a:hlink>
          <a:srgbClr val="0066FF"/>
        </a:hlink>
        <a:folHlink>
          <a:srgbClr val="379900"/>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3_Blank Presentation">
  <a:themeElements>
    <a:clrScheme name="3_Blank Presentation 2">
      <a:dk1>
        <a:srgbClr val="0860A8"/>
      </a:dk1>
      <a:lt1>
        <a:srgbClr val="FFFFFF"/>
      </a:lt1>
      <a:dk2>
        <a:srgbClr val="0C2E86"/>
      </a:dk2>
      <a:lt2>
        <a:srgbClr val="A6CAE1"/>
      </a:lt2>
      <a:accent1>
        <a:srgbClr val="567EB9"/>
      </a:accent1>
      <a:accent2>
        <a:srgbClr val="F5E647"/>
      </a:accent2>
      <a:accent3>
        <a:srgbClr val="AAADC3"/>
      </a:accent3>
      <a:accent4>
        <a:srgbClr val="DADADA"/>
      </a:accent4>
      <a:accent5>
        <a:srgbClr val="B4C0D9"/>
      </a:accent5>
      <a:accent6>
        <a:srgbClr val="DED03F"/>
      </a:accent6>
      <a:hlink>
        <a:srgbClr val="FF5C00"/>
      </a:hlink>
      <a:folHlink>
        <a:srgbClr val="AA014C"/>
      </a:folHlink>
    </a:clrScheme>
    <a:fontScheme name="3_Blank Presentation">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defRPr>
        </a:defPPr>
      </a:lstStyle>
    </a:lnDef>
  </a:objectDefaults>
  <a:extraClrSchemeLst>
    <a:extraClrScheme>
      <a:clrScheme name="3_Blank Presentation 1">
        <a:dk1>
          <a:srgbClr val="0860A8"/>
        </a:dk1>
        <a:lt1>
          <a:srgbClr val="FFFFFF"/>
        </a:lt1>
        <a:dk2>
          <a:srgbClr val="F5E647"/>
        </a:dk2>
        <a:lt2>
          <a:srgbClr val="FF5C47"/>
        </a:lt2>
        <a:accent1>
          <a:srgbClr val="A6CAE1"/>
        </a:accent1>
        <a:accent2>
          <a:srgbClr val="567EB9"/>
        </a:accent2>
        <a:accent3>
          <a:srgbClr val="FFFFFF"/>
        </a:accent3>
        <a:accent4>
          <a:srgbClr val="06518F"/>
        </a:accent4>
        <a:accent5>
          <a:srgbClr val="D0E1EE"/>
        </a:accent5>
        <a:accent6>
          <a:srgbClr val="4D72A7"/>
        </a:accent6>
        <a:hlink>
          <a:srgbClr val="0C2E86"/>
        </a:hlink>
        <a:folHlink>
          <a:srgbClr val="AA014C"/>
        </a:folHlink>
      </a:clrScheme>
      <a:clrMap bg1="lt1" tx1="dk1" bg2="lt2" tx2="dk2" accent1="accent1" accent2="accent2" accent3="accent3" accent4="accent4" accent5="accent5" accent6="accent6" hlink="hlink" folHlink="folHlink"/>
    </a:extraClrScheme>
    <a:extraClrScheme>
      <a:clrScheme name="3_Blank Presentation 2">
        <a:dk1>
          <a:srgbClr val="0860A8"/>
        </a:dk1>
        <a:lt1>
          <a:srgbClr val="FFFFFF"/>
        </a:lt1>
        <a:dk2>
          <a:srgbClr val="0C2E86"/>
        </a:dk2>
        <a:lt2>
          <a:srgbClr val="A6CAE1"/>
        </a:lt2>
        <a:accent1>
          <a:srgbClr val="567EB9"/>
        </a:accent1>
        <a:accent2>
          <a:srgbClr val="F5E647"/>
        </a:accent2>
        <a:accent3>
          <a:srgbClr val="AAADC3"/>
        </a:accent3>
        <a:accent4>
          <a:srgbClr val="DADADA"/>
        </a:accent4>
        <a:accent5>
          <a:srgbClr val="B4C0D9"/>
        </a:accent5>
        <a:accent6>
          <a:srgbClr val="DED03F"/>
        </a:accent6>
        <a:hlink>
          <a:srgbClr val="FF5C00"/>
        </a:hlink>
        <a:folHlink>
          <a:srgbClr val="AA014C"/>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5_Blank Presentation">
  <a:themeElements>
    <a:clrScheme name="5_Blank Presentation 2">
      <a:dk1>
        <a:srgbClr val="0860A8"/>
      </a:dk1>
      <a:lt1>
        <a:srgbClr val="FFFFFF"/>
      </a:lt1>
      <a:dk2>
        <a:srgbClr val="0C2E86"/>
      </a:dk2>
      <a:lt2>
        <a:srgbClr val="A6CAE1"/>
      </a:lt2>
      <a:accent1>
        <a:srgbClr val="567EB9"/>
      </a:accent1>
      <a:accent2>
        <a:srgbClr val="F5E647"/>
      </a:accent2>
      <a:accent3>
        <a:srgbClr val="AAADC3"/>
      </a:accent3>
      <a:accent4>
        <a:srgbClr val="DADADA"/>
      </a:accent4>
      <a:accent5>
        <a:srgbClr val="B4C0D9"/>
      </a:accent5>
      <a:accent6>
        <a:srgbClr val="DED03F"/>
      </a:accent6>
      <a:hlink>
        <a:srgbClr val="FF5C00"/>
      </a:hlink>
      <a:folHlink>
        <a:srgbClr val="AA014C"/>
      </a:folHlink>
    </a:clrScheme>
    <a:fontScheme name="5_Blank Presentation">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1800" b="0" i="0" u="none" strike="noStrike" cap="none" normalizeH="0" baseline="0" smtClean="0">
            <a:ln>
              <a:noFill/>
            </a:ln>
            <a:solidFill>
              <a:schemeClr val="tx1"/>
            </a:solidFill>
            <a:effectLst>
              <a:outerShdw blurRad="38100" dist="38100" dir="2700000" algn="tl">
                <a:srgbClr val="000000">
                  <a:alpha val="43137"/>
                </a:srgbClr>
              </a:outerShdw>
            </a:effectLst>
            <a:latin typeface="Verdana" pitchFamily="34" charset="0"/>
          </a:defRPr>
        </a:defPPr>
      </a:lstStyle>
    </a:lnDef>
  </a:objectDefaults>
  <a:extraClrSchemeLst>
    <a:extraClrScheme>
      <a:clrScheme name="5_Blank Presentation 1">
        <a:dk1>
          <a:srgbClr val="0860A8"/>
        </a:dk1>
        <a:lt1>
          <a:srgbClr val="FFFFFF"/>
        </a:lt1>
        <a:dk2>
          <a:srgbClr val="F5E647"/>
        </a:dk2>
        <a:lt2>
          <a:srgbClr val="FF5C47"/>
        </a:lt2>
        <a:accent1>
          <a:srgbClr val="A6CAE1"/>
        </a:accent1>
        <a:accent2>
          <a:srgbClr val="567EB9"/>
        </a:accent2>
        <a:accent3>
          <a:srgbClr val="FFFFFF"/>
        </a:accent3>
        <a:accent4>
          <a:srgbClr val="06518F"/>
        </a:accent4>
        <a:accent5>
          <a:srgbClr val="D0E1EE"/>
        </a:accent5>
        <a:accent6>
          <a:srgbClr val="4D72A7"/>
        </a:accent6>
        <a:hlink>
          <a:srgbClr val="0C2E86"/>
        </a:hlink>
        <a:folHlink>
          <a:srgbClr val="AA014C"/>
        </a:folHlink>
      </a:clrScheme>
      <a:clrMap bg1="lt1" tx1="dk1" bg2="lt2" tx2="dk2" accent1="accent1" accent2="accent2" accent3="accent3" accent4="accent4" accent5="accent5" accent6="accent6" hlink="hlink" folHlink="folHlink"/>
    </a:extraClrScheme>
    <a:extraClrScheme>
      <a:clrScheme name="5_Blank Presentation 2">
        <a:dk1>
          <a:srgbClr val="0860A8"/>
        </a:dk1>
        <a:lt1>
          <a:srgbClr val="FFFFFF"/>
        </a:lt1>
        <a:dk2>
          <a:srgbClr val="0C2E86"/>
        </a:dk2>
        <a:lt2>
          <a:srgbClr val="A6CAE1"/>
        </a:lt2>
        <a:accent1>
          <a:srgbClr val="567EB9"/>
        </a:accent1>
        <a:accent2>
          <a:srgbClr val="F5E647"/>
        </a:accent2>
        <a:accent3>
          <a:srgbClr val="AAADC3"/>
        </a:accent3>
        <a:accent4>
          <a:srgbClr val="DADADA"/>
        </a:accent4>
        <a:accent5>
          <a:srgbClr val="B4C0D9"/>
        </a:accent5>
        <a:accent6>
          <a:srgbClr val="DED03F"/>
        </a:accent6>
        <a:hlink>
          <a:srgbClr val="FF5C00"/>
        </a:hlink>
        <a:folHlink>
          <a:srgbClr val="AA014C"/>
        </a:folHlink>
      </a:clrScheme>
      <a:clrMap bg1="dk2" tx1="lt1" bg2="dk1" tx2="lt2" accent1="accent1" accent2="accent2" accent3="accent3" accent4="accent4" accent5="accent5" accent6="accent6" hlink="hlink" folHlink="folHlink"/>
    </a:extraClrScheme>
  </a:extraClrSchemeLst>
</a:theme>
</file>

<file path=ppt/theme/theme4.xml><?xml version="1.0" encoding="utf-8"?>
<a:theme xmlns:a="http://schemas.openxmlformats.org/drawingml/2006/main" name="4_Architecture">
  <a:themeElements>
    <a:clrScheme name="">
      <a:dk1>
        <a:srgbClr val="000000"/>
      </a:dk1>
      <a:lt1>
        <a:srgbClr val="FFFFFF"/>
      </a:lt1>
      <a:dk2>
        <a:srgbClr val="0860A8"/>
      </a:dk2>
      <a:lt2>
        <a:srgbClr val="E6B012"/>
      </a:lt2>
      <a:accent1>
        <a:srgbClr val="009900"/>
      </a:accent1>
      <a:accent2>
        <a:srgbClr val="FF5C00"/>
      </a:accent2>
      <a:accent3>
        <a:srgbClr val="AAB6D1"/>
      </a:accent3>
      <a:accent4>
        <a:srgbClr val="DADADA"/>
      </a:accent4>
      <a:accent5>
        <a:srgbClr val="AACAAA"/>
      </a:accent5>
      <a:accent6>
        <a:srgbClr val="E75300"/>
      </a:accent6>
      <a:hlink>
        <a:srgbClr val="AA014C"/>
      </a:hlink>
      <a:folHlink>
        <a:srgbClr val="6AADE4"/>
      </a:folHlink>
    </a:clrScheme>
    <a:fontScheme name="3_Architecture">
      <a:majorFont>
        <a:latin typeface="Neo Sans Intel Medium"/>
        <a:ea typeface=""/>
        <a:cs typeface="Arial"/>
      </a:majorFont>
      <a:minorFont>
        <a:latin typeface="Neo Sans Intel"/>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Architecture 1">
        <a:dk1>
          <a:srgbClr val="000000"/>
        </a:dk1>
        <a:lt1>
          <a:srgbClr val="FFFFFF"/>
        </a:lt1>
        <a:dk2>
          <a:srgbClr val="000000"/>
        </a:dk2>
        <a:lt2>
          <a:srgbClr val="969696"/>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3_Architectur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33"/>
        </a:hlink>
        <a:folHlink>
          <a:srgbClr val="969696"/>
        </a:folHlink>
      </a:clrScheme>
      <a:clrMap bg1="dk2" tx1="lt1" bg2="dk1" tx2="lt2" accent1="accent1" accent2="accent2" accent3="accent3" accent4="accent4" accent5="accent5" accent6="accent6" hlink="hlink" folHlink="folHlink"/>
    </a:extraClrScheme>
    <a:extraClrScheme>
      <a:clrScheme name="3_Architecture 3">
        <a:dk1>
          <a:srgbClr val="000000"/>
        </a:dk1>
        <a:lt1>
          <a:srgbClr val="FFFFCC"/>
        </a:lt1>
        <a:dk2>
          <a:srgbClr val="999933"/>
        </a:dk2>
        <a:lt2>
          <a:srgbClr val="808000"/>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3_Architecture 4">
        <a:dk1>
          <a:srgbClr val="000000"/>
        </a:dk1>
        <a:lt1>
          <a:srgbClr val="FFFFFF"/>
        </a:lt1>
        <a:dk2>
          <a:srgbClr val="000000"/>
        </a:dk2>
        <a:lt2>
          <a:srgbClr val="393939"/>
        </a:lt2>
        <a:accent1>
          <a:srgbClr val="CBCBCB"/>
        </a:accent1>
        <a:accent2>
          <a:srgbClr val="868686"/>
        </a:accent2>
        <a:accent3>
          <a:srgbClr val="FFFFFF"/>
        </a:accent3>
        <a:accent4>
          <a:srgbClr val="000000"/>
        </a:accent4>
        <a:accent5>
          <a:srgbClr val="E2E2E2"/>
        </a:accent5>
        <a:accent6>
          <a:srgbClr val="797979"/>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3_Architecture 5">
        <a:dk1>
          <a:srgbClr val="000000"/>
        </a:dk1>
        <a:lt1>
          <a:srgbClr val="FFFFFF"/>
        </a:lt1>
        <a:dk2>
          <a:srgbClr val="000000"/>
        </a:dk2>
        <a:lt2>
          <a:srgbClr val="9F9F9F"/>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3_Architecture 6">
        <a:dk1>
          <a:srgbClr val="000000"/>
        </a:dk1>
        <a:lt1>
          <a:srgbClr val="FFFFFF"/>
        </a:lt1>
        <a:dk2>
          <a:srgbClr val="000000"/>
        </a:dk2>
        <a:lt2>
          <a:srgbClr val="868686"/>
        </a:lt2>
        <a:accent1>
          <a:srgbClr val="CBCBCB"/>
        </a:accent1>
        <a:accent2>
          <a:srgbClr val="0066FF"/>
        </a:accent2>
        <a:accent3>
          <a:srgbClr val="FFFFFF"/>
        </a:accent3>
        <a:accent4>
          <a:srgbClr val="000000"/>
        </a:accent4>
        <a:accent5>
          <a:srgbClr val="E2E2E2"/>
        </a:accent5>
        <a:accent6>
          <a:srgbClr val="005CE7"/>
        </a:accent6>
        <a:hlink>
          <a:srgbClr val="FF0033"/>
        </a:hlink>
        <a:folHlink>
          <a:srgbClr val="009900"/>
        </a:folHlink>
      </a:clrScheme>
      <a:clrMap bg1="lt1" tx1="dk1" bg2="lt2" tx2="dk2" accent1="accent1" accent2="accent2" accent3="accent3" accent4="accent4" accent5="accent5" accent6="accent6" hlink="hlink" folHlink="folHlink"/>
    </a:extraClrScheme>
    <a:extraClrScheme>
      <a:clrScheme name="3_Architecture 7">
        <a:dk1>
          <a:srgbClr val="000000"/>
        </a:dk1>
        <a:lt1>
          <a:srgbClr val="FFFFFF"/>
        </a:lt1>
        <a:dk2>
          <a:srgbClr val="000000"/>
        </a:dk2>
        <a:lt2>
          <a:srgbClr val="969696"/>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
      <a:clrScheme name="3_Architecture 8">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5BB3B9"/>
        </a:hlink>
        <a:folHlink>
          <a:srgbClr val="CC00FF"/>
        </a:folHlink>
      </a:clrScheme>
      <a:clrMap bg1="dk2" tx1="lt1" bg2="dk1" tx2="lt2" accent1="accent1" accent2="accent2" accent3="accent3" accent4="accent4" accent5="accent5" accent6="accent6" hlink="hlink" folHlink="folHlink"/>
    </a:extraClrScheme>
    <a:extraClrScheme>
      <a:clrScheme name="3_Architecture 9">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FFCC00"/>
        </a:hlink>
        <a:folHlink>
          <a:srgbClr val="CC00FF"/>
        </a:folHlink>
      </a:clrScheme>
      <a:clrMap bg1="dk2" tx1="lt1" bg2="dk1" tx2="lt2" accent1="accent1" accent2="accent2" accent3="accent3" accent4="accent4" accent5="accent5" accent6="accent6" hlink="hlink" folHlink="folHlink"/>
    </a:extraClrScheme>
    <a:extraClrScheme>
      <a:clrScheme name="3_Architecture 10">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CC00FF"/>
        </a:folHlink>
      </a:clrScheme>
      <a:clrMap bg1="dk2" tx1="lt1" bg2="dk1" tx2="lt2" accent1="accent1" accent2="accent2" accent3="accent3" accent4="accent4" accent5="accent5" accent6="accent6" hlink="hlink" folHlink="folHlink"/>
    </a:extraClrScheme>
    <a:extraClrScheme>
      <a:clrScheme name="3_Architecture 11">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CC0099"/>
        </a:folHlink>
      </a:clrScheme>
      <a:clrMap bg1="dk2" tx1="lt1" bg2="dk1" tx2="lt2" accent1="accent1" accent2="accent2" accent3="accent3" accent4="accent4" accent5="accent5" accent6="accent6" hlink="hlink" folHlink="folHlink"/>
    </a:extraClrScheme>
    <a:extraClrScheme>
      <a:clrScheme name="3_Architecture 12">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9999"/>
        </a:hlink>
        <a:folHlink>
          <a:srgbClr val="AA014C"/>
        </a:folHlink>
      </a:clrScheme>
      <a:clrMap bg1="dk2" tx1="lt1" bg2="dk1" tx2="lt2" accent1="accent1" accent2="accent2" accent3="accent3" accent4="accent4" accent5="accent5" accent6="accent6" hlink="hlink" folHlink="folHlink"/>
    </a:extraClrScheme>
    <a:extraClrScheme>
      <a:clrScheme name="3_Architecture 13">
        <a:dk1>
          <a:srgbClr val="000000"/>
        </a:dk1>
        <a:lt1>
          <a:srgbClr val="FFFFFF"/>
        </a:lt1>
        <a:dk2>
          <a:srgbClr val="0034FF"/>
        </a:dk2>
        <a:lt2>
          <a:srgbClr val="FDB605"/>
        </a:lt2>
        <a:accent1>
          <a:srgbClr val="66CC33"/>
        </a:accent1>
        <a:accent2>
          <a:srgbClr val="FF6600"/>
        </a:accent2>
        <a:accent3>
          <a:srgbClr val="AAAEFF"/>
        </a:accent3>
        <a:accent4>
          <a:srgbClr val="DADADA"/>
        </a:accent4>
        <a:accent5>
          <a:srgbClr val="B8E2AD"/>
        </a:accent5>
        <a:accent6>
          <a:srgbClr val="E75C00"/>
        </a:accent6>
        <a:hlink>
          <a:srgbClr val="00C5C0"/>
        </a:hlink>
        <a:folHlink>
          <a:srgbClr val="AA014C"/>
        </a:folHlink>
      </a:clrScheme>
      <a:clrMap bg1="dk2" tx1="lt1" bg2="dk1" tx2="lt2" accent1="accent1" accent2="accent2" accent3="accent3" accent4="accent4" accent5="accent5" accent6="accent6" hlink="hlink" folHlink="folHlink"/>
    </a:extraClrScheme>
    <a:extraClrScheme>
      <a:clrScheme name="3_Architecture 14">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00C5C0"/>
        </a:hlink>
        <a:folHlink>
          <a:srgbClr val="AA014C"/>
        </a:folHlink>
      </a:clrScheme>
      <a:clrMap bg1="dk2" tx1="lt1" bg2="dk1" tx2="lt2" accent1="accent1" accent2="accent2" accent3="accent3" accent4="accent4" accent5="accent5" accent6="accent6" hlink="hlink" folHlink="folHlink"/>
    </a:extraClrScheme>
    <a:extraClrScheme>
      <a:clrScheme name="3_Architecture 15">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10C8E1"/>
        </a:hlink>
        <a:folHlink>
          <a:srgbClr val="AA014C"/>
        </a:folHlink>
      </a:clrScheme>
      <a:clrMap bg1="dk2" tx1="lt1" bg2="dk1" tx2="lt2" accent1="accent1" accent2="accent2" accent3="accent3" accent4="accent4" accent5="accent5" accent6="accent6" hlink="hlink" folHlink="folHlink"/>
    </a:extraClrScheme>
    <a:extraClrScheme>
      <a:clrScheme name="3_Architecture 16">
        <a:dk1>
          <a:srgbClr val="000000"/>
        </a:dk1>
        <a:lt1>
          <a:srgbClr val="FFFFFF"/>
        </a:lt1>
        <a:dk2>
          <a:srgbClr val="0034FF"/>
        </a:dk2>
        <a:lt2>
          <a:srgbClr val="FDB605"/>
        </a:lt2>
        <a:accent1>
          <a:srgbClr val="66CC33"/>
        </a:accent1>
        <a:accent2>
          <a:srgbClr val="FF5C00"/>
        </a:accent2>
        <a:accent3>
          <a:srgbClr val="AAAEFF"/>
        </a:accent3>
        <a:accent4>
          <a:srgbClr val="DADADA"/>
        </a:accent4>
        <a:accent5>
          <a:srgbClr val="B8E2AD"/>
        </a:accent5>
        <a:accent6>
          <a:srgbClr val="E75300"/>
        </a:accent6>
        <a:hlink>
          <a:srgbClr val="10C8E1"/>
        </a:hlink>
        <a:folHlink>
          <a:srgbClr val="F3016E"/>
        </a:folHlink>
      </a:clrScheme>
      <a:clrMap bg1="dk2" tx1="lt1" bg2="dk1" tx2="lt2" accent1="accent1" accent2="accent2" accent3="accent3" accent4="accent4" accent5="accent5" accent6="accent6" hlink="hlink" folHlink="folHlink"/>
    </a:extraClrScheme>
  </a:extraClrSchemeLst>
</a:theme>
</file>

<file path=ppt/theme/theme5.xml><?xml version="1.0" encoding="utf-8"?>
<a:theme xmlns:a="http://schemas.openxmlformats.org/drawingml/2006/main" name="6_Blank Presentation">
  <a:themeElements>
    <a:clrScheme name="5_Blank Presentation 2">
      <a:dk1>
        <a:srgbClr val="0860A8"/>
      </a:dk1>
      <a:lt1>
        <a:srgbClr val="FFFFFF"/>
      </a:lt1>
      <a:dk2>
        <a:srgbClr val="0C2E86"/>
      </a:dk2>
      <a:lt2>
        <a:srgbClr val="A6CAE1"/>
      </a:lt2>
      <a:accent1>
        <a:srgbClr val="567EB9"/>
      </a:accent1>
      <a:accent2>
        <a:srgbClr val="F5E647"/>
      </a:accent2>
      <a:accent3>
        <a:srgbClr val="AAADC3"/>
      </a:accent3>
      <a:accent4>
        <a:srgbClr val="DADADA"/>
      </a:accent4>
      <a:accent5>
        <a:srgbClr val="B4C0D9"/>
      </a:accent5>
      <a:accent6>
        <a:srgbClr val="DED03F"/>
      </a:accent6>
      <a:hlink>
        <a:srgbClr val="FF5C00"/>
      </a:hlink>
      <a:folHlink>
        <a:srgbClr val="AA014C"/>
      </a:folHlink>
    </a:clrScheme>
    <a:fontScheme name="5_Blank Presentation">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5_Blank Presentation 1">
        <a:dk1>
          <a:srgbClr val="0860A8"/>
        </a:dk1>
        <a:lt1>
          <a:srgbClr val="FFFFFF"/>
        </a:lt1>
        <a:dk2>
          <a:srgbClr val="F5E647"/>
        </a:dk2>
        <a:lt2>
          <a:srgbClr val="FF5C47"/>
        </a:lt2>
        <a:accent1>
          <a:srgbClr val="A6CAE1"/>
        </a:accent1>
        <a:accent2>
          <a:srgbClr val="567EB9"/>
        </a:accent2>
        <a:accent3>
          <a:srgbClr val="FFFFFF"/>
        </a:accent3>
        <a:accent4>
          <a:srgbClr val="06518F"/>
        </a:accent4>
        <a:accent5>
          <a:srgbClr val="D0E1EE"/>
        </a:accent5>
        <a:accent6>
          <a:srgbClr val="4D72A7"/>
        </a:accent6>
        <a:hlink>
          <a:srgbClr val="0C2E86"/>
        </a:hlink>
        <a:folHlink>
          <a:srgbClr val="AA014C"/>
        </a:folHlink>
      </a:clrScheme>
      <a:clrMap bg1="lt1" tx1="dk1" bg2="lt2" tx2="dk2" accent1="accent1" accent2="accent2" accent3="accent3" accent4="accent4" accent5="accent5" accent6="accent6" hlink="hlink" folHlink="folHlink"/>
    </a:extraClrScheme>
    <a:extraClrScheme>
      <a:clrScheme name="5_Blank Presentation 2">
        <a:dk1>
          <a:srgbClr val="0860A8"/>
        </a:dk1>
        <a:lt1>
          <a:srgbClr val="FFFFFF"/>
        </a:lt1>
        <a:dk2>
          <a:srgbClr val="0C2E86"/>
        </a:dk2>
        <a:lt2>
          <a:srgbClr val="A6CAE1"/>
        </a:lt2>
        <a:accent1>
          <a:srgbClr val="567EB9"/>
        </a:accent1>
        <a:accent2>
          <a:srgbClr val="F5E647"/>
        </a:accent2>
        <a:accent3>
          <a:srgbClr val="AAADC3"/>
        </a:accent3>
        <a:accent4>
          <a:srgbClr val="DADADA"/>
        </a:accent4>
        <a:accent5>
          <a:srgbClr val="B4C0D9"/>
        </a:accent5>
        <a:accent6>
          <a:srgbClr val="DED03F"/>
        </a:accent6>
        <a:hlink>
          <a:srgbClr val="FF5C00"/>
        </a:hlink>
        <a:folHlink>
          <a:srgbClr val="AA014C"/>
        </a:folHlink>
      </a:clrScheme>
      <a:clrMap bg1="dk2" tx1="lt1" bg2="dk1" tx2="lt2" accent1="accent1" accent2="accent2" accent3="accent3" accent4="accent4" accent5="accent5" accent6="accent6" hlink="hlink" folHlink="folHlink"/>
    </a:extraClrScheme>
  </a:extraClrSchemeLst>
</a:theme>
</file>

<file path=ppt/theme/theme6.xml><?xml version="1.0" encoding="utf-8"?>
<a:theme xmlns:a="http://schemas.openxmlformats.org/drawingml/2006/main" name="4_Blank Presentation">
  <a:themeElements>
    <a:clrScheme name="3_Blank Presentation 2">
      <a:dk1>
        <a:srgbClr val="0860A8"/>
      </a:dk1>
      <a:lt1>
        <a:srgbClr val="FFFFFF"/>
      </a:lt1>
      <a:dk2>
        <a:srgbClr val="0C2E86"/>
      </a:dk2>
      <a:lt2>
        <a:srgbClr val="A6CAE1"/>
      </a:lt2>
      <a:accent1>
        <a:srgbClr val="567EB9"/>
      </a:accent1>
      <a:accent2>
        <a:srgbClr val="F5E647"/>
      </a:accent2>
      <a:accent3>
        <a:srgbClr val="AAADC3"/>
      </a:accent3>
      <a:accent4>
        <a:srgbClr val="DADADA"/>
      </a:accent4>
      <a:accent5>
        <a:srgbClr val="B4C0D9"/>
      </a:accent5>
      <a:accent6>
        <a:srgbClr val="DED03F"/>
      </a:accent6>
      <a:hlink>
        <a:srgbClr val="FF5C00"/>
      </a:hlink>
      <a:folHlink>
        <a:srgbClr val="AA014C"/>
      </a:folHlink>
    </a:clrScheme>
    <a:fontScheme name="3_Blank Presentation">
      <a:majorFont>
        <a:latin typeface="Verdana"/>
        <a:ea typeface=""/>
        <a:cs typeface="Arial"/>
      </a:majorFont>
      <a:minorFont>
        <a:latin typeface="Verdana"/>
        <a:ea typeface=""/>
        <a:cs typeface="Arial"/>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raClrScheme>
      <a:clrScheme name="3_Blank Presentation 1">
        <a:dk1>
          <a:srgbClr val="0860A8"/>
        </a:dk1>
        <a:lt1>
          <a:srgbClr val="FFFFFF"/>
        </a:lt1>
        <a:dk2>
          <a:srgbClr val="F5E647"/>
        </a:dk2>
        <a:lt2>
          <a:srgbClr val="FF5C47"/>
        </a:lt2>
        <a:accent1>
          <a:srgbClr val="A6CAE1"/>
        </a:accent1>
        <a:accent2>
          <a:srgbClr val="567EB9"/>
        </a:accent2>
        <a:accent3>
          <a:srgbClr val="FFFFFF"/>
        </a:accent3>
        <a:accent4>
          <a:srgbClr val="06518F"/>
        </a:accent4>
        <a:accent5>
          <a:srgbClr val="D0E1EE"/>
        </a:accent5>
        <a:accent6>
          <a:srgbClr val="4D72A7"/>
        </a:accent6>
        <a:hlink>
          <a:srgbClr val="0C2E86"/>
        </a:hlink>
        <a:folHlink>
          <a:srgbClr val="AA014C"/>
        </a:folHlink>
      </a:clrScheme>
      <a:clrMap bg1="lt1" tx1="dk1" bg2="lt2" tx2="dk2" accent1="accent1" accent2="accent2" accent3="accent3" accent4="accent4" accent5="accent5" accent6="accent6" hlink="hlink" folHlink="folHlink"/>
    </a:extraClrScheme>
    <a:extraClrScheme>
      <a:clrScheme name="3_Blank Presentation 2">
        <a:dk1>
          <a:srgbClr val="0860A8"/>
        </a:dk1>
        <a:lt1>
          <a:srgbClr val="FFFFFF"/>
        </a:lt1>
        <a:dk2>
          <a:srgbClr val="0C2E86"/>
        </a:dk2>
        <a:lt2>
          <a:srgbClr val="A6CAE1"/>
        </a:lt2>
        <a:accent1>
          <a:srgbClr val="567EB9"/>
        </a:accent1>
        <a:accent2>
          <a:srgbClr val="F5E647"/>
        </a:accent2>
        <a:accent3>
          <a:srgbClr val="AAADC3"/>
        </a:accent3>
        <a:accent4>
          <a:srgbClr val="DADADA"/>
        </a:accent4>
        <a:accent5>
          <a:srgbClr val="B4C0D9"/>
        </a:accent5>
        <a:accent6>
          <a:srgbClr val="DED03F"/>
        </a:accent6>
        <a:hlink>
          <a:srgbClr val="FF5C00"/>
        </a:hlink>
        <a:folHlink>
          <a:srgbClr val="AA014C"/>
        </a:folHlink>
      </a:clrScheme>
      <a:clrMap bg1="dk2" tx1="lt1" bg2="dk1" tx2="lt2" accent1="accent1" accent2="accent2" accent3="accent3" accent4="accent4" accent5="accent5" accent6="accent6" hlink="hlink" folHlink="folHlink"/>
    </a:extraClrScheme>
  </a:extraClrSchemeLst>
</a:theme>
</file>

<file path=ppt/theme/theme7.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28377</TotalTime>
  <Words>2187</Words>
  <Application>Microsoft Office PowerPoint</Application>
  <PresentationFormat>On-screen Show (4:3)</PresentationFormat>
  <Paragraphs>253</Paragraphs>
  <Slides>24</Slides>
  <Notes>16</Notes>
  <HiddenSlides>0</HiddenSlides>
  <MMClips>0</MMClips>
  <ScaleCrop>false</ScaleCrop>
  <HeadingPairs>
    <vt:vector size="4" baseType="variant">
      <vt:variant>
        <vt:lpstr>Theme</vt:lpstr>
      </vt:variant>
      <vt:variant>
        <vt:i4>7</vt:i4>
      </vt:variant>
      <vt:variant>
        <vt:lpstr>Slide Titles</vt:lpstr>
      </vt:variant>
      <vt:variant>
        <vt:i4>24</vt:i4>
      </vt:variant>
    </vt:vector>
  </HeadingPairs>
  <TitlesOfParts>
    <vt:vector size="31" baseType="lpstr">
      <vt:lpstr>white_intel_only</vt:lpstr>
      <vt:lpstr>3_Blank Presentation</vt:lpstr>
      <vt:lpstr>5_Blank Presentation</vt:lpstr>
      <vt:lpstr>4_Architecture</vt:lpstr>
      <vt:lpstr>6_Blank Presentation</vt:lpstr>
      <vt:lpstr>4_Blank Presentation</vt:lpstr>
      <vt:lpstr>Office Theme</vt:lpstr>
      <vt:lpstr>Slide 1</vt:lpstr>
      <vt:lpstr>Slide 2</vt:lpstr>
      <vt:lpstr>Educational Performance  = Economic Growth</vt:lpstr>
      <vt:lpstr>Slide 4</vt:lpstr>
      <vt:lpstr>Slide 5</vt:lpstr>
      <vt:lpstr>The situation facing educators worldwide…</vt:lpstr>
      <vt:lpstr>Jobs of the Future</vt:lpstr>
      <vt:lpstr>Slide 8</vt:lpstr>
      <vt:lpstr>Summary</vt:lpstr>
      <vt:lpstr>Slide 10</vt:lpstr>
      <vt:lpstr>Slide 11</vt:lpstr>
      <vt:lpstr>Slide 12</vt:lpstr>
      <vt:lpstr>My Unique Learning Personality</vt:lpstr>
      <vt:lpstr>Slide 14</vt:lpstr>
      <vt:lpstr>My Learning Style, Interests &amp; Preferences  </vt:lpstr>
      <vt:lpstr>Slide 16</vt:lpstr>
      <vt:lpstr>Summary #1</vt:lpstr>
      <vt:lpstr>Summary #2</vt:lpstr>
      <vt:lpstr>Slide 19</vt:lpstr>
      <vt:lpstr>Slide 20</vt:lpstr>
      <vt:lpstr>Integrate ICT with Existing Education</vt:lpstr>
      <vt:lpstr>Education Transformation</vt:lpstr>
      <vt:lpstr>Personalized Learning Progression</vt:lpstr>
      <vt:lpstr>Summary</vt:lpstr>
    </vt:vector>
  </TitlesOfParts>
  <Company>Intel Corporation</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21st Century eLearning</dc:title>
  <dc:creator>Fogel, Robert</dc:creator>
  <cp:lastModifiedBy>rfogel</cp:lastModifiedBy>
  <cp:revision>398</cp:revision>
  <dcterms:created xsi:type="dcterms:W3CDTF">2009-06-02T15:26:20Z</dcterms:created>
  <dcterms:modified xsi:type="dcterms:W3CDTF">2011-09-04T03:38:30Z</dcterms:modified>
</cp:coreProperties>
</file>