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notesSlides/notesSlide7.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notesSlides/notesSlide17.xml" ContentType="application/vnd.openxmlformats-officedocument.presentationml.notesSlide+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slideMasters/slideMaster7.xml" ContentType="application/vnd.openxmlformats-officedocument.presentationml.slideMaster+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1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 id="2147483953" r:id="rId2"/>
    <p:sldMasterId id="2147483965" r:id="rId3"/>
    <p:sldMasterId id="2147484019" r:id="rId4"/>
    <p:sldMasterId id="2147484081" r:id="rId5"/>
    <p:sldMasterId id="2147484096" r:id="rId6"/>
    <p:sldMasterId id="2147484130" r:id="rId7"/>
  </p:sldMasterIdLst>
  <p:notesMasterIdLst>
    <p:notesMasterId r:id="rId32"/>
  </p:notesMasterIdLst>
  <p:sldIdLst>
    <p:sldId id="816" r:id="rId8"/>
    <p:sldId id="560" r:id="rId9"/>
    <p:sldId id="793" r:id="rId10"/>
    <p:sldId id="794" r:id="rId11"/>
    <p:sldId id="795" r:id="rId12"/>
    <p:sldId id="798" r:id="rId13"/>
    <p:sldId id="799" r:id="rId14"/>
    <p:sldId id="800" r:id="rId15"/>
    <p:sldId id="809" r:id="rId16"/>
    <p:sldId id="790" r:id="rId17"/>
    <p:sldId id="796" r:id="rId18"/>
    <p:sldId id="797" r:id="rId19"/>
    <p:sldId id="801" r:id="rId20"/>
    <p:sldId id="802" r:id="rId21"/>
    <p:sldId id="803" r:id="rId22"/>
    <p:sldId id="804" r:id="rId23"/>
    <p:sldId id="812" r:id="rId24"/>
    <p:sldId id="815" r:id="rId25"/>
    <p:sldId id="792" r:id="rId26"/>
    <p:sldId id="810" r:id="rId27"/>
    <p:sldId id="806" r:id="rId28"/>
    <p:sldId id="807" r:id="rId29"/>
    <p:sldId id="811" r:id="rId30"/>
    <p:sldId id="814" r:id="rId31"/>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60CC60"/>
    <a:srgbClr val="287C28"/>
    <a:srgbClr val="33CC33"/>
    <a:srgbClr val="A0E0A0"/>
    <a:srgbClr val="EAEDF4"/>
    <a:srgbClr val="3399FF"/>
    <a:srgbClr val="FF0000"/>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82628" autoAdjust="0"/>
  </p:normalViewPr>
  <p:slideViewPr>
    <p:cSldViewPr>
      <p:cViewPr varScale="1">
        <p:scale>
          <a:sx n="63" d="100"/>
          <a:sy n="63" d="100"/>
        </p:scale>
        <p:origin x="-1974" y="-11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1">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B423B5-96A3-4B9A-89EC-F17256BFDB1D}" type="doc">
      <dgm:prSet loTypeId="urn:microsoft.com/office/officeart/2005/8/layout/hList1" loCatId="list" qsTypeId="urn:microsoft.com/office/officeart/2005/8/quickstyle/simple1#1" qsCatId="simple" csTypeId="urn:microsoft.com/office/officeart/2005/8/colors/accent1_2#1" csCatId="accent1" phldr="1"/>
      <dgm:spPr/>
      <dgm:t>
        <a:bodyPr/>
        <a:lstStyle/>
        <a:p>
          <a:endParaRPr lang="en-US"/>
        </a:p>
      </dgm:t>
    </dgm:pt>
    <dgm:pt modelId="{F80A2980-67E3-436E-B5B6-B35AE1FD0875}">
      <dgm:prSet phldrT="[Text]"/>
      <dgm:spPr/>
      <dgm:t>
        <a:bodyPr/>
        <a:lstStyle/>
        <a:p>
          <a:r>
            <a:rPr lang="ru-RU" dirty="0" smtClean="0"/>
            <a:t>Этап </a:t>
          </a:r>
          <a:r>
            <a:rPr lang="en-US" dirty="0" smtClean="0"/>
            <a:t>1</a:t>
          </a:r>
        </a:p>
        <a:p>
          <a:r>
            <a:rPr lang="ru-RU" dirty="0" smtClean="0"/>
            <a:t>Создание среды</a:t>
          </a:r>
          <a:endParaRPr lang="en-US" dirty="0"/>
        </a:p>
      </dgm:t>
    </dgm:pt>
    <dgm:pt modelId="{EA7A13FA-6DE5-4648-A0AB-1DB2234997C9}" type="parTrans" cxnId="{939F990C-E8B2-4985-9451-B6B440F2B90F}">
      <dgm:prSet/>
      <dgm:spPr/>
      <dgm:t>
        <a:bodyPr/>
        <a:lstStyle/>
        <a:p>
          <a:endParaRPr lang="en-US"/>
        </a:p>
      </dgm:t>
    </dgm:pt>
    <dgm:pt modelId="{AF0C5CED-1389-468B-8116-85F4E4256CC4}" type="sibTrans" cxnId="{939F990C-E8B2-4985-9451-B6B440F2B90F}">
      <dgm:prSet/>
      <dgm:spPr/>
      <dgm:t>
        <a:bodyPr/>
        <a:lstStyle/>
        <a:p>
          <a:endParaRPr lang="en-US"/>
        </a:p>
      </dgm:t>
    </dgm:pt>
    <dgm:pt modelId="{5D94EF0E-921E-40DD-A129-4A2EF89263C8}">
      <dgm:prSet phldrT="[Text]"/>
      <dgm:spPr/>
      <dgm:t>
        <a:bodyPr/>
        <a:lstStyle/>
        <a:p>
          <a:r>
            <a:rPr lang="ru-RU" dirty="0" smtClean="0"/>
            <a:t>Цифровой контент</a:t>
          </a:r>
          <a:endParaRPr lang="en-US" dirty="0"/>
        </a:p>
      </dgm:t>
    </dgm:pt>
    <dgm:pt modelId="{570C3C96-30B1-4199-8DD0-599F759A8B2C}" type="parTrans" cxnId="{492BEDDB-2E6D-496E-84C2-CDEAB0BE6E3F}">
      <dgm:prSet/>
      <dgm:spPr/>
      <dgm:t>
        <a:bodyPr/>
        <a:lstStyle/>
        <a:p>
          <a:endParaRPr lang="en-US"/>
        </a:p>
      </dgm:t>
    </dgm:pt>
    <dgm:pt modelId="{E77F38BD-EAE2-4895-AEEE-A21BE2502012}" type="sibTrans" cxnId="{492BEDDB-2E6D-496E-84C2-CDEAB0BE6E3F}">
      <dgm:prSet/>
      <dgm:spPr/>
      <dgm:t>
        <a:bodyPr/>
        <a:lstStyle/>
        <a:p>
          <a:endParaRPr lang="en-US"/>
        </a:p>
      </dgm:t>
    </dgm:pt>
    <dgm:pt modelId="{A925BCD4-B25B-4DA2-A0EC-7B3C54237313}">
      <dgm:prSet phldrT="[Text]"/>
      <dgm:spPr/>
      <dgm:t>
        <a:bodyPr/>
        <a:lstStyle/>
        <a:p>
          <a:r>
            <a:rPr lang="ru-RU" dirty="0" smtClean="0"/>
            <a:t>Этап </a:t>
          </a:r>
          <a:r>
            <a:rPr lang="en-US" dirty="0" smtClean="0"/>
            <a:t>2</a:t>
          </a:r>
        </a:p>
        <a:p>
          <a:r>
            <a:rPr lang="ru-RU" dirty="0" smtClean="0"/>
            <a:t>Подготовка учителей</a:t>
          </a:r>
          <a:endParaRPr lang="en-US" dirty="0"/>
        </a:p>
      </dgm:t>
    </dgm:pt>
    <dgm:pt modelId="{338E7C99-8E1E-4566-9522-81512218CC4B}" type="parTrans" cxnId="{B04E51BF-F77A-4475-BE5B-7CCB1286D328}">
      <dgm:prSet/>
      <dgm:spPr/>
      <dgm:t>
        <a:bodyPr/>
        <a:lstStyle/>
        <a:p>
          <a:endParaRPr lang="en-US"/>
        </a:p>
      </dgm:t>
    </dgm:pt>
    <dgm:pt modelId="{3088FE2D-0089-41CD-BF8C-09AFA3A132E6}" type="sibTrans" cxnId="{B04E51BF-F77A-4475-BE5B-7CCB1286D328}">
      <dgm:prSet/>
      <dgm:spPr/>
      <dgm:t>
        <a:bodyPr/>
        <a:lstStyle/>
        <a:p>
          <a:endParaRPr lang="en-US"/>
        </a:p>
      </dgm:t>
    </dgm:pt>
    <dgm:pt modelId="{4660545F-19E4-4305-B0EB-4CA57D549E43}">
      <dgm:prSet phldrT="[Text]"/>
      <dgm:spPr/>
      <dgm:t>
        <a:bodyPr/>
        <a:lstStyle/>
        <a:p>
          <a:r>
            <a:rPr lang="ru-RU" dirty="0" smtClean="0"/>
            <a:t>Учитель выступает в качестве наставника, куратора и координатора индивидуального обучения</a:t>
          </a:r>
          <a:endParaRPr lang="en-US" dirty="0"/>
        </a:p>
      </dgm:t>
    </dgm:pt>
    <dgm:pt modelId="{D5AB5088-EBE0-461F-9616-3E649A944E95}" type="parTrans" cxnId="{5508B6C5-D8F4-4F9F-9CA9-C95A0FC1B7FD}">
      <dgm:prSet/>
      <dgm:spPr/>
      <dgm:t>
        <a:bodyPr/>
        <a:lstStyle/>
        <a:p>
          <a:endParaRPr lang="en-US"/>
        </a:p>
      </dgm:t>
    </dgm:pt>
    <dgm:pt modelId="{74097026-CBEE-4695-8217-550EAF3F6AF7}" type="sibTrans" cxnId="{5508B6C5-D8F4-4F9F-9CA9-C95A0FC1B7FD}">
      <dgm:prSet/>
      <dgm:spPr/>
      <dgm:t>
        <a:bodyPr/>
        <a:lstStyle/>
        <a:p>
          <a:endParaRPr lang="en-US"/>
        </a:p>
      </dgm:t>
    </dgm:pt>
    <dgm:pt modelId="{B14DDD5B-403F-4A74-B0C3-CFFCFB6BCCA0}">
      <dgm:prSet phldrT="[Text]"/>
      <dgm:spPr/>
      <dgm:t>
        <a:bodyPr/>
        <a:lstStyle/>
        <a:p>
          <a:r>
            <a:rPr lang="ru-RU" dirty="0" smtClean="0"/>
            <a:t>Этап </a:t>
          </a:r>
          <a:r>
            <a:rPr lang="en-US" dirty="0" smtClean="0"/>
            <a:t>3</a:t>
          </a:r>
        </a:p>
        <a:p>
          <a:r>
            <a:rPr lang="ru-RU" dirty="0" smtClean="0"/>
            <a:t>Поддержка учеников</a:t>
          </a:r>
          <a:endParaRPr lang="en-US" dirty="0"/>
        </a:p>
      </dgm:t>
    </dgm:pt>
    <dgm:pt modelId="{AA927263-3B2E-48DE-BDAA-0BD9A08083DA}" type="parTrans" cxnId="{19465C69-9D93-490D-82A0-D34726C95B8B}">
      <dgm:prSet/>
      <dgm:spPr/>
      <dgm:t>
        <a:bodyPr/>
        <a:lstStyle/>
        <a:p>
          <a:endParaRPr lang="en-US"/>
        </a:p>
      </dgm:t>
    </dgm:pt>
    <dgm:pt modelId="{BE1E2A4F-8508-4D52-9A84-29C863597D95}" type="sibTrans" cxnId="{19465C69-9D93-490D-82A0-D34726C95B8B}">
      <dgm:prSet/>
      <dgm:spPr/>
      <dgm:t>
        <a:bodyPr/>
        <a:lstStyle/>
        <a:p>
          <a:endParaRPr lang="en-US"/>
        </a:p>
      </dgm:t>
    </dgm:pt>
    <dgm:pt modelId="{92A08CA2-50A7-4018-BFB3-D4BB3C6308FE}">
      <dgm:prSet phldrT="[Text]"/>
      <dgm:spPr/>
      <dgm:t>
        <a:bodyPr/>
        <a:lstStyle/>
        <a:p>
          <a:r>
            <a:rPr lang="ru-RU" dirty="0" smtClean="0"/>
            <a:t>Адаптация среды к индивидуальному методу обучения каждого учащегося (его обучающейся личности</a:t>
          </a:r>
          <a:r>
            <a:rPr lang="en-US" dirty="0" smtClean="0"/>
            <a:t>)</a:t>
          </a:r>
          <a:endParaRPr lang="en-US" dirty="0"/>
        </a:p>
      </dgm:t>
    </dgm:pt>
    <dgm:pt modelId="{35F5AB5D-9A37-457F-B164-840AC8EB2057}" type="parTrans" cxnId="{FB72A37B-62EC-4EEA-A70D-3FDB0493F558}">
      <dgm:prSet/>
      <dgm:spPr/>
      <dgm:t>
        <a:bodyPr/>
        <a:lstStyle/>
        <a:p>
          <a:endParaRPr lang="en-US"/>
        </a:p>
      </dgm:t>
    </dgm:pt>
    <dgm:pt modelId="{E2C9D7C1-1199-45E8-B82D-8D5974184617}" type="sibTrans" cxnId="{FB72A37B-62EC-4EEA-A70D-3FDB0493F558}">
      <dgm:prSet/>
      <dgm:spPr/>
      <dgm:t>
        <a:bodyPr/>
        <a:lstStyle/>
        <a:p>
          <a:endParaRPr lang="en-US"/>
        </a:p>
      </dgm:t>
    </dgm:pt>
    <dgm:pt modelId="{D5D23743-C258-4AF0-8CBD-FC7256F943DE}">
      <dgm:prSet phldrT="[Text]"/>
      <dgm:spPr/>
      <dgm:t>
        <a:bodyPr/>
        <a:lstStyle/>
        <a:p>
          <a:r>
            <a:rPr lang="ru-RU" dirty="0" smtClean="0"/>
            <a:t>Платформы</a:t>
          </a:r>
          <a:endParaRPr lang="en-US" dirty="0"/>
        </a:p>
      </dgm:t>
    </dgm:pt>
    <dgm:pt modelId="{D9CD684C-0CD4-4973-817E-3DE38AEBF261}" type="parTrans" cxnId="{7EDAF6C9-0053-4C00-B9FC-876C7949E16B}">
      <dgm:prSet/>
      <dgm:spPr/>
      <dgm:t>
        <a:bodyPr/>
        <a:lstStyle/>
        <a:p>
          <a:endParaRPr lang="en-US"/>
        </a:p>
      </dgm:t>
    </dgm:pt>
    <dgm:pt modelId="{7C85D795-890D-4F86-BA11-B55045F80DDB}" type="sibTrans" cxnId="{7EDAF6C9-0053-4C00-B9FC-876C7949E16B}">
      <dgm:prSet/>
      <dgm:spPr/>
      <dgm:t>
        <a:bodyPr/>
        <a:lstStyle/>
        <a:p>
          <a:endParaRPr lang="en-US"/>
        </a:p>
      </dgm:t>
    </dgm:pt>
    <dgm:pt modelId="{568684A8-D271-46E8-A482-EC96005EC4C6}">
      <dgm:prSet phldrT="[Text]"/>
      <dgm:spPr/>
      <dgm:t>
        <a:bodyPr/>
        <a:lstStyle/>
        <a:p>
          <a:r>
            <a:rPr lang="ru-RU" dirty="0" smtClean="0"/>
            <a:t>Доступ к сети</a:t>
          </a:r>
          <a:endParaRPr lang="en-US" dirty="0"/>
        </a:p>
      </dgm:t>
    </dgm:pt>
    <dgm:pt modelId="{FFA5EB7B-95B8-49F1-8E2E-2DFD2265E15C}" type="parTrans" cxnId="{B72DA6F3-4772-4D9E-8A8B-A8D9302A8240}">
      <dgm:prSet/>
      <dgm:spPr/>
      <dgm:t>
        <a:bodyPr/>
        <a:lstStyle/>
        <a:p>
          <a:endParaRPr lang="en-US"/>
        </a:p>
      </dgm:t>
    </dgm:pt>
    <dgm:pt modelId="{DC8FEFFC-5060-4EA1-B754-2F8981B61403}" type="sibTrans" cxnId="{B72DA6F3-4772-4D9E-8A8B-A8D9302A8240}">
      <dgm:prSet/>
      <dgm:spPr/>
      <dgm:t>
        <a:bodyPr/>
        <a:lstStyle/>
        <a:p>
          <a:endParaRPr lang="en-US"/>
        </a:p>
      </dgm:t>
    </dgm:pt>
    <dgm:pt modelId="{CE9AEF04-2EB1-4669-A7D9-90ED5F60D4E4}">
      <dgm:prSet phldrT="[Text]"/>
      <dgm:spPr/>
      <dgm:t>
        <a:bodyPr/>
        <a:lstStyle/>
        <a:p>
          <a:r>
            <a:rPr lang="ru-RU" dirty="0" smtClean="0"/>
            <a:t>Профессиональное развитие</a:t>
          </a:r>
          <a:endParaRPr lang="en-US" dirty="0"/>
        </a:p>
      </dgm:t>
    </dgm:pt>
    <dgm:pt modelId="{FC4B772A-A13B-42C3-ACD2-C8A2C59A53EF}" type="parTrans" cxnId="{75156052-E438-4FC6-86CE-F05817EE109A}">
      <dgm:prSet/>
      <dgm:spPr/>
      <dgm:t>
        <a:bodyPr/>
        <a:lstStyle/>
        <a:p>
          <a:endParaRPr lang="en-US"/>
        </a:p>
      </dgm:t>
    </dgm:pt>
    <dgm:pt modelId="{42307D8A-72D4-4693-911D-4ABB637D9212}" type="sibTrans" cxnId="{75156052-E438-4FC6-86CE-F05817EE109A}">
      <dgm:prSet/>
      <dgm:spPr/>
      <dgm:t>
        <a:bodyPr/>
        <a:lstStyle/>
        <a:p>
          <a:endParaRPr lang="en-US"/>
        </a:p>
      </dgm:t>
    </dgm:pt>
    <dgm:pt modelId="{DE0A60AD-9F8B-4BFC-84ED-149BB172D9DC}">
      <dgm:prSet phldrT="[Text]"/>
      <dgm:spPr/>
      <dgm:t>
        <a:bodyPr/>
        <a:lstStyle/>
        <a:p>
          <a:r>
            <a:rPr lang="ru-RU" dirty="0" smtClean="0"/>
            <a:t>Создание условий для активного обучения и обучения методом проектов</a:t>
          </a:r>
          <a:endParaRPr lang="en-US" dirty="0"/>
        </a:p>
      </dgm:t>
    </dgm:pt>
    <dgm:pt modelId="{AA7846F6-6F50-47F1-9B51-1CF6B449A28F}" type="parTrans" cxnId="{A8E62A64-E085-4EB4-BCDD-A7B0E5F6FA5F}">
      <dgm:prSet/>
      <dgm:spPr/>
      <dgm:t>
        <a:bodyPr/>
        <a:lstStyle/>
        <a:p>
          <a:endParaRPr lang="en-US"/>
        </a:p>
      </dgm:t>
    </dgm:pt>
    <dgm:pt modelId="{614BEA54-708E-4197-99B8-18EFB10D0842}" type="sibTrans" cxnId="{A8E62A64-E085-4EB4-BCDD-A7B0E5F6FA5F}">
      <dgm:prSet/>
      <dgm:spPr/>
      <dgm:t>
        <a:bodyPr/>
        <a:lstStyle/>
        <a:p>
          <a:endParaRPr lang="en-US"/>
        </a:p>
      </dgm:t>
    </dgm:pt>
    <dgm:pt modelId="{93839A4C-7E9A-4800-9E59-1F29BDB15DDA}" type="pres">
      <dgm:prSet presAssocID="{54B423B5-96A3-4B9A-89EC-F17256BFDB1D}" presName="Name0" presStyleCnt="0">
        <dgm:presLayoutVars>
          <dgm:dir/>
          <dgm:animLvl val="lvl"/>
          <dgm:resizeHandles val="exact"/>
        </dgm:presLayoutVars>
      </dgm:prSet>
      <dgm:spPr/>
      <dgm:t>
        <a:bodyPr/>
        <a:lstStyle/>
        <a:p>
          <a:endParaRPr lang="en-US"/>
        </a:p>
      </dgm:t>
    </dgm:pt>
    <dgm:pt modelId="{7978BBA4-49A6-481E-B4A2-F6AC573150A5}" type="pres">
      <dgm:prSet presAssocID="{F80A2980-67E3-436E-B5B6-B35AE1FD0875}" presName="composite" presStyleCnt="0"/>
      <dgm:spPr/>
    </dgm:pt>
    <dgm:pt modelId="{E8B74465-BCB3-4541-9BF7-7D564B1384F8}" type="pres">
      <dgm:prSet presAssocID="{F80A2980-67E3-436E-B5B6-B35AE1FD0875}" presName="parTx" presStyleLbl="alignNode1" presStyleIdx="0" presStyleCnt="3" custLinFactNeighborY="16511">
        <dgm:presLayoutVars>
          <dgm:chMax val="0"/>
          <dgm:chPref val="0"/>
          <dgm:bulletEnabled val="1"/>
        </dgm:presLayoutVars>
      </dgm:prSet>
      <dgm:spPr/>
      <dgm:t>
        <a:bodyPr/>
        <a:lstStyle/>
        <a:p>
          <a:endParaRPr lang="en-US"/>
        </a:p>
      </dgm:t>
    </dgm:pt>
    <dgm:pt modelId="{3E144C59-C29F-451A-81F2-F82AF22DAF9B}" type="pres">
      <dgm:prSet presAssocID="{F80A2980-67E3-436E-B5B6-B35AE1FD0875}" presName="desTx" presStyleLbl="alignAccFollowNode1" presStyleIdx="0" presStyleCnt="3" custLinFactNeighborY="4168">
        <dgm:presLayoutVars>
          <dgm:bulletEnabled val="1"/>
        </dgm:presLayoutVars>
      </dgm:prSet>
      <dgm:spPr/>
      <dgm:t>
        <a:bodyPr/>
        <a:lstStyle/>
        <a:p>
          <a:endParaRPr lang="en-US"/>
        </a:p>
      </dgm:t>
    </dgm:pt>
    <dgm:pt modelId="{C14F6FD8-BBA0-4392-8F9A-6EAD62C82F43}" type="pres">
      <dgm:prSet presAssocID="{AF0C5CED-1389-468B-8116-85F4E4256CC4}" presName="space" presStyleCnt="0"/>
      <dgm:spPr/>
    </dgm:pt>
    <dgm:pt modelId="{27E99F03-C2DB-407D-9965-68D5E98C3C51}" type="pres">
      <dgm:prSet presAssocID="{A925BCD4-B25B-4DA2-A0EC-7B3C54237313}" presName="composite" presStyleCnt="0"/>
      <dgm:spPr/>
    </dgm:pt>
    <dgm:pt modelId="{E6FB7E6F-1437-4314-88FD-ED39F242745B}" type="pres">
      <dgm:prSet presAssocID="{A925BCD4-B25B-4DA2-A0EC-7B3C54237313}" presName="parTx" presStyleLbl="alignNode1" presStyleIdx="1" presStyleCnt="3" custLinFactNeighborY="16511">
        <dgm:presLayoutVars>
          <dgm:chMax val="0"/>
          <dgm:chPref val="0"/>
          <dgm:bulletEnabled val="1"/>
        </dgm:presLayoutVars>
      </dgm:prSet>
      <dgm:spPr/>
      <dgm:t>
        <a:bodyPr/>
        <a:lstStyle/>
        <a:p>
          <a:endParaRPr lang="en-US"/>
        </a:p>
      </dgm:t>
    </dgm:pt>
    <dgm:pt modelId="{4BD6F8AE-96B7-4F47-9DCD-26DA64DA684C}" type="pres">
      <dgm:prSet presAssocID="{A925BCD4-B25B-4DA2-A0EC-7B3C54237313}" presName="desTx" presStyleLbl="alignAccFollowNode1" presStyleIdx="1" presStyleCnt="3" custLinFactNeighborY="4168">
        <dgm:presLayoutVars>
          <dgm:bulletEnabled val="1"/>
        </dgm:presLayoutVars>
      </dgm:prSet>
      <dgm:spPr/>
      <dgm:t>
        <a:bodyPr/>
        <a:lstStyle/>
        <a:p>
          <a:endParaRPr lang="en-US"/>
        </a:p>
      </dgm:t>
    </dgm:pt>
    <dgm:pt modelId="{069EB095-5524-4F89-A80C-1E0227D4BA58}" type="pres">
      <dgm:prSet presAssocID="{3088FE2D-0089-41CD-BF8C-09AFA3A132E6}" presName="space" presStyleCnt="0"/>
      <dgm:spPr/>
    </dgm:pt>
    <dgm:pt modelId="{4B3FF5CE-E5D3-412B-8089-B06779F09C2B}" type="pres">
      <dgm:prSet presAssocID="{B14DDD5B-403F-4A74-B0C3-CFFCFB6BCCA0}" presName="composite" presStyleCnt="0"/>
      <dgm:spPr/>
    </dgm:pt>
    <dgm:pt modelId="{A2F03A72-7444-4FC5-94F4-96BC422AD222}" type="pres">
      <dgm:prSet presAssocID="{B14DDD5B-403F-4A74-B0C3-CFFCFB6BCCA0}" presName="parTx" presStyleLbl="alignNode1" presStyleIdx="2" presStyleCnt="3" custLinFactNeighborY="16511">
        <dgm:presLayoutVars>
          <dgm:chMax val="0"/>
          <dgm:chPref val="0"/>
          <dgm:bulletEnabled val="1"/>
        </dgm:presLayoutVars>
      </dgm:prSet>
      <dgm:spPr/>
      <dgm:t>
        <a:bodyPr/>
        <a:lstStyle/>
        <a:p>
          <a:endParaRPr lang="en-US"/>
        </a:p>
      </dgm:t>
    </dgm:pt>
    <dgm:pt modelId="{C16B0951-8219-4BFC-9593-1D61DE7093BE}" type="pres">
      <dgm:prSet presAssocID="{B14DDD5B-403F-4A74-B0C3-CFFCFB6BCCA0}" presName="desTx" presStyleLbl="alignAccFollowNode1" presStyleIdx="2" presStyleCnt="3" custLinFactNeighborY="4168">
        <dgm:presLayoutVars>
          <dgm:bulletEnabled val="1"/>
        </dgm:presLayoutVars>
      </dgm:prSet>
      <dgm:spPr/>
      <dgm:t>
        <a:bodyPr/>
        <a:lstStyle/>
        <a:p>
          <a:endParaRPr lang="en-US"/>
        </a:p>
      </dgm:t>
    </dgm:pt>
  </dgm:ptLst>
  <dgm:cxnLst>
    <dgm:cxn modelId="{8C24519D-3D7F-4BF9-8493-5E422AEA1613}" type="presOf" srcId="{D5D23743-C258-4AF0-8CBD-FC7256F943DE}" destId="{3E144C59-C29F-451A-81F2-F82AF22DAF9B}" srcOrd="0" destOrd="1" presId="urn:microsoft.com/office/officeart/2005/8/layout/hList1"/>
    <dgm:cxn modelId="{EA782CB7-D99E-4FF6-B5C9-26E9577F90B8}" type="presOf" srcId="{A925BCD4-B25B-4DA2-A0EC-7B3C54237313}" destId="{E6FB7E6F-1437-4314-88FD-ED39F242745B}" srcOrd="0" destOrd="0" presId="urn:microsoft.com/office/officeart/2005/8/layout/hList1"/>
    <dgm:cxn modelId="{A8E62A64-E085-4EB4-BCDD-A7B0E5F6FA5F}" srcId="{A925BCD4-B25B-4DA2-A0EC-7B3C54237313}" destId="{DE0A60AD-9F8B-4BFC-84ED-149BB172D9DC}" srcOrd="1" destOrd="0" parTransId="{AA7846F6-6F50-47F1-9B51-1CF6B449A28F}" sibTransId="{614BEA54-708E-4197-99B8-18EFB10D0842}"/>
    <dgm:cxn modelId="{E02F3A7E-70BE-4B15-A614-F95CE7916F1D}" type="presOf" srcId="{CE9AEF04-2EB1-4669-A7D9-90ED5F60D4E4}" destId="{3E144C59-C29F-451A-81F2-F82AF22DAF9B}" srcOrd="0" destOrd="3" presId="urn:microsoft.com/office/officeart/2005/8/layout/hList1"/>
    <dgm:cxn modelId="{75156052-E438-4FC6-86CE-F05817EE109A}" srcId="{F80A2980-67E3-436E-B5B6-B35AE1FD0875}" destId="{CE9AEF04-2EB1-4669-A7D9-90ED5F60D4E4}" srcOrd="3" destOrd="0" parTransId="{FC4B772A-A13B-42C3-ACD2-C8A2C59A53EF}" sibTransId="{42307D8A-72D4-4693-911D-4ABB637D9212}"/>
    <dgm:cxn modelId="{B04E51BF-F77A-4475-BE5B-7CCB1286D328}" srcId="{54B423B5-96A3-4B9A-89EC-F17256BFDB1D}" destId="{A925BCD4-B25B-4DA2-A0EC-7B3C54237313}" srcOrd="1" destOrd="0" parTransId="{338E7C99-8E1E-4566-9522-81512218CC4B}" sibTransId="{3088FE2D-0089-41CD-BF8C-09AFA3A132E6}"/>
    <dgm:cxn modelId="{1ABEDF10-4027-4D72-B5B2-4E30AC5A6379}" type="presOf" srcId="{568684A8-D271-46E8-A482-EC96005EC4C6}" destId="{3E144C59-C29F-451A-81F2-F82AF22DAF9B}" srcOrd="0" destOrd="2" presId="urn:microsoft.com/office/officeart/2005/8/layout/hList1"/>
    <dgm:cxn modelId="{F218D3F2-556E-4EFA-A2FE-C4713202B0AE}" type="presOf" srcId="{4660545F-19E4-4305-B0EB-4CA57D549E43}" destId="{4BD6F8AE-96B7-4F47-9DCD-26DA64DA684C}" srcOrd="0" destOrd="0" presId="urn:microsoft.com/office/officeart/2005/8/layout/hList1"/>
    <dgm:cxn modelId="{E5AC29E1-BC6C-44AA-81E0-70426C0B91E5}" type="presOf" srcId="{5D94EF0E-921E-40DD-A129-4A2EF89263C8}" destId="{3E144C59-C29F-451A-81F2-F82AF22DAF9B}" srcOrd="0" destOrd="0" presId="urn:microsoft.com/office/officeart/2005/8/layout/hList1"/>
    <dgm:cxn modelId="{B09F01EC-C54E-4B96-8480-649240B36495}" type="presOf" srcId="{54B423B5-96A3-4B9A-89EC-F17256BFDB1D}" destId="{93839A4C-7E9A-4800-9E59-1F29BDB15DDA}" srcOrd="0" destOrd="0" presId="urn:microsoft.com/office/officeart/2005/8/layout/hList1"/>
    <dgm:cxn modelId="{19465C69-9D93-490D-82A0-D34726C95B8B}" srcId="{54B423B5-96A3-4B9A-89EC-F17256BFDB1D}" destId="{B14DDD5B-403F-4A74-B0C3-CFFCFB6BCCA0}" srcOrd="2" destOrd="0" parTransId="{AA927263-3B2E-48DE-BDAA-0BD9A08083DA}" sibTransId="{BE1E2A4F-8508-4D52-9A84-29C863597D95}"/>
    <dgm:cxn modelId="{492BEDDB-2E6D-496E-84C2-CDEAB0BE6E3F}" srcId="{F80A2980-67E3-436E-B5B6-B35AE1FD0875}" destId="{5D94EF0E-921E-40DD-A129-4A2EF89263C8}" srcOrd="0" destOrd="0" parTransId="{570C3C96-30B1-4199-8DD0-599F759A8B2C}" sibTransId="{E77F38BD-EAE2-4895-AEEE-A21BE2502012}"/>
    <dgm:cxn modelId="{D8CC7E7B-6626-41A3-951E-57F270C879F5}" type="presOf" srcId="{F80A2980-67E3-436E-B5B6-B35AE1FD0875}" destId="{E8B74465-BCB3-4541-9BF7-7D564B1384F8}" srcOrd="0" destOrd="0" presId="urn:microsoft.com/office/officeart/2005/8/layout/hList1"/>
    <dgm:cxn modelId="{B72DA6F3-4772-4D9E-8A8B-A8D9302A8240}" srcId="{F80A2980-67E3-436E-B5B6-B35AE1FD0875}" destId="{568684A8-D271-46E8-A482-EC96005EC4C6}" srcOrd="2" destOrd="0" parTransId="{FFA5EB7B-95B8-49F1-8E2E-2DFD2265E15C}" sibTransId="{DC8FEFFC-5060-4EA1-B754-2F8981B61403}"/>
    <dgm:cxn modelId="{3E31F0DC-7EE2-4329-9706-5D71C96E0EAB}" type="presOf" srcId="{DE0A60AD-9F8B-4BFC-84ED-149BB172D9DC}" destId="{4BD6F8AE-96B7-4F47-9DCD-26DA64DA684C}" srcOrd="0" destOrd="1" presId="urn:microsoft.com/office/officeart/2005/8/layout/hList1"/>
    <dgm:cxn modelId="{6672AF81-E2CC-4B0D-A523-A8914BA0C571}" type="presOf" srcId="{B14DDD5B-403F-4A74-B0C3-CFFCFB6BCCA0}" destId="{A2F03A72-7444-4FC5-94F4-96BC422AD222}" srcOrd="0" destOrd="0" presId="urn:microsoft.com/office/officeart/2005/8/layout/hList1"/>
    <dgm:cxn modelId="{FB72A37B-62EC-4EEA-A70D-3FDB0493F558}" srcId="{B14DDD5B-403F-4A74-B0C3-CFFCFB6BCCA0}" destId="{92A08CA2-50A7-4018-BFB3-D4BB3C6308FE}" srcOrd="0" destOrd="0" parTransId="{35F5AB5D-9A37-457F-B164-840AC8EB2057}" sibTransId="{E2C9D7C1-1199-45E8-B82D-8D5974184617}"/>
    <dgm:cxn modelId="{7EDAF6C9-0053-4C00-B9FC-876C7949E16B}" srcId="{F80A2980-67E3-436E-B5B6-B35AE1FD0875}" destId="{D5D23743-C258-4AF0-8CBD-FC7256F943DE}" srcOrd="1" destOrd="0" parTransId="{D9CD684C-0CD4-4973-817E-3DE38AEBF261}" sibTransId="{7C85D795-890D-4F86-BA11-B55045F80DDB}"/>
    <dgm:cxn modelId="{939F990C-E8B2-4985-9451-B6B440F2B90F}" srcId="{54B423B5-96A3-4B9A-89EC-F17256BFDB1D}" destId="{F80A2980-67E3-436E-B5B6-B35AE1FD0875}" srcOrd="0" destOrd="0" parTransId="{EA7A13FA-6DE5-4648-A0AB-1DB2234997C9}" sibTransId="{AF0C5CED-1389-468B-8116-85F4E4256CC4}"/>
    <dgm:cxn modelId="{6725F56D-B7A1-4AEB-B0A1-AC3BB7774468}" type="presOf" srcId="{92A08CA2-50A7-4018-BFB3-D4BB3C6308FE}" destId="{C16B0951-8219-4BFC-9593-1D61DE7093BE}" srcOrd="0" destOrd="0" presId="urn:microsoft.com/office/officeart/2005/8/layout/hList1"/>
    <dgm:cxn modelId="{5508B6C5-D8F4-4F9F-9CA9-C95A0FC1B7FD}" srcId="{A925BCD4-B25B-4DA2-A0EC-7B3C54237313}" destId="{4660545F-19E4-4305-B0EB-4CA57D549E43}" srcOrd="0" destOrd="0" parTransId="{D5AB5088-EBE0-461F-9616-3E649A944E95}" sibTransId="{74097026-CBEE-4695-8217-550EAF3F6AF7}"/>
    <dgm:cxn modelId="{9B0989D3-FAD7-42C9-A7BA-C4A3033A9A44}" type="presParOf" srcId="{93839A4C-7E9A-4800-9E59-1F29BDB15DDA}" destId="{7978BBA4-49A6-481E-B4A2-F6AC573150A5}" srcOrd="0" destOrd="0" presId="urn:microsoft.com/office/officeart/2005/8/layout/hList1"/>
    <dgm:cxn modelId="{F4C90FFC-CAB6-49E2-9AEB-09ED1FFFB4F1}" type="presParOf" srcId="{7978BBA4-49A6-481E-B4A2-F6AC573150A5}" destId="{E8B74465-BCB3-4541-9BF7-7D564B1384F8}" srcOrd="0" destOrd="0" presId="urn:microsoft.com/office/officeart/2005/8/layout/hList1"/>
    <dgm:cxn modelId="{6859802C-B290-4C54-8207-161903087C1F}" type="presParOf" srcId="{7978BBA4-49A6-481E-B4A2-F6AC573150A5}" destId="{3E144C59-C29F-451A-81F2-F82AF22DAF9B}" srcOrd="1" destOrd="0" presId="urn:microsoft.com/office/officeart/2005/8/layout/hList1"/>
    <dgm:cxn modelId="{DCFDE596-4AB7-4929-BE53-1523FE6A9048}" type="presParOf" srcId="{93839A4C-7E9A-4800-9E59-1F29BDB15DDA}" destId="{C14F6FD8-BBA0-4392-8F9A-6EAD62C82F43}" srcOrd="1" destOrd="0" presId="urn:microsoft.com/office/officeart/2005/8/layout/hList1"/>
    <dgm:cxn modelId="{015979CA-61DB-4C04-A6B0-FB983B88C814}" type="presParOf" srcId="{93839A4C-7E9A-4800-9E59-1F29BDB15DDA}" destId="{27E99F03-C2DB-407D-9965-68D5E98C3C51}" srcOrd="2" destOrd="0" presId="urn:microsoft.com/office/officeart/2005/8/layout/hList1"/>
    <dgm:cxn modelId="{7037572A-DA48-4E7C-BEBC-1DA371A53C83}" type="presParOf" srcId="{27E99F03-C2DB-407D-9965-68D5E98C3C51}" destId="{E6FB7E6F-1437-4314-88FD-ED39F242745B}" srcOrd="0" destOrd="0" presId="urn:microsoft.com/office/officeart/2005/8/layout/hList1"/>
    <dgm:cxn modelId="{E7236434-8D7F-49D0-82A3-32CB6694DC68}" type="presParOf" srcId="{27E99F03-C2DB-407D-9965-68D5E98C3C51}" destId="{4BD6F8AE-96B7-4F47-9DCD-26DA64DA684C}" srcOrd="1" destOrd="0" presId="urn:microsoft.com/office/officeart/2005/8/layout/hList1"/>
    <dgm:cxn modelId="{D5B3FC61-4ADF-4EE2-B8E7-9C28829A75DB}" type="presParOf" srcId="{93839A4C-7E9A-4800-9E59-1F29BDB15DDA}" destId="{069EB095-5524-4F89-A80C-1E0227D4BA58}" srcOrd="3" destOrd="0" presId="urn:microsoft.com/office/officeart/2005/8/layout/hList1"/>
    <dgm:cxn modelId="{759B7F0C-6A1F-446C-9E21-A6900687BB4F}" type="presParOf" srcId="{93839A4C-7E9A-4800-9E59-1F29BDB15DDA}" destId="{4B3FF5CE-E5D3-412B-8089-B06779F09C2B}" srcOrd="4" destOrd="0" presId="urn:microsoft.com/office/officeart/2005/8/layout/hList1"/>
    <dgm:cxn modelId="{911CD1E1-2635-42BC-B055-E9BA31284811}" type="presParOf" srcId="{4B3FF5CE-E5D3-412B-8089-B06779F09C2B}" destId="{A2F03A72-7444-4FC5-94F4-96BC422AD222}" srcOrd="0" destOrd="0" presId="urn:microsoft.com/office/officeart/2005/8/layout/hList1"/>
    <dgm:cxn modelId="{1D6E4EDE-F170-4D99-8368-94B466BA64FD}" type="presParOf" srcId="{4B3FF5CE-E5D3-412B-8089-B06779F09C2B}" destId="{C16B0951-8219-4BFC-9593-1D61DE7093BE}"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444B6E18-BC4A-453D-B766-7FFE086387C0}" type="datetimeFigureOut">
              <a:rPr lang="en-US"/>
              <a:pPr>
                <a:defRPr/>
              </a:pPr>
              <a:t>9/15/2011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AF8E0EC6-18AF-44C7-9455-046B4386EBBE}"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Образ слайда 1"/>
          <p:cNvSpPr>
            <a:spLocks noGrp="1" noRot="1" noChangeAspect="1"/>
          </p:cNvSpPr>
          <p:nvPr>
            <p:ph type="sldImg"/>
          </p:nvPr>
        </p:nvSpPr>
        <p:spPr bwMode="auto">
          <a:noFill/>
          <a:ln>
            <a:solidFill>
              <a:srgbClr val="000000"/>
            </a:solidFill>
            <a:miter lim="800000"/>
            <a:headEnd/>
            <a:tailEnd/>
          </a:ln>
        </p:spPr>
      </p:sp>
      <p:sp>
        <p:nvSpPr>
          <p:cNvPr id="7168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i="1" dirty="0" smtClean="0"/>
          </a:p>
        </p:txBody>
      </p:sp>
      <p:sp>
        <p:nvSpPr>
          <p:cNvPr id="7168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D7A473D-4156-4001-B7B1-EBF62C44F402}" type="slidenum">
              <a:rPr lang="en-US"/>
              <a:pPr fontAlgn="base">
                <a:spcBef>
                  <a:spcPct val="0"/>
                </a:spcBef>
                <a:spcAft>
                  <a:spcPct val="0"/>
                </a:spcAft>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Slide Image Placeholder 1"/>
          <p:cNvSpPr>
            <a:spLocks noGrp="1" noRot="1" noChangeAspect="1"/>
          </p:cNvSpPr>
          <p:nvPr>
            <p:ph type="sldImg"/>
          </p:nvPr>
        </p:nvSpPr>
        <p:spPr bwMode="auto">
          <a:noFill/>
          <a:ln>
            <a:solidFill>
              <a:srgbClr val="000000"/>
            </a:solidFill>
            <a:miter lim="800000"/>
            <a:headEnd/>
            <a:tailEnd/>
          </a:ln>
        </p:spPr>
      </p:sp>
      <p:sp>
        <p:nvSpPr>
          <p:cNvPr id="9318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When a kids goes to school – the question they are asking is ‘What do I want to be?”</a:t>
            </a:r>
          </a:p>
          <a:p>
            <a:pPr>
              <a:spcBef>
                <a:spcPct val="0"/>
              </a:spcBef>
            </a:pPr>
            <a:r>
              <a:rPr lang="en-US" smtClean="0"/>
              <a:t>This question should be answered by educators by first understanding their Learning personality. And then allowing the child to express this Personality in their learning environment. </a:t>
            </a:r>
          </a:p>
          <a:p>
            <a:pPr>
              <a:spcBef>
                <a:spcPct val="0"/>
              </a:spcBef>
            </a:pPr>
            <a:r>
              <a:rPr lang="en-US" smtClean="0"/>
              <a:t>Every kid has a different pace of learning, a different learning style, different interests. </a:t>
            </a:r>
          </a:p>
          <a:p>
            <a:pPr>
              <a:spcBef>
                <a:spcPct val="0"/>
              </a:spcBef>
            </a:pPr>
            <a:r>
              <a:rPr lang="en-US" smtClean="0"/>
              <a:t>Each one of those will need to be tackled individually in order to achieve the best potential. </a:t>
            </a:r>
          </a:p>
          <a:p>
            <a:pPr>
              <a:spcBef>
                <a:spcPct val="0"/>
              </a:spcBef>
            </a:pPr>
            <a:r>
              <a:rPr lang="en-US" smtClean="0"/>
              <a:t>Learning based on MY way will be much more exciting and motivating and rewarding. </a:t>
            </a:r>
          </a:p>
          <a:p>
            <a:pPr>
              <a:spcBef>
                <a:spcPct val="0"/>
              </a:spcBef>
            </a:pPr>
            <a:endParaRPr lang="en-US" smtClean="0"/>
          </a:p>
        </p:txBody>
      </p:sp>
      <p:sp>
        <p:nvSpPr>
          <p:cNvPr id="9318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FF51EB2-7757-42E5-8888-1C7526EB5841}" type="slidenum">
              <a:rPr lang="en-US"/>
              <a:pPr fontAlgn="base">
                <a:spcBef>
                  <a:spcPct val="0"/>
                </a:spcBef>
                <a:spcAft>
                  <a:spcPct val="0"/>
                </a:spcAft>
              </a:pPr>
              <a:t>13</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Slide Image Placeholder 1"/>
          <p:cNvSpPr>
            <a:spLocks noGrp="1" noRot="1" noChangeAspect="1"/>
          </p:cNvSpPr>
          <p:nvPr>
            <p:ph type="sldImg"/>
          </p:nvPr>
        </p:nvSpPr>
        <p:spPr bwMode="auto">
          <a:noFill/>
          <a:ln>
            <a:solidFill>
              <a:srgbClr val="000000"/>
            </a:solidFill>
            <a:miter lim="800000"/>
            <a:headEnd/>
            <a:tailEnd/>
          </a:ln>
        </p:spPr>
      </p:sp>
      <p:sp>
        <p:nvSpPr>
          <p:cNvPr id="9523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i="1" smtClean="0"/>
              <a:t>brain rules – </a:t>
            </a:r>
            <a:r>
              <a:rPr lang="ru-RU" i="1" smtClean="0"/>
              <a:t>Правила работы мозга</a:t>
            </a:r>
            <a:endParaRPr lang="en-US" i="1" smtClean="0"/>
          </a:p>
          <a:p>
            <a:pPr>
              <a:spcBef>
                <a:spcPct val="0"/>
              </a:spcBef>
            </a:pPr>
            <a:r>
              <a:rPr lang="en-US" i="1" smtClean="0"/>
              <a:t>12 Principles for Surviving and Thriving at Work, Home, and School</a:t>
            </a:r>
            <a:r>
              <a:rPr lang="ru-RU" i="1" smtClean="0"/>
              <a:t> – 12 принципов выживания и процветания на работе, дома и в школе</a:t>
            </a:r>
            <a:endParaRPr lang="en-US" i="1" smtClean="0"/>
          </a:p>
          <a:p>
            <a:pPr>
              <a:spcBef>
                <a:spcPct val="0"/>
              </a:spcBef>
            </a:pPr>
            <a:r>
              <a:rPr lang="en-US" i="1" smtClean="0"/>
              <a:t>JOHN MEDINA</a:t>
            </a:r>
            <a:r>
              <a:rPr lang="ru-RU" i="1" smtClean="0"/>
              <a:t> – ДЖОН МЕДИНА</a:t>
            </a:r>
          </a:p>
          <a:p>
            <a:pPr>
              <a:spcBef>
                <a:spcPct val="0"/>
              </a:spcBef>
            </a:pPr>
            <a:endParaRPr lang="ru-RU" i="1" smtClean="0"/>
          </a:p>
          <a:p>
            <a:pPr>
              <a:spcBef>
                <a:spcPct val="0"/>
              </a:spcBef>
            </a:pPr>
            <a:r>
              <a:rPr lang="en-US" i="1" smtClean="0"/>
              <a:t>EXERCISE \ Rule #1: Exercise boosts brain power. – </a:t>
            </a:r>
            <a:r>
              <a:rPr lang="ru-RU" i="1" smtClean="0"/>
              <a:t>ЗАНЯТИЯ СПОРТОМ </a:t>
            </a:r>
            <a:r>
              <a:rPr lang="en-US" i="1" smtClean="0"/>
              <a:t>\ </a:t>
            </a:r>
            <a:r>
              <a:rPr lang="ru-RU" i="1" smtClean="0"/>
              <a:t>Правило №1</a:t>
            </a:r>
            <a:r>
              <a:rPr lang="en-US" i="1" smtClean="0"/>
              <a:t>: </a:t>
            </a:r>
            <a:r>
              <a:rPr lang="ru-RU" i="1" smtClean="0"/>
              <a:t>Занятия спортом улучшают работу мозга. </a:t>
            </a:r>
            <a:endParaRPr lang="en-US" i="1" smtClean="0"/>
          </a:p>
          <a:p>
            <a:pPr>
              <a:spcBef>
                <a:spcPct val="0"/>
              </a:spcBef>
            </a:pPr>
            <a:r>
              <a:rPr lang="en-US" i="1" smtClean="0"/>
              <a:t>SURVIVAL \ Rule #2: The human brain evolved, too.</a:t>
            </a:r>
            <a:r>
              <a:rPr lang="ru-RU" i="1" smtClean="0"/>
              <a:t> – ВЫЖИВАНИЕ </a:t>
            </a:r>
            <a:r>
              <a:rPr lang="en-US" i="1" smtClean="0"/>
              <a:t>\ </a:t>
            </a:r>
            <a:r>
              <a:rPr lang="ru-RU" i="1" smtClean="0"/>
              <a:t>Правило №2</a:t>
            </a:r>
            <a:r>
              <a:rPr lang="en-US" i="1" smtClean="0"/>
              <a:t>:</a:t>
            </a:r>
            <a:r>
              <a:rPr lang="ru-RU" i="1" smtClean="0"/>
              <a:t> В процессе эволюции изменилось не только тело человека, но и мозг. </a:t>
            </a:r>
            <a:endParaRPr lang="en-US" i="1" smtClean="0"/>
          </a:p>
          <a:p>
            <a:pPr>
              <a:spcBef>
                <a:spcPct val="0"/>
              </a:spcBef>
            </a:pPr>
            <a:r>
              <a:rPr lang="en-US" i="1" smtClean="0"/>
              <a:t>WIRING \ Rule #3: Every brain is wired differently.</a:t>
            </a:r>
            <a:r>
              <a:rPr lang="ru-RU" i="1" smtClean="0"/>
              <a:t> – СХЕМА РАБОТЫ </a:t>
            </a:r>
            <a:r>
              <a:rPr lang="en-US" i="1" smtClean="0"/>
              <a:t>\ </a:t>
            </a:r>
            <a:r>
              <a:rPr lang="ru-RU" i="1" smtClean="0"/>
              <a:t>Правило №3</a:t>
            </a:r>
            <a:r>
              <a:rPr lang="en-US" i="1" smtClean="0"/>
              <a:t>:</a:t>
            </a:r>
            <a:r>
              <a:rPr lang="ru-RU" i="1" smtClean="0"/>
              <a:t> Каждый мозг работает по-своему. </a:t>
            </a:r>
            <a:endParaRPr lang="en-US" i="1" smtClean="0"/>
          </a:p>
          <a:p>
            <a:pPr>
              <a:spcBef>
                <a:spcPct val="0"/>
              </a:spcBef>
            </a:pPr>
            <a:r>
              <a:rPr lang="en-US" i="1" smtClean="0"/>
              <a:t>ATTENTION \ Rule #4: We don’t pay attention to boring things.</a:t>
            </a:r>
            <a:r>
              <a:rPr lang="ru-RU" i="1" smtClean="0"/>
              <a:t> – ВНИМАНИЕ </a:t>
            </a:r>
            <a:r>
              <a:rPr lang="en-US" i="1" smtClean="0"/>
              <a:t>\ </a:t>
            </a:r>
            <a:r>
              <a:rPr lang="ru-RU" i="1" smtClean="0"/>
              <a:t>Правило №4</a:t>
            </a:r>
            <a:r>
              <a:rPr lang="en-US" i="1" smtClean="0"/>
              <a:t>:</a:t>
            </a:r>
            <a:r>
              <a:rPr lang="ru-RU" i="1" smtClean="0"/>
              <a:t> Мы не обращаем внимания на то, что скучно.</a:t>
            </a:r>
            <a:endParaRPr lang="en-US" i="1" smtClean="0"/>
          </a:p>
          <a:p>
            <a:pPr>
              <a:spcBef>
                <a:spcPct val="0"/>
              </a:spcBef>
            </a:pPr>
            <a:r>
              <a:rPr lang="en-US" i="1" smtClean="0"/>
              <a:t>SHORT-TERM MEMORY \ Rule #5: Repeat to remember.</a:t>
            </a:r>
            <a:r>
              <a:rPr lang="ru-RU" i="1" smtClean="0"/>
              <a:t> – КРАТКОСРОЧНАЯ ПАМЯТЬ </a:t>
            </a:r>
            <a:r>
              <a:rPr lang="en-US" i="1" smtClean="0"/>
              <a:t>\ </a:t>
            </a:r>
            <a:r>
              <a:rPr lang="ru-RU" i="1" smtClean="0"/>
              <a:t>Правило №5</a:t>
            </a:r>
            <a:r>
              <a:rPr lang="en-US" i="1" smtClean="0"/>
              <a:t>:</a:t>
            </a:r>
            <a:r>
              <a:rPr lang="ru-RU" i="1" smtClean="0"/>
              <a:t> Повторяйте, чтобы запомнить. </a:t>
            </a:r>
            <a:endParaRPr lang="en-US" i="1" smtClean="0"/>
          </a:p>
          <a:p>
            <a:pPr>
              <a:spcBef>
                <a:spcPct val="0"/>
              </a:spcBef>
            </a:pPr>
            <a:r>
              <a:rPr lang="en-US" i="1" smtClean="0"/>
              <a:t>LONG-TERM MEMORY \ Rule #6: Remember to repeat.</a:t>
            </a:r>
            <a:r>
              <a:rPr lang="ru-RU" i="1" smtClean="0"/>
              <a:t> – ДОЛГОСРОЧНАЯ ПАМЯТЬ </a:t>
            </a:r>
            <a:r>
              <a:rPr lang="en-US" i="1" smtClean="0"/>
              <a:t>\ </a:t>
            </a:r>
            <a:r>
              <a:rPr lang="ru-RU" i="1" smtClean="0"/>
              <a:t>Правило №6</a:t>
            </a:r>
            <a:r>
              <a:rPr lang="en-US" i="1" smtClean="0"/>
              <a:t>:</a:t>
            </a:r>
            <a:r>
              <a:rPr lang="ru-RU" i="1" smtClean="0"/>
              <a:t> Не забывайте повторять. </a:t>
            </a:r>
            <a:endParaRPr lang="en-US" i="1" smtClean="0"/>
          </a:p>
          <a:p>
            <a:pPr>
              <a:spcBef>
                <a:spcPct val="0"/>
              </a:spcBef>
            </a:pPr>
            <a:r>
              <a:rPr lang="en-US" i="1" smtClean="0"/>
              <a:t>SLEEP \ Rule #7: Sleep well, think well.</a:t>
            </a:r>
            <a:r>
              <a:rPr lang="ru-RU" i="1" smtClean="0"/>
              <a:t> – СОН </a:t>
            </a:r>
            <a:r>
              <a:rPr lang="en-US" i="1" smtClean="0"/>
              <a:t>\ </a:t>
            </a:r>
            <a:r>
              <a:rPr lang="ru-RU" i="1" smtClean="0"/>
              <a:t>Правило №7</a:t>
            </a:r>
            <a:r>
              <a:rPr lang="en-US" i="1" smtClean="0"/>
              <a:t>:</a:t>
            </a:r>
            <a:r>
              <a:rPr lang="ru-RU" i="1" smtClean="0"/>
              <a:t> Хороший сон обеспечивает хорошее мышление. </a:t>
            </a:r>
            <a:endParaRPr lang="en-US" i="1" smtClean="0"/>
          </a:p>
          <a:p>
            <a:pPr>
              <a:spcBef>
                <a:spcPct val="0"/>
              </a:spcBef>
            </a:pPr>
            <a:r>
              <a:rPr lang="en-US" i="1" smtClean="0"/>
              <a:t>STRESS \ Rule #8: Stressed brains don’t learn the same way.</a:t>
            </a:r>
            <a:r>
              <a:rPr lang="ru-RU" i="1" smtClean="0"/>
              <a:t> – СТРЕСС </a:t>
            </a:r>
            <a:r>
              <a:rPr lang="en-US" i="1" smtClean="0"/>
              <a:t>\ </a:t>
            </a:r>
            <a:r>
              <a:rPr lang="ru-RU" i="1" smtClean="0"/>
              <a:t>Правило №8</a:t>
            </a:r>
            <a:r>
              <a:rPr lang="en-US" i="1" smtClean="0"/>
              <a:t>:</a:t>
            </a:r>
            <a:r>
              <a:rPr lang="ru-RU" i="1" smtClean="0"/>
              <a:t> При стрессе мозг обучается хуже. </a:t>
            </a:r>
            <a:endParaRPr lang="en-US" i="1" smtClean="0"/>
          </a:p>
          <a:p>
            <a:pPr>
              <a:spcBef>
                <a:spcPct val="0"/>
              </a:spcBef>
            </a:pPr>
            <a:r>
              <a:rPr lang="en-US" i="1" smtClean="0"/>
              <a:t>SENSORY INTEGRATION \ Rule #9: Stimulate more of the senses.</a:t>
            </a:r>
            <a:r>
              <a:rPr lang="ru-RU" i="1" smtClean="0"/>
              <a:t> – ИНТЕГРАЦИЯ ЧУВСТВ </a:t>
            </a:r>
            <a:r>
              <a:rPr lang="en-US" i="1" smtClean="0"/>
              <a:t>\ </a:t>
            </a:r>
            <a:r>
              <a:rPr lang="ru-RU" i="1" smtClean="0"/>
              <a:t>Правило №9</a:t>
            </a:r>
            <a:r>
              <a:rPr lang="en-US" i="1" smtClean="0"/>
              <a:t>:</a:t>
            </a:r>
            <a:r>
              <a:rPr lang="ru-RU" i="1" smtClean="0"/>
              <a:t> Стимулируйте несколько чувств одновременно. </a:t>
            </a:r>
            <a:endParaRPr lang="en-US" i="1" smtClean="0"/>
          </a:p>
          <a:p>
            <a:pPr>
              <a:spcBef>
                <a:spcPct val="0"/>
              </a:spcBef>
            </a:pPr>
            <a:r>
              <a:rPr lang="en-US" i="1" smtClean="0"/>
              <a:t>VISION \ Rule #10: Vision trumps all other senses.</a:t>
            </a:r>
            <a:r>
              <a:rPr lang="ru-RU" i="1" smtClean="0"/>
              <a:t> – ЗРЕНИЕ </a:t>
            </a:r>
            <a:r>
              <a:rPr lang="en-US" i="1" smtClean="0"/>
              <a:t>\ </a:t>
            </a:r>
            <a:r>
              <a:rPr lang="ru-RU" i="1" smtClean="0"/>
              <a:t>Правило №10</a:t>
            </a:r>
            <a:r>
              <a:rPr lang="en-US" i="1" smtClean="0"/>
              <a:t>:</a:t>
            </a:r>
            <a:r>
              <a:rPr lang="ru-RU" i="1" smtClean="0"/>
              <a:t> Зрение доминирует над всеми остальными чувствами. </a:t>
            </a:r>
            <a:endParaRPr lang="en-US" i="1" smtClean="0"/>
          </a:p>
          <a:p>
            <a:pPr>
              <a:spcBef>
                <a:spcPct val="0"/>
              </a:spcBef>
            </a:pPr>
            <a:r>
              <a:rPr lang="en-US" i="1" smtClean="0"/>
              <a:t>GENDER \ Rule #11: Male and female brains are different.</a:t>
            </a:r>
            <a:r>
              <a:rPr lang="ru-RU" i="1" smtClean="0"/>
              <a:t> – ПОЛ </a:t>
            </a:r>
            <a:r>
              <a:rPr lang="en-US" i="1" smtClean="0"/>
              <a:t>\ </a:t>
            </a:r>
            <a:r>
              <a:rPr lang="ru-RU" i="1" smtClean="0"/>
              <a:t>Правило №11</a:t>
            </a:r>
            <a:r>
              <a:rPr lang="en-US" i="1" smtClean="0"/>
              <a:t>:</a:t>
            </a:r>
            <a:r>
              <a:rPr lang="ru-RU" i="1" smtClean="0"/>
              <a:t> Мозг мужчины и женщины работает по-разному. </a:t>
            </a:r>
            <a:endParaRPr lang="en-US" i="1" smtClean="0"/>
          </a:p>
          <a:p>
            <a:pPr>
              <a:spcBef>
                <a:spcPct val="0"/>
              </a:spcBef>
            </a:pPr>
            <a:r>
              <a:rPr lang="en-US" i="1" smtClean="0"/>
              <a:t>EXPLORATION \ Rule #12: We are powerful and natural explorers. </a:t>
            </a:r>
            <a:r>
              <a:rPr lang="ru-RU" i="1" smtClean="0"/>
              <a:t>– ИССЛЕДОВАНИЕ </a:t>
            </a:r>
            <a:r>
              <a:rPr lang="en-US" i="1" smtClean="0"/>
              <a:t>\ </a:t>
            </a:r>
            <a:r>
              <a:rPr lang="ru-RU" i="1" smtClean="0"/>
              <a:t>Правило №12</a:t>
            </a:r>
            <a:r>
              <a:rPr lang="en-US" i="1" smtClean="0"/>
              <a:t>:</a:t>
            </a:r>
            <a:r>
              <a:rPr lang="ru-RU" i="1" smtClean="0"/>
              <a:t> Все мы прирожденные и способные исследователи. </a:t>
            </a:r>
            <a:endParaRPr lang="en-US" i="1" smtClean="0"/>
          </a:p>
          <a:p>
            <a:pPr>
              <a:spcBef>
                <a:spcPct val="0"/>
              </a:spcBef>
            </a:pPr>
            <a:endParaRPr lang="ru-RU" smtClean="0"/>
          </a:p>
          <a:p>
            <a:pPr>
              <a:spcBef>
                <a:spcPct val="0"/>
              </a:spcBef>
              <a:buFontTx/>
              <a:buChar char="•"/>
            </a:pPr>
            <a:r>
              <a:rPr lang="en-US" smtClean="0"/>
              <a:t>I would like to explain a little about what I mean by “Brain Wiring?</a:t>
            </a:r>
          </a:p>
          <a:p>
            <a:pPr>
              <a:spcBef>
                <a:spcPct val="0"/>
              </a:spcBef>
              <a:buFontTx/>
              <a:buChar char="•"/>
            </a:pPr>
            <a:r>
              <a:rPr lang="en-US" smtClean="0"/>
              <a:t>Dr. John Medina is a developmental molecular biologist</a:t>
            </a:r>
          </a:p>
          <a:p>
            <a:pPr>
              <a:spcBef>
                <a:spcPct val="0"/>
              </a:spcBef>
              <a:buFontTx/>
              <a:buChar char="•"/>
            </a:pPr>
            <a:r>
              <a:rPr lang="en-US" smtClean="0"/>
              <a:t>Uses decades of well-studied, brain science research, organized into 12 rules, as a way to explain how our brains are wired to optimally function and perform.</a:t>
            </a:r>
          </a:p>
          <a:p>
            <a:pPr>
              <a:spcBef>
                <a:spcPct val="0"/>
              </a:spcBef>
              <a:buFontTx/>
              <a:buChar char="•"/>
            </a:pPr>
            <a:r>
              <a:rPr lang="en-US" smtClean="0"/>
              <a:t>For example, we have very distinctive memory cycles.</a:t>
            </a:r>
          </a:p>
          <a:p>
            <a:pPr>
              <a:spcBef>
                <a:spcPct val="0"/>
              </a:spcBef>
              <a:buFontTx/>
              <a:buChar char="•"/>
            </a:pPr>
            <a:r>
              <a:rPr lang="en-US" smtClean="0"/>
              <a:t>Our brains are oriented toward survival situations.</a:t>
            </a:r>
          </a:p>
          <a:p>
            <a:pPr>
              <a:spcBef>
                <a:spcPct val="0"/>
              </a:spcBef>
              <a:buFontTx/>
              <a:buChar char="•"/>
            </a:pPr>
            <a:r>
              <a:rPr lang="en-US" smtClean="0"/>
              <a:t>Anytime/anywhere learn should not be a luxury, but a minimum requirement.</a:t>
            </a:r>
          </a:p>
        </p:txBody>
      </p:sp>
      <p:sp>
        <p:nvSpPr>
          <p:cNvPr id="9523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BF0748B-C341-4AFD-BA7A-910C048A4D5F}" type="slidenum">
              <a:rPr lang="en-US"/>
              <a:pPr fontAlgn="base">
                <a:spcBef>
                  <a:spcPct val="0"/>
                </a:spcBef>
                <a:spcAft>
                  <a:spcPct val="0"/>
                </a:spcAft>
              </a:pPr>
              <a:t>14</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Slide Image Placeholder 1"/>
          <p:cNvSpPr>
            <a:spLocks noGrp="1" noRot="1" noChangeAspect="1"/>
          </p:cNvSpPr>
          <p:nvPr>
            <p:ph type="sldImg"/>
          </p:nvPr>
        </p:nvSpPr>
        <p:spPr bwMode="auto">
          <a:noFill/>
          <a:ln>
            <a:solidFill>
              <a:srgbClr val="000000"/>
            </a:solidFill>
            <a:miter lim="800000"/>
            <a:headEnd/>
            <a:tailEnd/>
          </a:ln>
        </p:spPr>
      </p:sp>
      <p:sp>
        <p:nvSpPr>
          <p:cNvPr id="9728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en-US" smtClean="0"/>
              <a:t>Through-out history, we have knows that people have many different learning orientations and aptitudes.</a:t>
            </a:r>
          </a:p>
          <a:p>
            <a:pPr>
              <a:spcBef>
                <a:spcPct val="0"/>
              </a:spcBef>
              <a:buFontTx/>
              <a:buChar char="•"/>
            </a:pPr>
            <a:r>
              <a:rPr lang="en-US" smtClean="0"/>
              <a:t>Some things just seem to come easier than others</a:t>
            </a:r>
          </a:p>
          <a:p>
            <a:pPr>
              <a:spcBef>
                <a:spcPct val="0"/>
              </a:spcBef>
              <a:buFontTx/>
              <a:buChar char="•"/>
            </a:pPr>
            <a:r>
              <a:rPr lang="en-US" smtClean="0"/>
              <a:t>This can be explained by our different learning styles, interests and preferences</a:t>
            </a:r>
          </a:p>
          <a:p>
            <a:pPr>
              <a:spcBef>
                <a:spcPct val="0"/>
              </a:spcBef>
              <a:buFontTx/>
              <a:buChar char="•"/>
            </a:pPr>
            <a:r>
              <a:rPr lang="en-US" smtClean="0"/>
              <a:t>Howard Gardner described this in his book, “Multiple Intelligences”</a:t>
            </a:r>
          </a:p>
          <a:p>
            <a:pPr>
              <a:spcBef>
                <a:spcPct val="0"/>
              </a:spcBef>
              <a:buFontTx/>
              <a:buChar char="•"/>
            </a:pPr>
            <a:r>
              <a:rPr lang="en-US" smtClean="0"/>
              <a:t>By understanding our learning styles, we can make education content more accessible to all intelligences</a:t>
            </a:r>
          </a:p>
          <a:p>
            <a:pPr>
              <a:spcBef>
                <a:spcPct val="0"/>
              </a:spcBef>
              <a:buFontTx/>
              <a:buChar char="•"/>
            </a:pPr>
            <a:r>
              <a:rPr lang="en-US" smtClean="0"/>
              <a:t>For example, young girls tend to be interpersonal-social learners, so if you remove or reduce interaction with peers, performance declines.  Young boys tend to be more kinesthetic and spatial learners so they relate less to abstractions and more to physical examples.  So instead of presenting a parabola as y equals x squared, if you describe the path of motion of ball, then learning comprehension can increase.</a:t>
            </a:r>
          </a:p>
        </p:txBody>
      </p:sp>
      <p:sp>
        <p:nvSpPr>
          <p:cNvPr id="9728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D8F803F-BDD4-418E-A8E6-A6498FB2F1E0}" type="slidenum">
              <a:rPr lang="en-US"/>
              <a:pPr fontAlgn="base">
                <a:spcBef>
                  <a:spcPct val="0"/>
                </a:spcBef>
                <a:spcAft>
                  <a:spcPct val="0"/>
                </a:spcAft>
              </a:pPr>
              <a:t>15</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Slide Image Placeholder 1"/>
          <p:cNvSpPr>
            <a:spLocks noGrp="1" noRot="1" noChangeAspect="1"/>
          </p:cNvSpPr>
          <p:nvPr>
            <p:ph type="sldImg"/>
          </p:nvPr>
        </p:nvSpPr>
        <p:spPr bwMode="auto">
          <a:noFill/>
          <a:ln>
            <a:solidFill>
              <a:srgbClr val="000000"/>
            </a:solidFill>
            <a:miter lim="800000"/>
            <a:headEnd/>
            <a:tailEnd/>
          </a:ln>
        </p:spPr>
      </p:sp>
      <p:sp>
        <p:nvSpPr>
          <p:cNvPr id="9933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en-US" smtClean="0"/>
              <a:t>The idea of personalized learning is to make education accessible to each student regardless of learning pace, brain wiring, learning style, interests or preferences.</a:t>
            </a:r>
          </a:p>
          <a:p>
            <a:pPr>
              <a:spcBef>
                <a:spcPct val="0"/>
              </a:spcBef>
              <a:buFontTx/>
              <a:buChar char="•"/>
            </a:pPr>
            <a:r>
              <a:rPr lang="en-US" smtClean="0"/>
              <a:t>This even helps the average student for which a one-size-fits-all approach was designed</a:t>
            </a:r>
          </a:p>
          <a:p>
            <a:pPr>
              <a:spcBef>
                <a:spcPct val="0"/>
              </a:spcBef>
              <a:buFontTx/>
              <a:buChar char="•"/>
            </a:pPr>
            <a:r>
              <a:rPr lang="en-US" smtClean="0"/>
              <a:t>What better use of technology than to use it’s ability to keep track of things like memory cycles, provide anytime/anywhere access, and mass customize education to create a personal learning experience.</a:t>
            </a:r>
          </a:p>
          <a:p>
            <a:pPr>
              <a:spcBef>
                <a:spcPct val="0"/>
              </a:spcBef>
              <a:buFontTx/>
              <a:buChar char="•"/>
            </a:pPr>
            <a:r>
              <a:rPr lang="en-US" smtClean="0"/>
              <a:t>This means taking advantage of technology to deliver a personal learning experience, as well as, the very use of that same technology gives children the experience of using technology in the real world.</a:t>
            </a:r>
          </a:p>
        </p:txBody>
      </p:sp>
      <p:sp>
        <p:nvSpPr>
          <p:cNvPr id="9933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7DFFA8F-CB93-42FC-B5C6-1DDC32881203}" type="slidenum">
              <a:rPr lang="en-US"/>
              <a:pPr fontAlgn="base">
                <a:spcBef>
                  <a:spcPct val="0"/>
                </a:spcBef>
                <a:spcAft>
                  <a:spcPct val="0"/>
                </a:spcAft>
              </a:pPr>
              <a:t>16</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fontScale="85000" lnSpcReduction="20000"/>
          </a:bodyPr>
          <a:lstStyle/>
          <a:p>
            <a:pPr fontAlgn="auto">
              <a:spcBef>
                <a:spcPts val="0"/>
              </a:spcBef>
              <a:spcAft>
                <a:spcPts val="0"/>
              </a:spcAft>
              <a:buFont typeface="Arial" pitchFamily="34" charset="0"/>
              <a:buChar char="•"/>
              <a:defRPr/>
            </a:pPr>
            <a:r>
              <a:rPr lang="en-US" dirty="0" smtClean="0"/>
              <a:t>ALEKS is an example of a Personalized Learning system that uses an artificial intelligence engine to assess each student individually and continuously.</a:t>
            </a:r>
          </a:p>
          <a:p>
            <a:pPr fontAlgn="auto">
              <a:spcBef>
                <a:spcPts val="0"/>
              </a:spcBef>
              <a:spcAft>
                <a:spcPts val="0"/>
              </a:spcAft>
              <a:buFont typeface="Arial" pitchFamily="34" charset="0"/>
              <a:buChar char="•"/>
              <a:defRPr/>
            </a:pPr>
            <a:r>
              <a:rPr lang="en-US" dirty="0" smtClean="0"/>
              <a:t>This loop describes a continuous process that begins with the ALEKS Assessment to assess a student's current course knowledge.</a:t>
            </a:r>
          </a:p>
          <a:p>
            <a:pPr fontAlgn="auto">
              <a:spcBef>
                <a:spcPts val="0"/>
              </a:spcBef>
              <a:spcAft>
                <a:spcPts val="0"/>
              </a:spcAft>
              <a:buFont typeface="Arial" pitchFamily="34" charset="0"/>
              <a:buChar char="•"/>
              <a:defRPr/>
            </a:pPr>
            <a:r>
              <a:rPr lang="en-US" dirty="0" smtClean="0"/>
              <a:t>The student’s learning mode is determined and then the student practices with the problems for a given topic.</a:t>
            </a:r>
          </a:p>
          <a:p>
            <a:pPr fontAlgn="auto">
              <a:spcBef>
                <a:spcPts val="0"/>
              </a:spcBef>
              <a:spcAft>
                <a:spcPts val="0"/>
              </a:spcAft>
              <a:buFont typeface="Arial" pitchFamily="34" charset="0"/>
              <a:buChar char="•"/>
              <a:defRPr/>
            </a:pPr>
            <a:r>
              <a:rPr lang="en-US" dirty="0" smtClean="0"/>
              <a:t>Once she can consistently get the problems for a given topic correct, ALEKS considers that the student has learned the topic and the student chooses another topic to learn.</a:t>
            </a:r>
          </a:p>
          <a:p>
            <a:pPr fontAlgn="auto">
              <a:spcBef>
                <a:spcPts val="0"/>
              </a:spcBef>
              <a:spcAft>
                <a:spcPts val="0"/>
              </a:spcAft>
              <a:buFont typeface="Arial" pitchFamily="34" charset="0"/>
              <a:buChar char="•"/>
              <a:defRPr/>
            </a:pPr>
            <a:r>
              <a:rPr lang="en-US" dirty="0" smtClean="0"/>
              <a:t>To ensure that topics learned are retained in long term memory, ALEKS periodically reassesses the student, using the results to adjust the student's knowledge of the course.</a:t>
            </a:r>
          </a:p>
          <a:p>
            <a:pPr fontAlgn="auto">
              <a:spcBef>
                <a:spcPts val="0"/>
              </a:spcBef>
              <a:spcAft>
                <a:spcPts val="0"/>
              </a:spcAft>
              <a:buFont typeface="Arial" pitchFamily="34" charset="0"/>
              <a:buChar char="•"/>
              <a:defRPr/>
            </a:pPr>
            <a:r>
              <a:rPr lang="en-US" dirty="0" smtClean="0"/>
              <a:t>Since students are required to show mastery through mixed-question assessments that cannot be predicted, mastery of the course means true mastery of the course.</a:t>
            </a:r>
          </a:p>
          <a:p>
            <a:pPr fontAlgn="auto">
              <a:spcBef>
                <a:spcPts val="0"/>
              </a:spcBef>
              <a:spcAft>
                <a:spcPts val="0"/>
              </a:spcAft>
              <a:defRPr/>
            </a:pPr>
            <a:endParaRPr lang="en-US" dirty="0" smtClean="0"/>
          </a:p>
          <a:p>
            <a:pPr fontAlgn="auto">
              <a:spcBef>
                <a:spcPts val="0"/>
              </a:spcBef>
              <a:spcAft>
                <a:spcPts val="0"/>
              </a:spcAft>
              <a:defRPr/>
            </a:pPr>
            <a:r>
              <a:rPr lang="en-US" dirty="0" smtClean="0"/>
              <a:t>http://www.aleks.com/about_aleks/overview</a:t>
            </a:r>
          </a:p>
        </p:txBody>
      </p:sp>
      <p:sp>
        <p:nvSpPr>
          <p:cNvPr id="1044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CAE9D30-6553-4096-AD2F-5D9BB3EB4385}" type="slidenum">
              <a:rPr lang="en-US">
                <a:solidFill>
                  <a:srgbClr val="000000"/>
                </a:solidFill>
              </a:rPr>
              <a:pPr fontAlgn="base">
                <a:spcBef>
                  <a:spcPct val="0"/>
                </a:spcBef>
                <a:spcAft>
                  <a:spcPct val="0"/>
                </a:spcAft>
              </a:pPr>
              <a:t>20</a:t>
            </a:fld>
            <a:endParaRPr lang="en-US">
              <a:solidFill>
                <a:srgbClr val="000000"/>
              </a:solidFil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FDBD467-E1A9-4552-8CFE-FF8E7B2EBE7D}" type="slidenum">
              <a:rPr lang="en-US">
                <a:solidFill>
                  <a:srgbClr val="000000"/>
                </a:solidFill>
              </a:rPr>
              <a:pPr fontAlgn="base">
                <a:spcBef>
                  <a:spcPct val="0"/>
                </a:spcBef>
                <a:spcAft>
                  <a:spcPct val="0"/>
                </a:spcAft>
              </a:pPr>
              <a:t>21</a:t>
            </a:fld>
            <a:endParaRPr lang="en-US">
              <a:solidFill>
                <a:srgbClr val="000000"/>
              </a:solidFill>
            </a:endParaRPr>
          </a:p>
        </p:txBody>
      </p:sp>
      <p:sp>
        <p:nvSpPr>
          <p:cNvPr id="106498" name="Rectangle 2"/>
          <p:cNvSpPr>
            <a:spLocks noGrp="1" noRot="1" noChangeAspect="1" noChangeArrowheads="1" noTextEdit="1"/>
          </p:cNvSpPr>
          <p:nvPr>
            <p:ph type="sldImg"/>
          </p:nvPr>
        </p:nvSpPr>
        <p:spPr bwMode="auto">
          <a:xfrm>
            <a:off x="1057275" y="850900"/>
            <a:ext cx="4573588" cy="3430588"/>
          </a:xfrm>
          <a:noFill/>
          <a:ln>
            <a:solidFill>
              <a:srgbClr val="000000"/>
            </a:solidFill>
            <a:miter lim="800000"/>
            <a:headEnd/>
            <a:tailEnd/>
          </a:ln>
        </p:spPr>
      </p:sp>
      <p:sp>
        <p:nvSpPr>
          <p:cNvPr id="60420" name="Rectangle 4"/>
          <p:cNvSpPr>
            <a:spLocks noGrp="1" noChangeArrowheads="1"/>
          </p:cNvSpPr>
          <p:nvPr>
            <p:ph type="body" idx="1"/>
          </p:nvPr>
        </p:nvSpPr>
        <p:spPr>
          <a:xfrm>
            <a:off x="623888" y="4510088"/>
            <a:ext cx="5473700" cy="3983037"/>
          </a:xfrm>
          <a:ln/>
        </p:spPr>
        <p:txBody>
          <a:bodyPr/>
          <a:lstStyle/>
          <a:p>
            <a:pPr marL="219075" indent="-219075" fontAlgn="auto">
              <a:spcBef>
                <a:spcPct val="0"/>
              </a:spcBef>
              <a:spcAft>
                <a:spcPts val="0"/>
              </a:spcAft>
              <a:buFont typeface="Arial" pitchFamily="34" charset="0"/>
              <a:buNone/>
              <a:defRPr/>
            </a:pPr>
            <a:r>
              <a:rPr lang="en-US" sz="1100" dirty="0" smtClean="0"/>
              <a:t>So, what can be done to equip education environments to deliver these skills?</a:t>
            </a:r>
          </a:p>
          <a:p>
            <a:pPr marL="219075" indent="-219075" fontAlgn="auto">
              <a:spcBef>
                <a:spcPct val="0"/>
              </a:spcBef>
              <a:spcAft>
                <a:spcPts val="0"/>
              </a:spcAft>
              <a:buFont typeface="Arial" pitchFamily="34" charset="0"/>
              <a:buNone/>
              <a:defRPr/>
            </a:pPr>
            <a:r>
              <a:rPr lang="en-US" sz="1100" dirty="0" smtClean="0"/>
              <a:t>The idea is to take an existing education environment and use ICT to begin the transformation.</a:t>
            </a:r>
          </a:p>
          <a:p>
            <a:pPr marL="219075" indent="-219075" fontAlgn="auto">
              <a:spcBef>
                <a:spcPct val="0"/>
              </a:spcBef>
              <a:spcAft>
                <a:spcPts val="0"/>
              </a:spcAft>
              <a:buFont typeface="Arial" pitchFamily="34" charset="0"/>
              <a:buNone/>
              <a:defRPr/>
            </a:pPr>
            <a:r>
              <a:rPr lang="en-US" sz="1100" dirty="0" smtClean="0"/>
              <a:t>Technology will enable the move from teacher centric education, with the teacher standing in front of a classroom and giving to everyone the same message  to a student centric education, a personalized learning education which will</a:t>
            </a:r>
            <a:r>
              <a:rPr lang="en-US" sz="1100" dirty="0" smtClean="0">
                <a:solidFill>
                  <a:schemeClr val="bg1"/>
                </a:solidFill>
              </a:rPr>
              <a:t> provide anytime/anywhere access to education. This will basically enable the kids to access educational content at home, by interacting on specific topics on online communities, by being able to create their OWN content. These type of 1:1 environments, where every kids has his own PC and can use it at school and at home, can be the perfect environment for each student to personalize its own way of learning.</a:t>
            </a:r>
          </a:p>
          <a:p>
            <a:pPr fontAlgn="auto">
              <a:spcBef>
                <a:spcPts val="0"/>
              </a:spcBef>
              <a:spcAft>
                <a:spcPts val="0"/>
              </a:spcAft>
              <a:buFont typeface="Arial" pitchFamily="34" charset="0"/>
              <a:buNone/>
              <a:defRPr/>
            </a:pPr>
            <a:endParaRPr lang="en-US" sz="1100" dirty="0" smtClean="0"/>
          </a:p>
          <a:p>
            <a:pPr marL="219075" indent="-219075" fontAlgn="auto">
              <a:spcBef>
                <a:spcPct val="0"/>
              </a:spcBef>
              <a:spcAft>
                <a:spcPts val="0"/>
              </a:spcAft>
              <a:buFont typeface="Arial" pitchFamily="34" charset="0"/>
              <a:buChar char="•"/>
              <a:defRPr/>
            </a:pPr>
            <a:endParaRPr lang="en-US" sz="1100" dirty="0" smtClean="0">
              <a:solidFill>
                <a:schemeClr val="bg1"/>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Slide Image Placeholder 1"/>
          <p:cNvSpPr>
            <a:spLocks noGrp="1" noRot="1" noChangeAspect="1"/>
          </p:cNvSpPr>
          <p:nvPr>
            <p:ph type="sldImg"/>
          </p:nvPr>
        </p:nvSpPr>
        <p:spPr bwMode="auto">
          <a:noFill/>
          <a:ln>
            <a:solidFill>
              <a:srgbClr val="000000"/>
            </a:solidFill>
            <a:miter lim="800000"/>
            <a:headEnd/>
            <a:tailEnd/>
          </a:ln>
        </p:spPr>
      </p:sp>
      <p:sp>
        <p:nvSpPr>
          <p:cNvPr id="108546"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i="1" smtClean="0"/>
              <a:t>Education Transformation – </a:t>
            </a:r>
            <a:r>
              <a:rPr lang="ru-RU" i="1" smtClean="0"/>
              <a:t>Трансформации систем образования</a:t>
            </a:r>
          </a:p>
          <a:p>
            <a:pPr>
              <a:spcBef>
                <a:spcPct val="0"/>
              </a:spcBef>
            </a:pPr>
            <a:r>
              <a:rPr lang="en-US" i="1" smtClean="0"/>
              <a:t>Policy – </a:t>
            </a:r>
            <a:r>
              <a:rPr lang="ru-RU" i="1" smtClean="0"/>
              <a:t>Политика</a:t>
            </a:r>
          </a:p>
          <a:p>
            <a:pPr>
              <a:spcBef>
                <a:spcPct val="0"/>
              </a:spcBef>
            </a:pPr>
            <a:r>
              <a:rPr lang="en-US" i="1" smtClean="0"/>
              <a:t>Research &amp; Evaluation – </a:t>
            </a:r>
            <a:r>
              <a:rPr lang="ru-RU" i="1" smtClean="0"/>
              <a:t>Исследования и оценка</a:t>
            </a:r>
          </a:p>
          <a:p>
            <a:pPr>
              <a:spcBef>
                <a:spcPct val="0"/>
              </a:spcBef>
            </a:pPr>
            <a:r>
              <a:rPr lang="en-US" i="1" smtClean="0"/>
              <a:t>Information Communications Technology – </a:t>
            </a:r>
            <a:r>
              <a:rPr lang="ru-RU" i="1" smtClean="0"/>
              <a:t>Информационно-коммуникационные технологии</a:t>
            </a:r>
          </a:p>
          <a:p>
            <a:pPr>
              <a:spcBef>
                <a:spcPct val="0"/>
              </a:spcBef>
            </a:pPr>
            <a:r>
              <a:rPr lang="en-US" i="1" smtClean="0"/>
              <a:t>Professional Development – </a:t>
            </a:r>
            <a:r>
              <a:rPr lang="ru-RU" i="1" smtClean="0"/>
              <a:t>Профессиональное развитие</a:t>
            </a:r>
          </a:p>
          <a:p>
            <a:pPr>
              <a:spcBef>
                <a:spcPct val="0"/>
              </a:spcBef>
            </a:pPr>
            <a:r>
              <a:rPr lang="en-US" i="1" smtClean="0"/>
              <a:t>Curriculum &amp; Assessment – </a:t>
            </a:r>
            <a:r>
              <a:rPr lang="ru-RU" i="1" smtClean="0"/>
              <a:t>Учебные планы и оценка знаний</a:t>
            </a:r>
          </a:p>
          <a:p>
            <a:pPr>
              <a:spcBef>
                <a:spcPct val="0"/>
              </a:spcBef>
            </a:pPr>
            <a:endParaRPr lang="ru-RU" smtClean="0"/>
          </a:p>
          <a:p>
            <a:pPr>
              <a:spcBef>
                <a:spcPct val="0"/>
              </a:spcBef>
            </a:pPr>
            <a:endParaRPr lang="ru-RU" smtClean="0"/>
          </a:p>
          <a:p>
            <a:pPr>
              <a:spcBef>
                <a:spcPct val="0"/>
              </a:spcBef>
            </a:pPr>
            <a:r>
              <a:rPr lang="en-US" smtClean="0"/>
              <a:t>what are the key elements of education transformation?</a:t>
            </a:r>
          </a:p>
          <a:p>
            <a:pPr>
              <a:spcBef>
                <a:spcPct val="0"/>
              </a:spcBef>
            </a:pPr>
            <a:r>
              <a:rPr lang="en-US" smtClean="0"/>
              <a:t> 1</a:t>
            </a:r>
            <a:r>
              <a:rPr lang="en-US" baseline="30000" smtClean="0"/>
              <a:t>st</a:t>
            </a:r>
            <a:r>
              <a:rPr lang="en-US" smtClean="0"/>
              <a:t> of all Policies/Governments – they set the essential conditions for Personalized Learning to be successful. </a:t>
            </a:r>
          </a:p>
          <a:p>
            <a:pPr>
              <a:spcBef>
                <a:spcPct val="0"/>
              </a:spcBef>
              <a:buFontTx/>
              <a:buChar char="•"/>
            </a:pPr>
            <a:r>
              <a:rPr lang="en-US" smtClean="0"/>
              <a:t> Then Research &amp; Evaluation which will provide best practices and they establish a feedback loop for continuous improvement. </a:t>
            </a:r>
          </a:p>
          <a:p>
            <a:pPr>
              <a:spcBef>
                <a:spcPct val="0"/>
              </a:spcBef>
              <a:buFontTx/>
              <a:buChar char="•"/>
            </a:pPr>
            <a:r>
              <a:rPr lang="en-US" smtClean="0"/>
              <a:t> Curriculum and Assessment </a:t>
            </a:r>
          </a:p>
          <a:p>
            <a:pPr>
              <a:spcBef>
                <a:spcPct val="0"/>
              </a:spcBef>
              <a:buFontTx/>
              <a:buChar char="•"/>
            </a:pPr>
            <a:r>
              <a:rPr lang="en-US" smtClean="0"/>
              <a:t>Professional development – a significant effort has been done to enable teachers to be confident in using ICT in the classroom for personalized learning (intel Teach)</a:t>
            </a:r>
          </a:p>
          <a:p>
            <a:pPr>
              <a:spcBef>
                <a:spcPct val="0"/>
              </a:spcBef>
              <a:buFontTx/>
              <a:buChar char="•"/>
            </a:pPr>
            <a:r>
              <a:rPr lang="en-US" smtClean="0"/>
              <a:t>And finally technology which should provide the right devices for teachers and students.</a:t>
            </a:r>
          </a:p>
          <a:p>
            <a:pPr>
              <a:spcBef>
                <a:spcPct val="0"/>
              </a:spcBef>
              <a:buFontTx/>
              <a:buChar char="•"/>
            </a:pPr>
            <a:r>
              <a:rPr lang="en-US" smtClean="0"/>
              <a:t>Last but not least –Project management </a:t>
            </a:r>
            <a:r>
              <a:rPr lang="en-US" smtClean="0">
                <a:sym typeface="Wingdings" pitchFamily="2" charset="2"/>
              </a:rPr>
              <a:t> </a:t>
            </a:r>
            <a:r>
              <a:rPr lang="en-US" smtClean="0"/>
              <a:t>develop the program implementation, funding and sustain.</a:t>
            </a:r>
          </a:p>
          <a:p>
            <a:pPr>
              <a:spcBef>
                <a:spcPct val="0"/>
              </a:spcBef>
              <a:buFontTx/>
              <a:buChar char="•"/>
            </a:pPr>
            <a:endParaRPr lang="en-US" smtClean="0"/>
          </a:p>
        </p:txBody>
      </p:sp>
      <p:sp>
        <p:nvSpPr>
          <p:cNvPr id="1085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B401D71-7039-4E02-9F4E-05E63CEC13D8}" type="slidenum">
              <a:rPr lang="en-US"/>
              <a:pPr fontAlgn="base">
                <a:spcBef>
                  <a:spcPct val="0"/>
                </a:spcBef>
                <a:spcAft>
                  <a:spcPct val="0"/>
                </a:spcAft>
              </a:pPr>
              <a:t>22</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Slide Image Placeholder 1"/>
          <p:cNvSpPr>
            <a:spLocks noGrp="1" noRot="1" noChangeAspect="1"/>
          </p:cNvSpPr>
          <p:nvPr>
            <p:ph type="sldImg"/>
          </p:nvPr>
        </p:nvSpPr>
        <p:spPr bwMode="auto">
          <a:noFill/>
          <a:ln>
            <a:solidFill>
              <a:srgbClr val="000000"/>
            </a:solidFill>
            <a:miter lim="800000"/>
            <a:headEnd/>
            <a:tailEnd/>
          </a:ln>
        </p:spPr>
      </p:sp>
      <p:sp>
        <p:nvSpPr>
          <p:cNvPr id="11059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buFontTx/>
              <a:buChar char="•"/>
            </a:pPr>
            <a:r>
              <a:rPr lang="en-US" smtClean="0"/>
              <a:t> you invest all this money, but you need – teacher trainings, following content, providing management in place - Project Managed / Coordinators</a:t>
            </a:r>
          </a:p>
          <a:p>
            <a:pPr>
              <a:spcBef>
                <a:spcPct val="0"/>
              </a:spcBef>
              <a:buFontTx/>
              <a:buChar char="•"/>
            </a:pPr>
            <a:endParaRPr lang="en-US" smtClean="0"/>
          </a:p>
          <a:p>
            <a:pPr>
              <a:spcBef>
                <a:spcPct val="0"/>
              </a:spcBef>
              <a:buFontTx/>
              <a:buChar char="•"/>
            </a:pPr>
            <a:r>
              <a:rPr lang="en-US" smtClean="0"/>
              <a:t>A first step toward Personalized Learning can start with the key elements of </a:t>
            </a:r>
            <a:r>
              <a:rPr lang="en-US" smtClean="0">
                <a:solidFill>
                  <a:srgbClr val="000000"/>
                </a:solidFill>
              </a:rPr>
              <a:t>Digital Content, Platforms, Connectivity and  Professional Development</a:t>
            </a:r>
          </a:p>
          <a:p>
            <a:pPr>
              <a:spcBef>
                <a:spcPct val="0"/>
              </a:spcBef>
              <a:buFontTx/>
              <a:buChar char="•"/>
            </a:pPr>
            <a:endParaRPr lang="en-US" smtClean="0">
              <a:solidFill>
                <a:srgbClr val="000000"/>
              </a:solidFill>
            </a:endParaRPr>
          </a:p>
          <a:p>
            <a:pPr>
              <a:spcBef>
                <a:spcPct val="0"/>
              </a:spcBef>
              <a:buFontTx/>
              <a:buChar char="•"/>
            </a:pPr>
            <a:r>
              <a:rPr lang="en-US" smtClean="0">
                <a:solidFill>
                  <a:srgbClr val="000000"/>
                </a:solidFill>
              </a:rPr>
              <a:t>Once the key elements are in place the teacher can use them to provide activity-based and  project-based learning to adapt the learning environment to students.</a:t>
            </a:r>
          </a:p>
          <a:p>
            <a:pPr>
              <a:spcBef>
                <a:spcPct val="0"/>
              </a:spcBef>
              <a:buFontTx/>
              <a:buChar char="•"/>
            </a:pPr>
            <a:endParaRPr lang="en-US" smtClean="0">
              <a:solidFill>
                <a:srgbClr val="000000"/>
              </a:solidFill>
            </a:endParaRPr>
          </a:p>
          <a:p>
            <a:pPr>
              <a:spcBef>
                <a:spcPct val="0"/>
              </a:spcBef>
              <a:buFontTx/>
              <a:buChar char="•"/>
            </a:pPr>
            <a:endParaRPr lang="en-US" smtClean="0">
              <a:solidFill>
                <a:srgbClr val="000000"/>
              </a:solidFill>
            </a:endParaRPr>
          </a:p>
          <a:p>
            <a:pPr>
              <a:spcBef>
                <a:spcPct val="0"/>
              </a:spcBef>
              <a:buFontTx/>
              <a:buChar char="•"/>
            </a:pPr>
            <a:r>
              <a:rPr lang="en-US" smtClean="0">
                <a:solidFill>
                  <a:srgbClr val="000000"/>
                </a:solidFill>
              </a:rPr>
              <a:t>Finally, the environment is able to adapt to the student’s own unique way of learning.</a:t>
            </a:r>
          </a:p>
          <a:p>
            <a:pPr>
              <a:spcBef>
                <a:spcPct val="0"/>
              </a:spcBef>
              <a:buFontTx/>
              <a:buChar char="•"/>
            </a:pPr>
            <a:endParaRPr lang="en-US" smtClean="0">
              <a:solidFill>
                <a:srgbClr val="000000"/>
              </a:solidFill>
            </a:endParaRPr>
          </a:p>
          <a:p>
            <a:pPr>
              <a:spcBef>
                <a:spcPct val="0"/>
              </a:spcBef>
            </a:pPr>
            <a:r>
              <a:rPr lang="en-US" smtClean="0"/>
              <a:t>Assessment for learning</a:t>
            </a:r>
          </a:p>
          <a:p>
            <a:pPr>
              <a:spcBef>
                <a:spcPct val="0"/>
              </a:spcBef>
            </a:pPr>
            <a:r>
              <a:rPr lang="en-US" smtClean="0"/>
              <a:t>Effective teaching and learning</a:t>
            </a:r>
          </a:p>
          <a:p>
            <a:pPr lvl="1">
              <a:spcBef>
                <a:spcPct val="0"/>
              </a:spcBef>
            </a:pPr>
            <a:r>
              <a:rPr lang="en-US" smtClean="0"/>
              <a:t>Strategies to develop competence and confidence in every learner through active engagement and stretching them</a:t>
            </a:r>
          </a:p>
          <a:p>
            <a:pPr>
              <a:spcBef>
                <a:spcPct val="0"/>
              </a:spcBef>
            </a:pPr>
            <a:r>
              <a:rPr lang="en-US" smtClean="0"/>
              <a:t>Curriculum entitlement and choice</a:t>
            </a:r>
          </a:p>
          <a:p>
            <a:pPr lvl="1">
              <a:spcBef>
                <a:spcPct val="0"/>
              </a:spcBef>
            </a:pPr>
            <a:r>
              <a:rPr lang="en-US" smtClean="0"/>
              <a:t>A core, with enrichment and enquiry, increasing choice over time, support for decision-making and flexible approaches</a:t>
            </a:r>
          </a:p>
          <a:p>
            <a:pPr>
              <a:spcBef>
                <a:spcPct val="0"/>
              </a:spcBef>
            </a:pPr>
            <a:r>
              <a:rPr lang="en-US" smtClean="0"/>
              <a:t>Organising the school</a:t>
            </a:r>
          </a:p>
          <a:p>
            <a:pPr lvl="1">
              <a:spcBef>
                <a:spcPct val="0"/>
              </a:spcBef>
            </a:pPr>
            <a:r>
              <a:rPr lang="en-US" smtClean="0"/>
              <a:t>The environment, services and support, interactions, etc</a:t>
            </a:r>
          </a:p>
          <a:p>
            <a:pPr>
              <a:spcBef>
                <a:spcPct val="0"/>
              </a:spcBef>
            </a:pPr>
            <a:r>
              <a:rPr lang="en-US" smtClean="0"/>
              <a:t>Beyond the classroom</a:t>
            </a:r>
          </a:p>
          <a:p>
            <a:pPr>
              <a:spcBef>
                <a:spcPct val="0"/>
              </a:spcBef>
            </a:pPr>
            <a:r>
              <a:rPr lang="en-US" smtClean="0"/>
              <a:t>Extended learning opportunities, partnerships with home and community, support and pastoral care</a:t>
            </a:r>
          </a:p>
          <a:p>
            <a:pPr>
              <a:spcBef>
                <a:spcPct val="0"/>
              </a:spcBef>
            </a:pPr>
            <a:endParaRPr lang="en-US" smtClean="0">
              <a:solidFill>
                <a:srgbClr val="000000"/>
              </a:solidFill>
            </a:endParaRPr>
          </a:p>
        </p:txBody>
      </p:sp>
      <p:sp>
        <p:nvSpPr>
          <p:cNvPr id="11059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1B5F2FBF-D90E-43BD-ADCC-2018FD65C18D}" type="slidenum">
              <a:rPr lang="en-US">
                <a:solidFill>
                  <a:srgbClr val="000000"/>
                </a:solidFill>
              </a:rPr>
              <a:pPr fontAlgn="base">
                <a:spcBef>
                  <a:spcPct val="0"/>
                </a:spcBef>
                <a:spcAft>
                  <a:spcPct val="0"/>
                </a:spcAft>
              </a:pPr>
              <a:t>23</a:t>
            </a:fld>
            <a:endParaRPr lang="en-US">
              <a:solidFill>
                <a:srgbClr val="000000"/>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Образ слайда 1"/>
          <p:cNvSpPr>
            <a:spLocks noGrp="1" noRot="1" noChangeAspect="1"/>
          </p:cNvSpPr>
          <p:nvPr>
            <p:ph type="sldImg"/>
          </p:nvPr>
        </p:nvSpPr>
        <p:spPr bwMode="auto">
          <a:noFill/>
          <a:ln>
            <a:solidFill>
              <a:srgbClr val="000000"/>
            </a:solidFill>
            <a:miter lim="800000"/>
            <a:headEnd/>
            <a:tailEnd/>
          </a:ln>
        </p:spPr>
      </p:sp>
      <p:sp>
        <p:nvSpPr>
          <p:cNvPr id="112642"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112643"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1D1A726-5B29-4B62-A2A0-DD70DDA889B0}" type="slidenum">
              <a:rPr lang="en-US"/>
              <a:pPr fontAlgn="base">
                <a:spcBef>
                  <a:spcPct val="0"/>
                </a:spcBef>
                <a:spcAft>
                  <a:spcPct val="0"/>
                </a:spcAft>
              </a:pPr>
              <a:t>24</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Slide Image Placeholder 1"/>
          <p:cNvSpPr>
            <a:spLocks noGrp="1" noRot="1" noChangeAspect="1"/>
          </p:cNvSpPr>
          <p:nvPr>
            <p:ph type="sldImg"/>
          </p:nvPr>
        </p:nvSpPr>
        <p:spPr bwMode="auto">
          <a:noFill/>
          <a:ln>
            <a:solidFill>
              <a:srgbClr val="000000"/>
            </a:solidFill>
            <a:miter lim="800000"/>
            <a:headEnd/>
            <a:tailEnd/>
          </a:ln>
        </p:spPr>
      </p:sp>
      <p:sp>
        <p:nvSpPr>
          <p:cNvPr id="7475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i="1" smtClean="0"/>
              <a:t>Conditional growth – </a:t>
            </a:r>
            <a:r>
              <a:rPr lang="ru-RU" b="1" i="1" smtClean="0"/>
              <a:t>Условный</a:t>
            </a:r>
            <a:r>
              <a:rPr lang="ru-RU" i="1" smtClean="0"/>
              <a:t> рост</a:t>
            </a:r>
            <a:endParaRPr lang="en-US" i="1" smtClean="0"/>
          </a:p>
          <a:p>
            <a:pPr>
              <a:spcBef>
                <a:spcPct val="0"/>
              </a:spcBef>
            </a:pPr>
            <a:r>
              <a:rPr lang="en-US" i="1" smtClean="0"/>
              <a:t>Conditional test score</a:t>
            </a:r>
            <a:r>
              <a:rPr lang="ru-RU" i="1" smtClean="0"/>
              <a:t> – </a:t>
            </a:r>
            <a:r>
              <a:rPr lang="ru-RU" b="1" i="1" smtClean="0"/>
              <a:t>Условные</a:t>
            </a:r>
            <a:r>
              <a:rPr lang="ru-RU" i="1" smtClean="0"/>
              <a:t> результаты тестов</a:t>
            </a:r>
            <a:endParaRPr lang="en-US" i="1" smtClean="0"/>
          </a:p>
          <a:p>
            <a:pPr>
              <a:spcBef>
                <a:spcPct val="0"/>
              </a:spcBef>
            </a:pPr>
            <a:r>
              <a:rPr lang="en-US" i="1" smtClean="0"/>
              <a:t>East Asia and India</a:t>
            </a:r>
            <a:r>
              <a:rPr lang="ru-RU" i="1" smtClean="0"/>
              <a:t> – Восточная Азия и Индия </a:t>
            </a:r>
            <a:endParaRPr lang="en-US" i="1" smtClean="0"/>
          </a:p>
          <a:p>
            <a:pPr>
              <a:spcBef>
                <a:spcPct val="0"/>
              </a:spcBef>
            </a:pPr>
            <a:r>
              <a:rPr lang="en-US" i="1" smtClean="0"/>
              <a:t>Southern Europe</a:t>
            </a:r>
            <a:r>
              <a:rPr lang="ru-RU" i="1" smtClean="0"/>
              <a:t> – Южная Европа </a:t>
            </a:r>
            <a:endParaRPr lang="en-US" i="1" smtClean="0"/>
          </a:p>
          <a:p>
            <a:pPr>
              <a:spcBef>
                <a:spcPct val="0"/>
              </a:spcBef>
            </a:pPr>
            <a:r>
              <a:rPr lang="en-US" i="1" smtClean="0"/>
              <a:t>Central Europe</a:t>
            </a:r>
            <a:r>
              <a:rPr lang="ru-RU" i="1" smtClean="0"/>
              <a:t> – Центральная Европа </a:t>
            </a:r>
            <a:endParaRPr lang="en-US" i="1" smtClean="0"/>
          </a:p>
          <a:p>
            <a:pPr>
              <a:spcBef>
                <a:spcPct val="0"/>
              </a:spcBef>
            </a:pPr>
            <a:r>
              <a:rPr lang="en-US" i="1" smtClean="0"/>
              <a:t>Northern Europe</a:t>
            </a:r>
            <a:r>
              <a:rPr lang="ru-RU" i="1" smtClean="0"/>
              <a:t> – Северная Европа </a:t>
            </a:r>
            <a:endParaRPr lang="en-US" i="1" smtClean="0"/>
          </a:p>
          <a:p>
            <a:pPr>
              <a:spcBef>
                <a:spcPct val="0"/>
              </a:spcBef>
            </a:pPr>
            <a:r>
              <a:rPr lang="en-US" i="1" smtClean="0"/>
              <a:t>Middle East and North Africa</a:t>
            </a:r>
            <a:r>
              <a:rPr lang="ru-RU" i="1" smtClean="0"/>
              <a:t> – Ближний Восток и Северная Африка </a:t>
            </a:r>
            <a:endParaRPr lang="en-US" i="1" smtClean="0"/>
          </a:p>
          <a:p>
            <a:pPr>
              <a:spcBef>
                <a:spcPct val="0"/>
              </a:spcBef>
            </a:pPr>
            <a:r>
              <a:rPr lang="en-US" i="1" smtClean="0"/>
              <a:t>Commonwealth OECD members</a:t>
            </a:r>
            <a:r>
              <a:rPr lang="ru-RU" i="1" smtClean="0"/>
              <a:t> – </a:t>
            </a:r>
            <a:r>
              <a:rPr lang="ru-RU" b="1" i="1" smtClean="0"/>
              <a:t>Члены Содружества, входящие в ОЭСР</a:t>
            </a:r>
            <a:endParaRPr lang="en-US" b="1" i="1" smtClean="0"/>
          </a:p>
          <a:p>
            <a:pPr>
              <a:spcBef>
                <a:spcPct val="0"/>
              </a:spcBef>
            </a:pPr>
            <a:r>
              <a:rPr lang="en-US" i="1" smtClean="0"/>
              <a:t>Latin America</a:t>
            </a:r>
            <a:r>
              <a:rPr lang="ru-RU" i="1" smtClean="0"/>
              <a:t> – Латинская Америка</a:t>
            </a:r>
            <a:endParaRPr lang="en-US" i="1" smtClean="0"/>
          </a:p>
          <a:p>
            <a:pPr>
              <a:spcBef>
                <a:spcPct val="0"/>
              </a:spcBef>
            </a:pPr>
            <a:r>
              <a:rPr lang="en-US" i="1" smtClean="0"/>
              <a:t>Sub-Saharan Africa</a:t>
            </a:r>
            <a:r>
              <a:rPr lang="ru-RU" i="1" smtClean="0"/>
              <a:t> – Африка южнее Сахары</a:t>
            </a:r>
            <a:endParaRPr lang="en-US" i="1" smtClean="0"/>
          </a:p>
          <a:p>
            <a:pPr>
              <a:spcBef>
                <a:spcPct val="0"/>
              </a:spcBef>
            </a:pPr>
            <a:endParaRPr lang="ru-RU" i="1" smtClean="0"/>
          </a:p>
          <a:p>
            <a:pPr>
              <a:spcBef>
                <a:spcPct val="0"/>
              </a:spcBef>
            </a:pPr>
            <a:endParaRPr lang="ru-RU" i="1" smtClean="0"/>
          </a:p>
          <a:p>
            <a:pPr>
              <a:spcBef>
                <a:spcPct val="0"/>
              </a:spcBef>
            </a:pPr>
            <a:endParaRPr lang="ru-RU" i="1" smtClean="0"/>
          </a:p>
          <a:p>
            <a:pPr>
              <a:spcBef>
                <a:spcPct val="0"/>
              </a:spcBef>
            </a:pPr>
            <a:r>
              <a:rPr lang="en-US" smtClean="0"/>
              <a:t>Top concerns for government leaders is how their country can compete and succeed in today’s global economy. </a:t>
            </a:r>
          </a:p>
          <a:p>
            <a:pPr>
              <a:spcBef>
                <a:spcPct val="0"/>
              </a:spcBef>
            </a:pPr>
            <a:r>
              <a:rPr lang="en-US" smtClean="0"/>
              <a:t>Governments are looking for different ways to accelerate growth…</a:t>
            </a:r>
          </a:p>
          <a:p>
            <a:pPr>
              <a:spcBef>
                <a:spcPct val="0"/>
              </a:spcBef>
            </a:pPr>
            <a:r>
              <a:rPr lang="en-US" smtClean="0"/>
              <a:t>Strong correlation between the education performance and the growth of a country. </a:t>
            </a:r>
          </a:p>
          <a:p>
            <a:pPr>
              <a:spcBef>
                <a:spcPct val="0"/>
              </a:spcBef>
            </a:pPr>
            <a:endParaRPr lang="en-US" smtClean="0"/>
          </a:p>
          <a:p>
            <a:pPr>
              <a:spcBef>
                <a:spcPct val="0"/>
              </a:spcBef>
              <a:buFontTx/>
              <a:buChar char="•"/>
            </a:pPr>
            <a:endParaRPr lang="en-US" smtClean="0"/>
          </a:p>
        </p:txBody>
      </p:sp>
      <p:sp>
        <p:nvSpPr>
          <p:cNvPr id="74755"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8417CD65-B5C0-422C-B7C4-B71DA9AF2866}" type="slidenum">
              <a:rPr lang="en-US"/>
              <a:pPr fontAlgn="base">
                <a:spcBef>
                  <a:spcPct val="0"/>
                </a:spcBef>
                <a:spcAft>
                  <a:spcPct val="0"/>
                </a:spcAft>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Slide Image Placeholder 1"/>
          <p:cNvSpPr>
            <a:spLocks noGrp="1" noRot="1" noChangeAspect="1"/>
          </p:cNvSpPr>
          <p:nvPr>
            <p:ph type="sldImg"/>
          </p:nvPr>
        </p:nvSpPr>
        <p:spPr bwMode="auto">
          <a:noFill/>
          <a:ln>
            <a:solidFill>
              <a:srgbClr val="000000"/>
            </a:solidFill>
            <a:miter lim="800000"/>
            <a:headEnd/>
            <a:tailEnd/>
          </a:ln>
        </p:spPr>
      </p:sp>
      <p:sp>
        <p:nvSpPr>
          <p:cNvPr id="7680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Significant disconnect between what industry needs and how we are preparing kids for their future in the real world. </a:t>
            </a:r>
          </a:p>
          <a:p>
            <a:pPr>
              <a:spcBef>
                <a:spcPct val="0"/>
              </a:spcBef>
            </a:pPr>
            <a:r>
              <a:rPr lang="en-US" smtClean="0"/>
              <a:t>Education as we know today is out-dated…while industry is advancing faster and faster. </a:t>
            </a:r>
          </a:p>
          <a:p>
            <a:pPr>
              <a:spcBef>
                <a:spcPct val="0"/>
              </a:spcBef>
            </a:pPr>
            <a:r>
              <a:rPr lang="en-US" smtClean="0"/>
              <a:t>At the same time, industry is on a war for talents.</a:t>
            </a:r>
          </a:p>
          <a:p>
            <a:pPr>
              <a:spcBef>
                <a:spcPct val="0"/>
              </a:spcBef>
            </a:pPr>
            <a:r>
              <a:rPr lang="en-US" smtClean="0"/>
              <a:t>What is the most effective education for employment?</a:t>
            </a:r>
          </a:p>
          <a:p>
            <a:pPr>
              <a:spcBef>
                <a:spcPct val="0"/>
              </a:spcBef>
            </a:pPr>
            <a:r>
              <a:rPr lang="en-US" smtClean="0"/>
              <a:t>Need truly public-private partnership to intersect each other needs </a:t>
            </a:r>
            <a:r>
              <a:rPr lang="en-US" smtClean="0">
                <a:sym typeface="Wingdings" pitchFamily="2" charset="2"/>
              </a:rPr>
              <a:t> </a:t>
            </a:r>
            <a:r>
              <a:rPr lang="en-US" smtClean="0"/>
              <a:t>skills to create new talents.</a:t>
            </a:r>
          </a:p>
          <a:p>
            <a:pPr>
              <a:spcBef>
                <a:spcPct val="0"/>
              </a:spcBef>
            </a:pPr>
            <a:endParaRPr lang="en-US" b="1" smtClean="0"/>
          </a:p>
          <a:p>
            <a:pPr>
              <a:spcBef>
                <a:spcPct val="0"/>
              </a:spcBef>
            </a:pPr>
            <a:endParaRPr lang="en-US" smtClean="0"/>
          </a:p>
        </p:txBody>
      </p:sp>
      <p:sp>
        <p:nvSpPr>
          <p:cNvPr id="76803"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9BD5297-C0BF-4DC1-953E-CD82C2D0A85F}" type="slidenum">
              <a:rPr lang="en-US"/>
              <a:pPr fontAlgn="base">
                <a:spcBef>
                  <a:spcPct val="0"/>
                </a:spcBef>
                <a:spcAft>
                  <a:spcPct val="0"/>
                </a:spcAft>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Slide Image Placeholder 1"/>
          <p:cNvSpPr>
            <a:spLocks noGrp="1" noRot="1" noChangeAspect="1"/>
          </p:cNvSpPr>
          <p:nvPr>
            <p:ph type="sldImg"/>
          </p:nvPr>
        </p:nvSpPr>
        <p:spPr bwMode="auto">
          <a:noFill/>
          <a:ln>
            <a:solidFill>
              <a:srgbClr val="000000"/>
            </a:solidFill>
            <a:miter lim="800000"/>
            <a:headEnd/>
            <a:tailEnd/>
          </a:ln>
        </p:spPr>
      </p:sp>
      <p:sp>
        <p:nvSpPr>
          <p:cNvPr id="7885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i="1" smtClean="0"/>
              <a:t>Effective Education for Employment: A Global Perspective – </a:t>
            </a:r>
            <a:r>
              <a:rPr lang="ru-RU" i="1" smtClean="0"/>
              <a:t>Эффективное образование для карьеры</a:t>
            </a:r>
            <a:r>
              <a:rPr lang="en-US" i="1" smtClean="0"/>
              <a:t> </a:t>
            </a:r>
          </a:p>
          <a:p>
            <a:pPr>
              <a:spcBef>
                <a:spcPct val="0"/>
              </a:spcBef>
            </a:pPr>
            <a:r>
              <a:rPr lang="en-US" i="1" smtClean="0"/>
              <a:t>edexcel</a:t>
            </a:r>
            <a:r>
              <a:rPr lang="ru-RU" i="1" smtClean="0"/>
              <a:t>: </a:t>
            </a:r>
            <a:r>
              <a:rPr lang="en-US" i="1" smtClean="0"/>
              <a:t>advanced learning, changing lives</a:t>
            </a:r>
            <a:r>
              <a:rPr lang="ru-RU" i="1" smtClean="0"/>
              <a:t> - </a:t>
            </a:r>
            <a:r>
              <a:rPr lang="en-US" i="1" smtClean="0"/>
              <a:t>edexcel</a:t>
            </a:r>
            <a:r>
              <a:rPr lang="ru-RU" i="1" smtClean="0"/>
              <a:t>: </a:t>
            </a:r>
            <a:r>
              <a:rPr lang="ru-RU" b="1" i="1" smtClean="0"/>
              <a:t>совершенствуем обучение, меняем жизнь</a:t>
            </a:r>
            <a:r>
              <a:rPr lang="en-US" b="1" i="1" smtClean="0"/>
              <a:t> </a:t>
            </a:r>
          </a:p>
          <a:p>
            <a:pPr>
              <a:spcBef>
                <a:spcPct val="0"/>
              </a:spcBef>
            </a:pPr>
            <a:endParaRPr lang="ru-RU" b="1" i="1" smtClean="0"/>
          </a:p>
          <a:p>
            <a:pPr>
              <a:spcBef>
                <a:spcPct val="0"/>
              </a:spcBef>
            </a:pPr>
            <a:r>
              <a:rPr lang="en-US" i="1" smtClean="0"/>
              <a:t>Economic/ policy factors – </a:t>
            </a:r>
            <a:r>
              <a:rPr lang="ru-RU" i="1" smtClean="0"/>
              <a:t>Экономические и политические факторы</a:t>
            </a:r>
            <a:r>
              <a:rPr lang="en-US" i="1" smtClean="0"/>
              <a:t> </a:t>
            </a:r>
            <a:endParaRPr lang="ru-RU" i="1" smtClean="0"/>
          </a:p>
          <a:p>
            <a:pPr>
              <a:spcBef>
                <a:spcPct val="0"/>
              </a:spcBef>
            </a:pPr>
            <a:r>
              <a:rPr lang="en-US" i="1" smtClean="0"/>
              <a:t>Where are we now – </a:t>
            </a:r>
            <a:r>
              <a:rPr lang="ru-RU" i="1" smtClean="0"/>
              <a:t>Наше положение сегодня</a:t>
            </a:r>
            <a:r>
              <a:rPr lang="en-US" i="1" smtClean="0"/>
              <a:t> </a:t>
            </a:r>
            <a:endParaRPr lang="ru-RU" i="1" smtClean="0"/>
          </a:p>
          <a:p>
            <a:pPr>
              <a:spcBef>
                <a:spcPct val="0"/>
              </a:spcBef>
            </a:pPr>
            <a:r>
              <a:rPr lang="en-US" i="1" smtClean="0"/>
              <a:t>Educational factors – </a:t>
            </a:r>
            <a:r>
              <a:rPr lang="ru-RU" i="1" smtClean="0"/>
              <a:t>Факторы образования</a:t>
            </a:r>
            <a:r>
              <a:rPr lang="en-US" i="1" smtClean="0"/>
              <a:t> </a:t>
            </a:r>
            <a:endParaRPr lang="ru-RU" i="1" smtClean="0"/>
          </a:p>
          <a:p>
            <a:pPr>
              <a:spcBef>
                <a:spcPct val="0"/>
              </a:spcBef>
            </a:pPr>
            <a:endParaRPr lang="ru-RU" i="1" smtClean="0"/>
          </a:p>
          <a:p>
            <a:pPr>
              <a:spcBef>
                <a:spcPct val="0"/>
              </a:spcBef>
            </a:pPr>
            <a:r>
              <a:rPr lang="en-US" i="1" smtClean="0"/>
              <a:t>Global skills race – </a:t>
            </a:r>
            <a:r>
              <a:rPr lang="ru-RU" b="1" i="1" smtClean="0"/>
              <a:t>Стремительный глобальный рост навыков</a:t>
            </a:r>
            <a:endParaRPr lang="en-US" b="1" i="1" smtClean="0"/>
          </a:p>
          <a:p>
            <a:pPr>
              <a:spcBef>
                <a:spcPct val="0"/>
              </a:spcBef>
            </a:pPr>
            <a:r>
              <a:rPr lang="en-US" i="1" smtClean="0"/>
              <a:t>Globalising economy – </a:t>
            </a:r>
            <a:r>
              <a:rPr lang="ru-RU" i="1" smtClean="0"/>
              <a:t>Глобализация экономики </a:t>
            </a:r>
          </a:p>
          <a:p>
            <a:pPr>
              <a:spcBef>
                <a:spcPct val="0"/>
              </a:spcBef>
            </a:pPr>
            <a:r>
              <a:rPr lang="en-US" i="1" smtClean="0"/>
              <a:t>Unprecedented rates of change – </a:t>
            </a:r>
            <a:r>
              <a:rPr lang="ru-RU" i="1" smtClean="0"/>
              <a:t>Беспрецедентные темпы роста </a:t>
            </a:r>
          </a:p>
          <a:p>
            <a:pPr>
              <a:spcBef>
                <a:spcPct val="0"/>
              </a:spcBef>
            </a:pPr>
            <a:r>
              <a:rPr lang="en-US" i="1" smtClean="0"/>
              <a:t>Increasing competition – </a:t>
            </a:r>
            <a:r>
              <a:rPr lang="ru-RU" i="1" smtClean="0"/>
              <a:t>Рост конкуренции </a:t>
            </a:r>
          </a:p>
          <a:p>
            <a:pPr>
              <a:spcBef>
                <a:spcPct val="0"/>
              </a:spcBef>
            </a:pPr>
            <a:r>
              <a:rPr lang="en-US" i="1" smtClean="0"/>
              <a:t>Individuals are increasingly mobile – </a:t>
            </a:r>
            <a:r>
              <a:rPr lang="ru-RU" i="1" smtClean="0"/>
              <a:t>Рост мобильности населения </a:t>
            </a:r>
          </a:p>
          <a:p>
            <a:pPr>
              <a:spcBef>
                <a:spcPct val="0"/>
              </a:spcBef>
            </a:pPr>
            <a:r>
              <a:rPr lang="en-US" i="1" smtClean="0"/>
              <a:t>Poverty – </a:t>
            </a:r>
            <a:r>
              <a:rPr lang="ru-RU" i="1" smtClean="0"/>
              <a:t>Нищета </a:t>
            </a:r>
          </a:p>
          <a:p>
            <a:pPr>
              <a:spcBef>
                <a:spcPct val="0"/>
              </a:spcBef>
            </a:pPr>
            <a:r>
              <a:rPr lang="en-US" i="1" smtClean="0"/>
              <a:t>Individuals have increasingly high expectations – </a:t>
            </a:r>
            <a:r>
              <a:rPr lang="ru-RU" i="1" smtClean="0"/>
              <a:t>Рост ожиданий населения </a:t>
            </a:r>
          </a:p>
          <a:p>
            <a:pPr>
              <a:spcBef>
                <a:spcPct val="0"/>
              </a:spcBef>
            </a:pPr>
            <a:endParaRPr lang="ru-RU" i="1" smtClean="0"/>
          </a:p>
          <a:p>
            <a:pPr>
              <a:spcBef>
                <a:spcPct val="0"/>
              </a:spcBef>
            </a:pPr>
            <a:r>
              <a:rPr lang="en-US" i="1" smtClean="0"/>
              <a:t>Shortage of people with the skills that industry needs – </a:t>
            </a:r>
            <a:r>
              <a:rPr lang="ru-RU" i="1" smtClean="0"/>
              <a:t>Дефицит персонала, обладающего необходимыми отраслевыми</a:t>
            </a:r>
            <a:r>
              <a:rPr lang="ru-RU" b="1" i="1" smtClean="0"/>
              <a:t> </a:t>
            </a:r>
            <a:r>
              <a:rPr lang="ru-RU" i="1" smtClean="0"/>
              <a:t>навыками</a:t>
            </a:r>
          </a:p>
          <a:p>
            <a:pPr>
              <a:spcBef>
                <a:spcPct val="0"/>
              </a:spcBef>
            </a:pPr>
            <a:r>
              <a:rPr lang="en-US" i="1" smtClean="0"/>
              <a:t>DISCONNECT – </a:t>
            </a:r>
            <a:r>
              <a:rPr lang="ru-RU" i="1" smtClean="0"/>
              <a:t>РАЗРЫВ </a:t>
            </a:r>
          </a:p>
          <a:p>
            <a:pPr>
              <a:spcBef>
                <a:spcPct val="0"/>
              </a:spcBef>
            </a:pPr>
            <a:r>
              <a:rPr lang="en-US" i="1" smtClean="0"/>
              <a:t>Education systems struggling to meet industry needs – </a:t>
            </a:r>
            <a:r>
              <a:rPr lang="ru-RU" i="1" smtClean="0"/>
              <a:t>Системы образования стараются соответствовать отраслевым потребностям</a:t>
            </a:r>
            <a:endParaRPr lang="ru-RU" b="1" i="1" smtClean="0"/>
          </a:p>
          <a:p>
            <a:pPr>
              <a:spcBef>
                <a:spcPct val="0"/>
              </a:spcBef>
            </a:pPr>
            <a:endParaRPr lang="ru-RU" b="1" i="1" smtClean="0"/>
          </a:p>
          <a:p>
            <a:pPr>
              <a:spcBef>
                <a:spcPct val="0"/>
              </a:spcBef>
            </a:pPr>
            <a:r>
              <a:rPr lang="en-US" i="1" smtClean="0"/>
              <a:t>Disconnect between industry demand and education design – </a:t>
            </a:r>
            <a:r>
              <a:rPr lang="ru-RU" i="1" smtClean="0"/>
              <a:t>Разрыв между отраслевыми потребностями</a:t>
            </a:r>
            <a:r>
              <a:rPr lang="ru-RU" b="1" i="1" smtClean="0"/>
              <a:t> </a:t>
            </a:r>
            <a:r>
              <a:rPr lang="ru-RU" i="1" smtClean="0"/>
              <a:t>и организацией системы образования</a:t>
            </a:r>
          </a:p>
          <a:p>
            <a:pPr>
              <a:spcBef>
                <a:spcPct val="0"/>
              </a:spcBef>
            </a:pPr>
            <a:r>
              <a:rPr lang="en-US" i="1" smtClean="0"/>
              <a:t>Not enough businesses taking education role – </a:t>
            </a:r>
            <a:r>
              <a:rPr lang="ru-RU" i="1" smtClean="0"/>
              <a:t>Нехватка коммерческих структур, занимающихся образованием</a:t>
            </a:r>
          </a:p>
          <a:p>
            <a:pPr>
              <a:spcBef>
                <a:spcPct val="0"/>
              </a:spcBef>
            </a:pPr>
            <a:endParaRPr lang="ru-RU" smtClean="0"/>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ru-RU" smtClean="0"/>
          </a:p>
          <a:p>
            <a:pPr>
              <a:spcBef>
                <a:spcPct val="0"/>
              </a:spcBef>
              <a:buFontTx/>
              <a:buChar char="•"/>
            </a:pPr>
            <a:r>
              <a:rPr lang="en-US" smtClean="0"/>
              <a:t>Disconnect between what industry needs and how we are preparing kids for their future in the real world.</a:t>
            </a:r>
          </a:p>
          <a:p>
            <a:pPr>
              <a:spcBef>
                <a:spcPct val="0"/>
              </a:spcBef>
              <a:buFontTx/>
              <a:buChar char="•"/>
            </a:pPr>
            <a:r>
              <a:rPr lang="en-US" smtClean="0"/>
              <a:t>Education is truly a public-private partnership</a:t>
            </a:r>
          </a:p>
        </p:txBody>
      </p:sp>
      <p:sp>
        <p:nvSpPr>
          <p:cNvPr id="7885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B61DA71C-6175-4136-899D-4206E3DE2407}" type="slidenum">
              <a:rPr lang="en-US"/>
              <a:pPr fontAlgn="base">
                <a:spcBef>
                  <a:spcPct val="0"/>
                </a:spcBef>
                <a:spcAft>
                  <a:spcPct val="0"/>
                </a:spcAft>
              </a:pPr>
              <a:t>5</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0898"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GB" smtClean="0">
                <a:latin typeface="Arial" charset="0"/>
                <a:cs typeface="Arial" charset="0"/>
              </a:rPr>
              <a:t>So what do we need to focus on? We need to focus on preparing kids with the right skills – this is the most important work that educators are doing today. It’s not just about academic outcomes and being fully knowledgeable on specific subjects – it is more about having the right skills to be able to compete in the future. </a:t>
            </a:r>
          </a:p>
          <a:p>
            <a:pPr>
              <a:spcBef>
                <a:spcPct val="0"/>
              </a:spcBef>
            </a:pPr>
            <a:r>
              <a:rPr lang="en-GB" smtClean="0">
                <a:latin typeface="Arial" charset="0"/>
                <a:cs typeface="Arial" charset="0"/>
              </a:rPr>
              <a:t>And the former United States Education Secretary has summarized it pretty nicely. By telling us that in today’s world – students need to be prepared for jobs that still have not been created, they need to be prepared to use technologies that have not been invented, and they will have to solve problems that are still not existing.</a:t>
            </a:r>
          </a:p>
          <a:p>
            <a:pPr>
              <a:spcBef>
                <a:spcPct val="0"/>
              </a:spcBef>
            </a:pPr>
            <a:endParaRPr lang="en-GB" smtClean="0">
              <a:latin typeface="Arial" charset="0"/>
              <a:cs typeface="Arial" charset="0"/>
            </a:endParaRPr>
          </a:p>
          <a:p>
            <a:pPr>
              <a:spcBef>
                <a:spcPct val="0"/>
              </a:spcBef>
            </a:pPr>
            <a:r>
              <a:rPr lang="en-GB" smtClean="0">
                <a:latin typeface="Arial" charset="0"/>
                <a:cs typeface="Arial" charset="0"/>
              </a:rPr>
              <a:t>So it is really about preparing our kids for the challenges and the opportunities of the future.</a:t>
            </a:r>
          </a:p>
          <a:p>
            <a:pPr>
              <a:spcBef>
                <a:spcPct val="0"/>
              </a:spcBef>
              <a:buFontTx/>
              <a:buChar char="•"/>
            </a:pPr>
            <a:endParaRPr lang="en-GB" smtClean="0">
              <a:latin typeface="Arial" charset="0"/>
              <a:cs typeface="Arial"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Slide Image Placeholder 1"/>
          <p:cNvSpPr>
            <a:spLocks noGrp="1" noRot="1" noChangeAspect="1"/>
          </p:cNvSpPr>
          <p:nvPr>
            <p:ph type="sldImg"/>
          </p:nvPr>
        </p:nvSpPr>
        <p:spPr bwMode="auto">
          <a:noFill/>
          <a:ln>
            <a:solidFill>
              <a:srgbClr val="000000"/>
            </a:solidFill>
            <a:miter lim="800000"/>
            <a:headEnd/>
            <a:tailEnd/>
          </a:ln>
        </p:spPr>
      </p:sp>
      <p:sp>
        <p:nvSpPr>
          <p:cNvPr id="3" name="Notes Placeholder 2"/>
          <p:cNvSpPr>
            <a:spLocks noGrp="1"/>
          </p:cNvSpPr>
          <p:nvPr>
            <p:ph type="body" idx="1"/>
          </p:nvPr>
        </p:nvSpPr>
        <p:spPr/>
        <p:txBody>
          <a:bodyPr>
            <a:normAutofit lnSpcReduction="10000"/>
          </a:bodyPr>
          <a:lstStyle/>
          <a:p>
            <a:pPr fontAlgn="auto">
              <a:spcBef>
                <a:spcPts val="0"/>
              </a:spcBef>
              <a:spcAft>
                <a:spcPts val="0"/>
              </a:spcAft>
              <a:buFont typeface="Arial" pitchFamily="34" charset="0"/>
              <a:buNone/>
              <a:defRPr/>
            </a:pPr>
            <a:r>
              <a:rPr lang="en-US" dirty="0" smtClean="0"/>
              <a:t>Jobs, occupations, titles and roles are changing continuously. </a:t>
            </a:r>
          </a:p>
          <a:p>
            <a:pPr fontAlgn="auto">
              <a:spcBef>
                <a:spcPts val="0"/>
              </a:spcBef>
              <a:spcAft>
                <a:spcPts val="0"/>
              </a:spcAft>
              <a:buFont typeface="Arial" pitchFamily="34" charset="0"/>
              <a:buNone/>
              <a:defRPr/>
            </a:pPr>
            <a:r>
              <a:rPr lang="en-US" dirty="0" smtClean="0"/>
              <a:t>For every job role that dies, there are three new shiny ones that appear. </a:t>
            </a:r>
          </a:p>
          <a:p>
            <a:pPr fontAlgn="auto">
              <a:spcBef>
                <a:spcPts val="0"/>
              </a:spcBef>
              <a:spcAft>
                <a:spcPts val="0"/>
              </a:spcAft>
              <a:buFont typeface="Arial" pitchFamily="34" charset="0"/>
              <a:buNone/>
              <a:defRPr/>
            </a:pPr>
            <a:r>
              <a:rPr lang="en-US" dirty="0" smtClean="0"/>
              <a:t>Technology is an obvious influence in shaping and creating these new occupations. </a:t>
            </a:r>
          </a:p>
          <a:p>
            <a:pPr fontAlgn="auto">
              <a:spcBef>
                <a:spcPts val="0"/>
              </a:spcBef>
              <a:spcAft>
                <a:spcPts val="0"/>
              </a:spcAft>
              <a:buFont typeface="Arial" pitchFamily="34" charset="0"/>
              <a:buNone/>
              <a:defRPr/>
            </a:pPr>
            <a:r>
              <a:rPr lang="en-US" dirty="0" smtClean="0"/>
              <a:t>Jobs are changing and technology is enabling that change.</a:t>
            </a:r>
          </a:p>
        </p:txBody>
      </p:sp>
      <p:sp>
        <p:nvSpPr>
          <p:cNvPr id="82947"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0ED017BD-FFA8-47FA-8C79-EFCD748B921D}" type="slidenum">
              <a:rPr lang="en-US"/>
              <a:pPr fontAlgn="base">
                <a:spcBef>
                  <a:spcPct val="0"/>
                </a:spcBef>
                <a:spcAft>
                  <a:spcPct val="0"/>
                </a:spcAft>
              </a:pPr>
              <a:t>7</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84994"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a:spcBef>
                <a:spcPct val="0"/>
              </a:spcBef>
            </a:pPr>
            <a:r>
              <a:rPr lang="en-US" i="1" smtClean="0">
                <a:latin typeface="Arial" charset="0"/>
                <a:cs typeface="Arial" charset="0"/>
              </a:rPr>
              <a:t>Partnership for 21st Century Skills – </a:t>
            </a:r>
            <a:r>
              <a:rPr lang="ru-RU" i="1" smtClean="0">
                <a:latin typeface="Arial" charset="0"/>
                <a:cs typeface="Arial" charset="0"/>
              </a:rPr>
              <a:t>Партнерство по развитию навыков 21 века</a:t>
            </a:r>
          </a:p>
          <a:p>
            <a:pPr>
              <a:spcBef>
                <a:spcPct val="0"/>
              </a:spcBef>
            </a:pPr>
            <a:endParaRPr lang="ru-RU" smtClean="0">
              <a:latin typeface="Arial" charset="0"/>
              <a:cs typeface="Arial" charset="0"/>
            </a:endParaRPr>
          </a:p>
          <a:p>
            <a:pPr>
              <a:spcBef>
                <a:spcPct val="0"/>
              </a:spcBef>
            </a:pPr>
            <a:endParaRPr lang="ru-RU" smtClean="0">
              <a:latin typeface="Arial" charset="0"/>
              <a:cs typeface="Arial" charset="0"/>
            </a:endParaRPr>
          </a:p>
          <a:p>
            <a:pPr>
              <a:spcBef>
                <a:spcPct val="0"/>
              </a:spcBef>
            </a:pPr>
            <a:r>
              <a:rPr lang="en-GB" smtClean="0">
                <a:latin typeface="Arial" charset="0"/>
                <a:cs typeface="Arial" charset="0"/>
              </a:rPr>
              <a:t>What are these skills to succeed in Future Jobs?</a:t>
            </a:r>
          </a:p>
          <a:p>
            <a:pPr>
              <a:spcBef>
                <a:spcPct val="0"/>
              </a:spcBef>
            </a:pPr>
            <a:r>
              <a:rPr lang="en-US" smtClean="0"/>
              <a:t>Learning and innovation skills are more and more recognized as the skills that will prepare for increasingly complex life and work environments </a:t>
            </a:r>
          </a:p>
          <a:p>
            <a:pPr>
              <a:spcBef>
                <a:spcPct val="0"/>
              </a:spcBef>
            </a:pPr>
            <a:r>
              <a:rPr lang="en-US" smtClean="0"/>
              <a:t>A focus on creativity, critical thinking, communication and collaboration is essential to prepare students for the future. </a:t>
            </a:r>
          </a:p>
          <a:p>
            <a:pPr>
              <a:spcBef>
                <a:spcPct val="0"/>
              </a:spcBef>
            </a:pPr>
            <a:r>
              <a:rPr lang="en-US" smtClean="0"/>
              <a:t>Schools, educators, institution  must move beyond a focus on basic competence in core subjects such as maths, physics, history to the inclusion of these 21</a:t>
            </a:r>
            <a:r>
              <a:rPr lang="en-US" baseline="30000" smtClean="0"/>
              <a:t>st</a:t>
            </a:r>
            <a:r>
              <a:rPr lang="en-US" smtClean="0"/>
              <a:t> century skills in order to learn the content at a much higher and richer level.</a:t>
            </a:r>
          </a:p>
          <a:p>
            <a:pPr>
              <a:spcBef>
                <a:spcPct val="0"/>
              </a:spcBef>
            </a:pPr>
            <a:endParaRPr lang="en-GB" smtClean="0">
              <a:latin typeface="Arial" charset="0"/>
              <a:cs typeface="Arial" charset="0"/>
            </a:endParaRPr>
          </a:p>
          <a:p>
            <a:pPr>
              <a:spcBef>
                <a:spcPct val="0"/>
              </a:spcBef>
              <a:buFontTx/>
              <a:buChar char="•"/>
            </a:pPr>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Slide Image Placeholder 1"/>
          <p:cNvSpPr>
            <a:spLocks noGrp="1" noRot="1" noChangeAspect="1"/>
          </p:cNvSpPr>
          <p:nvPr>
            <p:ph type="sldImg"/>
          </p:nvPr>
        </p:nvSpPr>
        <p:spPr bwMode="auto">
          <a:noFill/>
          <a:ln>
            <a:solidFill>
              <a:srgbClr val="000000"/>
            </a:solidFill>
            <a:miter lim="800000"/>
            <a:headEnd/>
            <a:tailEnd/>
          </a:ln>
        </p:spPr>
      </p:sp>
      <p:sp>
        <p:nvSpPr>
          <p:cNvPr id="890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Digital Resources and technology have been supporting the industrial revolution of the last 30 years. </a:t>
            </a:r>
          </a:p>
          <a:p>
            <a:pPr>
              <a:spcBef>
                <a:spcPct val="0"/>
              </a:spcBef>
            </a:pPr>
            <a:r>
              <a:rPr lang="en-US" smtClean="0"/>
              <a:t>Significantly advance in new areas thanks to technology. </a:t>
            </a:r>
          </a:p>
          <a:p>
            <a:pPr>
              <a:spcBef>
                <a:spcPct val="0"/>
              </a:spcBef>
            </a:pPr>
            <a:r>
              <a:rPr lang="en-US" smtClean="0"/>
              <a:t>Businesses and industry have been able to profit from it. </a:t>
            </a:r>
          </a:p>
          <a:p>
            <a:pPr>
              <a:spcBef>
                <a:spcPct val="0"/>
              </a:spcBef>
            </a:pPr>
            <a:r>
              <a:rPr lang="en-US" smtClean="0"/>
              <a:t>Next challenge? Make it happen in education.</a:t>
            </a:r>
          </a:p>
          <a:p>
            <a:pPr>
              <a:spcBef>
                <a:spcPct val="0"/>
              </a:spcBef>
            </a:pPr>
            <a:endParaRPr lang="en-US" smtClean="0"/>
          </a:p>
          <a:p>
            <a:pPr>
              <a:spcBef>
                <a:spcPct val="0"/>
              </a:spcBef>
            </a:pPr>
            <a:endParaRPr lang="en-US" smtClean="0"/>
          </a:p>
          <a:p>
            <a:pPr>
              <a:spcBef>
                <a:spcPct val="0"/>
              </a:spcBef>
            </a:pPr>
            <a:endParaRPr lang="en-US" smtClean="0"/>
          </a:p>
          <a:p>
            <a:pPr>
              <a:spcBef>
                <a:spcPct val="0"/>
              </a:spcBef>
            </a:pPr>
            <a:endParaRPr lang="en-US" smtClean="0"/>
          </a:p>
        </p:txBody>
      </p:sp>
      <p:sp>
        <p:nvSpPr>
          <p:cNvPr id="89091"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5107068F-C057-4AC4-B6DA-7FF75EBEEC24}" type="slidenum">
              <a:rPr lang="en-US"/>
              <a:pPr fontAlgn="base">
                <a:spcBef>
                  <a:spcPct val="0"/>
                </a:spcBef>
                <a:spcAft>
                  <a:spcPct val="0"/>
                </a:spcAft>
              </a:pPr>
              <a:t>11</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Slide Image Placeholder 1"/>
          <p:cNvSpPr>
            <a:spLocks noGrp="1" noRot="1" noChangeAspect="1"/>
          </p:cNvSpPr>
          <p:nvPr>
            <p:ph type="sldImg"/>
          </p:nvPr>
        </p:nvSpPr>
        <p:spPr bwMode="auto">
          <a:noFill/>
          <a:ln>
            <a:solidFill>
              <a:srgbClr val="000000"/>
            </a:solidFill>
            <a:miter lim="800000"/>
            <a:headEnd/>
            <a:tailEnd/>
          </a:ln>
        </p:spPr>
      </p:sp>
      <p:sp>
        <p:nvSpPr>
          <p:cNvPr id="911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Education is experiencing a similar disruption thanks to technology and the Internet. </a:t>
            </a:r>
          </a:p>
          <a:p>
            <a:pPr>
              <a:spcBef>
                <a:spcPct val="0"/>
              </a:spcBef>
            </a:pPr>
            <a:r>
              <a:rPr lang="en-US" smtClean="0"/>
              <a:t>Education system today is not designed to deliver these skills.</a:t>
            </a:r>
          </a:p>
          <a:p>
            <a:pPr>
              <a:spcBef>
                <a:spcPct val="0"/>
              </a:spcBef>
            </a:pPr>
            <a:r>
              <a:rPr lang="en-US" smtClean="0"/>
              <a:t>Businesses gave us the opportunity to be more creative, more collaborative and gave us anytime/anywhere access </a:t>
            </a:r>
            <a:r>
              <a:rPr lang="en-US" smtClean="0">
                <a:sym typeface="Wingdings" pitchFamily="2" charset="2"/>
              </a:rPr>
              <a:t> improve performance</a:t>
            </a:r>
            <a:r>
              <a:rPr lang="en-US" smtClean="0"/>
              <a:t>.</a:t>
            </a:r>
          </a:p>
          <a:p>
            <a:pPr>
              <a:spcBef>
                <a:spcPct val="0"/>
              </a:spcBef>
            </a:pPr>
            <a:r>
              <a:rPr lang="en-US" smtClean="0"/>
              <a:t>The same opportunity is happening today for education. </a:t>
            </a:r>
          </a:p>
          <a:p>
            <a:pPr>
              <a:spcBef>
                <a:spcPct val="0"/>
              </a:spcBef>
            </a:pPr>
            <a:r>
              <a:rPr lang="en-US" smtClean="0"/>
              <a:t>Technology = teachers better teachers AND children better learners. </a:t>
            </a:r>
          </a:p>
        </p:txBody>
      </p:sp>
      <p:sp>
        <p:nvSpPr>
          <p:cNvPr id="91139"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4F27A88A-743A-4AC5-B534-73DE2C477D6A}" type="slidenum">
              <a:rPr lang="en-US"/>
              <a:pPr fontAlgn="base">
                <a:spcBef>
                  <a:spcPct val="0"/>
                </a:spcBef>
                <a:spcAft>
                  <a:spcPct val="0"/>
                </a:spcAft>
              </a:pPr>
              <a:t>12</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43" descr="master intel logo"/>
          <p:cNvPicPr>
            <a:picLocks noChangeAspect="1" noChangeArrowheads="1"/>
          </p:cNvPicPr>
          <p:nvPr/>
        </p:nvPicPr>
        <p:blipFill>
          <a:blip r:embed="rId2" cstate="print"/>
          <a:srcRect/>
          <a:stretch>
            <a:fillRect/>
          </a:stretch>
        </p:blipFill>
        <p:spPr bwMode="auto">
          <a:xfrm>
            <a:off x="6623050" y="431800"/>
            <a:ext cx="1965325" cy="1270000"/>
          </a:xfrm>
          <a:prstGeom prst="rect">
            <a:avLst/>
          </a:prstGeom>
          <a:noFill/>
          <a:ln w="9525">
            <a:noFill/>
            <a:miter lim="800000"/>
            <a:headEnd/>
            <a:tailEnd/>
          </a:ln>
        </p:spPr>
      </p:pic>
      <p:sp>
        <p:nvSpPr>
          <p:cNvPr id="7" name="Text Box 44"/>
          <p:cNvSpPr txBox="1">
            <a:spLocks noChangeArrowheads="1"/>
          </p:cNvSpPr>
          <p:nvPr/>
        </p:nvSpPr>
        <p:spPr bwMode="auto">
          <a:xfrm>
            <a:off x="4010025" y="6483350"/>
            <a:ext cx="1123950" cy="244475"/>
          </a:xfrm>
          <a:prstGeom prst="rect">
            <a:avLst/>
          </a:prstGeom>
          <a:noFill/>
          <a:ln w="50800" algn="ctr">
            <a:noFill/>
            <a:miter lim="800000"/>
            <a:headEnd/>
            <a:tailEnd/>
          </a:ln>
          <a:effectLst/>
        </p:spPr>
        <p:txBody>
          <a:bodyPr wrap="none">
            <a:spAutoFit/>
          </a:bodyPr>
          <a:lstStyle/>
          <a:p>
            <a:pPr algn="ctr" eaLnBrk="0" hangingPunct="0">
              <a:lnSpc>
                <a:spcPct val="90000"/>
              </a:lnSpc>
              <a:defRPr/>
            </a:pPr>
            <a:r>
              <a:rPr lang="en-GB" sz="1000">
                <a:solidFill>
                  <a:srgbClr val="333333"/>
                </a:solidFill>
                <a:latin typeface="Arial" pitchFamily="34" charset="0"/>
                <a:cs typeface="Arial" pitchFamily="34" charset="0"/>
              </a:rPr>
              <a:t>Intel Confidential</a:t>
            </a:r>
            <a:endParaRPr lang="en-US" sz="1000">
              <a:solidFill>
                <a:srgbClr val="333333"/>
              </a:solidFill>
              <a:latin typeface="Arial" pitchFamily="34" charset="0"/>
              <a:cs typeface="Arial" pitchFamily="34" charset="0"/>
            </a:endParaRPr>
          </a:p>
        </p:txBody>
      </p:sp>
      <p:sp>
        <p:nvSpPr>
          <p:cNvPr id="4"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5"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8" name="Date Placeholder 3"/>
          <p:cNvSpPr>
            <a:spLocks noGrp="1"/>
          </p:cNvSpPr>
          <p:nvPr>
            <p:ph type="dt" sz="half" idx="10"/>
          </p:nvPr>
        </p:nvSpPr>
        <p:spPr>
          <a:xfrm>
            <a:off x="457200" y="6356350"/>
            <a:ext cx="2133600" cy="365125"/>
          </a:xfrm>
          <a:prstGeom prst="rect">
            <a:avLst/>
          </a:prstGeom>
        </p:spPr>
        <p:txBody>
          <a:bodyPr/>
          <a:lstStyle>
            <a:lvl1pPr algn="l" eaLnBrk="0" hangingPunct="0">
              <a:lnSpc>
                <a:spcPct val="75000"/>
              </a:lnSpc>
              <a:spcBef>
                <a:spcPct val="50000"/>
              </a:spcBef>
              <a:defRPr sz="1200" b="1">
                <a:solidFill>
                  <a:srgbClr val="111111"/>
                </a:solidFill>
                <a:latin typeface="Verdana" pitchFamily="34" charset="0"/>
                <a:cs typeface="+mn-cs"/>
              </a:defRPr>
            </a:lvl1pPr>
          </a:lstStyle>
          <a:p>
            <a:pPr>
              <a:defRPr/>
            </a:pPr>
            <a:fld id="{69C1A15B-113F-40CA-9C7E-88A7E85E282D}" type="datetimeFigureOut">
              <a:rPr lang="en-US"/>
              <a:pPr>
                <a:defRPr/>
              </a:pPr>
              <a:t>9/15/2011</a:t>
            </a:fld>
            <a:endParaRPr lang="en-US"/>
          </a:p>
        </p:txBody>
      </p:sp>
      <p:sp>
        <p:nvSpPr>
          <p:cNvPr id="9" name="Footer Placeholder 4"/>
          <p:cNvSpPr>
            <a:spLocks noGrp="1"/>
          </p:cNvSpPr>
          <p:nvPr>
            <p:ph type="ftr" sz="quarter" idx="11"/>
          </p:nvPr>
        </p:nvSpPr>
        <p:spPr>
          <a:xfrm>
            <a:off x="3124200" y="6356350"/>
            <a:ext cx="2895600" cy="365125"/>
          </a:xfrm>
        </p:spPr>
        <p:txBody>
          <a:bodyPr/>
          <a:lstStyle>
            <a:lvl1pPr algn="l" eaLnBrk="0" hangingPunct="0">
              <a:lnSpc>
                <a:spcPct val="75000"/>
              </a:lnSpc>
              <a:spcBef>
                <a:spcPct val="50000"/>
              </a:spcBef>
              <a:defRPr sz="1200" b="1">
                <a:solidFill>
                  <a:srgbClr val="111111"/>
                </a:solidFill>
                <a:latin typeface="Verdana" pitchFamily="34" charset="0"/>
                <a:cs typeface="+mn-cs"/>
              </a:defRPr>
            </a:lvl1pPr>
          </a:lstStyle>
          <a:p>
            <a:pPr>
              <a:defRPr/>
            </a:pPr>
            <a:endParaRPr lang="en-US"/>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lvl1pPr algn="r" eaLnBrk="0" hangingPunct="0">
              <a:defRPr sz="400" b="1">
                <a:solidFill>
                  <a:srgbClr val="0860A8"/>
                </a:solidFill>
                <a:latin typeface="Verdana" pitchFamily="34" charset="0"/>
              </a:defRPr>
            </a:lvl1pPr>
          </a:lstStyle>
          <a:p>
            <a:pPr>
              <a:defRPr/>
            </a:pPr>
            <a:fld id="{DD30136D-1558-4A3C-BF46-108F65F80727}"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lIns="0" tIns="0" rIns="0" bIns="0"/>
          <a:lstStyle/>
          <a:p>
            <a:pPr algn="ctr" fontAlgn="auto">
              <a:spcAft>
                <a:spcPts val="0"/>
              </a:spcAft>
              <a:defRPr/>
            </a:pPr>
            <a:fld id="{7F83D582-1DE8-4ABF-A111-7BF7CBD6C866}" type="slidenum">
              <a:rPr lang="en-US" sz="900">
                <a:solidFill>
                  <a:srgbClr val="087EB9"/>
                </a:solidFill>
                <a:latin typeface="Arial" pitchFamily="34" charset="0"/>
                <a:cs typeface="Arial" pitchFamily="34" charset="0"/>
              </a:rPr>
              <a:pPr algn="ctr" fontAlgn="auto">
                <a:spcAft>
                  <a:spcPts val="0"/>
                </a:spcAft>
                <a:defRPr/>
              </a:pPr>
              <a:t>‹#›</a:t>
            </a:fld>
            <a:endParaRPr lang="en-US" sz="900" dirty="0">
              <a:solidFill>
                <a:srgbClr val="087EB9"/>
              </a:solidFill>
              <a:latin typeface="Arial" pitchFamily="34" charset="0"/>
              <a:cs typeface="Arial" pitchFamily="34"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10"/>
          </p:nvPr>
        </p:nvSpPr>
        <p:spPr/>
        <p:txBody>
          <a:bodyPr/>
          <a:lstStyle>
            <a:lvl1pPr algn="ctr">
              <a:defRPr sz="1050" dirty="0" smtClean="0">
                <a:latin typeface="Arial" pitchFamily="34" charset="0"/>
                <a:cs typeface="Arial" pitchFamily="34" charset="0"/>
              </a:defRPr>
            </a:lvl1pPr>
          </a:lstStyle>
          <a:p>
            <a:pPr>
              <a:defRPr/>
            </a:pPr>
            <a:r>
              <a:rPr lang="en-US" altLang="zh-TW"/>
              <a:t>©  Copyright  2010 Intel Corporation</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01738"/>
            <a:ext cx="4041775" cy="45799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01738"/>
            <a:ext cx="4043362" cy="45799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xfrm>
            <a:off x="8601075" y="6680200"/>
            <a:ext cx="415925" cy="304800"/>
          </a:xfrm>
          <a:prstGeom prst="rect">
            <a:avLst/>
          </a:prstGeom>
        </p:spPr>
        <p:txBody>
          <a:bodyPr/>
          <a:lstStyle>
            <a:lvl1pPr algn="r" eaLnBrk="0" hangingPunct="0">
              <a:defRPr sz="800" b="1">
                <a:solidFill>
                  <a:srgbClr val="0860A8"/>
                </a:solidFill>
                <a:latin typeface="Verdana" pitchFamily="34" charset="0"/>
              </a:defRPr>
            </a:lvl1pPr>
          </a:lstStyle>
          <a:p>
            <a:pPr>
              <a:defRPr/>
            </a:pPr>
            <a:fld id="{941719CE-40D3-4ADF-BCE3-9AF882BCA48B}" type="slidenum">
              <a:rPr lang="en-US"/>
              <a:pPr>
                <a:defRPr/>
              </a:pPr>
              <a:t>‹#›</a:t>
            </a:fld>
            <a:endParaRPr 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310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310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239838"/>
            <a:ext cx="8237537"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487738"/>
            <a:ext cx="8237537"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239838"/>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88" y="1239838"/>
            <a:ext cx="4043362"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9788" y="3487738"/>
            <a:ext cx="4043362"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lIns="0" tIns="0" rIns="0" bIns="0"/>
          <a:lstStyle/>
          <a:p>
            <a:pPr algn="ctr" fontAlgn="auto">
              <a:spcAft>
                <a:spcPts val="0"/>
              </a:spcAft>
              <a:defRPr/>
            </a:pPr>
            <a:fld id="{08499F6F-2BCB-4761-84A3-3C9DB2BC546F}" type="slidenum">
              <a:rPr lang="en-US" sz="900">
                <a:solidFill>
                  <a:srgbClr val="087EB9"/>
                </a:solidFill>
                <a:latin typeface="Arial" pitchFamily="34" charset="0"/>
                <a:cs typeface="Arial" pitchFamily="34" charset="0"/>
              </a:rPr>
              <a:pPr algn="ctr" fontAlgn="auto">
                <a:spcAft>
                  <a:spcPts val="0"/>
                </a:spcAft>
                <a:defRPr/>
              </a:pPr>
              <a:t>‹#›</a:t>
            </a:fld>
            <a:endParaRPr lang="en-US" sz="900" dirty="0">
              <a:solidFill>
                <a:srgbClr val="087EB9"/>
              </a:solidFill>
              <a:latin typeface="Arial" pitchFamily="34" charset="0"/>
              <a:cs typeface="Arial" pitchFamily="34" charset="0"/>
            </a:endParaRPr>
          </a:p>
        </p:txBody>
      </p:sp>
      <p:sp>
        <p:nvSpPr>
          <p:cNvPr id="2" name="Title 1"/>
          <p:cNvSpPr>
            <a:spLocks noGrp="1"/>
          </p:cNvSpPr>
          <p:nvPr>
            <p:ph type="title"/>
          </p:nvPr>
        </p:nvSpPr>
        <p:spPr/>
        <p:txBody>
          <a:bodyPr/>
          <a:lstStyle/>
          <a:p>
            <a:r>
              <a:rPr lang="en-US" smtClean="0"/>
              <a:t>Click to edit Master title style</a:t>
            </a:r>
            <a:endParaRPr lang="en-US"/>
          </a:p>
        </p:txBody>
      </p:sp>
      <p:sp>
        <p:nvSpPr>
          <p:cNvPr id="4" name="Footer Placeholder 5"/>
          <p:cNvSpPr>
            <a:spLocks noGrp="1" noChangeArrowheads="1"/>
          </p:cNvSpPr>
          <p:nvPr>
            <p:ph type="ftr" sz="quarter" idx="10"/>
          </p:nvPr>
        </p:nvSpPr>
        <p:spPr/>
        <p:txBody>
          <a:bodyPr/>
          <a:lstStyle>
            <a:lvl1pPr algn="ctr">
              <a:defRPr sz="1050" dirty="0" smtClean="0">
                <a:latin typeface="Arial" pitchFamily="34" charset="0"/>
                <a:cs typeface="Arial" pitchFamily="34" charset="0"/>
              </a:defRPr>
            </a:lvl1pPr>
          </a:lstStyle>
          <a:p>
            <a:pPr>
              <a:defRPr/>
            </a:pPr>
            <a:r>
              <a:rPr lang="en-US" altLang="zh-TW"/>
              <a:t>©  Copyright  2010 Intel Corporation</a:t>
            </a: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310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310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lIns="0" tIns="0" rIns="0" bIns="0"/>
          <a:lstStyle/>
          <a:p>
            <a:pPr algn="ctr" fontAlgn="auto">
              <a:spcAft>
                <a:spcPts val="0"/>
              </a:spcAft>
              <a:defRPr/>
            </a:pPr>
            <a:fld id="{923D621A-B071-4A4F-8553-CDD9FBC7F19E}" type="slidenum">
              <a:rPr lang="en-US" sz="900">
                <a:solidFill>
                  <a:srgbClr val="087EB9"/>
                </a:solidFill>
                <a:latin typeface="Arial" pitchFamily="34" charset="0"/>
                <a:cs typeface="Arial" pitchFamily="34" charset="0"/>
              </a:rPr>
              <a:pPr algn="ctr" fontAlgn="auto">
                <a:spcAft>
                  <a:spcPts val="0"/>
                </a:spcAft>
                <a:defRPr/>
              </a:pPr>
              <a:t>‹#›</a:t>
            </a:fld>
            <a:endParaRPr lang="en-US" sz="900" dirty="0">
              <a:solidFill>
                <a:srgbClr val="087EB9"/>
              </a:solidFill>
              <a:latin typeface="Arial" pitchFamily="34" charset="0"/>
              <a:cs typeface="Arial" pitchFamily="34" charset="0"/>
            </a:endParaRPr>
          </a:p>
        </p:txBody>
      </p:sp>
      <p:sp>
        <p:nvSpPr>
          <p:cNvPr id="3" name="Rectangle 5"/>
          <p:cNvSpPr>
            <a:spLocks noGrp="1" noChangeArrowheads="1"/>
          </p:cNvSpPr>
          <p:nvPr>
            <p:ph type="ftr" sz="quarter" idx="10"/>
          </p:nvPr>
        </p:nvSpPr>
        <p:spPr/>
        <p:txBody>
          <a:bodyPr/>
          <a:lstStyle>
            <a:lvl1pPr algn="ctr">
              <a:defRPr sz="1050" dirty="0" smtClean="0">
                <a:latin typeface="Arial" pitchFamily="34" charset="0"/>
                <a:cs typeface="Arial" pitchFamily="34" charset="0"/>
              </a:defRPr>
            </a:lvl1pPr>
          </a:lstStyle>
          <a:p>
            <a:pPr>
              <a:defRPr/>
            </a:pPr>
            <a:r>
              <a:rPr lang="en-US" altLang="zh-TW"/>
              <a:t>©  Copyright  2010 Intel Corporation</a:t>
            </a: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F1DBD730-AEF3-435A-861B-A2E89D10FC98}" type="datetimeFigureOut">
              <a:rPr lang="en-US"/>
              <a:pPr>
                <a:defRPr/>
              </a:pPr>
              <a:t>9/15/2011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B2F507A-B74F-486A-98B1-03265E4D2B34}" type="slidenum">
              <a:rPr lang="en-US"/>
              <a:pPr>
                <a:defRPr/>
              </a:pPr>
              <a:t>‹#›</a:t>
            </a:fld>
            <a:endParaRPr lang="en-US"/>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6450EB1-2DD3-4572-8698-92238625D3C9}" type="datetimeFigureOut">
              <a:rPr lang="en-US"/>
              <a:pPr>
                <a:defRPr/>
              </a:pPr>
              <a:t>9/15/2011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E2A1C98D-A4F0-46A9-9E49-47C1E6FFC7AF}" type="slidenum">
              <a:rPr lang="en-US"/>
              <a:pPr>
                <a:defRPr/>
              </a:pPr>
              <a:t>‹#›</a:t>
            </a:fld>
            <a:endParaRPr lang="en-US"/>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A14DBBA3-AF5E-4A90-AF1A-6004ECF6F593}" type="datetimeFigureOut">
              <a:rPr lang="en-US"/>
              <a:pPr>
                <a:defRPr/>
              </a:pPr>
              <a:t>9/15/2011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6B15DF9-CE2E-4D90-BC9B-4BB544C4B0B4}" type="slidenum">
              <a:rPr lang="en-US"/>
              <a:pPr>
                <a:defRPr/>
              </a:pPr>
              <a:t>‹#›</a:t>
            </a:fld>
            <a:endParaRPr lang="en-US"/>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116FE01A-A7F0-4273-A54A-9E44462FE137}" type="datetimeFigureOut">
              <a:rPr lang="en-US"/>
              <a:pPr>
                <a:defRPr/>
              </a:pPr>
              <a:t>9/15/2011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B8B982AD-892F-402D-AC0E-15D46E457745}" type="slidenum">
              <a:rPr lang="en-US"/>
              <a:pPr>
                <a:defRPr/>
              </a:pPr>
              <a:t>‹#›</a:t>
            </a:fld>
            <a:endParaRPr lang="en-US"/>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06D5977D-5C99-4E6E-BE09-15086F2DA3F5}" type="datetimeFigureOut">
              <a:rPr lang="en-US"/>
              <a:pPr>
                <a:defRPr/>
              </a:pPr>
              <a:t>9/15/2011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DE1562A-5539-4F1D-A466-58CD33ECCFB7}" type="slidenum">
              <a:rPr lang="en-US"/>
              <a:pPr>
                <a:defRPr/>
              </a:pPr>
              <a:t>‹#›</a:t>
            </a:fld>
            <a:endParaRPr lang="en-US"/>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47A2B71D-B618-40EB-B47B-83E871146E92}" type="datetimeFigureOut">
              <a:rPr lang="en-US"/>
              <a:pPr>
                <a:defRPr/>
              </a:pPr>
              <a:t>9/15/2011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E922D14C-C988-4B16-9452-518B1C4BA809}" type="slidenum">
              <a:rPr lang="en-US"/>
              <a:pPr>
                <a:defRPr/>
              </a:pPr>
              <a:t>‹#›</a:t>
            </a:fld>
            <a:endParaRPr lang="en-US"/>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9E61E61-79A7-45D0-B403-FE5F7D5065FE}" type="datetimeFigureOut">
              <a:rPr lang="en-US"/>
              <a:pPr>
                <a:defRPr/>
              </a:pPr>
              <a:t>9/15/2011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27AA044-E73B-4521-8FAC-FA8BD5001F7D}" type="slidenum">
              <a:rPr lang="en-US"/>
              <a:pPr>
                <a:defRPr/>
              </a:pPr>
              <a:t>‹#›</a:t>
            </a:fld>
            <a:endParaRPr lang="en-US"/>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44701C8-C92E-42AB-94FB-1992C720DA07}" type="datetimeFigureOut">
              <a:rPr lang="en-US"/>
              <a:pPr>
                <a:defRPr/>
              </a:pPr>
              <a:t>9/15/2011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78C94AFD-3C2F-4197-9174-1EA46826ACD6}" type="slidenum">
              <a:rPr lang="en-US"/>
              <a:pPr>
                <a:defRPr/>
              </a:pPr>
              <a:t>‹#›</a:t>
            </a:fld>
            <a:endParaRPr lang="en-US"/>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B35949BA-81C6-4996-A360-C67951F6FF98}" type="datetimeFigureOut">
              <a:rPr lang="en-US"/>
              <a:pPr>
                <a:defRPr/>
              </a:pPr>
              <a:t>9/15/2011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36719E0-BE0C-4304-A5DF-2A42332FF5A8}" type="slidenum">
              <a:rPr lang="en-US"/>
              <a:pPr>
                <a:defRPr/>
              </a:pPr>
              <a:t>‹#›</a:t>
            </a:fld>
            <a:endParaRPr lang="en-US"/>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76910D8A-EA71-4D44-BBAF-774A54767063}" type="datetimeFigureOut">
              <a:rPr lang="en-US"/>
              <a:pPr>
                <a:defRPr/>
              </a:pPr>
              <a:t>9/15/2011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CCC0E83-A664-4427-8278-DE97A2E334D5}"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2C4C4538-9867-4603-8740-3CCFD491A422}" type="datetimeFigureOut">
              <a:rPr lang="en-US"/>
              <a:pPr>
                <a:defRPr/>
              </a:pPr>
              <a:t>9/15/2011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A6123F8-A965-40BC-9540-D08C14518E01}"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6.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5.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3.jpe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6.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5613" y="158750"/>
            <a:ext cx="8237537" cy="889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455613" y="1201738"/>
            <a:ext cx="8237537" cy="45799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48" descr="master intel logo"/>
          <p:cNvPicPr>
            <a:picLocks noChangeAspect="1" noChangeArrowheads="1"/>
          </p:cNvPicPr>
          <p:nvPr userDrawn="1"/>
        </p:nvPicPr>
        <p:blipFill>
          <a:blip r:embed="rId7" cstate="print"/>
          <a:srcRect/>
          <a:stretch>
            <a:fillRect/>
          </a:stretch>
        </p:blipFill>
        <p:spPr bwMode="auto">
          <a:xfrm>
            <a:off x="12700" y="6375400"/>
            <a:ext cx="687388" cy="444500"/>
          </a:xfrm>
          <a:prstGeom prst="rect">
            <a:avLst/>
          </a:prstGeom>
          <a:noFill/>
          <a:ln w="9525">
            <a:noFill/>
            <a:miter lim="800000"/>
            <a:headEnd/>
            <a:tailEnd/>
          </a:ln>
        </p:spPr>
      </p:pic>
      <p:sp>
        <p:nvSpPr>
          <p:cNvPr id="7" name="Rectangle 5"/>
          <p:cNvSpPr>
            <a:spLocks noGrp="1" noChangeArrowheads="1"/>
          </p:cNvSpPr>
          <p:nvPr>
            <p:ph type="ftr" sz="quarter" idx="3"/>
          </p:nvPr>
        </p:nvSpPr>
        <p:spPr>
          <a:xfrm>
            <a:off x="3124200" y="6553200"/>
            <a:ext cx="2895600" cy="304800"/>
          </a:xfrm>
          <a:prstGeom prst="rect">
            <a:avLst/>
          </a:prstGeom>
          <a:solidFill>
            <a:schemeClr val="bg1"/>
          </a:solidFill>
        </p:spPr>
        <p:txBody>
          <a:bodyPr/>
          <a:lstStyle>
            <a:lvl1pPr algn="ctr">
              <a:defRPr sz="1050" dirty="0" smtClean="0">
                <a:solidFill>
                  <a:srgbClr val="111111"/>
                </a:solidFill>
                <a:latin typeface="Arial" pitchFamily="34" charset="0"/>
                <a:cs typeface="Arial" pitchFamily="34" charset="0"/>
              </a:defRPr>
            </a:lvl1pPr>
          </a:lstStyle>
          <a:p>
            <a:pPr>
              <a:defRPr/>
            </a:pPr>
            <a:r>
              <a:rPr lang="en-US" altLang="zh-TW"/>
              <a:t>©  Copyright  2010 Intel Corporation</a:t>
            </a:r>
          </a:p>
        </p:txBody>
      </p:sp>
      <p:sp>
        <p:nvSpPr>
          <p:cNvPr id="8"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lIns="0" tIns="0" rIns="0" bIns="0"/>
          <a:lstStyle/>
          <a:p>
            <a:pPr algn="ctr" fontAlgn="auto">
              <a:spcAft>
                <a:spcPts val="0"/>
              </a:spcAft>
              <a:defRPr/>
            </a:pPr>
            <a:fld id="{461F9541-18D8-459F-8BCD-74B75D792516}" type="slidenum">
              <a:rPr lang="en-US" sz="900">
                <a:solidFill>
                  <a:srgbClr val="087EB9"/>
                </a:solidFill>
                <a:latin typeface="Arial" pitchFamily="34" charset="0"/>
                <a:cs typeface="Arial" pitchFamily="34" charset="0"/>
              </a:rPr>
              <a:pPr algn="ctr" fontAlgn="auto">
                <a:spcAft>
                  <a:spcPts val="0"/>
                </a:spcAft>
                <a:defRPr/>
              </a:pPr>
              <a:t>‹#›</a:t>
            </a:fld>
            <a:endParaRPr lang="en-US" sz="900" dirty="0">
              <a:solidFill>
                <a:srgbClr val="087EB9"/>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4191" r:id="rId1"/>
    <p:sldLayoutId id="2147484192" r:id="rId2"/>
    <p:sldLayoutId id="2147484193" r:id="rId3"/>
    <p:sldLayoutId id="2147484194" r:id="rId4"/>
    <p:sldLayoutId id="2147484195"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b="1">
          <a:solidFill>
            <a:schemeClr val="bg2"/>
          </a:solidFill>
          <a:latin typeface="+mj-lt"/>
          <a:ea typeface="+mj-ea"/>
          <a:cs typeface="+mj-cs"/>
        </a:defRPr>
      </a:lvl1pPr>
      <a:lvl2pPr algn="l" rtl="0" eaLnBrk="0" fontAlgn="base" hangingPunct="0">
        <a:spcBef>
          <a:spcPct val="0"/>
        </a:spcBef>
        <a:spcAft>
          <a:spcPct val="0"/>
        </a:spcAft>
        <a:defRPr sz="3200" b="1">
          <a:solidFill>
            <a:schemeClr val="bg2"/>
          </a:solidFill>
          <a:latin typeface="Verdana" pitchFamily="34" charset="0"/>
        </a:defRPr>
      </a:lvl2pPr>
      <a:lvl3pPr algn="l" rtl="0" eaLnBrk="0" fontAlgn="base" hangingPunct="0">
        <a:spcBef>
          <a:spcPct val="0"/>
        </a:spcBef>
        <a:spcAft>
          <a:spcPct val="0"/>
        </a:spcAft>
        <a:defRPr sz="3200" b="1">
          <a:solidFill>
            <a:schemeClr val="bg2"/>
          </a:solidFill>
          <a:latin typeface="Verdana" pitchFamily="34" charset="0"/>
        </a:defRPr>
      </a:lvl3pPr>
      <a:lvl4pPr algn="l" rtl="0" eaLnBrk="0" fontAlgn="base" hangingPunct="0">
        <a:spcBef>
          <a:spcPct val="0"/>
        </a:spcBef>
        <a:spcAft>
          <a:spcPct val="0"/>
        </a:spcAft>
        <a:defRPr sz="3200" b="1">
          <a:solidFill>
            <a:schemeClr val="bg2"/>
          </a:solidFill>
          <a:latin typeface="Verdana" pitchFamily="34" charset="0"/>
        </a:defRPr>
      </a:lvl4pPr>
      <a:lvl5pPr algn="l" rtl="0" eaLnBrk="0" fontAlgn="base" hangingPunct="0">
        <a:spcBef>
          <a:spcPct val="0"/>
        </a:spcBef>
        <a:spcAft>
          <a:spcPct val="0"/>
        </a:spcAft>
        <a:defRPr sz="3200" b="1">
          <a:solidFill>
            <a:schemeClr val="bg2"/>
          </a:solidFill>
          <a:latin typeface="Verdana" pitchFamily="34" charset="0"/>
        </a:defRPr>
      </a:lvl5pPr>
      <a:lvl6pPr marL="457200" algn="l" rtl="0" fontAlgn="base">
        <a:spcBef>
          <a:spcPct val="0"/>
        </a:spcBef>
        <a:spcAft>
          <a:spcPct val="0"/>
        </a:spcAft>
        <a:defRPr sz="3200" b="1">
          <a:solidFill>
            <a:schemeClr val="bg2"/>
          </a:solidFill>
          <a:latin typeface="Verdana" pitchFamily="34" charset="0"/>
        </a:defRPr>
      </a:lvl6pPr>
      <a:lvl7pPr marL="914400" algn="l" rtl="0" fontAlgn="base">
        <a:spcBef>
          <a:spcPct val="0"/>
        </a:spcBef>
        <a:spcAft>
          <a:spcPct val="0"/>
        </a:spcAft>
        <a:defRPr sz="3200" b="1">
          <a:solidFill>
            <a:schemeClr val="bg2"/>
          </a:solidFill>
          <a:latin typeface="Verdana" pitchFamily="34" charset="0"/>
        </a:defRPr>
      </a:lvl7pPr>
      <a:lvl8pPr marL="1371600" algn="l" rtl="0" fontAlgn="base">
        <a:spcBef>
          <a:spcPct val="0"/>
        </a:spcBef>
        <a:spcAft>
          <a:spcPct val="0"/>
        </a:spcAft>
        <a:defRPr sz="3200" b="1">
          <a:solidFill>
            <a:schemeClr val="bg2"/>
          </a:solidFill>
          <a:latin typeface="Verdana" pitchFamily="34" charset="0"/>
        </a:defRPr>
      </a:lvl8pPr>
      <a:lvl9pPr marL="1828800" algn="l" rtl="0" fontAlgn="base">
        <a:spcBef>
          <a:spcPct val="0"/>
        </a:spcBef>
        <a:spcAft>
          <a:spcPct val="0"/>
        </a:spcAft>
        <a:defRPr sz="3200" b="1">
          <a:solidFill>
            <a:schemeClr val="bg2"/>
          </a:solidFill>
          <a:latin typeface="Verdana" pitchFamily="34" charset="0"/>
        </a:defRPr>
      </a:lvl9pPr>
    </p:titleStyle>
    <p:bodyStyle>
      <a:lvl1pPr marL="225425" indent="-225425" algn="l" rtl="0" eaLnBrk="0" fontAlgn="base" hangingPunct="0">
        <a:spcBef>
          <a:spcPct val="20000"/>
        </a:spcBef>
        <a:spcAft>
          <a:spcPct val="0"/>
        </a:spcAft>
        <a:buChar char="•"/>
        <a:defRPr sz="2400">
          <a:solidFill>
            <a:srgbClr val="333333"/>
          </a:solidFill>
          <a:latin typeface="+mn-lt"/>
          <a:ea typeface="+mn-ea"/>
          <a:cs typeface="+mn-cs"/>
        </a:defRPr>
      </a:lvl1pPr>
      <a:lvl2pPr marL="576263" indent="-236538" algn="l" rtl="0" eaLnBrk="0" fontAlgn="base" hangingPunct="0">
        <a:spcBef>
          <a:spcPct val="20000"/>
        </a:spcBef>
        <a:spcAft>
          <a:spcPct val="0"/>
        </a:spcAft>
        <a:buFont typeface="Verdana" pitchFamily="34" charset="0"/>
        <a:buChar char="–"/>
        <a:defRPr sz="2000">
          <a:solidFill>
            <a:srgbClr val="333333"/>
          </a:solidFill>
          <a:latin typeface="+mn-lt"/>
        </a:defRPr>
      </a:lvl2pPr>
      <a:lvl3pPr marL="914400" indent="-223838" algn="l" rtl="0" eaLnBrk="0" fontAlgn="base" hangingPunct="0">
        <a:spcBef>
          <a:spcPct val="20000"/>
        </a:spcBef>
        <a:spcAft>
          <a:spcPct val="0"/>
        </a:spcAft>
        <a:buFont typeface="Verdana" pitchFamily="34" charset="0"/>
        <a:buChar char="&gt;"/>
        <a:defRPr>
          <a:solidFill>
            <a:srgbClr val="333333"/>
          </a:solidFill>
          <a:latin typeface="+mn-lt"/>
        </a:defRPr>
      </a:lvl3pPr>
      <a:lvl4pPr marL="1196975" indent="-168275" algn="l" rtl="0" eaLnBrk="0" fontAlgn="base" hangingPunct="0">
        <a:spcBef>
          <a:spcPct val="20000"/>
        </a:spcBef>
        <a:spcAft>
          <a:spcPct val="0"/>
        </a:spcAft>
        <a:buFont typeface="Times" pitchFamily="18" charset="0"/>
        <a:buChar char="•"/>
        <a:defRPr sz="1600">
          <a:solidFill>
            <a:srgbClr val="333333"/>
          </a:solidFill>
          <a:latin typeface="+mn-lt"/>
        </a:defRPr>
      </a:lvl4pPr>
      <a:lvl5pPr marL="1546225" indent="-234950" algn="l" rtl="0" eaLnBrk="0" fontAlgn="base" hangingPunct="0">
        <a:spcBef>
          <a:spcPct val="20000"/>
        </a:spcBef>
        <a:spcAft>
          <a:spcPct val="0"/>
        </a:spcAft>
        <a:buFont typeface="Wingdings" pitchFamily="2" charset="2"/>
        <a:buChar char="ü"/>
        <a:defRPr sz="1400">
          <a:solidFill>
            <a:srgbClr val="333333"/>
          </a:solidFill>
          <a:latin typeface="+mn-lt"/>
        </a:defRPr>
      </a:lvl5pPr>
      <a:lvl6pPr marL="2003425" indent="-234950" algn="l" rtl="0" fontAlgn="base">
        <a:spcBef>
          <a:spcPct val="20000"/>
        </a:spcBef>
        <a:spcAft>
          <a:spcPct val="0"/>
        </a:spcAft>
        <a:buFont typeface="Wingdings" pitchFamily="2" charset="2"/>
        <a:buChar char="ü"/>
        <a:defRPr sz="1400">
          <a:solidFill>
            <a:srgbClr val="333333"/>
          </a:solidFill>
          <a:latin typeface="+mn-lt"/>
        </a:defRPr>
      </a:lvl6pPr>
      <a:lvl7pPr marL="2460625" indent="-234950" algn="l" rtl="0" fontAlgn="base">
        <a:spcBef>
          <a:spcPct val="20000"/>
        </a:spcBef>
        <a:spcAft>
          <a:spcPct val="0"/>
        </a:spcAft>
        <a:buFont typeface="Wingdings" pitchFamily="2" charset="2"/>
        <a:buChar char="ü"/>
        <a:defRPr sz="1400">
          <a:solidFill>
            <a:srgbClr val="333333"/>
          </a:solidFill>
          <a:latin typeface="+mn-lt"/>
        </a:defRPr>
      </a:lvl7pPr>
      <a:lvl8pPr marL="2917825" indent="-234950" algn="l" rtl="0" fontAlgn="base">
        <a:spcBef>
          <a:spcPct val="20000"/>
        </a:spcBef>
        <a:spcAft>
          <a:spcPct val="0"/>
        </a:spcAft>
        <a:buFont typeface="Wingdings" pitchFamily="2" charset="2"/>
        <a:buChar char="ü"/>
        <a:defRPr sz="1400">
          <a:solidFill>
            <a:srgbClr val="333333"/>
          </a:solidFill>
          <a:latin typeface="+mn-lt"/>
        </a:defRPr>
      </a:lvl8pPr>
      <a:lvl9pPr marL="3375025" indent="-234950" algn="l" rtl="0" fontAlgn="base">
        <a:spcBef>
          <a:spcPct val="20000"/>
        </a:spcBef>
        <a:spcAft>
          <a:spcPct val="0"/>
        </a:spcAft>
        <a:buFont typeface="Wingdings" pitchFamily="2" charset="2"/>
        <a:buChar char="ü"/>
        <a:defRPr sz="1400">
          <a:solidFill>
            <a:srgbClr val="333333"/>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7170"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7171"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9383" name="Rectangle 7"/>
          <p:cNvSpPr>
            <a:spLocks noChangeArrowheads="1"/>
          </p:cNvSpPr>
          <p:nvPr userDrawn="1"/>
        </p:nvSpPr>
        <p:spPr bwMode="auto">
          <a:xfrm>
            <a:off x="25400" y="6553200"/>
            <a:ext cx="609600" cy="228600"/>
          </a:xfrm>
          <a:prstGeom prst="rect">
            <a:avLst/>
          </a:prstGeom>
          <a:noFill/>
          <a:ln w="9525">
            <a:noFill/>
            <a:miter lim="800000"/>
            <a:headEnd/>
            <a:tailEnd/>
          </a:ln>
          <a:effectLst/>
        </p:spPr>
        <p:txBody>
          <a:bodyPr/>
          <a:lstStyle/>
          <a:p>
            <a:pPr algn="ctr">
              <a:defRPr/>
            </a:pPr>
            <a:fld id="{8F8F3DBF-4A8B-4F15-A8E1-D84D2E45FCBC}" type="slidenum">
              <a:rPr lang="en-US" sz="800" b="1">
                <a:solidFill>
                  <a:srgbClr val="FFFFFF"/>
                </a:solidFill>
                <a:latin typeface="+mn-lt"/>
              </a:rPr>
              <a:pPr algn="ctr">
                <a:defRPr/>
              </a:pPr>
              <a:t>‹#›</a:t>
            </a:fld>
            <a:endParaRPr lang="en-US" sz="800" b="1">
              <a:solidFill>
                <a:srgbClr val="FFFFFF"/>
              </a:solidFill>
              <a:latin typeface="+mn-lt"/>
            </a:endParaRPr>
          </a:p>
        </p:txBody>
      </p:sp>
      <p:pic>
        <p:nvPicPr>
          <p:cNvPr id="7173" name="Picture 3" descr="healthlogo"/>
          <p:cNvPicPr>
            <a:picLocks noChangeAspect="1" noChangeArrowheads="1"/>
          </p:cNvPicPr>
          <p:nvPr userDrawn="1"/>
        </p:nvPicPr>
        <p:blipFill>
          <a:blip r:embed="rId7" cstate="print"/>
          <a:srcRect/>
          <a:stretch>
            <a:fillRect/>
          </a:stretch>
        </p:blipFill>
        <p:spPr bwMode="auto">
          <a:xfrm>
            <a:off x="8302625" y="6003925"/>
            <a:ext cx="747713" cy="781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4136" r:id="rId1"/>
    <p:sldLayoutId id="2147484137" r:id="rId2"/>
    <p:sldLayoutId id="2147484138" r:id="rId3"/>
    <p:sldLayoutId id="2147484139" r:id="rId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charset="0"/>
        </a:defRPr>
      </a:lvl2pPr>
      <a:lvl3pPr algn="ctr" rtl="0" eaLnBrk="0" fontAlgn="base" hangingPunct="0">
        <a:spcBef>
          <a:spcPct val="0"/>
        </a:spcBef>
        <a:spcAft>
          <a:spcPct val="0"/>
        </a:spcAft>
        <a:defRPr sz="3600" b="1">
          <a:solidFill>
            <a:schemeClr val="tx1"/>
          </a:solidFill>
          <a:latin typeface="Verdana" pitchFamily="34" charset="0"/>
          <a:cs typeface="Arial" charset="0"/>
        </a:defRPr>
      </a:lvl3pPr>
      <a:lvl4pPr algn="ctr" rtl="0" eaLnBrk="0" fontAlgn="base" hangingPunct="0">
        <a:spcBef>
          <a:spcPct val="0"/>
        </a:spcBef>
        <a:spcAft>
          <a:spcPct val="0"/>
        </a:spcAft>
        <a:defRPr sz="3600" b="1">
          <a:solidFill>
            <a:schemeClr val="tx1"/>
          </a:solidFill>
          <a:latin typeface="Verdana" pitchFamily="34" charset="0"/>
          <a:cs typeface="Arial" charset="0"/>
        </a:defRPr>
      </a:lvl4pPr>
      <a:lvl5pPr algn="ctr" rtl="0" eaLnBrk="0" fontAlgn="base" hangingPunct="0">
        <a:spcBef>
          <a:spcPct val="0"/>
        </a:spcBef>
        <a:spcAft>
          <a:spcPct val="0"/>
        </a:spcAft>
        <a:defRPr sz="3600" b="1">
          <a:solidFill>
            <a:schemeClr val="tx1"/>
          </a:solidFill>
          <a:latin typeface="Verdana" pitchFamily="34" charset="0"/>
          <a:cs typeface="Arial" charset="0"/>
        </a:defRPr>
      </a:lvl5pPr>
      <a:lvl6pPr marL="457200" algn="ctr" rtl="0" eaLnBrk="0" fontAlgn="base" hangingPunct="0">
        <a:spcBef>
          <a:spcPct val="0"/>
        </a:spcBef>
        <a:spcAft>
          <a:spcPct val="0"/>
        </a:spcAft>
        <a:defRPr sz="3600" b="1">
          <a:solidFill>
            <a:schemeClr val="tx1"/>
          </a:solidFill>
          <a:latin typeface="Verdana" pitchFamily="34" charset="0"/>
          <a:cs typeface="Arial" charset="0"/>
        </a:defRPr>
      </a:lvl6pPr>
      <a:lvl7pPr marL="914400" algn="ctr" rtl="0" eaLnBrk="0" fontAlgn="base" hangingPunct="0">
        <a:spcBef>
          <a:spcPct val="0"/>
        </a:spcBef>
        <a:spcAft>
          <a:spcPct val="0"/>
        </a:spcAft>
        <a:defRPr sz="3600" b="1">
          <a:solidFill>
            <a:schemeClr val="tx1"/>
          </a:solidFill>
          <a:latin typeface="Verdana" pitchFamily="34" charset="0"/>
          <a:cs typeface="Arial" charset="0"/>
        </a:defRPr>
      </a:lvl7pPr>
      <a:lvl8pPr marL="1371600" algn="ctr" rtl="0" eaLnBrk="0" fontAlgn="base" hangingPunct="0">
        <a:spcBef>
          <a:spcPct val="0"/>
        </a:spcBef>
        <a:spcAft>
          <a:spcPct val="0"/>
        </a:spcAft>
        <a:defRPr sz="3600" b="1">
          <a:solidFill>
            <a:schemeClr val="tx1"/>
          </a:solidFill>
          <a:latin typeface="Verdana" pitchFamily="34" charset="0"/>
          <a:cs typeface="Arial" charset="0"/>
        </a:defRPr>
      </a:lvl8pPr>
      <a:lvl9pPr marL="1828800" algn="ctr" rtl="0" eaLnBrk="0" fontAlgn="base" hangingPunct="0">
        <a:spcBef>
          <a:spcPct val="0"/>
        </a:spcBef>
        <a:spcAft>
          <a:spcPct val="0"/>
        </a:spcAft>
        <a:defRPr sz="3600" b="1">
          <a:solidFill>
            <a:schemeClr val="tx1"/>
          </a:solidFill>
          <a:latin typeface="Verdana" pitchFamily="34" charset="0"/>
          <a:cs typeface="Arial"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pic>
        <p:nvPicPr>
          <p:cNvPr id="12290" name="Picture 10" descr="healthlogo"/>
          <p:cNvPicPr>
            <a:picLocks noChangeAspect="1" noChangeArrowheads="1"/>
          </p:cNvPicPr>
          <p:nvPr userDrawn="1"/>
        </p:nvPicPr>
        <p:blipFill>
          <a:blip r:embed="rId7" cstate="print"/>
          <a:srcRect/>
          <a:stretch>
            <a:fillRect/>
          </a:stretch>
        </p:blipFill>
        <p:spPr bwMode="auto">
          <a:xfrm>
            <a:off x="8045450" y="5784850"/>
            <a:ext cx="876300" cy="914400"/>
          </a:xfrm>
          <a:prstGeom prst="rect">
            <a:avLst/>
          </a:prstGeom>
          <a:noFill/>
          <a:ln w="9525">
            <a:noFill/>
            <a:miter lim="800000"/>
            <a:headEnd/>
            <a:tailEnd/>
          </a:ln>
        </p:spPr>
      </p:pic>
      <p:sp>
        <p:nvSpPr>
          <p:cNvPr id="12291"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2292"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4140" r:id="rId1"/>
    <p:sldLayoutId id="2147484141" r:id="rId2"/>
    <p:sldLayoutId id="2147484142" r:id="rId3"/>
    <p:sldLayoutId id="2147484143" r:id="rId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charset="0"/>
        </a:defRPr>
      </a:lvl2pPr>
      <a:lvl3pPr algn="ctr" rtl="0" eaLnBrk="0" fontAlgn="base" hangingPunct="0">
        <a:spcBef>
          <a:spcPct val="0"/>
        </a:spcBef>
        <a:spcAft>
          <a:spcPct val="0"/>
        </a:spcAft>
        <a:defRPr sz="3600" b="1">
          <a:solidFill>
            <a:schemeClr val="tx1"/>
          </a:solidFill>
          <a:latin typeface="Verdana" pitchFamily="34" charset="0"/>
          <a:cs typeface="Arial" charset="0"/>
        </a:defRPr>
      </a:lvl3pPr>
      <a:lvl4pPr algn="ctr" rtl="0" eaLnBrk="0" fontAlgn="base" hangingPunct="0">
        <a:spcBef>
          <a:spcPct val="0"/>
        </a:spcBef>
        <a:spcAft>
          <a:spcPct val="0"/>
        </a:spcAft>
        <a:defRPr sz="3600" b="1">
          <a:solidFill>
            <a:schemeClr val="tx1"/>
          </a:solidFill>
          <a:latin typeface="Verdana" pitchFamily="34" charset="0"/>
          <a:cs typeface="Arial" charset="0"/>
        </a:defRPr>
      </a:lvl4pPr>
      <a:lvl5pPr algn="ctr" rtl="0" eaLnBrk="0" fontAlgn="base" hangingPunct="0">
        <a:spcBef>
          <a:spcPct val="0"/>
        </a:spcBef>
        <a:spcAft>
          <a:spcPct val="0"/>
        </a:spcAft>
        <a:defRPr sz="3600" b="1">
          <a:solidFill>
            <a:schemeClr val="tx1"/>
          </a:solidFill>
          <a:latin typeface="Verdana" pitchFamily="34" charset="0"/>
          <a:cs typeface="Arial" charset="0"/>
        </a:defRPr>
      </a:lvl5pPr>
      <a:lvl6pPr marL="457200" algn="ctr" rtl="0" eaLnBrk="0" fontAlgn="base" hangingPunct="0">
        <a:spcBef>
          <a:spcPct val="0"/>
        </a:spcBef>
        <a:spcAft>
          <a:spcPct val="0"/>
        </a:spcAft>
        <a:defRPr sz="3600" b="1">
          <a:solidFill>
            <a:schemeClr val="tx1"/>
          </a:solidFill>
          <a:latin typeface="Verdana" pitchFamily="34" charset="0"/>
          <a:cs typeface="Arial" charset="0"/>
        </a:defRPr>
      </a:lvl6pPr>
      <a:lvl7pPr marL="914400" algn="ctr" rtl="0" eaLnBrk="0" fontAlgn="base" hangingPunct="0">
        <a:spcBef>
          <a:spcPct val="0"/>
        </a:spcBef>
        <a:spcAft>
          <a:spcPct val="0"/>
        </a:spcAft>
        <a:defRPr sz="3600" b="1">
          <a:solidFill>
            <a:schemeClr val="tx1"/>
          </a:solidFill>
          <a:latin typeface="Verdana" pitchFamily="34" charset="0"/>
          <a:cs typeface="Arial" charset="0"/>
        </a:defRPr>
      </a:lvl7pPr>
      <a:lvl8pPr marL="1371600" algn="ctr" rtl="0" eaLnBrk="0" fontAlgn="base" hangingPunct="0">
        <a:spcBef>
          <a:spcPct val="0"/>
        </a:spcBef>
        <a:spcAft>
          <a:spcPct val="0"/>
        </a:spcAft>
        <a:defRPr sz="3600" b="1">
          <a:solidFill>
            <a:schemeClr val="tx1"/>
          </a:solidFill>
          <a:latin typeface="Verdana" pitchFamily="34" charset="0"/>
          <a:cs typeface="Arial" charset="0"/>
        </a:defRPr>
      </a:lvl8pPr>
      <a:lvl9pPr marL="1828800" algn="ctr" rtl="0" eaLnBrk="0" fontAlgn="base" hangingPunct="0">
        <a:spcBef>
          <a:spcPct val="0"/>
        </a:spcBef>
        <a:spcAft>
          <a:spcPct val="0"/>
        </a:spcAft>
        <a:defRPr sz="3600" b="1">
          <a:solidFill>
            <a:schemeClr val="tx1"/>
          </a:solidFill>
          <a:latin typeface="Verdana" pitchFamily="34" charset="0"/>
          <a:cs typeface="Arial"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ChangeArrowheads="1"/>
          </p:cNvSpPr>
          <p:nvPr/>
        </p:nvSpPr>
        <p:spPr bwMode="auto">
          <a:xfrm>
            <a:off x="365125" y="381000"/>
            <a:ext cx="8410575" cy="1323975"/>
          </a:xfrm>
          <a:prstGeom prst="rect">
            <a:avLst/>
          </a:prstGeom>
          <a:noFill/>
          <a:ln w="9525">
            <a:noFill/>
            <a:miter lim="800000"/>
            <a:headEnd/>
            <a:tailEnd/>
          </a:ln>
          <a:effectLst/>
        </p:spPr>
        <p:txBody>
          <a:bodyPr lIns="92007" tIns="46005" rIns="92007" bIns="46005" anchor="ctr" anchorCtr="1"/>
          <a:lstStyle/>
          <a:p>
            <a:pPr algn="r">
              <a:lnSpc>
                <a:spcPct val="90000"/>
              </a:lnSpc>
              <a:defRPr/>
            </a:pPr>
            <a:endParaRPr lang="en-US" sz="3200">
              <a:solidFill>
                <a:srgbClr val="FFFFFF"/>
              </a:solidFill>
              <a:effectLst>
                <a:outerShdw blurRad="38100" dist="38100" dir="2700000" algn="tl">
                  <a:srgbClr val="000000"/>
                </a:outerShdw>
              </a:effectLst>
              <a:latin typeface="Neo Sans Intel Medium" pitchFamily="34" charset="0"/>
            </a:endParaRPr>
          </a:p>
        </p:txBody>
      </p:sp>
      <p:sp>
        <p:nvSpPr>
          <p:cNvPr id="9" name="Rectangle 3"/>
          <p:cNvSpPr>
            <a:spLocks noChangeArrowheads="1"/>
          </p:cNvSpPr>
          <p:nvPr/>
        </p:nvSpPr>
        <p:spPr bwMode="auto">
          <a:xfrm>
            <a:off x="366713" y="1793875"/>
            <a:ext cx="8407400" cy="4168775"/>
          </a:xfrm>
          <a:prstGeom prst="rect">
            <a:avLst/>
          </a:prstGeom>
          <a:noFill/>
          <a:ln w="9525">
            <a:noFill/>
            <a:miter lim="800000"/>
            <a:headEnd/>
            <a:tailEnd/>
          </a:ln>
          <a:effectLst/>
        </p:spPr>
        <p:txBody>
          <a:bodyPr lIns="91372" tIns="45688" rIns="91372" bIns="45688" anchorCtr="1"/>
          <a:lstStyle/>
          <a:p>
            <a:pPr algn="r">
              <a:lnSpc>
                <a:spcPct val="95000"/>
              </a:lnSpc>
              <a:spcBef>
                <a:spcPct val="30000"/>
              </a:spcBef>
              <a:buClr>
                <a:srgbClr val="FFFFFF"/>
              </a:buClr>
              <a:buFont typeface="Wingdings" pitchFamily="2" charset="2"/>
              <a:buNone/>
              <a:defRPr/>
            </a:pPr>
            <a:endParaRPr lang="en-US" sz="2400">
              <a:solidFill>
                <a:srgbClr val="FFFFFF"/>
              </a:solidFill>
              <a:effectLst>
                <a:outerShdw blurRad="38100" dist="38100" dir="2700000" algn="tl">
                  <a:srgbClr val="000000"/>
                </a:outerShdw>
              </a:effectLst>
              <a:latin typeface="+mn-lt"/>
            </a:endParaRPr>
          </a:p>
        </p:txBody>
      </p:sp>
      <p:sp>
        <p:nvSpPr>
          <p:cNvPr id="17412" name="Rectangle 19"/>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7413"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Tree>
  </p:cSld>
  <p:clrMap bg1="dk2" tx1="lt1" bg2="dk1" tx2="lt2" accent1="accent1" accent2="accent2" accent3="accent3" accent4="accent4" accent5="accent5" accent6="accent6" hlink="hlink" folHlink="folHlink"/>
  <p:sldLayoutIdLst>
    <p:sldLayoutId id="2147484144" r:id="rId1"/>
    <p:sldLayoutId id="2147484145" r:id="rId2"/>
    <p:sldLayoutId id="2147484146" r:id="rId3"/>
    <p:sldLayoutId id="2147484147" r:id="rId4"/>
    <p:sldLayoutId id="2147484148" r:id="rId5"/>
    <p:sldLayoutId id="2147484149" r:id="rId6"/>
    <p:sldLayoutId id="2147484150" r:id="rId7"/>
    <p:sldLayoutId id="2147484151" r:id="rId8"/>
    <p:sldLayoutId id="2147484152" r:id="rId9"/>
    <p:sldLayoutId id="2147484153" r:id="rId10"/>
    <p:sldLayoutId id="2147484154" r:id="rId11"/>
  </p:sldLayoutIdLst>
  <p:transition>
    <p:fade/>
  </p:transition>
  <p:timing>
    <p:tnLst>
      <p:par>
        <p:cTn id="1" dur="indefinite" restart="never" nodeType="tmRoot"/>
      </p:par>
    </p:tnLst>
  </p:timing>
  <p:txStyles>
    <p:titleStyle>
      <a:lvl1pPr algn="ctr" rtl="0" eaLnBrk="0" fontAlgn="base" hangingPunct="0">
        <a:lnSpc>
          <a:spcPct val="90000"/>
        </a:lnSpc>
        <a:spcBef>
          <a:spcPct val="0"/>
        </a:spcBef>
        <a:spcAft>
          <a:spcPct val="0"/>
        </a:spcAft>
        <a:defRPr sz="3200">
          <a:solidFill>
            <a:schemeClr val="tx1"/>
          </a:solidFill>
          <a:latin typeface="+mj-lt"/>
          <a:ea typeface="+mj-ea"/>
          <a:cs typeface="+mj-cs"/>
        </a:defRPr>
      </a:lvl1pPr>
      <a:lvl2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2pPr>
      <a:lvl3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3pPr>
      <a:lvl4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4pPr>
      <a:lvl5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5pPr>
      <a:lvl6pPr marL="4572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6pPr>
      <a:lvl7pPr marL="9144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7pPr>
      <a:lvl8pPr marL="13716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8pPr>
      <a:lvl9pPr marL="18288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9pPr>
    </p:titleStyle>
    <p:bodyStyle>
      <a:lvl1pPr marL="225425" indent="-225425" algn="l" rtl="0" eaLnBrk="0" fontAlgn="base" hangingPunct="0">
        <a:lnSpc>
          <a:spcPct val="95000"/>
        </a:lnSpc>
        <a:spcBef>
          <a:spcPct val="30000"/>
        </a:spcBef>
        <a:spcAft>
          <a:spcPct val="0"/>
        </a:spcAft>
        <a:buClr>
          <a:schemeClr val="tx1"/>
        </a:buClr>
        <a:buFont typeface="Wingdings" pitchFamily="2" charset="2"/>
        <a:buChar char=""/>
        <a:defRPr sz="2400">
          <a:solidFill>
            <a:srgbClr val="FFFFFF"/>
          </a:solidFill>
          <a:latin typeface="+mn-lt"/>
          <a:ea typeface="+mn-ea"/>
          <a:cs typeface="+mn-cs"/>
        </a:defRPr>
      </a:lvl1pPr>
      <a:lvl2pPr marL="569913" indent="-225425" algn="l" rtl="0" eaLnBrk="0" fontAlgn="base" hangingPunct="0">
        <a:lnSpc>
          <a:spcPct val="95000"/>
        </a:lnSpc>
        <a:spcBef>
          <a:spcPct val="30000"/>
        </a:spcBef>
        <a:spcAft>
          <a:spcPct val="0"/>
        </a:spcAft>
        <a:buClr>
          <a:schemeClr val="tx1"/>
        </a:buClr>
        <a:buChar char="–"/>
        <a:defRPr sz="2000">
          <a:solidFill>
            <a:schemeClr val="tx1"/>
          </a:solidFill>
          <a:latin typeface="+mn-lt"/>
          <a:cs typeface="+mn-cs"/>
        </a:defRPr>
      </a:lvl2pPr>
      <a:lvl3pPr marL="914400" indent="-225425" algn="l" rtl="0" eaLnBrk="0" fontAlgn="base" hangingPunct="0">
        <a:lnSpc>
          <a:spcPct val="95000"/>
        </a:lnSpc>
        <a:spcBef>
          <a:spcPct val="30000"/>
        </a:spcBef>
        <a:spcAft>
          <a:spcPct val="0"/>
        </a:spcAft>
        <a:buClr>
          <a:schemeClr val="tx1"/>
        </a:buClr>
        <a:buChar char="–"/>
        <a:defRPr sz="2400">
          <a:solidFill>
            <a:srgbClr val="FFFFFF"/>
          </a:solidFill>
          <a:latin typeface="+mn-lt"/>
          <a:cs typeface="+mn-cs"/>
        </a:defRPr>
      </a:lvl3pPr>
      <a:lvl4pPr marL="1382713" indent="-239713" algn="l" rtl="0" eaLnBrk="0" fontAlgn="base" hangingPunct="0">
        <a:spcBef>
          <a:spcPct val="20000"/>
        </a:spcBef>
        <a:spcAft>
          <a:spcPct val="0"/>
        </a:spcAft>
        <a:buChar char="–"/>
        <a:defRPr sz="2000">
          <a:solidFill>
            <a:schemeClr val="tx1"/>
          </a:solidFill>
          <a:latin typeface="Arial" pitchFamily="34" charset="0"/>
          <a:cs typeface="+mn-cs"/>
        </a:defRPr>
      </a:lvl4pPr>
      <a:lvl5pPr marL="1727200" indent="-230188" algn="l" rtl="0" eaLnBrk="0" fontAlgn="base" hangingPunct="0">
        <a:spcBef>
          <a:spcPct val="20000"/>
        </a:spcBef>
        <a:spcAft>
          <a:spcPct val="0"/>
        </a:spcAft>
        <a:buChar char="•"/>
        <a:defRPr sz="2000">
          <a:solidFill>
            <a:schemeClr val="tx1"/>
          </a:solidFill>
          <a:latin typeface="Arial" pitchFamily="34" charset="0"/>
          <a:cs typeface="+mn-cs"/>
        </a:defRPr>
      </a:lvl5pPr>
      <a:lvl6pPr marL="2184400" indent="-230188" algn="l" rtl="0" fontAlgn="base">
        <a:spcBef>
          <a:spcPct val="20000"/>
        </a:spcBef>
        <a:spcAft>
          <a:spcPct val="0"/>
        </a:spcAft>
        <a:buChar char="•"/>
        <a:defRPr sz="2000">
          <a:solidFill>
            <a:schemeClr val="tx1"/>
          </a:solidFill>
          <a:latin typeface="Arial" pitchFamily="34" charset="0"/>
          <a:cs typeface="+mn-cs"/>
        </a:defRPr>
      </a:lvl6pPr>
      <a:lvl7pPr marL="2641600" indent="-230188" algn="l" rtl="0" fontAlgn="base">
        <a:spcBef>
          <a:spcPct val="20000"/>
        </a:spcBef>
        <a:spcAft>
          <a:spcPct val="0"/>
        </a:spcAft>
        <a:buChar char="•"/>
        <a:defRPr sz="2000">
          <a:solidFill>
            <a:schemeClr val="tx1"/>
          </a:solidFill>
          <a:latin typeface="Arial" pitchFamily="34" charset="0"/>
          <a:cs typeface="+mn-cs"/>
        </a:defRPr>
      </a:lvl7pPr>
      <a:lvl8pPr marL="3098800" indent="-230188" algn="l" rtl="0" fontAlgn="base">
        <a:spcBef>
          <a:spcPct val="20000"/>
        </a:spcBef>
        <a:spcAft>
          <a:spcPct val="0"/>
        </a:spcAft>
        <a:buChar char="•"/>
        <a:defRPr sz="2000">
          <a:solidFill>
            <a:schemeClr val="tx1"/>
          </a:solidFill>
          <a:latin typeface="Arial" pitchFamily="34" charset="0"/>
          <a:cs typeface="+mn-cs"/>
        </a:defRPr>
      </a:lvl8pPr>
      <a:lvl9pPr marL="3556000" indent="-230188" algn="l" rtl="0" fontAlgn="base">
        <a:spcBef>
          <a:spcPct val="20000"/>
        </a:spcBef>
        <a:spcAft>
          <a:spcPct val="0"/>
        </a:spcAft>
        <a:buChar char="•"/>
        <a:defRPr sz="2000">
          <a:solidFill>
            <a:schemeClr val="tx1"/>
          </a:solidFill>
          <a:latin typeface="Arial" pitchFamily="34"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29698"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29699"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Text Box 5"/>
          <p:cNvSpPr txBox="1">
            <a:spLocks noChangeArrowheads="1"/>
          </p:cNvSpPr>
          <p:nvPr userDrawn="1"/>
        </p:nvSpPr>
        <p:spPr bwMode="auto">
          <a:xfrm>
            <a:off x="3900488" y="6467475"/>
            <a:ext cx="1585912" cy="396875"/>
          </a:xfrm>
          <a:prstGeom prst="rect">
            <a:avLst/>
          </a:prstGeom>
          <a:noFill/>
          <a:ln w="9525">
            <a:noFill/>
            <a:miter lim="800000"/>
            <a:headEnd/>
            <a:tailEnd/>
          </a:ln>
          <a:effectLst>
            <a:prstShdw prst="shdw17" dist="17961" dir="2700000">
              <a:schemeClr val="accent1">
                <a:gamma/>
                <a:shade val="60000"/>
                <a:invGamma/>
                <a:alpha val="50000"/>
              </a:schemeClr>
            </a:prstShdw>
          </a:effectLst>
        </p:spPr>
        <p:txBody>
          <a:bodyPr wrap="none">
            <a:spAutoFit/>
          </a:bodyPr>
          <a:lstStyle/>
          <a:p>
            <a:pPr algn="ctr">
              <a:defRPr/>
            </a:pPr>
            <a:r>
              <a:rPr lang="en-US" sz="1000">
                <a:solidFill>
                  <a:srgbClr val="FFFFFF"/>
                </a:solidFill>
                <a:latin typeface="+mn-lt"/>
              </a:rPr>
              <a:t>World Ahead Program</a:t>
            </a:r>
          </a:p>
          <a:p>
            <a:pPr algn="ctr">
              <a:defRPr/>
            </a:pPr>
            <a:r>
              <a:rPr lang="en-US" sz="1000">
                <a:solidFill>
                  <a:srgbClr val="FFFFFF"/>
                </a:solidFill>
                <a:latin typeface="+mn-lt"/>
              </a:rPr>
              <a:t>Intel Confidential</a:t>
            </a:r>
          </a:p>
        </p:txBody>
      </p:sp>
    </p:spTree>
  </p:cSld>
  <p:clrMap bg1="dk2" tx1="lt1" bg2="dk1" tx2="lt2" accent1="accent1" accent2="accent2" accent3="accent3" accent4="accent4" accent5="accent5" accent6="accent6" hlink="hlink" folHlink="folHlink"/>
  <p:sldLayoutIdLst>
    <p:sldLayoutId id="2147484155" r:id="rId1"/>
    <p:sldLayoutId id="2147484156" r:id="rId2"/>
    <p:sldLayoutId id="2147484157" r:id="rId3"/>
    <p:sldLayoutId id="2147484158" r:id="rId4"/>
    <p:sldLayoutId id="2147484159" r:id="rId5"/>
    <p:sldLayoutId id="2147484160" r:id="rId6"/>
    <p:sldLayoutId id="2147484161" r:id="rId7"/>
    <p:sldLayoutId id="2147484162" r:id="rId8"/>
    <p:sldLayoutId id="2147484163" r:id="rId9"/>
    <p:sldLayoutId id="2147484164" r:id="rId10"/>
    <p:sldLayoutId id="2147484165" r:id="rId11"/>
    <p:sldLayoutId id="2147484166" r:id="rId12"/>
    <p:sldLayoutId id="2147484167" r:id="rId13"/>
    <p:sldLayoutId id="2147484168" r:id="rId1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pitchFamily="34" charset="0"/>
        </a:defRPr>
      </a:lvl2pPr>
      <a:lvl3pPr algn="ctr" rtl="0" eaLnBrk="0" fontAlgn="base" hangingPunct="0">
        <a:spcBef>
          <a:spcPct val="0"/>
        </a:spcBef>
        <a:spcAft>
          <a:spcPct val="0"/>
        </a:spcAft>
        <a:defRPr sz="3600" b="1">
          <a:solidFill>
            <a:schemeClr val="tx1"/>
          </a:solidFill>
          <a:latin typeface="Verdana" pitchFamily="34" charset="0"/>
          <a:cs typeface="Arial" pitchFamily="34" charset="0"/>
        </a:defRPr>
      </a:lvl3pPr>
      <a:lvl4pPr algn="ctr" rtl="0" eaLnBrk="0" fontAlgn="base" hangingPunct="0">
        <a:spcBef>
          <a:spcPct val="0"/>
        </a:spcBef>
        <a:spcAft>
          <a:spcPct val="0"/>
        </a:spcAft>
        <a:defRPr sz="3600" b="1">
          <a:solidFill>
            <a:schemeClr val="tx1"/>
          </a:solidFill>
          <a:latin typeface="Verdana" pitchFamily="34" charset="0"/>
          <a:cs typeface="Arial" pitchFamily="34" charset="0"/>
        </a:defRPr>
      </a:lvl4pPr>
      <a:lvl5pPr algn="ctr" rtl="0" eaLnBrk="0" fontAlgn="base" hangingPunct="0">
        <a:spcBef>
          <a:spcPct val="0"/>
        </a:spcBef>
        <a:spcAft>
          <a:spcPct val="0"/>
        </a:spcAft>
        <a:defRPr sz="3600" b="1">
          <a:solidFill>
            <a:schemeClr val="tx1"/>
          </a:solidFill>
          <a:latin typeface="Verdana" pitchFamily="34" charset="0"/>
          <a:cs typeface="Arial" pitchFamily="34" charset="0"/>
        </a:defRPr>
      </a:lvl5pPr>
      <a:lvl6pPr marL="457200" algn="ctr" rtl="0" fontAlgn="base">
        <a:spcBef>
          <a:spcPct val="0"/>
        </a:spcBef>
        <a:spcAft>
          <a:spcPct val="0"/>
        </a:spcAft>
        <a:defRPr sz="3600" b="1">
          <a:solidFill>
            <a:schemeClr val="tx1"/>
          </a:solidFill>
          <a:latin typeface="Verdana" pitchFamily="34" charset="0"/>
          <a:cs typeface="Arial" pitchFamily="34" charset="0"/>
        </a:defRPr>
      </a:lvl6pPr>
      <a:lvl7pPr marL="914400" algn="ctr" rtl="0" fontAlgn="base">
        <a:spcBef>
          <a:spcPct val="0"/>
        </a:spcBef>
        <a:spcAft>
          <a:spcPct val="0"/>
        </a:spcAft>
        <a:defRPr sz="3600" b="1">
          <a:solidFill>
            <a:schemeClr val="tx1"/>
          </a:solidFill>
          <a:latin typeface="Verdana" pitchFamily="34" charset="0"/>
          <a:cs typeface="Arial" pitchFamily="34" charset="0"/>
        </a:defRPr>
      </a:lvl7pPr>
      <a:lvl8pPr marL="1371600" algn="ctr" rtl="0" fontAlgn="base">
        <a:spcBef>
          <a:spcPct val="0"/>
        </a:spcBef>
        <a:spcAft>
          <a:spcPct val="0"/>
        </a:spcAft>
        <a:defRPr sz="3600" b="1">
          <a:solidFill>
            <a:schemeClr val="tx1"/>
          </a:solidFill>
          <a:latin typeface="Verdana" pitchFamily="34" charset="0"/>
          <a:cs typeface="Arial" pitchFamily="34" charset="0"/>
        </a:defRPr>
      </a:lvl8pPr>
      <a:lvl9pPr marL="1828800" algn="ctr" rtl="0" fontAlgn="base">
        <a:spcBef>
          <a:spcPct val="0"/>
        </a:spcBef>
        <a:spcAft>
          <a:spcPct val="0"/>
        </a:spcAft>
        <a:defRPr sz="3600" b="1">
          <a:solidFill>
            <a:schemeClr val="tx1"/>
          </a:solidFill>
          <a:latin typeface="Verdana" pitchFamily="34" charset="0"/>
          <a:cs typeface="Arial" pitchFamily="34"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fontAlgn="base">
        <a:spcBef>
          <a:spcPct val="30000"/>
        </a:spcBef>
        <a:spcAft>
          <a:spcPct val="0"/>
        </a:spcAft>
        <a:buChar char="–"/>
        <a:defRPr sz="1600">
          <a:solidFill>
            <a:schemeClr val="tx1"/>
          </a:solidFill>
          <a:latin typeface="+mn-lt"/>
          <a:cs typeface="+mn-cs"/>
        </a:defRPr>
      </a:lvl6pPr>
      <a:lvl7pPr marL="2051050" indent="-409575" algn="l" rtl="0" fontAlgn="base">
        <a:spcBef>
          <a:spcPct val="30000"/>
        </a:spcBef>
        <a:spcAft>
          <a:spcPct val="0"/>
        </a:spcAft>
        <a:buChar char="–"/>
        <a:defRPr sz="1600">
          <a:solidFill>
            <a:schemeClr val="tx1"/>
          </a:solidFill>
          <a:latin typeface="+mn-lt"/>
          <a:cs typeface="+mn-cs"/>
        </a:defRPr>
      </a:lvl7pPr>
      <a:lvl8pPr marL="2508250" indent="-409575" algn="l" rtl="0" fontAlgn="base">
        <a:spcBef>
          <a:spcPct val="30000"/>
        </a:spcBef>
        <a:spcAft>
          <a:spcPct val="0"/>
        </a:spcAft>
        <a:buChar char="–"/>
        <a:defRPr sz="1600">
          <a:solidFill>
            <a:schemeClr val="tx1"/>
          </a:solidFill>
          <a:latin typeface="+mn-lt"/>
          <a:cs typeface="+mn-cs"/>
        </a:defRPr>
      </a:lvl8pPr>
      <a:lvl9pPr marL="2965450" indent="-409575" algn="l" rtl="0" fontAlgn="base">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45058"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45059"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9383" name="Rectangle 7"/>
          <p:cNvSpPr>
            <a:spLocks noChangeArrowheads="1"/>
          </p:cNvSpPr>
          <p:nvPr userDrawn="1"/>
        </p:nvSpPr>
        <p:spPr bwMode="auto">
          <a:xfrm>
            <a:off x="25400" y="6553200"/>
            <a:ext cx="609600" cy="228600"/>
          </a:xfrm>
          <a:prstGeom prst="rect">
            <a:avLst/>
          </a:prstGeom>
          <a:noFill/>
          <a:ln w="9525">
            <a:noFill/>
            <a:miter lim="800000"/>
            <a:headEnd/>
            <a:tailEnd/>
          </a:ln>
          <a:effectLst/>
        </p:spPr>
        <p:txBody>
          <a:bodyPr/>
          <a:lstStyle/>
          <a:p>
            <a:pPr algn="ctr">
              <a:defRPr/>
            </a:pPr>
            <a:fld id="{98B516EE-D8CE-478E-A7BF-0BB95FC6E392}" type="slidenum">
              <a:rPr lang="en-US" sz="800" b="1">
                <a:solidFill>
                  <a:srgbClr val="FFFFFF"/>
                </a:solidFill>
                <a:latin typeface="+mn-lt"/>
              </a:rPr>
              <a:pPr algn="ctr">
                <a:defRPr/>
              </a:pPr>
              <a:t>‹#›</a:t>
            </a:fld>
            <a:endParaRPr lang="en-US" sz="800" b="1">
              <a:solidFill>
                <a:srgbClr val="FFFFFF"/>
              </a:solidFill>
              <a:latin typeface="+mn-lt"/>
            </a:endParaRPr>
          </a:p>
        </p:txBody>
      </p:sp>
      <p:sp>
        <p:nvSpPr>
          <p:cNvPr id="4102" name="Text Box 6"/>
          <p:cNvSpPr txBox="1">
            <a:spLocks noChangeArrowheads="1"/>
          </p:cNvSpPr>
          <p:nvPr userDrawn="1"/>
        </p:nvSpPr>
        <p:spPr bwMode="auto">
          <a:xfrm>
            <a:off x="3900488" y="6467475"/>
            <a:ext cx="1585912" cy="396875"/>
          </a:xfrm>
          <a:prstGeom prst="rect">
            <a:avLst/>
          </a:prstGeom>
          <a:noFill/>
          <a:ln w="9525">
            <a:noFill/>
            <a:miter lim="800000"/>
            <a:headEnd/>
            <a:tailEnd/>
          </a:ln>
          <a:effectLst>
            <a:prstShdw prst="shdw17" dist="17961" dir="2700000">
              <a:schemeClr val="accent1">
                <a:gamma/>
                <a:shade val="60000"/>
                <a:invGamma/>
                <a:alpha val="50000"/>
              </a:schemeClr>
            </a:prstShdw>
          </a:effectLst>
        </p:spPr>
        <p:txBody>
          <a:bodyPr wrap="none">
            <a:spAutoFit/>
          </a:bodyPr>
          <a:lstStyle/>
          <a:p>
            <a:pPr algn="ctr">
              <a:defRPr/>
            </a:pPr>
            <a:r>
              <a:rPr lang="en-US" sz="1000">
                <a:solidFill>
                  <a:srgbClr val="FFFFFF"/>
                </a:solidFill>
                <a:latin typeface="+mn-lt"/>
              </a:rPr>
              <a:t>World Ahead Program</a:t>
            </a:r>
          </a:p>
          <a:p>
            <a:pPr algn="ctr">
              <a:defRPr/>
            </a:pPr>
            <a:r>
              <a:rPr lang="en-US" sz="1000">
                <a:solidFill>
                  <a:srgbClr val="FFFFFF"/>
                </a:solidFill>
                <a:latin typeface="+mn-lt"/>
              </a:rPr>
              <a:t>Intel Confidential</a:t>
            </a:r>
          </a:p>
        </p:txBody>
      </p:sp>
    </p:spTree>
  </p:cSld>
  <p:clrMap bg1="dk2" tx1="lt1" bg2="dk1" tx2="lt2" accent1="accent1" accent2="accent2" accent3="accent3" accent4="accent4" accent5="accent5" accent6="accent6" hlink="hlink" folHlink="folHlink"/>
  <p:sldLayoutIdLst>
    <p:sldLayoutId id="2147484169" r:id="rId1"/>
    <p:sldLayoutId id="2147484170" r:id="rId2"/>
    <p:sldLayoutId id="2147484171" r:id="rId3"/>
    <p:sldLayoutId id="2147484172" r:id="rId4"/>
    <p:sldLayoutId id="2147484173" r:id="rId5"/>
    <p:sldLayoutId id="2147484174" r:id="rId6"/>
    <p:sldLayoutId id="2147484175" r:id="rId7"/>
    <p:sldLayoutId id="2147484176" r:id="rId8"/>
    <p:sldLayoutId id="2147484177" r:id="rId9"/>
    <p:sldLayoutId id="2147484178" r:id="rId10"/>
    <p:sldLayoutId id="2147484179"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pitchFamily="34" charset="0"/>
        </a:defRPr>
      </a:lvl2pPr>
      <a:lvl3pPr algn="ctr" rtl="0" eaLnBrk="0" fontAlgn="base" hangingPunct="0">
        <a:spcBef>
          <a:spcPct val="0"/>
        </a:spcBef>
        <a:spcAft>
          <a:spcPct val="0"/>
        </a:spcAft>
        <a:defRPr sz="3600" b="1">
          <a:solidFill>
            <a:schemeClr val="tx1"/>
          </a:solidFill>
          <a:latin typeface="Verdana" pitchFamily="34" charset="0"/>
          <a:cs typeface="Arial" pitchFamily="34" charset="0"/>
        </a:defRPr>
      </a:lvl3pPr>
      <a:lvl4pPr algn="ctr" rtl="0" eaLnBrk="0" fontAlgn="base" hangingPunct="0">
        <a:spcBef>
          <a:spcPct val="0"/>
        </a:spcBef>
        <a:spcAft>
          <a:spcPct val="0"/>
        </a:spcAft>
        <a:defRPr sz="3600" b="1">
          <a:solidFill>
            <a:schemeClr val="tx1"/>
          </a:solidFill>
          <a:latin typeface="Verdana" pitchFamily="34" charset="0"/>
          <a:cs typeface="Arial" pitchFamily="34" charset="0"/>
        </a:defRPr>
      </a:lvl4pPr>
      <a:lvl5pPr algn="ctr" rtl="0" eaLnBrk="0" fontAlgn="base" hangingPunct="0">
        <a:spcBef>
          <a:spcPct val="0"/>
        </a:spcBef>
        <a:spcAft>
          <a:spcPct val="0"/>
        </a:spcAft>
        <a:defRPr sz="3600" b="1">
          <a:solidFill>
            <a:schemeClr val="tx1"/>
          </a:solidFill>
          <a:latin typeface="Verdana" pitchFamily="34" charset="0"/>
          <a:cs typeface="Arial" pitchFamily="34" charset="0"/>
        </a:defRPr>
      </a:lvl5pPr>
      <a:lvl6pPr marL="457200" algn="ctr" rtl="0" eaLnBrk="0" fontAlgn="base" hangingPunct="0">
        <a:spcBef>
          <a:spcPct val="0"/>
        </a:spcBef>
        <a:spcAft>
          <a:spcPct val="0"/>
        </a:spcAft>
        <a:defRPr sz="3600" b="1">
          <a:solidFill>
            <a:schemeClr val="tx1"/>
          </a:solidFill>
          <a:latin typeface="Verdana" pitchFamily="34" charset="0"/>
          <a:cs typeface="Arial" pitchFamily="34" charset="0"/>
        </a:defRPr>
      </a:lvl6pPr>
      <a:lvl7pPr marL="914400" algn="ctr" rtl="0" eaLnBrk="0" fontAlgn="base" hangingPunct="0">
        <a:spcBef>
          <a:spcPct val="0"/>
        </a:spcBef>
        <a:spcAft>
          <a:spcPct val="0"/>
        </a:spcAft>
        <a:defRPr sz="3600" b="1">
          <a:solidFill>
            <a:schemeClr val="tx1"/>
          </a:solidFill>
          <a:latin typeface="Verdana" pitchFamily="34" charset="0"/>
          <a:cs typeface="Arial" pitchFamily="34" charset="0"/>
        </a:defRPr>
      </a:lvl7pPr>
      <a:lvl8pPr marL="1371600" algn="ctr" rtl="0" eaLnBrk="0" fontAlgn="base" hangingPunct="0">
        <a:spcBef>
          <a:spcPct val="0"/>
        </a:spcBef>
        <a:spcAft>
          <a:spcPct val="0"/>
        </a:spcAft>
        <a:defRPr sz="3600" b="1">
          <a:solidFill>
            <a:schemeClr val="tx1"/>
          </a:solidFill>
          <a:latin typeface="Verdana" pitchFamily="34" charset="0"/>
          <a:cs typeface="Arial" pitchFamily="34" charset="0"/>
        </a:defRPr>
      </a:lvl8pPr>
      <a:lvl9pPr marL="1828800" algn="ctr" rtl="0" eaLnBrk="0" fontAlgn="base" hangingPunct="0">
        <a:spcBef>
          <a:spcPct val="0"/>
        </a:spcBef>
        <a:spcAft>
          <a:spcPct val="0"/>
        </a:spcAft>
        <a:defRPr sz="3600" b="1">
          <a:solidFill>
            <a:schemeClr val="tx1"/>
          </a:solidFill>
          <a:latin typeface="Verdana" pitchFamily="34" charset="0"/>
          <a:cs typeface="Arial" pitchFamily="34"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734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5734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prstClr val="black">
                    <a:tint val="75000"/>
                  </a:prstClr>
                </a:solidFill>
                <a:latin typeface="+mn-lt"/>
              </a:defRPr>
            </a:lvl1pPr>
          </a:lstStyle>
          <a:p>
            <a:pPr>
              <a:defRPr/>
            </a:pPr>
            <a:fld id="{EA7DFC66-2A84-48B9-B593-0AFACD8800AA}" type="datetimeFigureOut">
              <a:rPr lang="en-US"/>
              <a:pPr>
                <a:defRPr/>
              </a:pPr>
              <a:t>9/15/2011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prstClr val="black">
                    <a:tint val="75000"/>
                  </a:prst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prstClr val="black">
                    <a:tint val="75000"/>
                  </a:prstClr>
                </a:solidFill>
                <a:latin typeface="+mn-lt"/>
              </a:defRPr>
            </a:lvl1pPr>
          </a:lstStyle>
          <a:p>
            <a:pPr>
              <a:defRPr/>
            </a:pPr>
            <a:fld id="{7F735673-869D-4483-81F9-DA31976476A0}"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80" r:id="rId1"/>
    <p:sldLayoutId id="2147484181" r:id="rId2"/>
    <p:sldLayoutId id="2147484182" r:id="rId3"/>
    <p:sldLayoutId id="2147484183" r:id="rId4"/>
    <p:sldLayoutId id="2147484184" r:id="rId5"/>
    <p:sldLayoutId id="2147484185" r:id="rId6"/>
    <p:sldLayoutId id="2147484186" r:id="rId7"/>
    <p:sldLayoutId id="2147484187" r:id="rId8"/>
    <p:sldLayoutId id="2147484188" r:id="rId9"/>
    <p:sldLayoutId id="2147484189" r:id="rId10"/>
    <p:sldLayoutId id="2147484190"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jpe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jpe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png"/><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7.xml"/><Relationship Id="rId1" Type="http://schemas.openxmlformats.org/officeDocument/2006/relationships/slideLayout" Target="../slideLayouts/slideLayout5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7" name="Picture 3"/>
          <p:cNvPicPr>
            <a:picLocks noChangeAspect="1" noChangeArrowheads="1"/>
          </p:cNvPicPr>
          <p:nvPr/>
        </p:nvPicPr>
        <p:blipFill>
          <a:blip r:embed="rId3" cstate="print"/>
          <a:srcRect/>
          <a:stretch>
            <a:fillRect/>
          </a:stretch>
        </p:blipFill>
        <p:spPr bwMode="auto">
          <a:xfrm>
            <a:off x="0" y="0"/>
            <a:ext cx="9144000" cy="1928813"/>
          </a:xfrm>
          <a:prstGeom prst="rect">
            <a:avLst/>
          </a:prstGeom>
          <a:noFill/>
          <a:ln w="9525">
            <a:noFill/>
            <a:miter lim="800000"/>
            <a:headEnd/>
            <a:tailEnd/>
          </a:ln>
        </p:spPr>
      </p:pic>
      <p:sp>
        <p:nvSpPr>
          <p:cNvPr id="70658" name="TextBox 5"/>
          <p:cNvSpPr txBox="1">
            <a:spLocks noChangeArrowheads="1"/>
          </p:cNvSpPr>
          <p:nvPr/>
        </p:nvSpPr>
        <p:spPr bwMode="auto">
          <a:xfrm>
            <a:off x="0" y="2743200"/>
            <a:ext cx="9144000" cy="2308324"/>
          </a:xfrm>
          <a:prstGeom prst="rect">
            <a:avLst/>
          </a:prstGeom>
          <a:noFill/>
          <a:ln w="9525">
            <a:noFill/>
            <a:miter lim="800000"/>
            <a:headEnd/>
            <a:tailEnd/>
          </a:ln>
        </p:spPr>
        <p:txBody>
          <a:bodyPr>
            <a:spAutoFit/>
          </a:bodyPr>
          <a:lstStyle/>
          <a:p>
            <a:pPr algn="ctr"/>
            <a:r>
              <a:rPr lang="ru-RU" sz="3600" b="1" dirty="0">
                <a:latin typeface="Calibri" pitchFamily="34" charset="0"/>
              </a:rPr>
              <a:t>Электронное обучение по схеме </a:t>
            </a:r>
          </a:p>
          <a:p>
            <a:pPr algn="ctr"/>
            <a:r>
              <a:rPr lang="ru-RU" sz="3600" b="1" dirty="0">
                <a:latin typeface="Calibri" pitchFamily="34" charset="0"/>
              </a:rPr>
              <a:t>«1 ученик : 1 компьютер»</a:t>
            </a:r>
            <a:endParaRPr lang="en-US" sz="3600" b="1" dirty="0">
              <a:latin typeface="Calibri" pitchFamily="34" charset="0"/>
            </a:endParaRPr>
          </a:p>
          <a:p>
            <a:pPr algn="ctr"/>
            <a:r>
              <a:rPr lang="ru-RU" sz="3600" b="1" dirty="0">
                <a:latin typeface="Calibri" pitchFamily="34" charset="0"/>
              </a:rPr>
              <a:t>Путь к </a:t>
            </a:r>
            <a:r>
              <a:rPr lang="ru-RU" sz="3600" b="1" dirty="0" smtClean="0">
                <a:latin typeface="Calibri" pitchFamily="34" charset="0"/>
              </a:rPr>
              <a:t>персонализированному подходу в </a:t>
            </a:r>
            <a:r>
              <a:rPr lang="ru-RU" sz="3600" b="1" dirty="0" smtClean="0">
                <a:latin typeface="Calibri" pitchFamily="34" charset="0"/>
              </a:rPr>
              <a:t>обучении</a:t>
            </a:r>
            <a:endParaRPr lang="en-US" sz="3600" b="1" dirty="0">
              <a:latin typeface="Calibri" pitchFamily="34" charset="0"/>
            </a:endParaRPr>
          </a:p>
        </p:txBody>
      </p:sp>
      <p:sp>
        <p:nvSpPr>
          <p:cNvPr id="70659" name="Rectangle 6"/>
          <p:cNvSpPr>
            <a:spLocks noChangeArrowheads="1"/>
          </p:cNvSpPr>
          <p:nvPr/>
        </p:nvSpPr>
        <p:spPr bwMode="auto">
          <a:xfrm>
            <a:off x="533400" y="5486400"/>
            <a:ext cx="2133600" cy="457200"/>
          </a:xfrm>
          <a:prstGeom prst="rect">
            <a:avLst/>
          </a:prstGeom>
          <a:noFill/>
          <a:ln w="9525">
            <a:noFill/>
            <a:miter lim="800000"/>
            <a:headEnd/>
            <a:tailEnd/>
          </a:ln>
        </p:spPr>
        <p:txBody>
          <a:bodyPr lIns="0" tIns="0" rIns="0" bIns="0"/>
          <a:lstStyle/>
          <a:p>
            <a:pPr marL="342900" indent="-342900" algn="r" defTabSz="-13873163">
              <a:lnSpc>
                <a:spcPct val="90000"/>
              </a:lnSpc>
              <a:spcBef>
                <a:spcPct val="30000"/>
              </a:spcBef>
              <a:buClr>
                <a:srgbClr val="FFFFFF"/>
              </a:buClr>
              <a:buFont typeface="Wingdings" pitchFamily="2" charset="2"/>
              <a:buNone/>
            </a:pPr>
            <a:r>
              <a:rPr lang="ru-RU" sz="2400">
                <a:latin typeface="Calibri" pitchFamily="34" charset="0"/>
              </a:rPr>
              <a:t>Роберт Фогель</a:t>
            </a:r>
            <a:endParaRPr lang="en-US" sz="2400">
              <a:latin typeface="Calibri" pitchFamily="34" charset="0"/>
            </a:endParaRPr>
          </a:p>
        </p:txBody>
      </p:sp>
      <p:sp>
        <p:nvSpPr>
          <p:cNvPr id="70660" name="Rectangle 7"/>
          <p:cNvSpPr>
            <a:spLocks noChangeArrowheads="1"/>
          </p:cNvSpPr>
          <p:nvPr/>
        </p:nvSpPr>
        <p:spPr bwMode="auto">
          <a:xfrm>
            <a:off x="3352800" y="5486400"/>
            <a:ext cx="4800600" cy="838200"/>
          </a:xfrm>
          <a:prstGeom prst="rect">
            <a:avLst/>
          </a:prstGeom>
          <a:noFill/>
          <a:ln w="9525">
            <a:noFill/>
            <a:miter lim="800000"/>
            <a:headEnd/>
            <a:tailEnd/>
          </a:ln>
        </p:spPr>
        <p:txBody>
          <a:bodyPr lIns="0" tIns="0" rIns="0" bIns="0"/>
          <a:lstStyle/>
          <a:p>
            <a:pPr marL="342900" indent="-342900" defTabSz="-13873163">
              <a:lnSpc>
                <a:spcPct val="90000"/>
              </a:lnSpc>
              <a:spcBef>
                <a:spcPct val="30000"/>
              </a:spcBef>
              <a:buClr>
                <a:srgbClr val="FFFFFF"/>
              </a:buClr>
              <a:buFont typeface="Wingdings" pitchFamily="2" charset="2"/>
              <a:buNone/>
            </a:pPr>
            <a:r>
              <a:rPr lang="en-US" sz="2400" b="1" dirty="0" smtClean="0">
                <a:latin typeface="Calibri" pitchFamily="34" charset="0"/>
              </a:rPr>
              <a:t>	</a:t>
            </a:r>
            <a:r>
              <a:rPr lang="ru-RU" sz="2400" b="1" dirty="0" smtClean="0">
                <a:latin typeface="Calibri" pitchFamily="34" charset="0"/>
              </a:rPr>
              <a:t>Главный </a:t>
            </a:r>
            <a:r>
              <a:rPr lang="ru-RU" sz="2400" b="1" dirty="0">
                <a:latin typeface="Calibri" pitchFamily="34" charset="0"/>
              </a:rPr>
              <a:t>архитектор по </a:t>
            </a:r>
            <a:r>
              <a:rPr lang="ru-RU" sz="2400" b="1" dirty="0" smtClean="0">
                <a:latin typeface="Calibri" pitchFamily="34" charset="0"/>
              </a:rPr>
              <a:t>программе </a:t>
            </a:r>
            <a:r>
              <a:rPr lang="en-US" sz="2400" b="1" dirty="0" smtClean="0">
                <a:latin typeface="Calibri" pitchFamily="34" charset="0"/>
              </a:rPr>
              <a:t>Intel World Ahead</a:t>
            </a:r>
            <a:endParaRPr lang="en-US" sz="2400" b="1" dirty="0">
              <a:latin typeface="Calibri"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anchor="ctr"/>
          <a:lstStyle/>
          <a:p>
            <a:pPr algn="ctr" eaLnBrk="0" hangingPunct="0">
              <a:lnSpc>
                <a:spcPts val="7200"/>
              </a:lnSpc>
              <a:spcBef>
                <a:spcPts val="2400"/>
              </a:spcBef>
              <a:spcAft>
                <a:spcPts val="1800"/>
              </a:spcAft>
            </a:pPr>
            <a:r>
              <a:rPr lang="ru-RU" sz="6000">
                <a:solidFill>
                  <a:srgbClr val="FFFFFF"/>
                </a:solidFill>
                <a:latin typeface="Calibri" pitchFamily="34" charset="0"/>
              </a:rPr>
              <a:t>Обучение индивидуально</a:t>
            </a:r>
            <a:endParaRPr lang="en-US" sz="600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6096000" y="4419600"/>
            <a:ext cx="2776215" cy="2081061"/>
          </a:xfrm>
          <a:prstGeom prst="rect">
            <a:avLst/>
          </a:prstGeom>
          <a:ln>
            <a:noFill/>
          </a:ln>
          <a:effectLst>
            <a:softEdge rad="112500"/>
          </a:effectLst>
        </p:spPr>
      </p:pic>
      <p:pic>
        <p:nvPicPr>
          <p:cNvPr id="88066" name="Picture 8" descr="http://t0.gstatic.com/images?q=tbn:ANd9GcSJ0W0sHcBoVUg_MIO56lXO3hgaKhuZC0mmDswg5i2aekUEvVIb1MSJqhAtxg"/>
          <p:cNvPicPr>
            <a:picLocks noChangeAspect="1" noChangeArrowheads="1"/>
          </p:cNvPicPr>
          <p:nvPr/>
        </p:nvPicPr>
        <p:blipFill>
          <a:blip r:embed="rId4" cstate="print"/>
          <a:srcRect/>
          <a:stretch>
            <a:fillRect/>
          </a:stretch>
        </p:blipFill>
        <p:spPr bwMode="auto">
          <a:xfrm>
            <a:off x="6858000" y="228600"/>
            <a:ext cx="1436688" cy="1306513"/>
          </a:xfrm>
          <a:prstGeom prst="rect">
            <a:avLst/>
          </a:prstGeom>
          <a:noFill/>
          <a:ln w="9525">
            <a:noFill/>
            <a:miter lim="800000"/>
            <a:headEnd/>
            <a:tailEnd/>
          </a:ln>
        </p:spPr>
      </p:pic>
      <p:pic>
        <p:nvPicPr>
          <p:cNvPr id="88067" name="Picture 2"/>
          <p:cNvPicPr>
            <a:picLocks noChangeAspect="1" noChangeArrowheads="1"/>
          </p:cNvPicPr>
          <p:nvPr/>
        </p:nvPicPr>
        <p:blipFill>
          <a:blip r:embed="rId5" cstate="print"/>
          <a:srcRect/>
          <a:stretch>
            <a:fillRect/>
          </a:stretch>
        </p:blipFill>
        <p:spPr bwMode="auto">
          <a:xfrm>
            <a:off x="2133600" y="457200"/>
            <a:ext cx="1100138" cy="885825"/>
          </a:xfrm>
          <a:prstGeom prst="rect">
            <a:avLst/>
          </a:prstGeom>
          <a:noFill/>
          <a:ln w="9525">
            <a:noFill/>
            <a:miter lim="800000"/>
            <a:headEnd/>
            <a:tailEnd/>
          </a:ln>
        </p:spPr>
      </p:pic>
      <p:pic>
        <p:nvPicPr>
          <p:cNvPr id="88068" name="Picture 3"/>
          <p:cNvPicPr>
            <a:picLocks noChangeAspect="1" noChangeArrowheads="1"/>
          </p:cNvPicPr>
          <p:nvPr/>
        </p:nvPicPr>
        <p:blipFill>
          <a:blip r:embed="rId6" cstate="print"/>
          <a:srcRect/>
          <a:stretch>
            <a:fillRect/>
          </a:stretch>
        </p:blipFill>
        <p:spPr bwMode="auto">
          <a:xfrm>
            <a:off x="7848600" y="1371600"/>
            <a:ext cx="914400" cy="1036638"/>
          </a:xfrm>
          <a:prstGeom prst="rect">
            <a:avLst/>
          </a:prstGeom>
          <a:noFill/>
          <a:ln w="9525">
            <a:noFill/>
            <a:miter lim="800000"/>
            <a:headEnd/>
            <a:tailEnd/>
          </a:ln>
        </p:spPr>
      </p:pic>
      <p:pic>
        <p:nvPicPr>
          <p:cNvPr id="88069" name="Picture 4"/>
          <p:cNvPicPr>
            <a:picLocks noChangeAspect="1" noChangeArrowheads="1"/>
          </p:cNvPicPr>
          <p:nvPr/>
        </p:nvPicPr>
        <p:blipFill>
          <a:blip r:embed="rId7" cstate="print"/>
          <a:srcRect/>
          <a:stretch>
            <a:fillRect/>
          </a:stretch>
        </p:blipFill>
        <p:spPr bwMode="auto">
          <a:xfrm>
            <a:off x="3652838" y="342900"/>
            <a:ext cx="1689100" cy="1193800"/>
          </a:xfrm>
          <a:prstGeom prst="rect">
            <a:avLst/>
          </a:prstGeom>
          <a:noFill/>
          <a:ln w="9525">
            <a:noFill/>
            <a:miter lim="800000"/>
            <a:headEnd/>
            <a:tailEnd/>
          </a:ln>
        </p:spPr>
      </p:pic>
      <p:pic>
        <p:nvPicPr>
          <p:cNvPr id="88070" name="Picture 6" descr="http://t0.gstatic.com/images?q=tbn:ANd9GcSJrDv-TqayqnHqs58_1Y0MRTHEi-4He_Y-oLyieR_6DoaKIoI6"/>
          <p:cNvPicPr>
            <a:picLocks noChangeAspect="1" noChangeArrowheads="1"/>
          </p:cNvPicPr>
          <p:nvPr/>
        </p:nvPicPr>
        <p:blipFill>
          <a:blip r:embed="rId8" cstate="print"/>
          <a:srcRect/>
          <a:stretch>
            <a:fillRect/>
          </a:stretch>
        </p:blipFill>
        <p:spPr bwMode="auto">
          <a:xfrm>
            <a:off x="5715000" y="381000"/>
            <a:ext cx="1331913" cy="1100138"/>
          </a:xfrm>
          <a:prstGeom prst="rect">
            <a:avLst/>
          </a:prstGeom>
          <a:noFill/>
          <a:ln w="9525">
            <a:noFill/>
            <a:miter lim="800000"/>
            <a:headEnd/>
            <a:tailEnd/>
          </a:ln>
        </p:spPr>
      </p:pic>
      <p:pic>
        <p:nvPicPr>
          <p:cNvPr id="88071" name="Picture 26" descr="http://t3.gstatic.com/images?q=tbn:ANd9GcRlbWnH1DcrjheeHkEGECMSARNUpTTgNpZbe2kIEWtZrEhgJNMkJVmDf4gL"/>
          <p:cNvPicPr>
            <a:picLocks noChangeAspect="1" noChangeArrowheads="1"/>
          </p:cNvPicPr>
          <p:nvPr/>
        </p:nvPicPr>
        <p:blipFill>
          <a:blip r:embed="rId9" cstate="print"/>
          <a:srcRect/>
          <a:stretch>
            <a:fillRect/>
          </a:stretch>
        </p:blipFill>
        <p:spPr bwMode="auto">
          <a:xfrm>
            <a:off x="381000" y="685800"/>
            <a:ext cx="1346200" cy="1139825"/>
          </a:xfrm>
          <a:prstGeom prst="rect">
            <a:avLst/>
          </a:prstGeom>
          <a:noFill/>
          <a:ln w="9525">
            <a:noFill/>
            <a:miter lim="800000"/>
            <a:headEnd/>
            <a:tailEnd/>
          </a:ln>
        </p:spPr>
      </p:pic>
      <p:sp>
        <p:nvSpPr>
          <p:cNvPr id="88072" name="TextBox 11"/>
          <p:cNvSpPr txBox="1">
            <a:spLocks noChangeArrowheads="1"/>
          </p:cNvSpPr>
          <p:nvPr/>
        </p:nvSpPr>
        <p:spPr bwMode="auto">
          <a:xfrm>
            <a:off x="533400" y="4267200"/>
            <a:ext cx="5715000" cy="2246313"/>
          </a:xfrm>
          <a:prstGeom prst="rect">
            <a:avLst/>
          </a:prstGeom>
          <a:noFill/>
          <a:ln w="9525">
            <a:noFill/>
            <a:miter lim="800000"/>
            <a:headEnd/>
            <a:tailEnd/>
          </a:ln>
        </p:spPr>
        <p:txBody>
          <a:bodyPr>
            <a:spAutoFit/>
          </a:bodyPr>
          <a:lstStyle/>
          <a:p>
            <a:r>
              <a:rPr lang="ru-RU" sz="2800" dirty="0">
                <a:latin typeface="Calibri" pitchFamily="34" charset="0"/>
              </a:rPr>
              <a:t>Благодаря возможностям массовой </a:t>
            </a:r>
            <a:r>
              <a:rPr lang="ru-RU" sz="2800" dirty="0" smtClean="0">
                <a:latin typeface="Calibri" pitchFamily="34" charset="0"/>
              </a:rPr>
              <a:t>кастомизации, </a:t>
            </a:r>
            <a:r>
              <a:rPr lang="ru-RU" sz="2800" dirty="0">
                <a:latin typeface="Calibri" pitchFamily="34" charset="0"/>
              </a:rPr>
              <a:t>ИКТ позволяет каждому добиваться оптимальных результатов в отраслях с высоким уровнем конкуренции</a:t>
            </a:r>
            <a:endParaRPr lang="en-US" sz="2800" dirty="0">
              <a:latin typeface="Calibri" pitchFamily="34" charset="0"/>
            </a:endParaRPr>
          </a:p>
        </p:txBody>
      </p:sp>
      <p:pic>
        <p:nvPicPr>
          <p:cNvPr id="88073" name="Picture 20" descr="http://t2.gstatic.com/images?q=tbn:ANd9GcSTHv865i-OMELMZLM4MfcD7LSxNgtMPzkCTvI6BaUHqOt3fAOP"/>
          <p:cNvPicPr>
            <a:picLocks noChangeAspect="1" noChangeArrowheads="1"/>
          </p:cNvPicPr>
          <p:nvPr/>
        </p:nvPicPr>
        <p:blipFill>
          <a:blip r:embed="rId10" cstate="print"/>
          <a:srcRect/>
          <a:stretch>
            <a:fillRect/>
          </a:stretch>
        </p:blipFill>
        <p:spPr bwMode="auto">
          <a:xfrm>
            <a:off x="3886200" y="2971800"/>
            <a:ext cx="1219200" cy="871538"/>
          </a:xfrm>
          <a:prstGeom prst="rect">
            <a:avLst/>
          </a:prstGeom>
          <a:noFill/>
          <a:ln w="9525">
            <a:noFill/>
            <a:miter lim="800000"/>
            <a:headEnd/>
            <a:tailEnd/>
          </a:ln>
        </p:spPr>
      </p:pic>
      <p:pic>
        <p:nvPicPr>
          <p:cNvPr id="88074" name="Picture 10" descr="http://t3.gstatic.com/images?q=tbn:ANd9GcRfwrQ5bkVOC1w8q0VXeBDXd9F6Mu5z7bdI6qjzgtzehz7oX-gxzQ"/>
          <p:cNvPicPr>
            <a:picLocks noChangeAspect="1" noChangeArrowheads="1"/>
          </p:cNvPicPr>
          <p:nvPr/>
        </p:nvPicPr>
        <p:blipFill>
          <a:blip r:embed="rId11" cstate="print"/>
          <a:srcRect/>
          <a:stretch>
            <a:fillRect/>
          </a:stretch>
        </p:blipFill>
        <p:spPr bwMode="auto">
          <a:xfrm>
            <a:off x="5791200" y="3105150"/>
            <a:ext cx="1057275" cy="704850"/>
          </a:xfrm>
          <a:prstGeom prst="rect">
            <a:avLst/>
          </a:prstGeom>
          <a:noFill/>
          <a:ln w="9525">
            <a:noFill/>
            <a:miter lim="800000"/>
            <a:headEnd/>
            <a:tailEnd/>
          </a:ln>
        </p:spPr>
      </p:pic>
      <p:pic>
        <p:nvPicPr>
          <p:cNvPr id="88075" name="Picture 16" descr="http://t0.gstatic.com/images?q=tbn:ANd9GcT1xRZ2KQiLSOzj8QNMWwTT0iU_yqT2EsKl8wgSCISkFRM3h2OleA"/>
          <p:cNvPicPr>
            <a:picLocks noChangeAspect="1" noChangeArrowheads="1"/>
          </p:cNvPicPr>
          <p:nvPr/>
        </p:nvPicPr>
        <p:blipFill>
          <a:blip r:embed="rId12" cstate="print"/>
          <a:srcRect/>
          <a:stretch>
            <a:fillRect/>
          </a:stretch>
        </p:blipFill>
        <p:spPr bwMode="auto">
          <a:xfrm>
            <a:off x="7467600" y="2743200"/>
            <a:ext cx="1066800" cy="798513"/>
          </a:xfrm>
          <a:prstGeom prst="rect">
            <a:avLst/>
          </a:prstGeom>
          <a:noFill/>
          <a:ln w="9525">
            <a:noFill/>
            <a:miter lim="800000"/>
            <a:headEnd/>
            <a:tailEnd/>
          </a:ln>
        </p:spPr>
      </p:pic>
      <p:pic>
        <p:nvPicPr>
          <p:cNvPr id="88076" name="Picture 22" descr="http://t0.gstatic.com/images?q=tbn:ANd9GcQtKqZeXqmEcUyn4GlsX0qKwRC5AL9zPKVwRh25PC9mxB_wCtaDRw"/>
          <p:cNvPicPr>
            <a:picLocks noChangeAspect="1" noChangeArrowheads="1"/>
          </p:cNvPicPr>
          <p:nvPr/>
        </p:nvPicPr>
        <p:blipFill>
          <a:blip r:embed="rId13" cstate="print"/>
          <a:srcRect/>
          <a:stretch>
            <a:fillRect/>
          </a:stretch>
        </p:blipFill>
        <p:spPr bwMode="auto">
          <a:xfrm>
            <a:off x="2057400" y="3048000"/>
            <a:ext cx="914400" cy="920750"/>
          </a:xfrm>
          <a:prstGeom prst="rect">
            <a:avLst/>
          </a:prstGeom>
          <a:noFill/>
          <a:ln w="9525">
            <a:noFill/>
            <a:miter lim="800000"/>
            <a:headEnd/>
            <a:tailEnd/>
          </a:ln>
        </p:spPr>
      </p:pic>
      <p:pic>
        <p:nvPicPr>
          <p:cNvPr id="88077" name="Picture 27"/>
          <p:cNvPicPr>
            <a:picLocks noChangeAspect="1" noChangeArrowheads="1"/>
          </p:cNvPicPr>
          <p:nvPr/>
        </p:nvPicPr>
        <p:blipFill>
          <a:blip r:embed="rId14" cstate="print"/>
          <a:srcRect/>
          <a:stretch>
            <a:fillRect/>
          </a:stretch>
        </p:blipFill>
        <p:spPr bwMode="auto">
          <a:xfrm>
            <a:off x="685800" y="2209800"/>
            <a:ext cx="592138" cy="1247775"/>
          </a:xfrm>
          <a:prstGeom prst="rect">
            <a:avLst/>
          </a:prstGeom>
          <a:noFill/>
          <a:ln w="9525">
            <a:noFill/>
            <a:miter lim="800000"/>
            <a:headEnd/>
            <a:tailEnd/>
          </a:ln>
        </p:spPr>
      </p:pic>
      <p:sp>
        <p:nvSpPr>
          <p:cNvPr id="88078" name="Rectangle 17"/>
          <p:cNvSpPr>
            <a:spLocks noChangeArrowheads="1"/>
          </p:cNvSpPr>
          <p:nvPr/>
        </p:nvSpPr>
        <p:spPr bwMode="auto">
          <a:xfrm>
            <a:off x="1752600" y="1905000"/>
            <a:ext cx="5867400" cy="1077218"/>
          </a:xfrm>
          <a:prstGeom prst="rect">
            <a:avLst/>
          </a:prstGeom>
          <a:noFill/>
          <a:ln w="9525">
            <a:noFill/>
            <a:miter lim="800000"/>
            <a:headEnd/>
            <a:tailEnd/>
          </a:ln>
        </p:spPr>
        <p:txBody>
          <a:bodyPr wrap="square">
            <a:spAutoFit/>
          </a:bodyPr>
          <a:lstStyle/>
          <a:p>
            <a:pPr algn="ctr"/>
            <a:r>
              <a:rPr lang="ru-RU" sz="3200" dirty="0">
                <a:latin typeface="Calibri" pitchFamily="34" charset="0"/>
              </a:rPr>
              <a:t>ИКТ </a:t>
            </a:r>
            <a:r>
              <a:rPr lang="ru-RU" sz="3200" dirty="0" smtClean="0">
                <a:latin typeface="Calibri" pitchFamily="34" charset="0"/>
              </a:rPr>
              <a:t>поменяли ход ведения</a:t>
            </a:r>
          </a:p>
          <a:p>
            <a:pPr algn="ctr"/>
            <a:r>
              <a:rPr lang="ru-RU" sz="3200" dirty="0" smtClean="0">
                <a:solidFill>
                  <a:srgbClr val="FF0000"/>
                </a:solidFill>
                <a:latin typeface="Calibri" pitchFamily="34" charset="0"/>
              </a:rPr>
              <a:t> </a:t>
            </a:r>
            <a:r>
              <a:rPr lang="ru-RU" sz="3200" dirty="0" smtClean="0">
                <a:latin typeface="Calibri" pitchFamily="34" charset="0"/>
              </a:rPr>
              <a:t>бизнеса в </a:t>
            </a:r>
            <a:r>
              <a:rPr lang="ru-RU" sz="3200" dirty="0">
                <a:latin typeface="Calibri" pitchFamily="34" charset="0"/>
              </a:rPr>
              <a:t>80-х</a:t>
            </a:r>
            <a:endParaRPr lang="en-US" sz="3200" dirty="0">
              <a:latin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TextBox 11"/>
          <p:cNvSpPr txBox="1">
            <a:spLocks noChangeArrowheads="1"/>
          </p:cNvSpPr>
          <p:nvPr/>
        </p:nvSpPr>
        <p:spPr bwMode="auto">
          <a:xfrm>
            <a:off x="2667000" y="1371600"/>
            <a:ext cx="6172200" cy="1754188"/>
          </a:xfrm>
          <a:prstGeom prst="rect">
            <a:avLst/>
          </a:prstGeom>
          <a:noFill/>
          <a:ln w="9525">
            <a:noFill/>
            <a:miter lim="800000"/>
            <a:headEnd/>
            <a:tailEnd/>
          </a:ln>
        </p:spPr>
        <p:txBody>
          <a:bodyPr>
            <a:spAutoFit/>
          </a:bodyPr>
          <a:lstStyle/>
          <a:p>
            <a:pPr algn="ctr"/>
            <a:r>
              <a:rPr lang="ru-RU" sz="3600">
                <a:latin typeface="Calibri" pitchFamily="34" charset="0"/>
              </a:rPr>
              <a:t>Сегодняшнее образование </a:t>
            </a:r>
            <a:r>
              <a:rPr lang="ru-RU" sz="3600" u="sng">
                <a:latin typeface="Calibri" pitchFamily="34" charset="0"/>
              </a:rPr>
              <a:t>НЕ </a:t>
            </a:r>
            <a:r>
              <a:rPr lang="ru-RU" sz="3600">
                <a:latin typeface="Calibri" pitchFamily="34" charset="0"/>
              </a:rPr>
              <a:t>рассчитано на обучение навыкам 21 века</a:t>
            </a:r>
            <a:endParaRPr lang="en-US" sz="3600">
              <a:latin typeface="Calibri" pitchFamily="34" charset="0"/>
            </a:endParaRPr>
          </a:p>
        </p:txBody>
      </p:sp>
      <p:sp>
        <p:nvSpPr>
          <p:cNvPr id="15" name="Rectangle 14"/>
          <p:cNvSpPr/>
          <p:nvPr/>
        </p:nvSpPr>
        <p:spPr>
          <a:xfrm>
            <a:off x="1066800" y="4854575"/>
            <a:ext cx="7391400" cy="1323439"/>
          </a:xfrm>
          <a:prstGeom prst="rect">
            <a:avLst/>
          </a:prstGeom>
          <a:solidFill>
            <a:srgbClr val="080808"/>
          </a:solidFill>
          <a:ln>
            <a:noFill/>
          </a:ln>
        </p:spPr>
        <p:style>
          <a:lnRef idx="1">
            <a:schemeClr val="accent1"/>
          </a:lnRef>
          <a:fillRef idx="3">
            <a:schemeClr val="accent1"/>
          </a:fillRef>
          <a:effectRef idx="2">
            <a:schemeClr val="accent1"/>
          </a:effectRef>
          <a:fontRef idx="minor">
            <a:schemeClr val="lt1"/>
          </a:fontRef>
        </p:style>
        <p:txBody>
          <a:bodyPr>
            <a:spAutoFit/>
          </a:bodyPr>
          <a:lstStyle/>
          <a:p>
            <a:pPr algn="ctr"/>
            <a:r>
              <a:rPr lang="ru-RU" sz="4000" dirty="0">
                <a:solidFill>
                  <a:srgbClr val="FFFFFF"/>
                </a:solidFill>
                <a:latin typeface="Calibri" pitchFamily="34" charset="0"/>
              </a:rPr>
              <a:t>Теперь ИКТ </a:t>
            </a:r>
            <a:r>
              <a:rPr lang="ru-RU" sz="4000" dirty="0" smtClean="0">
                <a:solidFill>
                  <a:srgbClr val="FFFFFF"/>
                </a:solidFill>
                <a:latin typeface="Calibri" pitchFamily="34" charset="0"/>
              </a:rPr>
              <a:t>меняют подход в  образовании</a:t>
            </a:r>
            <a:endParaRPr lang="en-US" sz="4000" dirty="0">
              <a:solidFill>
                <a:srgbClr val="FFFFFF"/>
              </a:solidFill>
            </a:endParaRPr>
          </a:p>
        </p:txBody>
      </p:sp>
      <p:pic>
        <p:nvPicPr>
          <p:cNvPr id="90115" name="Picture 2" descr="Disrupting Class"/>
          <p:cNvPicPr>
            <a:picLocks noChangeAspect="1" noChangeArrowheads="1"/>
          </p:cNvPicPr>
          <p:nvPr/>
        </p:nvPicPr>
        <p:blipFill>
          <a:blip r:embed="rId3" cstate="print"/>
          <a:srcRect/>
          <a:stretch>
            <a:fillRect/>
          </a:stretch>
        </p:blipFill>
        <p:spPr bwMode="auto">
          <a:xfrm>
            <a:off x="152400" y="152400"/>
            <a:ext cx="2209800" cy="3203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Title 1"/>
          <p:cNvSpPr>
            <a:spLocks noGrp="1"/>
          </p:cNvSpPr>
          <p:nvPr>
            <p:ph type="title"/>
          </p:nvPr>
        </p:nvSpPr>
        <p:spPr>
          <a:xfrm>
            <a:off x="455613" y="101600"/>
            <a:ext cx="8237537" cy="889000"/>
          </a:xfrm>
        </p:spPr>
        <p:txBody>
          <a:bodyPr/>
          <a:lstStyle/>
          <a:p>
            <a:pPr algn="ctr"/>
            <a:r>
              <a:rPr lang="ru-RU" dirty="0" smtClean="0">
                <a:solidFill>
                  <a:schemeClr val="tx1"/>
                </a:solidFill>
              </a:rPr>
              <a:t>Моя уникальная обучающаяся личность</a:t>
            </a:r>
            <a:endParaRPr lang="en-US" dirty="0" smtClean="0">
              <a:solidFill>
                <a:schemeClr val="tx1"/>
              </a:solidFill>
            </a:endParaRPr>
          </a:p>
        </p:txBody>
      </p:sp>
      <p:sp>
        <p:nvSpPr>
          <p:cNvPr id="16" name="Oval 15"/>
          <p:cNvSpPr/>
          <p:nvPr/>
        </p:nvSpPr>
        <p:spPr>
          <a:xfrm>
            <a:off x="4038600" y="2171699"/>
            <a:ext cx="1676400" cy="1676400"/>
          </a:xfrm>
          <a:prstGeom prst="ellipse">
            <a:avLst/>
          </a:prstGeom>
          <a:solidFill>
            <a:schemeClr val="accent1">
              <a:lumMod val="40000"/>
              <a:lumOff val="60000"/>
            </a:schemeClr>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kern="0">
              <a:solidFill>
                <a:prstClr val="white"/>
              </a:solidFill>
              <a:latin typeface="Calibri"/>
            </a:endParaRPr>
          </a:p>
        </p:txBody>
      </p:sp>
      <p:sp>
        <p:nvSpPr>
          <p:cNvPr id="17" name="Flowchart: Delay 16"/>
          <p:cNvSpPr/>
          <p:nvPr/>
        </p:nvSpPr>
        <p:spPr>
          <a:xfrm rot="16200000">
            <a:off x="3448050" y="4057650"/>
            <a:ext cx="2933700" cy="2514600"/>
          </a:xfrm>
          <a:prstGeom prst="flowChartDelay">
            <a:avLst/>
          </a:prstGeom>
          <a:solidFill>
            <a:schemeClr val="accent1">
              <a:lumMod val="40000"/>
              <a:lumOff val="60000"/>
            </a:schemeClr>
          </a:solidFill>
          <a:ln/>
        </p:spPr>
        <p:style>
          <a:lnRef idx="0">
            <a:schemeClr val="accent6"/>
          </a:lnRef>
          <a:fillRef idx="3">
            <a:schemeClr val="accent6"/>
          </a:fillRef>
          <a:effectRef idx="3">
            <a:schemeClr val="accent6"/>
          </a:effectRef>
          <a:fontRef idx="minor">
            <a:schemeClr val="lt1"/>
          </a:fontRef>
        </p:style>
        <p:txBody>
          <a:bodyPr anchor="ctr"/>
          <a:lstStyle/>
          <a:p>
            <a:pPr algn="ctr" fontAlgn="auto">
              <a:spcBef>
                <a:spcPts val="0"/>
              </a:spcBef>
              <a:spcAft>
                <a:spcPts val="0"/>
              </a:spcAft>
              <a:defRPr/>
            </a:pPr>
            <a:endParaRPr lang="en-US" kern="0">
              <a:solidFill>
                <a:prstClr val="white"/>
              </a:solidFill>
              <a:latin typeface="Calibri"/>
            </a:endParaRPr>
          </a:p>
        </p:txBody>
      </p:sp>
      <p:sp>
        <p:nvSpPr>
          <p:cNvPr id="92168" name="Rectangle 3"/>
          <p:cNvSpPr>
            <a:spLocks noChangeArrowheads="1"/>
          </p:cNvSpPr>
          <p:nvPr/>
        </p:nvSpPr>
        <p:spPr bwMode="auto">
          <a:xfrm>
            <a:off x="3657600" y="2552700"/>
            <a:ext cx="2493963" cy="830263"/>
          </a:xfrm>
          <a:prstGeom prst="rect">
            <a:avLst/>
          </a:prstGeom>
          <a:noFill/>
          <a:ln w="9525">
            <a:noFill/>
            <a:miter lim="800000"/>
            <a:headEnd/>
            <a:tailEnd/>
          </a:ln>
        </p:spPr>
        <p:txBody>
          <a:bodyPr>
            <a:spAutoFit/>
          </a:bodyPr>
          <a:lstStyle/>
          <a:p>
            <a:pPr algn="ctr"/>
            <a:r>
              <a:rPr lang="ru-RU" sz="4800" b="1">
                <a:latin typeface="Verdana" pitchFamily="34" charset="0"/>
              </a:rPr>
              <a:t>Я</a:t>
            </a:r>
            <a:endParaRPr lang="en-US" sz="4800" b="1">
              <a:latin typeface="Verdana" pitchFamily="34" charset="0"/>
            </a:endParaRPr>
          </a:p>
        </p:txBody>
      </p:sp>
      <p:sp>
        <p:nvSpPr>
          <p:cNvPr id="18" name="Cloud Callout 17"/>
          <p:cNvSpPr/>
          <p:nvPr/>
        </p:nvSpPr>
        <p:spPr bwMode="auto">
          <a:xfrm>
            <a:off x="6019800" y="1257300"/>
            <a:ext cx="2590800" cy="2057400"/>
          </a:xfrm>
          <a:prstGeom prst="cloudCallout">
            <a:avLst>
              <a:gd name="adj1" fmla="val -62895"/>
              <a:gd name="adj2" fmla="val 18056"/>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wrap="none"/>
          <a:lstStyle/>
          <a:p>
            <a:pPr eaLnBrk="0" hangingPunct="0">
              <a:lnSpc>
                <a:spcPct val="75000"/>
              </a:lnSpc>
              <a:spcBef>
                <a:spcPct val="50000"/>
              </a:spcBef>
              <a:defRPr/>
            </a:pPr>
            <a:endParaRPr lang="en-US" sz="2000" b="1">
              <a:latin typeface="Verdana" pitchFamily="34" charset="0"/>
            </a:endParaRPr>
          </a:p>
        </p:txBody>
      </p:sp>
      <p:sp>
        <p:nvSpPr>
          <p:cNvPr id="19" name="Cloud Callout 18"/>
          <p:cNvSpPr/>
          <p:nvPr/>
        </p:nvSpPr>
        <p:spPr bwMode="auto">
          <a:xfrm>
            <a:off x="762000" y="1485900"/>
            <a:ext cx="2590800" cy="2057400"/>
          </a:xfrm>
          <a:prstGeom prst="cloudCallout">
            <a:avLst>
              <a:gd name="adj1" fmla="val 74897"/>
              <a:gd name="adj2" fmla="val 9532"/>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wrap="none"/>
          <a:lstStyle/>
          <a:p>
            <a:pPr eaLnBrk="0" hangingPunct="0">
              <a:lnSpc>
                <a:spcPct val="75000"/>
              </a:lnSpc>
              <a:spcBef>
                <a:spcPct val="50000"/>
              </a:spcBef>
              <a:defRPr/>
            </a:pPr>
            <a:endParaRPr lang="en-US" sz="2000" b="1">
              <a:latin typeface="Verdana" pitchFamily="34" charset="0"/>
            </a:endParaRPr>
          </a:p>
        </p:txBody>
      </p:sp>
      <p:sp>
        <p:nvSpPr>
          <p:cNvPr id="20" name="Cloud Callout 19"/>
          <p:cNvSpPr/>
          <p:nvPr/>
        </p:nvSpPr>
        <p:spPr bwMode="auto">
          <a:xfrm>
            <a:off x="914400" y="3695700"/>
            <a:ext cx="2590800" cy="2057400"/>
          </a:xfrm>
          <a:prstGeom prst="cloudCallout">
            <a:avLst>
              <a:gd name="adj1" fmla="val 71997"/>
              <a:gd name="adj2" fmla="val -64136"/>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wrap="none"/>
          <a:lstStyle/>
          <a:p>
            <a:pPr eaLnBrk="0" hangingPunct="0">
              <a:lnSpc>
                <a:spcPct val="75000"/>
              </a:lnSpc>
              <a:spcBef>
                <a:spcPct val="50000"/>
              </a:spcBef>
              <a:defRPr/>
            </a:pPr>
            <a:endParaRPr lang="en-US" sz="2000" b="1">
              <a:latin typeface="Verdana" pitchFamily="34" charset="0"/>
            </a:endParaRPr>
          </a:p>
        </p:txBody>
      </p:sp>
      <p:sp>
        <p:nvSpPr>
          <p:cNvPr id="92172" name="Rectangle 6"/>
          <p:cNvSpPr>
            <a:spLocks noChangeArrowheads="1"/>
          </p:cNvSpPr>
          <p:nvPr/>
        </p:nvSpPr>
        <p:spPr bwMode="auto">
          <a:xfrm>
            <a:off x="762000" y="1790700"/>
            <a:ext cx="2527300" cy="830263"/>
          </a:xfrm>
          <a:prstGeom prst="rect">
            <a:avLst/>
          </a:prstGeom>
          <a:noFill/>
          <a:ln w="9525">
            <a:noFill/>
            <a:miter lim="800000"/>
            <a:headEnd/>
            <a:tailEnd/>
          </a:ln>
        </p:spPr>
        <p:txBody>
          <a:bodyPr>
            <a:spAutoFit/>
          </a:bodyPr>
          <a:lstStyle/>
          <a:p>
            <a:pPr algn="ctr"/>
            <a:r>
              <a:rPr lang="ru-RU" sz="2400" b="1">
                <a:latin typeface="Verdana" pitchFamily="34" charset="0"/>
              </a:rPr>
              <a:t>Мое место обучения</a:t>
            </a:r>
            <a:endParaRPr lang="en-US" sz="2400" b="1">
              <a:latin typeface="Verdana" pitchFamily="34" charset="0"/>
            </a:endParaRPr>
          </a:p>
        </p:txBody>
      </p:sp>
      <p:sp>
        <p:nvSpPr>
          <p:cNvPr id="92173" name="Rectangle 20"/>
          <p:cNvSpPr>
            <a:spLocks noChangeArrowheads="1"/>
          </p:cNvSpPr>
          <p:nvPr/>
        </p:nvSpPr>
        <p:spPr bwMode="auto">
          <a:xfrm>
            <a:off x="6159500" y="1638300"/>
            <a:ext cx="2527300" cy="830263"/>
          </a:xfrm>
          <a:prstGeom prst="rect">
            <a:avLst/>
          </a:prstGeom>
          <a:noFill/>
          <a:ln w="9525">
            <a:noFill/>
            <a:miter lim="800000"/>
            <a:headEnd/>
            <a:tailEnd/>
          </a:ln>
        </p:spPr>
        <p:txBody>
          <a:bodyPr>
            <a:spAutoFit/>
          </a:bodyPr>
          <a:lstStyle/>
          <a:p>
            <a:pPr algn="ctr"/>
            <a:r>
              <a:rPr lang="ru-RU" sz="2400" b="1">
                <a:latin typeface="Verdana" pitchFamily="34" charset="0"/>
              </a:rPr>
              <a:t>Мой стиль обучения</a:t>
            </a:r>
            <a:endParaRPr lang="en-US" sz="2400" b="1">
              <a:latin typeface="Verdana" pitchFamily="34" charset="0"/>
            </a:endParaRPr>
          </a:p>
        </p:txBody>
      </p:sp>
      <p:sp>
        <p:nvSpPr>
          <p:cNvPr id="92174" name="Rectangle 21"/>
          <p:cNvSpPr>
            <a:spLocks noChangeArrowheads="1"/>
          </p:cNvSpPr>
          <p:nvPr/>
        </p:nvSpPr>
        <p:spPr bwMode="auto">
          <a:xfrm>
            <a:off x="914400" y="4229100"/>
            <a:ext cx="2527300" cy="1200150"/>
          </a:xfrm>
          <a:prstGeom prst="rect">
            <a:avLst/>
          </a:prstGeom>
          <a:noFill/>
          <a:ln w="9525">
            <a:noFill/>
            <a:miter lim="800000"/>
            <a:headEnd/>
            <a:tailEnd/>
          </a:ln>
        </p:spPr>
        <p:txBody>
          <a:bodyPr>
            <a:spAutoFit/>
          </a:bodyPr>
          <a:lstStyle/>
          <a:p>
            <a:pPr algn="ctr"/>
            <a:r>
              <a:rPr lang="ru-RU" sz="2400" b="1">
                <a:latin typeface="Verdana" pitchFamily="34" charset="0"/>
              </a:rPr>
              <a:t>Схема работы моего мозга</a:t>
            </a:r>
            <a:endParaRPr lang="en-US" sz="2400" b="1">
              <a:latin typeface="Verdana" pitchFamily="34" charset="0"/>
            </a:endParaRPr>
          </a:p>
        </p:txBody>
      </p:sp>
      <p:sp>
        <p:nvSpPr>
          <p:cNvPr id="23" name="Cloud Callout 22"/>
          <p:cNvSpPr/>
          <p:nvPr/>
        </p:nvSpPr>
        <p:spPr bwMode="auto">
          <a:xfrm>
            <a:off x="6172200" y="3200400"/>
            <a:ext cx="2590800" cy="2057400"/>
          </a:xfrm>
          <a:prstGeom prst="cloudCallout">
            <a:avLst>
              <a:gd name="adj1" fmla="val -69180"/>
              <a:gd name="adj2" fmla="val -49524"/>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wrap="none"/>
          <a:lstStyle/>
          <a:p>
            <a:pPr eaLnBrk="0" hangingPunct="0">
              <a:lnSpc>
                <a:spcPct val="75000"/>
              </a:lnSpc>
              <a:spcBef>
                <a:spcPct val="50000"/>
              </a:spcBef>
              <a:defRPr/>
            </a:pPr>
            <a:endParaRPr lang="en-US" sz="2000" b="1">
              <a:latin typeface="Verdana" pitchFamily="34" charset="0"/>
            </a:endParaRPr>
          </a:p>
        </p:txBody>
      </p:sp>
      <p:sp>
        <p:nvSpPr>
          <p:cNvPr id="92176" name="Rectangle 23"/>
          <p:cNvSpPr>
            <a:spLocks noChangeArrowheads="1"/>
          </p:cNvSpPr>
          <p:nvPr/>
        </p:nvSpPr>
        <p:spPr bwMode="auto">
          <a:xfrm>
            <a:off x="6096000" y="3543300"/>
            <a:ext cx="2743200" cy="1200150"/>
          </a:xfrm>
          <a:prstGeom prst="rect">
            <a:avLst/>
          </a:prstGeom>
          <a:noFill/>
          <a:ln w="9525">
            <a:noFill/>
            <a:miter lim="800000"/>
            <a:headEnd/>
            <a:tailEnd/>
          </a:ln>
        </p:spPr>
        <p:txBody>
          <a:bodyPr>
            <a:spAutoFit/>
          </a:bodyPr>
          <a:lstStyle/>
          <a:p>
            <a:pPr algn="ctr"/>
            <a:r>
              <a:rPr lang="ru-RU" sz="2400" b="1">
                <a:latin typeface="Verdana" pitchFamily="34" charset="0"/>
              </a:rPr>
              <a:t>Мои интересы и предпочтения</a:t>
            </a:r>
            <a:endParaRPr lang="en-US" sz="2400" b="1">
              <a:latin typeface="Verdana" pitchFamily="34" charset="0"/>
            </a:endParaRPr>
          </a:p>
        </p:txBody>
      </p:sp>
      <p:sp>
        <p:nvSpPr>
          <p:cNvPr id="92177" name="Rectangle 24"/>
          <p:cNvSpPr>
            <a:spLocks noChangeArrowheads="1"/>
          </p:cNvSpPr>
          <p:nvPr/>
        </p:nvSpPr>
        <p:spPr bwMode="auto">
          <a:xfrm>
            <a:off x="3657600" y="4837113"/>
            <a:ext cx="2493963" cy="1754187"/>
          </a:xfrm>
          <a:prstGeom prst="rect">
            <a:avLst/>
          </a:prstGeom>
          <a:noFill/>
          <a:ln w="9525">
            <a:noFill/>
            <a:miter lim="800000"/>
            <a:headEnd/>
            <a:tailEnd/>
          </a:ln>
        </p:spPr>
        <p:txBody>
          <a:bodyPr>
            <a:spAutoFit/>
          </a:bodyPr>
          <a:lstStyle/>
          <a:p>
            <a:pPr algn="ctr"/>
            <a:r>
              <a:rPr lang="ru-RU" sz="3600" b="1">
                <a:latin typeface="Verdana" pitchFamily="34" charset="0"/>
              </a:rPr>
              <a:t>Кем я хочу быть</a:t>
            </a:r>
            <a:r>
              <a:rPr lang="en-US" sz="3600" b="1">
                <a:latin typeface="Verdana" pitchFamily="34" charset="0"/>
              </a:rPr>
              <a:t>?</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3"/>
          <p:cNvPicPr>
            <a:picLocks noChangeAspect="1" noChangeArrowheads="1"/>
          </p:cNvPicPr>
          <p:nvPr/>
        </p:nvPicPr>
        <p:blipFill>
          <a:blip r:embed="rId3" cstate="print"/>
          <a:srcRect/>
          <a:stretch>
            <a:fillRect/>
          </a:stretch>
        </p:blipFill>
        <p:spPr bwMode="auto">
          <a:xfrm>
            <a:off x="7010400" y="3322638"/>
            <a:ext cx="1704975" cy="3068637"/>
          </a:xfrm>
          <a:prstGeom prst="rect">
            <a:avLst/>
          </a:prstGeom>
          <a:noFill/>
          <a:ln w="9525">
            <a:noFill/>
            <a:miter lim="800000"/>
            <a:headEnd/>
            <a:tailEnd/>
          </a:ln>
        </p:spPr>
      </p:pic>
      <p:pic>
        <p:nvPicPr>
          <p:cNvPr id="94210" name="Picture 5" descr="John Medina"/>
          <p:cNvPicPr>
            <a:picLocks noChangeAspect="1" noChangeArrowheads="1"/>
          </p:cNvPicPr>
          <p:nvPr/>
        </p:nvPicPr>
        <p:blipFill>
          <a:blip r:embed="rId4" cstate="print"/>
          <a:srcRect/>
          <a:stretch>
            <a:fillRect/>
          </a:stretch>
        </p:blipFill>
        <p:spPr bwMode="auto">
          <a:xfrm>
            <a:off x="7029450" y="228600"/>
            <a:ext cx="1885950" cy="2438400"/>
          </a:xfrm>
          <a:prstGeom prst="rect">
            <a:avLst/>
          </a:prstGeom>
          <a:noFill/>
          <a:ln w="9525">
            <a:solidFill>
              <a:schemeClr val="tx1"/>
            </a:solidFill>
            <a:miter lim="800000"/>
            <a:headEnd/>
            <a:tailEnd/>
          </a:ln>
        </p:spPr>
      </p:pic>
      <p:pic>
        <p:nvPicPr>
          <p:cNvPr id="94211" name="Picture 6"/>
          <p:cNvPicPr>
            <a:picLocks noChangeAspect="1" noChangeArrowheads="1"/>
          </p:cNvPicPr>
          <p:nvPr/>
        </p:nvPicPr>
        <p:blipFill>
          <a:blip r:embed="rId5" cstate="print"/>
          <a:srcRect/>
          <a:stretch>
            <a:fillRect/>
          </a:stretch>
        </p:blipFill>
        <p:spPr bwMode="auto">
          <a:xfrm>
            <a:off x="1228725" y="2720975"/>
            <a:ext cx="4867275" cy="4137025"/>
          </a:xfrm>
          <a:prstGeom prst="rect">
            <a:avLst/>
          </a:prstGeom>
          <a:noFill/>
          <a:ln w="9525">
            <a:noFill/>
            <a:miter lim="800000"/>
            <a:headEnd/>
            <a:tailEnd/>
          </a:ln>
        </p:spPr>
      </p:pic>
      <p:sp>
        <p:nvSpPr>
          <p:cNvPr id="94212" name="TextBox 7"/>
          <p:cNvSpPr txBox="1">
            <a:spLocks noChangeArrowheads="1"/>
          </p:cNvSpPr>
          <p:nvPr/>
        </p:nvSpPr>
        <p:spPr bwMode="auto">
          <a:xfrm>
            <a:off x="76200" y="1295400"/>
            <a:ext cx="6858000" cy="1016000"/>
          </a:xfrm>
          <a:prstGeom prst="rect">
            <a:avLst/>
          </a:prstGeom>
          <a:noFill/>
          <a:ln w="9525">
            <a:noFill/>
            <a:miter lim="800000"/>
            <a:headEnd/>
            <a:tailEnd/>
          </a:ln>
        </p:spPr>
        <p:txBody>
          <a:bodyPr>
            <a:spAutoFit/>
          </a:bodyPr>
          <a:lstStyle/>
          <a:p>
            <a:r>
              <a:rPr lang="ru-RU" sz="2000" i="1" dirty="0">
                <a:latin typeface="Calibri" pitchFamily="34" charset="0"/>
              </a:rPr>
              <a:t>Используйте имеющиеся научные знания о мозге, чтобы помочь реализовать потенциал обучения каждого учащегося</a:t>
            </a:r>
            <a:endParaRPr lang="en-US" sz="2000" i="1" dirty="0">
              <a:latin typeface="Calibri" pitchFamily="34" charset="0"/>
            </a:endParaRPr>
          </a:p>
        </p:txBody>
      </p:sp>
      <p:pic>
        <p:nvPicPr>
          <p:cNvPr id="94213" name="Picture 7"/>
          <p:cNvPicPr>
            <a:picLocks noChangeAspect="1" noChangeArrowheads="1"/>
          </p:cNvPicPr>
          <p:nvPr/>
        </p:nvPicPr>
        <p:blipFill>
          <a:blip r:embed="rId6" cstate="print"/>
          <a:srcRect/>
          <a:stretch>
            <a:fillRect/>
          </a:stretch>
        </p:blipFill>
        <p:spPr bwMode="auto">
          <a:xfrm>
            <a:off x="76200" y="39688"/>
            <a:ext cx="6324600" cy="1027112"/>
          </a:xfrm>
          <a:prstGeom prst="rect">
            <a:avLst/>
          </a:prstGeom>
          <a:noFill/>
          <a:ln w="9525">
            <a:noFill/>
            <a:miter lim="800000"/>
            <a:headEnd/>
            <a:tailEnd/>
          </a:ln>
        </p:spPr>
      </p:pic>
      <p:sp>
        <p:nvSpPr>
          <p:cNvPr id="94214" name="TextBox 6"/>
          <p:cNvSpPr txBox="1">
            <a:spLocks noChangeArrowheads="1"/>
          </p:cNvSpPr>
          <p:nvPr/>
        </p:nvSpPr>
        <p:spPr bwMode="auto">
          <a:xfrm>
            <a:off x="1143000" y="2179638"/>
            <a:ext cx="5867400" cy="461962"/>
          </a:xfrm>
          <a:prstGeom prst="rect">
            <a:avLst/>
          </a:prstGeom>
          <a:noFill/>
          <a:ln w="9525">
            <a:noFill/>
            <a:miter lim="800000"/>
            <a:headEnd/>
            <a:tailEnd/>
          </a:ln>
        </p:spPr>
        <p:txBody>
          <a:bodyPr>
            <a:spAutoFit/>
          </a:bodyPr>
          <a:lstStyle/>
          <a:p>
            <a:r>
              <a:rPr lang="ru-RU" sz="2400" b="1" u="sng">
                <a:solidFill>
                  <a:srgbClr val="99CC00"/>
                </a:solidFill>
                <a:latin typeface="Calibri" pitchFamily="34" charset="0"/>
              </a:rPr>
              <a:t>12 правил мозга</a:t>
            </a:r>
            <a:r>
              <a:rPr lang="en-US" sz="2400" b="1" u="sng">
                <a:solidFill>
                  <a:srgbClr val="99CC00"/>
                </a:solidFill>
                <a:latin typeface="Calibri" pitchFamily="34" charset="0"/>
              </a:rPr>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7" name="Picture 4" descr="http://t0.gstatic.com/images?q=tbn:ANd9GcTt9UsrDPR5AQ4pscqgnPktamXHhVnhOBxu17XoIJB2ZjCWBepM"/>
          <p:cNvPicPr>
            <a:picLocks noChangeAspect="1" noChangeArrowheads="1"/>
          </p:cNvPicPr>
          <p:nvPr/>
        </p:nvPicPr>
        <p:blipFill>
          <a:blip r:embed="rId3" cstate="print"/>
          <a:srcRect/>
          <a:stretch>
            <a:fillRect/>
          </a:stretch>
        </p:blipFill>
        <p:spPr bwMode="auto">
          <a:xfrm>
            <a:off x="304800" y="3581400"/>
            <a:ext cx="2733675" cy="1676400"/>
          </a:xfrm>
          <a:prstGeom prst="rect">
            <a:avLst/>
          </a:prstGeom>
          <a:noFill/>
          <a:ln w="9525">
            <a:noFill/>
            <a:miter lim="800000"/>
            <a:headEnd/>
            <a:tailEnd/>
          </a:ln>
        </p:spPr>
      </p:pic>
      <p:pic>
        <p:nvPicPr>
          <p:cNvPr id="96258" name="Picture 6" descr="http://t3.gstatic.com/images?q=tbn:ANd9GcTlwmn_XLVyQYwaQF_Esetg_Ehd7cKYl5i14TH4gQMBxP8SQ8MmAw"/>
          <p:cNvPicPr>
            <a:picLocks noChangeAspect="1" noChangeArrowheads="1"/>
          </p:cNvPicPr>
          <p:nvPr/>
        </p:nvPicPr>
        <p:blipFill>
          <a:blip r:embed="rId4" cstate="print"/>
          <a:srcRect/>
          <a:stretch>
            <a:fillRect/>
          </a:stretch>
        </p:blipFill>
        <p:spPr bwMode="auto">
          <a:xfrm>
            <a:off x="3810000" y="3171825"/>
            <a:ext cx="1790700" cy="1695450"/>
          </a:xfrm>
          <a:prstGeom prst="rect">
            <a:avLst/>
          </a:prstGeom>
          <a:noFill/>
          <a:ln w="9525">
            <a:noFill/>
            <a:miter lim="800000"/>
            <a:headEnd/>
            <a:tailEnd/>
          </a:ln>
        </p:spPr>
      </p:pic>
      <p:pic>
        <p:nvPicPr>
          <p:cNvPr id="96259" name="Picture 8" descr="http://t3.gstatic.com/images?q=tbn:ANd9GcRIfM6aWhHd2ji1lC8VdLTuXpEk0-dUEUmFn4N49rlrrMC_i-Ci"/>
          <p:cNvPicPr>
            <a:picLocks noChangeAspect="1" noChangeArrowheads="1"/>
          </p:cNvPicPr>
          <p:nvPr/>
        </p:nvPicPr>
        <p:blipFill>
          <a:blip r:embed="rId5" cstate="print"/>
          <a:srcRect/>
          <a:stretch>
            <a:fillRect/>
          </a:stretch>
        </p:blipFill>
        <p:spPr bwMode="auto">
          <a:xfrm>
            <a:off x="6324600" y="3375025"/>
            <a:ext cx="1828800" cy="939800"/>
          </a:xfrm>
          <a:prstGeom prst="rect">
            <a:avLst/>
          </a:prstGeom>
          <a:noFill/>
          <a:ln w="9525">
            <a:noFill/>
            <a:miter lim="800000"/>
            <a:headEnd/>
            <a:tailEnd/>
          </a:ln>
        </p:spPr>
      </p:pic>
      <p:pic>
        <p:nvPicPr>
          <p:cNvPr id="96260" name="Picture 10" descr="http://t0.gstatic.com/images?q=tbn:ANd9GcRP7NaYaba_tOx5Mrtd0my3JRFGIH5gNTvj97KwGpyxqoOYarg5"/>
          <p:cNvPicPr>
            <a:picLocks noChangeAspect="1" noChangeArrowheads="1"/>
          </p:cNvPicPr>
          <p:nvPr/>
        </p:nvPicPr>
        <p:blipFill>
          <a:blip r:embed="rId6" cstate="print"/>
          <a:srcRect/>
          <a:stretch>
            <a:fillRect/>
          </a:stretch>
        </p:blipFill>
        <p:spPr bwMode="auto">
          <a:xfrm>
            <a:off x="2619375" y="1333500"/>
            <a:ext cx="1438275" cy="1152525"/>
          </a:xfrm>
          <a:prstGeom prst="rect">
            <a:avLst/>
          </a:prstGeom>
          <a:noFill/>
          <a:ln w="9525">
            <a:noFill/>
            <a:miter lim="800000"/>
            <a:headEnd/>
            <a:tailEnd/>
          </a:ln>
        </p:spPr>
      </p:pic>
      <p:pic>
        <p:nvPicPr>
          <p:cNvPr id="96261" name="Picture 20" descr="http://www.bb.ustc.edu.cn/ocw/NR/rdonlyres/Brain-and-Cognitive-Sciences/9-402Language-and-ThoughtFall2002/072036C6-6082-47E2-A7A8-7C19F9CDD290/0/chp_9_402.gif"/>
          <p:cNvPicPr>
            <a:picLocks noChangeAspect="1" noChangeArrowheads="1"/>
          </p:cNvPicPr>
          <p:nvPr/>
        </p:nvPicPr>
        <p:blipFill>
          <a:blip r:embed="rId7" cstate="print"/>
          <a:srcRect/>
          <a:stretch>
            <a:fillRect/>
          </a:stretch>
        </p:blipFill>
        <p:spPr bwMode="auto">
          <a:xfrm>
            <a:off x="6873875" y="5140325"/>
            <a:ext cx="1660525" cy="1384300"/>
          </a:xfrm>
          <a:prstGeom prst="rect">
            <a:avLst/>
          </a:prstGeom>
          <a:noFill/>
          <a:ln w="9525">
            <a:noFill/>
            <a:miter lim="800000"/>
            <a:headEnd/>
            <a:tailEnd/>
          </a:ln>
        </p:spPr>
      </p:pic>
      <p:pic>
        <p:nvPicPr>
          <p:cNvPr id="96262" name="Picture 24" descr="http://www.directory.ac/files/dumblists/social-media-world.jpg"/>
          <p:cNvPicPr>
            <a:picLocks noChangeAspect="1" noChangeArrowheads="1"/>
          </p:cNvPicPr>
          <p:nvPr/>
        </p:nvPicPr>
        <p:blipFill>
          <a:blip r:embed="rId8" cstate="print"/>
          <a:srcRect/>
          <a:stretch>
            <a:fillRect/>
          </a:stretch>
        </p:blipFill>
        <p:spPr bwMode="auto">
          <a:xfrm>
            <a:off x="5638800" y="1266825"/>
            <a:ext cx="1600200" cy="1619250"/>
          </a:xfrm>
          <a:prstGeom prst="rect">
            <a:avLst/>
          </a:prstGeom>
          <a:noFill/>
          <a:ln w="9525">
            <a:noFill/>
            <a:miter lim="800000"/>
            <a:headEnd/>
            <a:tailEnd/>
          </a:ln>
        </p:spPr>
      </p:pic>
      <p:pic>
        <p:nvPicPr>
          <p:cNvPr id="96263" name="Picture 28" descr="http://t0.gstatic.com/images?q=tbn:ANd9GcR4BVvC8xz-VnhcDQua-Jnl6zJBlGI1Ou7M2sykIsc1ZKwrg50O"/>
          <p:cNvPicPr>
            <a:picLocks noChangeAspect="1" noChangeArrowheads="1"/>
          </p:cNvPicPr>
          <p:nvPr/>
        </p:nvPicPr>
        <p:blipFill>
          <a:blip r:embed="rId9" cstate="print"/>
          <a:srcRect/>
          <a:stretch>
            <a:fillRect/>
          </a:stretch>
        </p:blipFill>
        <p:spPr bwMode="auto">
          <a:xfrm>
            <a:off x="4267200" y="5457825"/>
            <a:ext cx="1143000" cy="1143000"/>
          </a:xfrm>
          <a:prstGeom prst="rect">
            <a:avLst/>
          </a:prstGeom>
          <a:noFill/>
          <a:ln w="9525">
            <a:noFill/>
            <a:miter lim="800000"/>
            <a:headEnd/>
            <a:tailEnd/>
          </a:ln>
        </p:spPr>
      </p:pic>
      <p:pic>
        <p:nvPicPr>
          <p:cNvPr id="96264" name="Picture 30" descr="http://t2.gstatic.com/images?q=tbn:ANd9GcQXs1nrhIRNUDgmAny1WH0Zvf92ZG9u_SQVJUW-DxzmOyldnNEHtg"/>
          <p:cNvPicPr>
            <a:picLocks noChangeAspect="1" noChangeArrowheads="1"/>
          </p:cNvPicPr>
          <p:nvPr/>
        </p:nvPicPr>
        <p:blipFill>
          <a:blip r:embed="rId10" cstate="print"/>
          <a:srcRect/>
          <a:stretch>
            <a:fillRect/>
          </a:stretch>
        </p:blipFill>
        <p:spPr bwMode="auto">
          <a:xfrm>
            <a:off x="2813050" y="5534025"/>
            <a:ext cx="1219200" cy="1171575"/>
          </a:xfrm>
          <a:prstGeom prst="rect">
            <a:avLst/>
          </a:prstGeom>
          <a:noFill/>
          <a:ln w="9525">
            <a:noFill/>
            <a:miter lim="800000"/>
            <a:headEnd/>
            <a:tailEnd/>
          </a:ln>
        </p:spPr>
      </p:pic>
      <p:sp>
        <p:nvSpPr>
          <p:cNvPr id="96265" name="Rectangle 18"/>
          <p:cNvSpPr>
            <a:spLocks noChangeArrowheads="1"/>
          </p:cNvSpPr>
          <p:nvPr/>
        </p:nvSpPr>
        <p:spPr bwMode="auto">
          <a:xfrm>
            <a:off x="2466975" y="1001713"/>
            <a:ext cx="2482850" cy="369887"/>
          </a:xfrm>
          <a:prstGeom prst="rect">
            <a:avLst/>
          </a:prstGeom>
          <a:noFill/>
          <a:ln w="9525">
            <a:noFill/>
            <a:miter lim="800000"/>
            <a:headEnd/>
            <a:tailEnd/>
          </a:ln>
        </p:spPr>
        <p:txBody>
          <a:bodyPr wrap="none">
            <a:spAutoFit/>
          </a:bodyPr>
          <a:lstStyle/>
          <a:p>
            <a:r>
              <a:rPr lang="ru-RU" b="1">
                <a:latin typeface="Verdana" pitchFamily="34" charset="0"/>
              </a:rPr>
              <a:t>Кинестетические</a:t>
            </a:r>
            <a:endParaRPr lang="en-US">
              <a:latin typeface="Verdana" pitchFamily="34" charset="0"/>
            </a:endParaRPr>
          </a:p>
        </p:txBody>
      </p:sp>
      <p:sp>
        <p:nvSpPr>
          <p:cNvPr id="96266" name="Rectangle 19"/>
          <p:cNvSpPr>
            <a:spLocks noChangeArrowheads="1"/>
          </p:cNvSpPr>
          <p:nvPr/>
        </p:nvSpPr>
        <p:spPr bwMode="auto">
          <a:xfrm>
            <a:off x="4876800" y="962025"/>
            <a:ext cx="3898900" cy="366713"/>
          </a:xfrm>
          <a:prstGeom prst="rect">
            <a:avLst/>
          </a:prstGeom>
          <a:noFill/>
          <a:ln w="9525">
            <a:noFill/>
            <a:miter lim="800000"/>
            <a:headEnd/>
            <a:tailEnd/>
          </a:ln>
        </p:spPr>
        <p:txBody>
          <a:bodyPr wrap="none">
            <a:spAutoFit/>
          </a:bodyPr>
          <a:lstStyle/>
          <a:p>
            <a:r>
              <a:rPr lang="ru-RU" b="1">
                <a:latin typeface="Verdana" pitchFamily="34" charset="0"/>
              </a:rPr>
              <a:t>Межличностно-социальные</a:t>
            </a:r>
            <a:endParaRPr lang="en-US">
              <a:latin typeface="Verdana" pitchFamily="34" charset="0"/>
            </a:endParaRPr>
          </a:p>
        </p:txBody>
      </p:sp>
      <p:sp>
        <p:nvSpPr>
          <p:cNvPr id="96267" name="Rectangle 20"/>
          <p:cNvSpPr>
            <a:spLocks noChangeArrowheads="1"/>
          </p:cNvSpPr>
          <p:nvPr/>
        </p:nvSpPr>
        <p:spPr bwMode="auto">
          <a:xfrm>
            <a:off x="6399213" y="4483100"/>
            <a:ext cx="2484437" cy="646113"/>
          </a:xfrm>
          <a:prstGeom prst="rect">
            <a:avLst/>
          </a:prstGeom>
          <a:noFill/>
          <a:ln w="9525">
            <a:noFill/>
            <a:miter lim="800000"/>
            <a:headEnd/>
            <a:tailEnd/>
          </a:ln>
        </p:spPr>
        <p:txBody>
          <a:bodyPr wrap="none">
            <a:spAutoFit/>
          </a:bodyPr>
          <a:lstStyle/>
          <a:p>
            <a:r>
              <a:rPr lang="ru-RU" b="1">
                <a:latin typeface="Verdana" pitchFamily="34" charset="0"/>
              </a:rPr>
              <a:t>Вербально-</a:t>
            </a:r>
          </a:p>
          <a:p>
            <a:r>
              <a:rPr lang="ru-RU" b="1">
                <a:latin typeface="Verdana" pitchFamily="34" charset="0"/>
              </a:rPr>
              <a:t>лингвистические</a:t>
            </a:r>
            <a:endParaRPr lang="en-US">
              <a:latin typeface="Verdana" pitchFamily="34" charset="0"/>
            </a:endParaRPr>
          </a:p>
        </p:txBody>
      </p:sp>
      <p:sp>
        <p:nvSpPr>
          <p:cNvPr id="96268" name="Rectangle 21"/>
          <p:cNvSpPr>
            <a:spLocks noChangeArrowheads="1"/>
          </p:cNvSpPr>
          <p:nvPr/>
        </p:nvSpPr>
        <p:spPr bwMode="auto">
          <a:xfrm>
            <a:off x="2590800" y="5089525"/>
            <a:ext cx="3440113" cy="368300"/>
          </a:xfrm>
          <a:prstGeom prst="rect">
            <a:avLst/>
          </a:prstGeom>
          <a:noFill/>
          <a:ln w="9525">
            <a:noFill/>
            <a:miter lim="800000"/>
            <a:headEnd/>
            <a:tailEnd/>
          </a:ln>
        </p:spPr>
        <p:txBody>
          <a:bodyPr wrap="none">
            <a:spAutoFit/>
          </a:bodyPr>
          <a:lstStyle/>
          <a:p>
            <a:r>
              <a:rPr lang="ru-RU" b="1">
                <a:latin typeface="Verdana" pitchFamily="34" charset="0"/>
              </a:rPr>
              <a:t>Логико-математические</a:t>
            </a:r>
            <a:endParaRPr lang="en-US">
              <a:latin typeface="Verdana" pitchFamily="34" charset="0"/>
            </a:endParaRPr>
          </a:p>
        </p:txBody>
      </p:sp>
      <p:sp>
        <p:nvSpPr>
          <p:cNvPr id="96269" name="Rectangle 22"/>
          <p:cNvSpPr>
            <a:spLocks noChangeArrowheads="1"/>
          </p:cNvSpPr>
          <p:nvPr/>
        </p:nvSpPr>
        <p:spPr bwMode="auto">
          <a:xfrm>
            <a:off x="6629400" y="2994025"/>
            <a:ext cx="1233488" cy="368300"/>
          </a:xfrm>
          <a:prstGeom prst="rect">
            <a:avLst/>
          </a:prstGeom>
          <a:noFill/>
          <a:ln w="9525">
            <a:noFill/>
            <a:miter lim="800000"/>
            <a:headEnd/>
            <a:tailEnd/>
          </a:ln>
        </p:spPr>
        <p:txBody>
          <a:bodyPr wrap="none">
            <a:spAutoFit/>
          </a:bodyPr>
          <a:lstStyle/>
          <a:p>
            <a:r>
              <a:rPr lang="en-US" b="1">
                <a:latin typeface="Verdana" pitchFamily="34" charset="0"/>
              </a:rPr>
              <a:t>Musical</a:t>
            </a:r>
            <a:r>
              <a:rPr lang="en-US">
                <a:latin typeface="Verdana" pitchFamily="34" charset="0"/>
              </a:rPr>
              <a:t> </a:t>
            </a:r>
          </a:p>
        </p:txBody>
      </p:sp>
      <p:cxnSp>
        <p:nvCxnSpPr>
          <p:cNvPr id="96270" name="Straight Connector 24"/>
          <p:cNvCxnSpPr>
            <a:cxnSpLocks noChangeShapeType="1"/>
          </p:cNvCxnSpPr>
          <p:nvPr/>
        </p:nvCxnSpPr>
        <p:spPr bwMode="auto">
          <a:xfrm rot="10800000" flipV="1">
            <a:off x="3048000" y="3933825"/>
            <a:ext cx="914400" cy="180975"/>
          </a:xfrm>
          <a:prstGeom prst="line">
            <a:avLst/>
          </a:prstGeom>
          <a:noFill/>
          <a:ln w="57150" algn="ctr">
            <a:solidFill>
              <a:schemeClr val="tx1"/>
            </a:solidFill>
            <a:round/>
            <a:headEnd/>
            <a:tailEnd type="arrow" w="med" len="med"/>
          </a:ln>
        </p:spPr>
      </p:cxnSp>
      <p:cxnSp>
        <p:nvCxnSpPr>
          <p:cNvPr id="96271" name="Straight Connector 28"/>
          <p:cNvCxnSpPr>
            <a:cxnSpLocks noChangeShapeType="1"/>
          </p:cNvCxnSpPr>
          <p:nvPr/>
        </p:nvCxnSpPr>
        <p:spPr bwMode="auto">
          <a:xfrm rot="16200000" flipV="1">
            <a:off x="3758406" y="2690019"/>
            <a:ext cx="788988" cy="381000"/>
          </a:xfrm>
          <a:prstGeom prst="line">
            <a:avLst/>
          </a:prstGeom>
          <a:noFill/>
          <a:ln w="57150" algn="ctr">
            <a:solidFill>
              <a:schemeClr val="tx1"/>
            </a:solidFill>
            <a:round/>
            <a:headEnd/>
            <a:tailEnd type="arrow" w="med" len="med"/>
          </a:ln>
        </p:spPr>
      </p:cxnSp>
      <p:cxnSp>
        <p:nvCxnSpPr>
          <p:cNvPr id="96272" name="Straight Connector 30"/>
          <p:cNvCxnSpPr>
            <a:cxnSpLocks noChangeShapeType="1"/>
          </p:cNvCxnSpPr>
          <p:nvPr/>
        </p:nvCxnSpPr>
        <p:spPr bwMode="auto">
          <a:xfrm flipV="1">
            <a:off x="5257800" y="2743200"/>
            <a:ext cx="609600" cy="581025"/>
          </a:xfrm>
          <a:prstGeom prst="line">
            <a:avLst/>
          </a:prstGeom>
          <a:noFill/>
          <a:ln w="57150" algn="ctr">
            <a:solidFill>
              <a:schemeClr val="tx1"/>
            </a:solidFill>
            <a:round/>
            <a:headEnd/>
            <a:tailEnd type="arrow" w="med" len="med"/>
          </a:ln>
        </p:spPr>
      </p:cxnSp>
      <p:cxnSp>
        <p:nvCxnSpPr>
          <p:cNvPr id="96273" name="Straight Connector 33"/>
          <p:cNvCxnSpPr>
            <a:cxnSpLocks noChangeShapeType="1"/>
          </p:cNvCxnSpPr>
          <p:nvPr/>
        </p:nvCxnSpPr>
        <p:spPr bwMode="auto">
          <a:xfrm flipV="1">
            <a:off x="5562600" y="3844925"/>
            <a:ext cx="762000" cy="12700"/>
          </a:xfrm>
          <a:prstGeom prst="line">
            <a:avLst/>
          </a:prstGeom>
          <a:noFill/>
          <a:ln w="57150" algn="ctr">
            <a:solidFill>
              <a:schemeClr val="tx1"/>
            </a:solidFill>
            <a:round/>
            <a:headEnd/>
            <a:tailEnd type="arrow" w="med" len="med"/>
          </a:ln>
        </p:spPr>
      </p:cxnSp>
      <p:cxnSp>
        <p:nvCxnSpPr>
          <p:cNvPr id="96274" name="Straight Connector 36"/>
          <p:cNvCxnSpPr>
            <a:cxnSpLocks noChangeShapeType="1"/>
            <a:endCxn id="96267" idx="1"/>
          </p:cNvCxnSpPr>
          <p:nvPr/>
        </p:nvCxnSpPr>
        <p:spPr bwMode="auto">
          <a:xfrm>
            <a:off x="5410200" y="4191000"/>
            <a:ext cx="989013" cy="615950"/>
          </a:xfrm>
          <a:prstGeom prst="line">
            <a:avLst/>
          </a:prstGeom>
          <a:noFill/>
          <a:ln w="57150" algn="ctr">
            <a:solidFill>
              <a:schemeClr val="tx1"/>
            </a:solidFill>
            <a:round/>
            <a:headEnd/>
            <a:tailEnd type="arrow" w="med" len="med"/>
          </a:ln>
        </p:spPr>
      </p:cxnSp>
      <p:cxnSp>
        <p:nvCxnSpPr>
          <p:cNvPr id="96275" name="Straight Connector 39"/>
          <p:cNvCxnSpPr>
            <a:cxnSpLocks noChangeShapeType="1"/>
          </p:cNvCxnSpPr>
          <p:nvPr/>
        </p:nvCxnSpPr>
        <p:spPr bwMode="auto">
          <a:xfrm rot="5400000">
            <a:off x="4108450" y="4772025"/>
            <a:ext cx="609600" cy="152400"/>
          </a:xfrm>
          <a:prstGeom prst="line">
            <a:avLst/>
          </a:prstGeom>
          <a:noFill/>
          <a:ln w="57150" algn="ctr">
            <a:solidFill>
              <a:schemeClr val="tx1"/>
            </a:solidFill>
            <a:round/>
            <a:headEnd/>
            <a:tailEnd type="arrow" w="med" len="med"/>
          </a:ln>
        </p:spPr>
      </p:cxnSp>
      <p:sp>
        <p:nvSpPr>
          <p:cNvPr id="96276" name="Title 49"/>
          <p:cNvSpPr>
            <a:spLocks noGrp="1"/>
          </p:cNvSpPr>
          <p:nvPr>
            <p:ph type="title"/>
          </p:nvPr>
        </p:nvSpPr>
        <p:spPr>
          <a:xfrm>
            <a:off x="152400" y="228600"/>
            <a:ext cx="8839200" cy="889000"/>
          </a:xfrm>
        </p:spPr>
        <p:txBody>
          <a:bodyPr/>
          <a:lstStyle/>
          <a:p>
            <a:r>
              <a:rPr lang="ru-RU" sz="2400" smtClean="0"/>
              <a:t>Мой стиль обучения, интересы и предпочтения</a:t>
            </a:r>
            <a:r>
              <a:rPr lang="en-US" sz="2400" smtClean="0"/>
              <a:t/>
            </a:r>
            <a:br>
              <a:rPr lang="en-US" sz="2400" smtClean="0"/>
            </a:br>
            <a:r>
              <a:rPr lang="en-US" sz="2400" smtClean="0"/>
              <a:t> </a:t>
            </a:r>
          </a:p>
        </p:txBody>
      </p:sp>
      <p:pic>
        <p:nvPicPr>
          <p:cNvPr id="96277" name="Picture 34" descr="http://t3.gstatic.com/images?q=tbn:ANd9GcQNBc1CeJpOD2UodCnieE65ZKAbprTYDjSa0WgT9CZR1bF5tD3ZhS0UImit"/>
          <p:cNvPicPr>
            <a:picLocks noChangeAspect="1" noChangeArrowheads="1"/>
          </p:cNvPicPr>
          <p:nvPr/>
        </p:nvPicPr>
        <p:blipFill>
          <a:blip r:embed="rId11" cstate="print"/>
          <a:srcRect/>
          <a:stretch>
            <a:fillRect/>
          </a:stretch>
        </p:blipFill>
        <p:spPr bwMode="auto">
          <a:xfrm>
            <a:off x="228600" y="762000"/>
            <a:ext cx="1524000" cy="2327275"/>
          </a:xfrm>
          <a:prstGeom prst="rect">
            <a:avLst/>
          </a:prstGeom>
          <a:noFill/>
          <a:ln w="9525">
            <a:noFill/>
            <a:miter lim="800000"/>
            <a:headEnd/>
            <a:tailEnd/>
          </a:ln>
        </p:spPr>
      </p:pic>
      <p:sp>
        <p:nvSpPr>
          <p:cNvPr id="96278" name="Rectangle 4"/>
          <p:cNvSpPr>
            <a:spLocks noChangeArrowheads="1"/>
          </p:cNvSpPr>
          <p:nvPr/>
        </p:nvSpPr>
        <p:spPr bwMode="auto">
          <a:xfrm>
            <a:off x="-111125" y="3200400"/>
            <a:ext cx="4225925" cy="369888"/>
          </a:xfrm>
          <a:prstGeom prst="rect">
            <a:avLst/>
          </a:prstGeom>
          <a:noFill/>
          <a:ln w="9525">
            <a:noFill/>
            <a:miter lim="800000"/>
            <a:headEnd/>
            <a:tailEnd/>
          </a:ln>
        </p:spPr>
        <p:txBody>
          <a:bodyPr wrap="none">
            <a:spAutoFit/>
          </a:bodyPr>
          <a:lstStyle/>
          <a:p>
            <a:r>
              <a:rPr lang="ru-RU" b="1">
                <a:latin typeface="Verdana" pitchFamily="34" charset="0"/>
              </a:rPr>
              <a:t>Визуально-пространственные</a:t>
            </a:r>
            <a:endParaRPr lang="en-US">
              <a:latin typeface="Verdana"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TextBox 11"/>
          <p:cNvSpPr txBox="1">
            <a:spLocks noChangeArrowheads="1"/>
          </p:cNvSpPr>
          <p:nvPr/>
        </p:nvSpPr>
        <p:spPr bwMode="auto">
          <a:xfrm>
            <a:off x="762000" y="4724400"/>
            <a:ext cx="8382000" cy="1917700"/>
          </a:xfrm>
          <a:prstGeom prst="rect">
            <a:avLst/>
          </a:prstGeom>
          <a:noFill/>
          <a:ln w="9525">
            <a:noFill/>
            <a:miter lim="800000"/>
            <a:headEnd/>
            <a:tailEnd/>
          </a:ln>
        </p:spPr>
        <p:txBody>
          <a:bodyPr>
            <a:spAutoFit/>
          </a:bodyPr>
          <a:lstStyle/>
          <a:p>
            <a:r>
              <a:rPr lang="ru-RU" sz="2400">
                <a:latin typeface="Calibri" pitchFamily="34" charset="0"/>
              </a:rPr>
              <a:t>Готовьте учащихся к жизни в реальном мире, расширяйте их способности, чтобы предоставить каждому из них максимально равные возможности в части реализации своего личного и экономического потенциала и внесения своего вклада в развитие национальной экономики и общества</a:t>
            </a:r>
            <a:endParaRPr lang="en-US" sz="2400">
              <a:latin typeface="Calibri" pitchFamily="34" charset="0"/>
            </a:endParaRPr>
          </a:p>
        </p:txBody>
      </p:sp>
      <p:sp>
        <p:nvSpPr>
          <p:cNvPr id="44" name="TextBox 43"/>
          <p:cNvSpPr txBox="1"/>
          <p:nvPr/>
        </p:nvSpPr>
        <p:spPr>
          <a:xfrm rot="16200000">
            <a:off x="-1614487" y="1749424"/>
            <a:ext cx="4179888" cy="646113"/>
          </a:xfrm>
          <a:prstGeom prst="rect">
            <a:avLst/>
          </a:prstGeom>
          <a:noFill/>
        </p:spPr>
        <p:txBody>
          <a:bodyPr wrap="none">
            <a:spAutoFit/>
          </a:bodyPr>
          <a:lstStyle/>
          <a:p>
            <a:pPr algn="ctr" fontAlgn="auto">
              <a:spcBef>
                <a:spcPts val="0"/>
              </a:spcBef>
              <a:spcAft>
                <a:spcPts val="0"/>
              </a:spcAft>
              <a:defRPr/>
            </a:pPr>
            <a:r>
              <a:rPr lang="ru-RU" b="1" kern="0" dirty="0">
                <a:solidFill>
                  <a:prstClr val="black"/>
                </a:solidFill>
                <a:latin typeface="+mn-lt"/>
              </a:rPr>
              <a:t>Академическая успеваемость</a:t>
            </a:r>
          </a:p>
          <a:p>
            <a:pPr algn="ctr" fontAlgn="auto">
              <a:spcBef>
                <a:spcPts val="0"/>
              </a:spcBef>
              <a:spcAft>
                <a:spcPts val="0"/>
              </a:spcAft>
              <a:defRPr/>
            </a:pPr>
            <a:r>
              <a:rPr lang="ru-RU" b="1" kern="0" dirty="0">
                <a:solidFill>
                  <a:prstClr val="black"/>
                </a:solidFill>
                <a:latin typeface="+mn-lt"/>
              </a:rPr>
              <a:t>и овладение навыками</a:t>
            </a:r>
            <a:endParaRPr lang="en-US" b="1" kern="0" dirty="0">
              <a:solidFill>
                <a:prstClr val="black"/>
              </a:solidFill>
              <a:latin typeface="+mn-lt"/>
            </a:endParaRPr>
          </a:p>
        </p:txBody>
      </p:sp>
      <p:grpSp>
        <p:nvGrpSpPr>
          <p:cNvPr id="98307" name="Group 23"/>
          <p:cNvGrpSpPr>
            <a:grpSpLocks/>
          </p:cNvGrpSpPr>
          <p:nvPr/>
        </p:nvGrpSpPr>
        <p:grpSpPr bwMode="auto">
          <a:xfrm>
            <a:off x="749300" y="306388"/>
            <a:ext cx="4283075" cy="3729037"/>
            <a:chOff x="749474" y="305594"/>
            <a:chExt cx="3567852" cy="2620980"/>
          </a:xfrm>
        </p:grpSpPr>
        <p:pic>
          <p:nvPicPr>
            <p:cNvPr id="98311" name="Picture 3"/>
            <p:cNvPicPr>
              <a:picLocks noChangeAspect="1" noChangeArrowheads="1"/>
            </p:cNvPicPr>
            <p:nvPr/>
          </p:nvPicPr>
          <p:blipFill>
            <a:blip r:embed="rId3" cstate="print"/>
            <a:srcRect/>
            <a:stretch>
              <a:fillRect/>
            </a:stretch>
          </p:blipFill>
          <p:spPr bwMode="auto">
            <a:xfrm>
              <a:off x="990600" y="1466850"/>
              <a:ext cx="3095625" cy="933450"/>
            </a:xfrm>
            <a:prstGeom prst="rect">
              <a:avLst/>
            </a:prstGeom>
            <a:noFill/>
            <a:ln w="9525">
              <a:noFill/>
              <a:miter lim="800000"/>
              <a:headEnd/>
              <a:tailEnd/>
            </a:ln>
          </p:spPr>
        </p:pic>
        <p:pic>
          <p:nvPicPr>
            <p:cNvPr id="98312" name="Picture 2"/>
            <p:cNvPicPr>
              <a:picLocks noChangeAspect="1" noChangeArrowheads="1"/>
            </p:cNvPicPr>
            <p:nvPr/>
          </p:nvPicPr>
          <p:blipFill>
            <a:blip r:embed="rId4" cstate="print"/>
            <a:srcRect/>
            <a:stretch>
              <a:fillRect/>
            </a:stretch>
          </p:blipFill>
          <p:spPr bwMode="auto">
            <a:xfrm>
              <a:off x="838200" y="914400"/>
              <a:ext cx="3286126" cy="381000"/>
            </a:xfrm>
            <a:prstGeom prst="rect">
              <a:avLst/>
            </a:prstGeom>
            <a:noFill/>
            <a:ln w="9525">
              <a:noFill/>
              <a:miter lim="800000"/>
              <a:headEnd/>
              <a:tailEnd/>
            </a:ln>
          </p:spPr>
        </p:pic>
        <p:cxnSp>
          <p:nvCxnSpPr>
            <p:cNvPr id="98313" name="Straight Arrow Connector 41"/>
            <p:cNvCxnSpPr>
              <a:cxnSpLocks noChangeShapeType="1"/>
            </p:cNvCxnSpPr>
            <p:nvPr/>
          </p:nvCxnSpPr>
          <p:spPr bwMode="auto">
            <a:xfrm rot="5400000" flipH="1" flipV="1">
              <a:off x="-382191" y="1448197"/>
              <a:ext cx="2286794" cy="1588"/>
            </a:xfrm>
            <a:prstGeom prst="straightConnector1">
              <a:avLst/>
            </a:prstGeom>
            <a:noFill/>
            <a:ln w="38100" algn="ctr">
              <a:solidFill>
                <a:srgbClr val="4A7EBB"/>
              </a:solidFill>
              <a:round/>
              <a:headEnd/>
              <a:tailEnd type="arrow" w="med" len="med"/>
            </a:ln>
          </p:spPr>
        </p:cxnSp>
        <p:cxnSp>
          <p:nvCxnSpPr>
            <p:cNvPr id="98314" name="Straight Arrow Connector 42"/>
            <p:cNvCxnSpPr>
              <a:cxnSpLocks noChangeShapeType="1"/>
            </p:cNvCxnSpPr>
            <p:nvPr/>
          </p:nvCxnSpPr>
          <p:spPr bwMode="auto">
            <a:xfrm>
              <a:off x="749474" y="2590800"/>
              <a:ext cx="3365326" cy="1588"/>
            </a:xfrm>
            <a:prstGeom prst="straightConnector1">
              <a:avLst/>
            </a:prstGeom>
            <a:noFill/>
            <a:ln w="38100" algn="ctr">
              <a:solidFill>
                <a:srgbClr val="4A7EBB"/>
              </a:solidFill>
              <a:round/>
              <a:headEnd/>
              <a:tailEnd/>
            </a:ln>
          </p:spPr>
        </p:cxnSp>
        <p:sp>
          <p:nvSpPr>
            <p:cNvPr id="45" name="Up Arrow 44"/>
            <p:cNvSpPr/>
            <p:nvPr/>
          </p:nvSpPr>
          <p:spPr>
            <a:xfrm>
              <a:off x="2258340" y="990686"/>
              <a:ext cx="532929" cy="418419"/>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Calibri"/>
              </a:endParaRPr>
            </a:p>
          </p:txBody>
        </p:sp>
        <p:sp>
          <p:nvSpPr>
            <p:cNvPr id="46" name="Up Arrow 45"/>
            <p:cNvSpPr/>
            <p:nvPr/>
          </p:nvSpPr>
          <p:spPr>
            <a:xfrm>
              <a:off x="1076109" y="1371169"/>
              <a:ext cx="534252" cy="686208"/>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Calibri"/>
              </a:endParaRPr>
            </a:p>
          </p:txBody>
        </p:sp>
        <p:sp>
          <p:nvSpPr>
            <p:cNvPr id="47" name="Up Arrow 46"/>
            <p:cNvSpPr/>
            <p:nvPr/>
          </p:nvSpPr>
          <p:spPr>
            <a:xfrm>
              <a:off x="3437926" y="1371169"/>
              <a:ext cx="534252" cy="686208"/>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anchor="ctr"/>
            <a:lstStyle/>
            <a:p>
              <a:pPr algn="ctr" fontAlgn="auto">
                <a:spcBef>
                  <a:spcPts val="0"/>
                </a:spcBef>
                <a:spcAft>
                  <a:spcPts val="0"/>
                </a:spcAft>
                <a:defRPr/>
              </a:pPr>
              <a:endParaRPr lang="en-US" kern="0">
                <a:solidFill>
                  <a:prstClr val="white"/>
                </a:solidFill>
                <a:latin typeface="Calibri"/>
              </a:endParaRPr>
            </a:p>
          </p:txBody>
        </p:sp>
        <p:sp>
          <p:nvSpPr>
            <p:cNvPr id="48" name="TextBox 47"/>
            <p:cNvSpPr txBox="1"/>
            <p:nvPr/>
          </p:nvSpPr>
          <p:spPr>
            <a:xfrm>
              <a:off x="2095684" y="2666596"/>
              <a:ext cx="1012963" cy="259978"/>
            </a:xfrm>
            <a:prstGeom prst="rect">
              <a:avLst/>
            </a:prstGeom>
            <a:noFill/>
          </p:spPr>
          <p:txBody>
            <a:bodyPr wrap="none">
              <a:spAutoFit/>
            </a:bodyPr>
            <a:lstStyle/>
            <a:p>
              <a:pPr fontAlgn="auto">
                <a:spcBef>
                  <a:spcPts val="0"/>
                </a:spcBef>
                <a:spcAft>
                  <a:spcPts val="0"/>
                </a:spcAft>
                <a:defRPr/>
              </a:pPr>
              <a:r>
                <a:rPr lang="ru-RU" kern="0" dirty="0">
                  <a:solidFill>
                    <a:prstClr val="black"/>
                  </a:solidFill>
                  <a:latin typeface="+mn-lt"/>
                </a:rPr>
                <a:t>Средний</a:t>
              </a:r>
              <a:endParaRPr lang="en-US" kern="0" dirty="0">
                <a:solidFill>
                  <a:prstClr val="black"/>
                </a:solidFill>
                <a:latin typeface="+mn-lt"/>
              </a:endParaRPr>
            </a:p>
          </p:txBody>
        </p:sp>
        <p:sp>
          <p:nvSpPr>
            <p:cNvPr id="49" name="TextBox 48"/>
            <p:cNvSpPr txBox="1"/>
            <p:nvPr/>
          </p:nvSpPr>
          <p:spPr>
            <a:xfrm>
              <a:off x="863201" y="2666596"/>
              <a:ext cx="1305215" cy="259978"/>
            </a:xfrm>
            <a:prstGeom prst="rect">
              <a:avLst/>
            </a:prstGeom>
            <a:noFill/>
          </p:spPr>
          <p:txBody>
            <a:bodyPr wrap="none">
              <a:spAutoFit/>
            </a:bodyPr>
            <a:lstStyle/>
            <a:p>
              <a:pPr fontAlgn="auto">
                <a:spcBef>
                  <a:spcPts val="0"/>
                </a:spcBef>
                <a:spcAft>
                  <a:spcPts val="0"/>
                </a:spcAft>
                <a:defRPr/>
              </a:pPr>
              <a:r>
                <a:rPr lang="ru-RU" kern="0" dirty="0">
                  <a:solidFill>
                    <a:prstClr val="black"/>
                  </a:solidFill>
                  <a:latin typeface="+mn-lt"/>
                </a:rPr>
                <a:t>Медленный</a:t>
              </a:r>
              <a:endParaRPr lang="en-US" kern="0" dirty="0">
                <a:solidFill>
                  <a:prstClr val="black"/>
                </a:solidFill>
                <a:latin typeface="+mn-lt"/>
              </a:endParaRPr>
            </a:p>
          </p:txBody>
        </p:sp>
        <p:sp>
          <p:nvSpPr>
            <p:cNvPr id="50" name="TextBox 49"/>
            <p:cNvSpPr txBox="1"/>
            <p:nvPr/>
          </p:nvSpPr>
          <p:spPr>
            <a:xfrm>
              <a:off x="3285849" y="2666596"/>
              <a:ext cx="1031477" cy="259978"/>
            </a:xfrm>
            <a:prstGeom prst="rect">
              <a:avLst/>
            </a:prstGeom>
            <a:noFill/>
          </p:spPr>
          <p:txBody>
            <a:bodyPr wrap="none">
              <a:spAutoFit/>
            </a:bodyPr>
            <a:lstStyle/>
            <a:p>
              <a:pPr fontAlgn="auto">
                <a:spcBef>
                  <a:spcPts val="0"/>
                </a:spcBef>
                <a:spcAft>
                  <a:spcPts val="0"/>
                </a:spcAft>
                <a:defRPr/>
              </a:pPr>
              <a:r>
                <a:rPr lang="ru-RU" kern="0" dirty="0">
                  <a:solidFill>
                    <a:prstClr val="black"/>
                  </a:solidFill>
                  <a:latin typeface="+mn-lt"/>
                </a:rPr>
                <a:t>Быстрый</a:t>
              </a:r>
              <a:endParaRPr lang="en-US" kern="0" dirty="0">
                <a:solidFill>
                  <a:prstClr val="black"/>
                </a:solidFill>
                <a:latin typeface="+mn-lt"/>
              </a:endParaRPr>
            </a:p>
          </p:txBody>
        </p:sp>
        <p:sp>
          <p:nvSpPr>
            <p:cNvPr id="51" name="TextBox 50"/>
            <p:cNvSpPr txBox="1"/>
            <p:nvPr/>
          </p:nvSpPr>
          <p:spPr>
            <a:xfrm>
              <a:off x="1733344" y="2067419"/>
              <a:ext cx="1584243" cy="368209"/>
            </a:xfrm>
            <a:prstGeom prst="rect">
              <a:avLst/>
            </a:prstGeom>
            <a:noFill/>
          </p:spPr>
          <p:txBody>
            <a:bodyPr wrap="none">
              <a:spAutoFit/>
            </a:bodyPr>
            <a:lstStyle/>
            <a:p>
              <a:pPr algn="ctr" fontAlgn="auto">
                <a:spcBef>
                  <a:spcPts val="0"/>
                </a:spcBef>
                <a:spcAft>
                  <a:spcPts val="0"/>
                </a:spcAft>
                <a:defRPr/>
              </a:pPr>
              <a:r>
                <a:rPr lang="ru-RU" sz="1400" i="1" kern="0" dirty="0">
                  <a:solidFill>
                    <a:srgbClr val="FF0000"/>
                  </a:solidFill>
                  <a:latin typeface="+mn-lt"/>
                </a:rPr>
                <a:t>Унифицированное</a:t>
              </a:r>
            </a:p>
            <a:p>
              <a:pPr algn="ctr" fontAlgn="auto">
                <a:spcBef>
                  <a:spcPts val="0"/>
                </a:spcBef>
                <a:spcAft>
                  <a:spcPts val="0"/>
                </a:spcAft>
                <a:defRPr/>
              </a:pPr>
              <a:r>
                <a:rPr lang="ru-RU" sz="1400" i="1" kern="0" dirty="0">
                  <a:solidFill>
                    <a:srgbClr val="FF0000"/>
                  </a:solidFill>
                  <a:latin typeface="+mn-lt"/>
                </a:rPr>
                <a:t>обучение</a:t>
              </a:r>
              <a:endParaRPr lang="en-US" sz="1400" i="1" kern="0" dirty="0">
                <a:solidFill>
                  <a:srgbClr val="FF0000"/>
                </a:solidFill>
                <a:latin typeface="+mn-lt"/>
              </a:endParaRPr>
            </a:p>
          </p:txBody>
        </p:sp>
        <p:sp>
          <p:nvSpPr>
            <p:cNvPr id="52" name="TextBox 51"/>
            <p:cNvSpPr txBox="1"/>
            <p:nvPr/>
          </p:nvSpPr>
          <p:spPr>
            <a:xfrm>
              <a:off x="1816656" y="381467"/>
              <a:ext cx="1512833" cy="367093"/>
            </a:xfrm>
            <a:prstGeom prst="rect">
              <a:avLst/>
            </a:prstGeom>
            <a:noFill/>
          </p:spPr>
          <p:txBody>
            <a:bodyPr wrap="none">
              <a:spAutoFit/>
            </a:bodyPr>
            <a:lstStyle/>
            <a:p>
              <a:pPr algn="ctr" fontAlgn="auto">
                <a:spcBef>
                  <a:spcPts val="0"/>
                </a:spcBef>
                <a:spcAft>
                  <a:spcPts val="0"/>
                </a:spcAft>
                <a:defRPr/>
              </a:pPr>
              <a:r>
                <a:rPr lang="ru-RU" sz="1400" i="1" kern="0" dirty="0">
                  <a:solidFill>
                    <a:srgbClr val="FF0000"/>
                  </a:solidFill>
                  <a:latin typeface="+mn-lt"/>
                </a:rPr>
                <a:t>Индивидуальное </a:t>
              </a:r>
            </a:p>
            <a:p>
              <a:pPr algn="ctr" fontAlgn="auto">
                <a:spcBef>
                  <a:spcPts val="0"/>
                </a:spcBef>
                <a:spcAft>
                  <a:spcPts val="0"/>
                </a:spcAft>
                <a:defRPr/>
              </a:pPr>
              <a:r>
                <a:rPr lang="ru-RU" sz="1400" i="1" kern="0" dirty="0">
                  <a:solidFill>
                    <a:srgbClr val="FF0000"/>
                  </a:solidFill>
                  <a:latin typeface="+mn-lt"/>
                </a:rPr>
                <a:t>обучение</a:t>
              </a:r>
              <a:endParaRPr lang="en-US" sz="1400" i="1" kern="0" dirty="0">
                <a:solidFill>
                  <a:srgbClr val="FF0000"/>
                </a:solidFill>
                <a:latin typeface="+mn-lt"/>
              </a:endParaRPr>
            </a:p>
          </p:txBody>
        </p:sp>
      </p:grpSp>
      <p:sp>
        <p:nvSpPr>
          <p:cNvPr id="53" name="TextBox 52"/>
          <p:cNvSpPr txBox="1"/>
          <p:nvPr/>
        </p:nvSpPr>
        <p:spPr>
          <a:xfrm>
            <a:off x="1755775" y="4114800"/>
            <a:ext cx="2206625" cy="369888"/>
          </a:xfrm>
          <a:prstGeom prst="rect">
            <a:avLst/>
          </a:prstGeom>
          <a:noFill/>
        </p:spPr>
        <p:txBody>
          <a:bodyPr wrap="none">
            <a:spAutoFit/>
          </a:bodyPr>
          <a:lstStyle/>
          <a:p>
            <a:pPr fontAlgn="auto">
              <a:spcBef>
                <a:spcPts val="0"/>
              </a:spcBef>
              <a:spcAft>
                <a:spcPts val="0"/>
              </a:spcAft>
              <a:defRPr/>
            </a:pPr>
            <a:r>
              <a:rPr lang="ru-RU" b="1" kern="0" dirty="0">
                <a:solidFill>
                  <a:prstClr val="black"/>
                </a:solidFill>
                <a:latin typeface="+mn-lt"/>
              </a:rPr>
              <a:t>Темп обучения</a:t>
            </a:r>
            <a:endParaRPr lang="en-US" b="1" kern="0" dirty="0">
              <a:solidFill>
                <a:prstClr val="black"/>
              </a:solidFill>
              <a:latin typeface="+mn-lt"/>
            </a:endParaRPr>
          </a:p>
        </p:txBody>
      </p:sp>
      <p:sp>
        <p:nvSpPr>
          <p:cNvPr id="98309" name="Rectangle 68"/>
          <p:cNvSpPr>
            <a:spLocks noChangeArrowheads="1"/>
          </p:cNvSpPr>
          <p:nvPr/>
        </p:nvSpPr>
        <p:spPr bwMode="auto">
          <a:xfrm>
            <a:off x="76200" y="76200"/>
            <a:ext cx="4953000" cy="4495800"/>
          </a:xfrm>
          <a:prstGeom prst="rect">
            <a:avLst/>
          </a:prstGeom>
          <a:noFill/>
          <a:ln w="19050" algn="ctr">
            <a:solidFill>
              <a:schemeClr val="tx1"/>
            </a:solidFill>
            <a:round/>
            <a:headEnd/>
            <a:tailEnd type="triangle" w="lg" len="lg"/>
          </a:ln>
        </p:spPr>
        <p:txBody>
          <a:bodyPr wrap="none"/>
          <a:lstStyle/>
          <a:p>
            <a:pPr eaLnBrk="0" hangingPunct="0">
              <a:lnSpc>
                <a:spcPct val="75000"/>
              </a:lnSpc>
              <a:spcBef>
                <a:spcPct val="50000"/>
              </a:spcBef>
            </a:pPr>
            <a:endParaRPr lang="ru-RU" sz="2000" b="1">
              <a:latin typeface="Verdana" pitchFamily="34" charset="0"/>
            </a:endParaRPr>
          </a:p>
        </p:txBody>
      </p:sp>
      <p:sp>
        <p:nvSpPr>
          <p:cNvPr id="98310" name="TextBox 69"/>
          <p:cNvSpPr txBox="1">
            <a:spLocks noChangeArrowheads="1"/>
          </p:cNvSpPr>
          <p:nvPr/>
        </p:nvSpPr>
        <p:spPr bwMode="auto">
          <a:xfrm>
            <a:off x="4953000" y="95250"/>
            <a:ext cx="4191000" cy="2678113"/>
          </a:xfrm>
          <a:prstGeom prst="rect">
            <a:avLst/>
          </a:prstGeom>
          <a:noFill/>
          <a:ln w="9525">
            <a:noFill/>
            <a:miter lim="800000"/>
            <a:headEnd/>
            <a:tailEnd/>
          </a:ln>
        </p:spPr>
        <p:txBody>
          <a:bodyPr>
            <a:spAutoFit/>
          </a:bodyPr>
          <a:lstStyle/>
          <a:p>
            <a:pPr algn="ctr"/>
            <a:r>
              <a:rPr lang="ru-RU" sz="2800">
                <a:latin typeface="Calibri" pitchFamily="34" charset="0"/>
              </a:rPr>
              <a:t>Используйте ИКТ, чтобы уйти от унифицированной модели и создать для учащихся индивидуализированную образовательную среду</a:t>
            </a:r>
            <a:endParaRPr lang="en-US" sz="2800">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Rectangle 2"/>
          <p:cNvSpPr>
            <a:spLocks noChangeArrowheads="1"/>
          </p:cNvSpPr>
          <p:nvPr/>
        </p:nvSpPr>
        <p:spPr bwMode="auto">
          <a:xfrm>
            <a:off x="762000" y="1295400"/>
            <a:ext cx="7848600" cy="5262563"/>
          </a:xfrm>
          <a:prstGeom prst="rect">
            <a:avLst/>
          </a:prstGeom>
          <a:noFill/>
          <a:ln w="9525">
            <a:noFill/>
            <a:miter lim="800000"/>
            <a:headEnd/>
            <a:tailEnd/>
          </a:ln>
        </p:spPr>
        <p:txBody>
          <a:bodyPr>
            <a:spAutoFit/>
          </a:bodyPr>
          <a:lstStyle/>
          <a:p>
            <a:pPr>
              <a:lnSpc>
                <a:spcPct val="150000"/>
              </a:lnSpc>
            </a:pPr>
            <a:r>
              <a:rPr lang="ru-RU" sz="2800" dirty="0">
                <a:latin typeface="Verdana" pitchFamily="34" charset="0"/>
              </a:rPr>
              <a:t>Большинство стран мира сегодня применяют ИКТ, и прежде всего мобильные персональные компьютеры (ПК), чтобы дать своим гражданам возможность обмениваться информацией, развлекаться, думать, открывать для себя новое, учиться, потреблять, сотрудничать и творить.</a:t>
            </a:r>
            <a:endParaRPr lang="en-US" sz="2800" dirty="0">
              <a:latin typeface="Verdana" pitchFamily="34" charset="0"/>
            </a:endParaRPr>
          </a:p>
        </p:txBody>
      </p:sp>
      <p:sp>
        <p:nvSpPr>
          <p:cNvPr id="100354" name="Title 3"/>
          <p:cNvSpPr>
            <a:spLocks noGrp="1"/>
          </p:cNvSpPr>
          <p:nvPr>
            <p:ph type="title"/>
          </p:nvPr>
        </p:nvSpPr>
        <p:spPr/>
        <p:txBody>
          <a:bodyPr/>
          <a:lstStyle/>
          <a:p>
            <a:pPr algn="ctr"/>
            <a:r>
              <a:rPr lang="ru-RU" smtClean="0"/>
              <a:t>Вывод №</a:t>
            </a:r>
            <a:r>
              <a:rPr lang="en-US" smtClean="0"/>
              <a:t>1</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2"/>
          <p:cNvSpPr>
            <a:spLocks noChangeArrowheads="1"/>
          </p:cNvSpPr>
          <p:nvPr/>
        </p:nvSpPr>
        <p:spPr bwMode="auto">
          <a:xfrm>
            <a:off x="762000" y="2209800"/>
            <a:ext cx="7848600" cy="3236913"/>
          </a:xfrm>
          <a:prstGeom prst="rect">
            <a:avLst/>
          </a:prstGeom>
          <a:noFill/>
          <a:ln w="9525">
            <a:noFill/>
            <a:miter lim="800000"/>
            <a:headEnd/>
            <a:tailEnd/>
          </a:ln>
        </p:spPr>
        <p:txBody>
          <a:bodyPr>
            <a:spAutoFit/>
          </a:bodyPr>
          <a:lstStyle/>
          <a:p>
            <a:pPr>
              <a:lnSpc>
                <a:spcPct val="150000"/>
              </a:lnSpc>
            </a:pPr>
            <a:r>
              <a:rPr lang="ru-RU" sz="2800" dirty="0">
                <a:latin typeface="Verdana" pitchFamily="34" charset="0"/>
              </a:rPr>
              <a:t>Потенциал ребенка определяется его уникальными потребностями в обучении, способностями и интересами, которые делают обучение индивидуальным для каждого</a:t>
            </a:r>
            <a:endParaRPr lang="en-US" sz="2800" dirty="0">
              <a:latin typeface="Verdana" pitchFamily="34" charset="0"/>
            </a:endParaRPr>
          </a:p>
        </p:txBody>
      </p:sp>
      <p:sp>
        <p:nvSpPr>
          <p:cNvPr id="101378" name="Title 3"/>
          <p:cNvSpPr>
            <a:spLocks noGrp="1"/>
          </p:cNvSpPr>
          <p:nvPr>
            <p:ph type="title"/>
          </p:nvPr>
        </p:nvSpPr>
        <p:spPr/>
        <p:txBody>
          <a:bodyPr/>
          <a:lstStyle/>
          <a:p>
            <a:pPr algn="ctr"/>
            <a:r>
              <a:rPr lang="ru-RU" smtClean="0"/>
              <a:t>Вывод №</a:t>
            </a:r>
            <a:r>
              <a:rPr lang="en-US" smtClean="0"/>
              <a:t>2</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anchor="ctr"/>
          <a:lstStyle/>
          <a:p>
            <a:pPr algn="ctr" eaLnBrk="0" hangingPunct="0">
              <a:lnSpc>
                <a:spcPts val="7200"/>
              </a:lnSpc>
              <a:spcBef>
                <a:spcPts val="2400"/>
              </a:spcBef>
              <a:spcAft>
                <a:spcPts val="1800"/>
              </a:spcAft>
            </a:pPr>
            <a:r>
              <a:rPr lang="ru-RU" sz="4800" dirty="0">
                <a:solidFill>
                  <a:srgbClr val="FFFFFF"/>
                </a:solidFill>
                <a:latin typeface="Calibri" pitchFamily="34" charset="0"/>
              </a:rPr>
              <a:t>Электронное обучение по </a:t>
            </a:r>
            <a:r>
              <a:rPr lang="ru-RU" sz="4800" dirty="0" smtClean="0">
                <a:solidFill>
                  <a:srgbClr val="FFFFFF"/>
                </a:solidFill>
                <a:latin typeface="Calibri" pitchFamily="34" charset="0"/>
              </a:rPr>
              <a:t>моделе «1 </a:t>
            </a:r>
            <a:r>
              <a:rPr lang="ru-RU" sz="4800" dirty="0">
                <a:solidFill>
                  <a:srgbClr val="FFFFFF"/>
                </a:solidFill>
                <a:latin typeface="Calibri" pitchFamily="34" charset="0"/>
              </a:rPr>
              <a:t>ученик </a:t>
            </a:r>
            <a:r>
              <a:rPr lang="ru-RU" sz="4800" dirty="0" smtClean="0">
                <a:solidFill>
                  <a:srgbClr val="FFFFFF"/>
                </a:solidFill>
                <a:latin typeface="Calibri" pitchFamily="34" charset="0"/>
              </a:rPr>
              <a:t>- 1 </a:t>
            </a:r>
            <a:r>
              <a:rPr lang="ru-RU" sz="4800" dirty="0">
                <a:solidFill>
                  <a:srgbClr val="FFFFFF"/>
                </a:solidFill>
                <a:latin typeface="Calibri" pitchFamily="34" charset="0"/>
              </a:rPr>
              <a:t>компьютер» </a:t>
            </a:r>
            <a:br>
              <a:rPr lang="ru-RU" sz="4800" dirty="0">
                <a:solidFill>
                  <a:srgbClr val="FFFFFF"/>
                </a:solidFill>
                <a:latin typeface="Calibri" pitchFamily="34" charset="0"/>
              </a:rPr>
            </a:br>
            <a:r>
              <a:rPr lang="ru-RU" sz="4800" dirty="0">
                <a:solidFill>
                  <a:srgbClr val="FFFFFF"/>
                </a:solidFill>
                <a:latin typeface="Calibri" pitchFamily="34" charset="0"/>
              </a:rPr>
              <a:t>делает обучение </a:t>
            </a:r>
            <a:r>
              <a:rPr lang="ru-RU" sz="4800" dirty="0" smtClean="0">
                <a:solidFill>
                  <a:srgbClr val="FFFFFF"/>
                </a:solidFill>
                <a:latin typeface="Calibri" pitchFamily="34" charset="0"/>
              </a:rPr>
              <a:t>персонализированным</a:t>
            </a:r>
            <a:endParaRPr lang="en-US" sz="4800" dirty="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anchor="ctr"/>
          <a:lstStyle/>
          <a:p>
            <a:pPr algn="ctr" eaLnBrk="0" hangingPunct="0">
              <a:lnSpc>
                <a:spcPts val="7200"/>
              </a:lnSpc>
              <a:spcBef>
                <a:spcPts val="2400"/>
              </a:spcBef>
              <a:spcAft>
                <a:spcPts val="1800"/>
              </a:spcAft>
            </a:pPr>
            <a:r>
              <a:rPr lang="ru-RU" sz="6000">
                <a:solidFill>
                  <a:srgbClr val="FFFFFF"/>
                </a:solidFill>
                <a:latin typeface="Calibri" pitchFamily="34" charset="0"/>
              </a:rPr>
              <a:t>Подготовить учащихся к жизни в «реальном мире»</a:t>
            </a:r>
            <a:endParaRPr lang="en-US" sz="600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514600" y="990600"/>
            <a:ext cx="3810000" cy="36576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sp>
        <p:nvSpPr>
          <p:cNvPr id="4" name="Oval 3"/>
          <p:cNvSpPr/>
          <p:nvPr/>
        </p:nvSpPr>
        <p:spPr>
          <a:xfrm>
            <a:off x="1905000" y="1066800"/>
            <a:ext cx="1752600" cy="1676400"/>
          </a:xfrm>
          <a:prstGeom prst="ellipse">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b="1" dirty="0">
              <a:solidFill>
                <a:prstClr val="black"/>
              </a:solidFill>
            </a:endParaRPr>
          </a:p>
        </p:txBody>
      </p:sp>
      <p:sp>
        <p:nvSpPr>
          <p:cNvPr id="5" name="Oval 4"/>
          <p:cNvSpPr/>
          <p:nvPr/>
        </p:nvSpPr>
        <p:spPr>
          <a:xfrm>
            <a:off x="5334000" y="1066800"/>
            <a:ext cx="1752600" cy="167640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dirty="0">
              <a:solidFill>
                <a:prstClr val="black"/>
              </a:solidFill>
            </a:endParaRPr>
          </a:p>
        </p:txBody>
      </p:sp>
      <p:sp>
        <p:nvSpPr>
          <p:cNvPr id="6" name="Oval 5"/>
          <p:cNvSpPr/>
          <p:nvPr/>
        </p:nvSpPr>
        <p:spPr>
          <a:xfrm>
            <a:off x="3657600" y="3657600"/>
            <a:ext cx="1752600" cy="1676400"/>
          </a:xfrm>
          <a:prstGeom prst="ellipse">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400" b="1" dirty="0">
              <a:solidFill>
                <a:prstClr val="black"/>
              </a:solidFill>
            </a:endParaRPr>
          </a:p>
        </p:txBody>
      </p:sp>
      <p:sp>
        <p:nvSpPr>
          <p:cNvPr id="8" name="Isosceles Triangle 7"/>
          <p:cNvSpPr/>
          <p:nvPr/>
        </p:nvSpPr>
        <p:spPr>
          <a:xfrm rot="7665200">
            <a:off x="5227638" y="1082675"/>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sp>
        <p:nvSpPr>
          <p:cNvPr id="9" name="Isosceles Triangle 8"/>
          <p:cNvSpPr/>
          <p:nvPr/>
        </p:nvSpPr>
        <p:spPr>
          <a:xfrm rot="13864421">
            <a:off x="5362575" y="4130675"/>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sp>
        <p:nvSpPr>
          <p:cNvPr id="10" name="Isosceles Triangle 9"/>
          <p:cNvSpPr/>
          <p:nvPr/>
        </p:nvSpPr>
        <p:spPr>
          <a:xfrm rot="21175232">
            <a:off x="2344738" y="2720975"/>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sp>
        <p:nvSpPr>
          <p:cNvPr id="103432" name="TextBox 10"/>
          <p:cNvSpPr txBox="1">
            <a:spLocks noChangeArrowheads="1"/>
          </p:cNvSpPr>
          <p:nvPr/>
        </p:nvSpPr>
        <p:spPr bwMode="auto">
          <a:xfrm>
            <a:off x="6148388" y="3276600"/>
            <a:ext cx="1651000" cy="584200"/>
          </a:xfrm>
          <a:prstGeom prst="rect">
            <a:avLst/>
          </a:prstGeom>
          <a:noFill/>
          <a:ln w="9525">
            <a:noFill/>
            <a:miter lim="800000"/>
            <a:headEnd/>
            <a:tailEnd/>
          </a:ln>
        </p:spPr>
        <p:txBody>
          <a:bodyPr wrap="none">
            <a:spAutoFit/>
          </a:bodyPr>
          <a:lstStyle/>
          <a:p>
            <a:pPr algn="ctr"/>
            <a:r>
              <a:rPr lang="ru-RU" sz="1600">
                <a:solidFill>
                  <a:srgbClr val="000000"/>
                </a:solidFill>
                <a:latin typeface="Calibri" pitchFamily="34" charset="0"/>
              </a:rPr>
              <a:t>Режим обучения</a:t>
            </a:r>
          </a:p>
          <a:p>
            <a:pPr algn="ctr"/>
            <a:r>
              <a:rPr lang="ru-RU" sz="1600">
                <a:solidFill>
                  <a:srgbClr val="000000"/>
                </a:solidFill>
                <a:latin typeface="Calibri" pitchFamily="34" charset="0"/>
              </a:rPr>
              <a:t>Материал/тема</a:t>
            </a:r>
            <a:endParaRPr lang="en-US" sz="1600">
              <a:solidFill>
                <a:srgbClr val="000000"/>
              </a:solidFill>
              <a:latin typeface="Calibri" pitchFamily="34" charset="0"/>
            </a:endParaRPr>
          </a:p>
        </p:txBody>
      </p:sp>
      <p:sp>
        <p:nvSpPr>
          <p:cNvPr id="103433" name="TextBox 11"/>
          <p:cNvSpPr txBox="1">
            <a:spLocks noChangeArrowheads="1"/>
          </p:cNvSpPr>
          <p:nvPr/>
        </p:nvSpPr>
        <p:spPr bwMode="auto">
          <a:xfrm>
            <a:off x="1577975" y="3276600"/>
            <a:ext cx="876300" cy="584200"/>
          </a:xfrm>
          <a:prstGeom prst="rect">
            <a:avLst/>
          </a:prstGeom>
          <a:noFill/>
          <a:ln w="9525">
            <a:noFill/>
            <a:miter lim="800000"/>
            <a:headEnd/>
            <a:tailEnd/>
          </a:ln>
        </p:spPr>
        <p:txBody>
          <a:bodyPr wrap="none">
            <a:spAutoFit/>
          </a:bodyPr>
          <a:lstStyle/>
          <a:p>
            <a:pPr algn="ctr"/>
            <a:r>
              <a:rPr lang="ru-RU" sz="1600">
                <a:solidFill>
                  <a:srgbClr val="000000"/>
                </a:solidFill>
                <a:latin typeface="Calibri" pitchFamily="34" charset="0"/>
              </a:rPr>
              <a:t>Оценка </a:t>
            </a:r>
          </a:p>
          <a:p>
            <a:pPr algn="ctr"/>
            <a:r>
              <a:rPr lang="ru-RU" sz="1600">
                <a:solidFill>
                  <a:srgbClr val="000000"/>
                </a:solidFill>
                <a:latin typeface="Calibri" pitchFamily="34" charset="0"/>
              </a:rPr>
              <a:t>знаний</a:t>
            </a:r>
            <a:endParaRPr lang="en-US" sz="1600">
              <a:solidFill>
                <a:srgbClr val="000000"/>
              </a:solidFill>
              <a:latin typeface="Calibri" pitchFamily="34" charset="0"/>
            </a:endParaRPr>
          </a:p>
        </p:txBody>
      </p:sp>
      <p:sp>
        <p:nvSpPr>
          <p:cNvPr id="103434" name="TextBox 12"/>
          <p:cNvSpPr txBox="1">
            <a:spLocks noChangeArrowheads="1"/>
          </p:cNvSpPr>
          <p:nvPr/>
        </p:nvSpPr>
        <p:spPr bwMode="auto">
          <a:xfrm>
            <a:off x="3573463" y="1066800"/>
            <a:ext cx="1649412" cy="338138"/>
          </a:xfrm>
          <a:prstGeom prst="rect">
            <a:avLst/>
          </a:prstGeom>
          <a:noFill/>
          <a:ln w="9525">
            <a:noFill/>
            <a:miter lim="800000"/>
            <a:headEnd/>
            <a:tailEnd/>
          </a:ln>
        </p:spPr>
        <p:txBody>
          <a:bodyPr wrap="none">
            <a:spAutoFit/>
          </a:bodyPr>
          <a:lstStyle/>
          <a:p>
            <a:pPr algn="ctr"/>
            <a:r>
              <a:rPr lang="ru-RU" sz="1600">
                <a:solidFill>
                  <a:srgbClr val="000000"/>
                </a:solidFill>
                <a:latin typeface="Calibri" pitchFamily="34" charset="0"/>
              </a:rPr>
              <a:t>Режим обучения</a:t>
            </a:r>
            <a:endParaRPr lang="en-US" sz="1600">
              <a:solidFill>
                <a:srgbClr val="000000"/>
              </a:solidFill>
              <a:latin typeface="Calibri" pitchFamily="34" charset="0"/>
            </a:endParaRPr>
          </a:p>
        </p:txBody>
      </p:sp>
      <p:grpSp>
        <p:nvGrpSpPr>
          <p:cNvPr id="103435" name="Group 19"/>
          <p:cNvGrpSpPr>
            <a:grpSpLocks/>
          </p:cNvGrpSpPr>
          <p:nvPr/>
        </p:nvGrpSpPr>
        <p:grpSpPr bwMode="auto">
          <a:xfrm>
            <a:off x="4343400" y="5638800"/>
            <a:ext cx="457200" cy="838200"/>
            <a:chOff x="4191000" y="5867400"/>
            <a:chExt cx="457200" cy="838200"/>
          </a:xfrm>
        </p:grpSpPr>
        <p:sp>
          <p:nvSpPr>
            <p:cNvPr id="16" name="Oval 15"/>
            <p:cNvSpPr/>
            <p:nvPr/>
          </p:nvSpPr>
          <p:spPr>
            <a:xfrm>
              <a:off x="4267200" y="5867400"/>
              <a:ext cx="304800" cy="304800"/>
            </a:xfrm>
            <a:prstGeom prst="ellipse">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sp>
          <p:nvSpPr>
            <p:cNvPr id="19" name="Flowchart: Delay 18"/>
            <p:cNvSpPr/>
            <p:nvPr/>
          </p:nvSpPr>
          <p:spPr>
            <a:xfrm rot="16200000">
              <a:off x="4152900" y="6210300"/>
              <a:ext cx="533400" cy="457200"/>
            </a:xfrm>
            <a:prstGeom prst="flowChartDelay">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sz="1600">
                <a:solidFill>
                  <a:prstClr val="white"/>
                </a:solidFill>
              </a:endParaRPr>
            </a:p>
          </p:txBody>
        </p:sp>
      </p:grpSp>
      <p:sp>
        <p:nvSpPr>
          <p:cNvPr id="103436" name="TextBox 20"/>
          <p:cNvSpPr txBox="1">
            <a:spLocks noChangeArrowheads="1"/>
          </p:cNvSpPr>
          <p:nvPr/>
        </p:nvSpPr>
        <p:spPr bwMode="auto">
          <a:xfrm>
            <a:off x="4791075" y="6335713"/>
            <a:ext cx="1044575" cy="339725"/>
          </a:xfrm>
          <a:prstGeom prst="rect">
            <a:avLst/>
          </a:prstGeom>
          <a:noFill/>
          <a:ln w="9525">
            <a:noFill/>
            <a:miter lim="800000"/>
            <a:headEnd/>
            <a:tailEnd/>
          </a:ln>
        </p:spPr>
        <p:txBody>
          <a:bodyPr wrap="none">
            <a:spAutoFit/>
          </a:bodyPr>
          <a:lstStyle/>
          <a:p>
            <a:r>
              <a:rPr lang="ru-RU" sz="1600">
                <a:solidFill>
                  <a:srgbClr val="000000"/>
                </a:solidFill>
                <a:latin typeface="Calibri" pitchFamily="34" charset="0"/>
              </a:rPr>
              <a:t>Учащийся</a:t>
            </a:r>
            <a:endParaRPr lang="en-US" sz="1600">
              <a:solidFill>
                <a:srgbClr val="000000"/>
              </a:solidFill>
              <a:latin typeface="Calibri" pitchFamily="34" charset="0"/>
            </a:endParaRPr>
          </a:p>
        </p:txBody>
      </p:sp>
      <p:cxnSp>
        <p:nvCxnSpPr>
          <p:cNvPr id="29" name="Straight Connector 28"/>
          <p:cNvCxnSpPr>
            <a:stCxn id="6" idx="4"/>
            <a:endCxn id="16" idx="0"/>
          </p:cNvCxnSpPr>
          <p:nvPr/>
        </p:nvCxnSpPr>
        <p:spPr>
          <a:xfrm rot="16200000" flipH="1">
            <a:off x="4400550" y="5467350"/>
            <a:ext cx="304800" cy="3810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103438" name="Picture 3"/>
          <p:cNvPicPr>
            <a:picLocks noChangeAspect="1" noChangeArrowheads="1"/>
          </p:cNvPicPr>
          <p:nvPr/>
        </p:nvPicPr>
        <p:blipFill>
          <a:blip r:embed="rId3" cstate="print"/>
          <a:srcRect/>
          <a:stretch>
            <a:fillRect/>
          </a:stretch>
        </p:blipFill>
        <p:spPr bwMode="auto">
          <a:xfrm>
            <a:off x="304800" y="5791200"/>
            <a:ext cx="2533650" cy="828675"/>
          </a:xfrm>
          <a:prstGeom prst="rect">
            <a:avLst/>
          </a:prstGeom>
          <a:noFill/>
          <a:ln w="9525">
            <a:noFill/>
            <a:miter lim="800000"/>
            <a:headEnd/>
            <a:tailEnd/>
          </a:ln>
        </p:spPr>
      </p:pic>
      <p:sp>
        <p:nvSpPr>
          <p:cNvPr id="103439" name="Title 4"/>
          <p:cNvSpPr txBox="1">
            <a:spLocks/>
          </p:cNvSpPr>
          <p:nvPr/>
        </p:nvSpPr>
        <p:spPr bwMode="auto">
          <a:xfrm>
            <a:off x="525463" y="0"/>
            <a:ext cx="8237537" cy="889000"/>
          </a:xfrm>
          <a:prstGeom prst="rect">
            <a:avLst/>
          </a:prstGeom>
          <a:noFill/>
          <a:ln w="9525">
            <a:noFill/>
            <a:miter lim="800000"/>
            <a:headEnd/>
            <a:tailEnd/>
          </a:ln>
        </p:spPr>
        <p:txBody>
          <a:bodyPr/>
          <a:lstStyle/>
          <a:p>
            <a:pPr algn="ctr"/>
            <a:r>
              <a:rPr lang="ru-RU" sz="3200" b="1" dirty="0">
                <a:solidFill>
                  <a:srgbClr val="000000"/>
                </a:solidFill>
                <a:latin typeface="Calibri" pitchFamily="34" charset="0"/>
              </a:rPr>
              <a:t>Пример </a:t>
            </a:r>
            <a:r>
              <a:rPr lang="ru-RU" sz="3200" b="1" dirty="0" smtClean="0">
                <a:solidFill>
                  <a:srgbClr val="000000"/>
                </a:solidFill>
                <a:latin typeface="Calibri" pitchFamily="34" charset="0"/>
              </a:rPr>
              <a:t>персонализированного обучения</a:t>
            </a:r>
            <a:endParaRPr lang="en-US" sz="3200" b="1" dirty="0">
              <a:solidFill>
                <a:srgbClr val="000000"/>
              </a:solidFill>
              <a:latin typeface="Calibri" pitchFamily="34" charset="0"/>
            </a:endParaRPr>
          </a:p>
        </p:txBody>
      </p:sp>
      <p:sp>
        <p:nvSpPr>
          <p:cNvPr id="103440" name="Rectangle 36"/>
          <p:cNvSpPr>
            <a:spLocks noChangeArrowheads="1"/>
          </p:cNvSpPr>
          <p:nvPr/>
        </p:nvSpPr>
        <p:spPr bwMode="auto">
          <a:xfrm>
            <a:off x="1828800" y="1547813"/>
            <a:ext cx="1905000" cy="738187"/>
          </a:xfrm>
          <a:prstGeom prst="rect">
            <a:avLst/>
          </a:prstGeom>
          <a:noFill/>
          <a:ln w="9525">
            <a:noFill/>
            <a:miter lim="800000"/>
            <a:headEnd/>
            <a:tailEnd/>
          </a:ln>
        </p:spPr>
        <p:txBody>
          <a:bodyPr>
            <a:spAutoFit/>
          </a:bodyPr>
          <a:lstStyle/>
          <a:p>
            <a:pPr algn="ctr"/>
            <a:r>
              <a:rPr lang="ru-RU" sz="1400" b="1">
                <a:solidFill>
                  <a:srgbClr val="000000"/>
                </a:solidFill>
                <a:latin typeface="Calibri" pitchFamily="34" charset="0"/>
              </a:rPr>
              <a:t>Определение </a:t>
            </a:r>
          </a:p>
          <a:p>
            <a:pPr algn="ctr"/>
            <a:r>
              <a:rPr lang="ru-RU" sz="1400" b="1">
                <a:solidFill>
                  <a:srgbClr val="000000"/>
                </a:solidFill>
                <a:latin typeface="Calibri" pitchFamily="34" charset="0"/>
              </a:rPr>
              <a:t>режима </a:t>
            </a:r>
          </a:p>
          <a:p>
            <a:pPr algn="ctr"/>
            <a:r>
              <a:rPr lang="ru-RU" sz="1400" b="1">
                <a:solidFill>
                  <a:srgbClr val="000000"/>
                </a:solidFill>
                <a:latin typeface="Calibri" pitchFamily="34" charset="0"/>
              </a:rPr>
              <a:t>обучения</a:t>
            </a:r>
            <a:endParaRPr lang="en-US" sz="1400">
              <a:solidFill>
                <a:srgbClr val="000000"/>
              </a:solidFill>
              <a:latin typeface="Calibri" pitchFamily="34" charset="0"/>
            </a:endParaRPr>
          </a:p>
        </p:txBody>
      </p:sp>
      <p:sp>
        <p:nvSpPr>
          <p:cNvPr id="103441" name="Rectangle 36"/>
          <p:cNvSpPr>
            <a:spLocks noChangeArrowheads="1"/>
          </p:cNvSpPr>
          <p:nvPr/>
        </p:nvSpPr>
        <p:spPr bwMode="auto">
          <a:xfrm>
            <a:off x="3581400" y="4138613"/>
            <a:ext cx="1905000" cy="738187"/>
          </a:xfrm>
          <a:prstGeom prst="rect">
            <a:avLst/>
          </a:prstGeom>
          <a:noFill/>
          <a:ln w="9525">
            <a:noFill/>
            <a:miter lim="800000"/>
            <a:headEnd/>
            <a:tailEnd/>
          </a:ln>
        </p:spPr>
        <p:txBody>
          <a:bodyPr>
            <a:spAutoFit/>
          </a:bodyPr>
          <a:lstStyle/>
          <a:p>
            <a:pPr algn="ctr"/>
            <a:r>
              <a:rPr lang="ru-RU" sz="1400" b="1">
                <a:solidFill>
                  <a:srgbClr val="000000"/>
                </a:solidFill>
                <a:latin typeface="Calibri" pitchFamily="34" charset="0"/>
              </a:rPr>
              <a:t>Учащийся взаимодействует с материалом</a:t>
            </a:r>
            <a:endParaRPr lang="en-US" sz="1400" b="1">
              <a:solidFill>
                <a:srgbClr val="000000"/>
              </a:solidFill>
              <a:latin typeface="Calibri" pitchFamily="34" charset="0"/>
            </a:endParaRPr>
          </a:p>
        </p:txBody>
      </p:sp>
      <p:sp>
        <p:nvSpPr>
          <p:cNvPr id="103442" name="Rectangle 36"/>
          <p:cNvSpPr>
            <a:spLocks noChangeArrowheads="1"/>
          </p:cNvSpPr>
          <p:nvPr/>
        </p:nvSpPr>
        <p:spPr bwMode="auto">
          <a:xfrm>
            <a:off x="5284788" y="1512888"/>
            <a:ext cx="1905000" cy="739775"/>
          </a:xfrm>
          <a:prstGeom prst="rect">
            <a:avLst/>
          </a:prstGeom>
          <a:noFill/>
          <a:ln w="9525">
            <a:noFill/>
            <a:miter lim="800000"/>
            <a:headEnd/>
            <a:tailEnd/>
          </a:ln>
        </p:spPr>
        <p:txBody>
          <a:bodyPr>
            <a:spAutoFit/>
          </a:bodyPr>
          <a:lstStyle/>
          <a:p>
            <a:pPr algn="ctr"/>
            <a:r>
              <a:rPr lang="ru-RU" sz="1400" b="1">
                <a:solidFill>
                  <a:srgbClr val="000000"/>
                </a:solidFill>
                <a:latin typeface="Calibri" pitchFamily="34" charset="0"/>
              </a:rPr>
              <a:t>Выбор материала </a:t>
            </a:r>
          </a:p>
          <a:p>
            <a:pPr algn="ctr"/>
            <a:r>
              <a:rPr lang="ru-RU" sz="1400" b="1">
                <a:solidFill>
                  <a:srgbClr val="000000"/>
                </a:solidFill>
                <a:latin typeface="Calibri" pitchFamily="34" charset="0"/>
              </a:rPr>
              <a:t>в зависимости от режима обучения</a:t>
            </a:r>
            <a:endParaRPr lang="en-US" sz="1400" b="1">
              <a:solidFill>
                <a:srgbClr val="000000"/>
              </a:solidFill>
              <a:latin typeface="Calibri" pitchFamily="34"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526" name="Rectangle 54"/>
          <p:cNvSpPr>
            <a:spLocks noChangeArrowheads="1"/>
          </p:cNvSpPr>
          <p:nvPr/>
        </p:nvSpPr>
        <p:spPr bwMode="auto">
          <a:xfrm>
            <a:off x="0" y="0"/>
            <a:ext cx="9144000" cy="6858000"/>
          </a:xfrm>
          <a:prstGeom prst="rect">
            <a:avLst/>
          </a:prstGeom>
          <a:solidFill>
            <a:schemeClr val="bg2">
              <a:lumMod val="75000"/>
            </a:schemeClr>
          </a:solidFill>
          <a:ln w="9525" algn="ctr">
            <a:noFill/>
            <a:miter lim="800000"/>
            <a:headEnd/>
            <a:tailEnd/>
          </a:ln>
          <a:effectLst/>
        </p:spPr>
        <p:txBody>
          <a:bodyPr wrap="none" anchor="ctr"/>
          <a:lstStyle/>
          <a:p>
            <a:pPr>
              <a:defRPr/>
            </a:pPr>
            <a:endParaRPr lang="en-US">
              <a:solidFill>
                <a:srgbClr val="FFFFFF"/>
              </a:solidFill>
              <a:latin typeface="Arial" pitchFamily="34" charset="0"/>
              <a:cs typeface="Arial" pitchFamily="34" charset="0"/>
            </a:endParaRPr>
          </a:p>
        </p:txBody>
      </p:sp>
      <p:sp>
        <p:nvSpPr>
          <p:cNvPr id="33" name="Oval 32"/>
          <p:cNvSpPr/>
          <p:nvPr/>
        </p:nvSpPr>
        <p:spPr bwMode="auto">
          <a:xfrm>
            <a:off x="3352800" y="5045075"/>
            <a:ext cx="5486400" cy="1524000"/>
          </a:xfrm>
          <a:prstGeom prst="ellipse">
            <a:avLst/>
          </a:prstGeom>
          <a:ln>
            <a:headEnd type="none" w="med" len="med"/>
            <a:tailEnd type="triangle" w="lg" len="lg"/>
          </a:ln>
          <a:scene3d>
            <a:camera prst="perspectiveRelaxed">
              <a:rot lat="19173601" lon="0" rev="0"/>
            </a:camera>
            <a:lightRig rig="threePt" dir="t">
              <a:rot lat="0" lon="0" rev="1200000"/>
            </a:lightRig>
          </a:scene3d>
          <a:sp3d>
            <a:bevelT w="0" h="508000"/>
          </a:sp3d>
        </p:spPr>
        <p:style>
          <a:lnRef idx="0">
            <a:schemeClr val="accent5"/>
          </a:lnRef>
          <a:fillRef idx="3">
            <a:schemeClr val="accent5"/>
          </a:fillRef>
          <a:effectRef idx="3">
            <a:schemeClr val="accent5"/>
          </a:effectRef>
          <a:fontRef idx="minor">
            <a:schemeClr val="lt1"/>
          </a:fontRef>
        </p:style>
        <p:txBody>
          <a:bodyPr wrap="none">
            <a:spAutoFit/>
          </a:bodyPr>
          <a:lstStyle/>
          <a:p>
            <a:pPr eaLnBrk="0" hangingPunct="0">
              <a:lnSpc>
                <a:spcPct val="75000"/>
              </a:lnSpc>
              <a:spcBef>
                <a:spcPct val="50000"/>
              </a:spcBef>
              <a:defRPr/>
            </a:pPr>
            <a:endParaRPr lang="en-US" sz="2000" b="1">
              <a:solidFill>
                <a:srgbClr val="111111"/>
              </a:solidFill>
            </a:endParaRPr>
          </a:p>
        </p:txBody>
      </p:sp>
      <p:pic>
        <p:nvPicPr>
          <p:cNvPr id="489500" name="Picture 28" descr="shift slide"/>
          <p:cNvPicPr>
            <a:picLocks noChangeAspect="1" noChangeArrowheads="1"/>
          </p:cNvPicPr>
          <p:nvPr/>
        </p:nvPicPr>
        <p:blipFill>
          <a:blip r:embed="rId3" cstate="print">
            <a:lum bright="34000" contrast="-40000"/>
          </a:blip>
          <a:srcRect/>
          <a:stretch>
            <a:fillRect/>
          </a:stretch>
        </p:blipFill>
        <p:spPr bwMode="auto">
          <a:xfrm>
            <a:off x="371475" y="3197225"/>
            <a:ext cx="8580438" cy="2841625"/>
          </a:xfrm>
          <a:prstGeom prst="rect">
            <a:avLst/>
          </a:prstGeom>
          <a:noFill/>
          <a:ln w="9525">
            <a:noFill/>
            <a:miter lim="800000"/>
            <a:headEnd/>
            <a:tailEnd/>
          </a:ln>
        </p:spPr>
      </p:pic>
      <p:grpSp>
        <p:nvGrpSpPr>
          <p:cNvPr id="2" name="Group 60"/>
          <p:cNvGrpSpPr>
            <a:grpSpLocks/>
          </p:cNvGrpSpPr>
          <p:nvPr/>
        </p:nvGrpSpPr>
        <p:grpSpPr bwMode="auto">
          <a:xfrm>
            <a:off x="2895600" y="3594100"/>
            <a:ext cx="6096000" cy="2608263"/>
            <a:chOff x="1824" y="1726"/>
            <a:chExt cx="3840" cy="1643"/>
          </a:xfrm>
        </p:grpSpPr>
        <p:pic>
          <p:nvPicPr>
            <p:cNvPr id="105493" name="Picture 33" descr="shift b"/>
            <p:cNvPicPr>
              <a:picLocks noChangeAspect="1" noChangeArrowheads="1"/>
            </p:cNvPicPr>
            <p:nvPr/>
          </p:nvPicPr>
          <p:blipFill>
            <a:blip r:embed="rId4" cstate="print"/>
            <a:srcRect/>
            <a:stretch>
              <a:fillRect/>
            </a:stretch>
          </p:blipFill>
          <p:spPr bwMode="auto">
            <a:xfrm>
              <a:off x="1974" y="1726"/>
              <a:ext cx="3674" cy="1643"/>
            </a:xfrm>
            <a:prstGeom prst="rect">
              <a:avLst/>
            </a:prstGeom>
            <a:noFill/>
            <a:ln w="9525">
              <a:noFill/>
              <a:miter lim="800000"/>
              <a:headEnd/>
              <a:tailEnd/>
            </a:ln>
          </p:spPr>
        </p:pic>
        <p:sp>
          <p:nvSpPr>
            <p:cNvPr id="105494" name="Text Box 43"/>
            <p:cNvSpPr txBox="1">
              <a:spLocks noChangeArrowheads="1"/>
            </p:cNvSpPr>
            <p:nvPr/>
          </p:nvSpPr>
          <p:spPr bwMode="auto">
            <a:xfrm>
              <a:off x="4944" y="2761"/>
              <a:ext cx="576" cy="407"/>
            </a:xfrm>
            <a:prstGeom prst="rect">
              <a:avLst/>
            </a:prstGeom>
            <a:noFill/>
            <a:ln w="22225" algn="ctr">
              <a:noFill/>
              <a:miter lim="800000"/>
              <a:headEnd/>
              <a:tailEnd/>
            </a:ln>
          </p:spPr>
          <p:txBody>
            <a:bodyPr>
              <a:spAutoFit/>
            </a:bodyPr>
            <a:lstStyle/>
            <a:p>
              <a:pPr algn="ctr">
                <a:spcAft>
                  <a:spcPts val="600"/>
                </a:spcAft>
              </a:pPr>
              <a:r>
                <a:rPr lang="ru-RU" sz="1200" b="1">
                  <a:solidFill>
                    <a:srgbClr val="111111"/>
                  </a:solidFill>
                  <a:cs typeface="Arial" charset="0"/>
                </a:rPr>
                <a:t>Родители и эксперты</a:t>
              </a:r>
              <a:endParaRPr lang="en-US" sz="1200" b="1">
                <a:solidFill>
                  <a:srgbClr val="111111"/>
                </a:solidFill>
                <a:cs typeface="Arial" charset="0"/>
              </a:endParaRPr>
            </a:p>
          </p:txBody>
        </p:sp>
        <p:sp>
          <p:nvSpPr>
            <p:cNvPr id="105495" name="Text Box 44"/>
            <p:cNvSpPr txBox="1">
              <a:spLocks noChangeArrowheads="1"/>
            </p:cNvSpPr>
            <p:nvPr/>
          </p:nvSpPr>
          <p:spPr bwMode="auto">
            <a:xfrm>
              <a:off x="4032" y="2976"/>
              <a:ext cx="912" cy="291"/>
            </a:xfrm>
            <a:prstGeom prst="rect">
              <a:avLst/>
            </a:prstGeom>
            <a:noFill/>
            <a:ln w="22225" algn="ctr">
              <a:noFill/>
              <a:miter lim="800000"/>
              <a:headEnd/>
              <a:tailEnd/>
            </a:ln>
          </p:spPr>
          <p:txBody>
            <a:bodyPr>
              <a:spAutoFit/>
            </a:bodyPr>
            <a:lstStyle/>
            <a:p>
              <a:pPr algn="ctr">
                <a:spcAft>
                  <a:spcPts val="600"/>
                </a:spcAft>
              </a:pPr>
              <a:r>
                <a:rPr lang="ru-RU" sz="1200" b="1">
                  <a:solidFill>
                    <a:srgbClr val="111111"/>
                  </a:solidFill>
                </a:rPr>
                <a:t>Электронный п</a:t>
              </a:r>
              <a:r>
                <a:rPr lang="ru-RU" sz="1200" b="1">
                  <a:solidFill>
                    <a:srgbClr val="111111"/>
                  </a:solidFill>
                  <a:cs typeface="Arial" charset="0"/>
                </a:rPr>
                <a:t>ортфель</a:t>
              </a:r>
              <a:endParaRPr lang="en-US" sz="1200" b="1">
                <a:solidFill>
                  <a:srgbClr val="111111"/>
                </a:solidFill>
                <a:cs typeface="Arial" charset="0"/>
              </a:endParaRPr>
            </a:p>
          </p:txBody>
        </p:sp>
        <p:sp>
          <p:nvSpPr>
            <p:cNvPr id="105496" name="Text Box 45"/>
            <p:cNvSpPr txBox="1">
              <a:spLocks noChangeArrowheads="1"/>
            </p:cNvSpPr>
            <p:nvPr/>
          </p:nvSpPr>
          <p:spPr bwMode="auto">
            <a:xfrm>
              <a:off x="3648" y="1813"/>
              <a:ext cx="1451" cy="241"/>
            </a:xfrm>
            <a:prstGeom prst="rect">
              <a:avLst/>
            </a:prstGeom>
            <a:noFill/>
            <a:ln w="22225" algn="ctr">
              <a:noFill/>
              <a:miter lim="800000"/>
              <a:headEnd/>
              <a:tailEnd/>
            </a:ln>
          </p:spPr>
          <p:txBody>
            <a:bodyPr wrap="none">
              <a:spAutoFit/>
            </a:bodyPr>
            <a:lstStyle/>
            <a:p>
              <a:pPr algn="ctr">
                <a:lnSpc>
                  <a:spcPct val="55000"/>
                </a:lnSpc>
                <a:spcAft>
                  <a:spcPts val="600"/>
                </a:spcAft>
              </a:pPr>
              <a:r>
                <a:rPr lang="ru-RU" sz="1200" b="1">
                  <a:solidFill>
                    <a:srgbClr val="FFFFFF"/>
                  </a:solidFill>
                  <a:cs typeface="Arial" charset="0"/>
                </a:rPr>
                <a:t>Другие учебные заведения </a:t>
              </a:r>
            </a:p>
            <a:p>
              <a:pPr algn="ctr">
                <a:lnSpc>
                  <a:spcPct val="55000"/>
                </a:lnSpc>
                <a:spcAft>
                  <a:spcPts val="600"/>
                </a:spcAft>
              </a:pPr>
              <a:r>
                <a:rPr lang="ru-RU" sz="1200" b="1">
                  <a:solidFill>
                    <a:srgbClr val="FFFFFF"/>
                  </a:solidFill>
                  <a:cs typeface="Arial" charset="0"/>
                </a:rPr>
                <a:t>и организации в мире</a:t>
              </a:r>
              <a:endParaRPr lang="en-US" sz="1200" b="1">
                <a:solidFill>
                  <a:srgbClr val="FFFFFF"/>
                </a:solidFill>
                <a:cs typeface="Arial" charset="0"/>
              </a:endParaRPr>
            </a:p>
          </p:txBody>
        </p:sp>
        <p:sp>
          <p:nvSpPr>
            <p:cNvPr id="105497" name="Text Box 46"/>
            <p:cNvSpPr txBox="1">
              <a:spLocks noChangeArrowheads="1"/>
            </p:cNvSpPr>
            <p:nvPr/>
          </p:nvSpPr>
          <p:spPr bwMode="auto">
            <a:xfrm>
              <a:off x="4913" y="1750"/>
              <a:ext cx="751" cy="640"/>
            </a:xfrm>
            <a:prstGeom prst="rect">
              <a:avLst/>
            </a:prstGeom>
            <a:noFill/>
            <a:ln w="22225" algn="ctr">
              <a:noFill/>
              <a:miter lim="800000"/>
              <a:headEnd/>
              <a:tailEnd/>
            </a:ln>
          </p:spPr>
          <p:txBody>
            <a:bodyPr>
              <a:spAutoFit/>
            </a:bodyPr>
            <a:lstStyle/>
            <a:p>
              <a:pPr algn="ctr">
                <a:spcAft>
                  <a:spcPts val="600"/>
                </a:spcAft>
              </a:pPr>
              <a:r>
                <a:rPr lang="ru-RU" sz="1200" b="1">
                  <a:solidFill>
                    <a:srgbClr val="FFFFFF"/>
                  </a:solidFill>
                  <a:cs typeface="Arial" charset="0"/>
                </a:rPr>
                <a:t>Содержание учебной программы и оценка знаний</a:t>
              </a:r>
              <a:endParaRPr lang="en-US" sz="1200" b="1">
                <a:solidFill>
                  <a:srgbClr val="FFFFFF"/>
                </a:solidFill>
                <a:cs typeface="Arial" charset="0"/>
              </a:endParaRPr>
            </a:p>
          </p:txBody>
        </p:sp>
        <p:sp>
          <p:nvSpPr>
            <p:cNvPr id="105498" name="Text Box 49"/>
            <p:cNvSpPr txBox="1">
              <a:spLocks noChangeArrowheads="1"/>
            </p:cNvSpPr>
            <p:nvPr/>
          </p:nvSpPr>
          <p:spPr bwMode="auto">
            <a:xfrm>
              <a:off x="1824" y="2928"/>
              <a:ext cx="1306" cy="407"/>
            </a:xfrm>
            <a:prstGeom prst="rect">
              <a:avLst/>
            </a:prstGeom>
            <a:noFill/>
            <a:ln w="22225" algn="ctr">
              <a:noFill/>
              <a:miter lim="800000"/>
              <a:headEnd/>
              <a:tailEnd/>
            </a:ln>
          </p:spPr>
          <p:txBody>
            <a:bodyPr>
              <a:spAutoFit/>
            </a:bodyPr>
            <a:lstStyle/>
            <a:p>
              <a:pPr algn="ctr">
                <a:spcAft>
                  <a:spcPts val="600"/>
                </a:spcAft>
              </a:pPr>
              <a:r>
                <a:rPr lang="ru-RU" sz="1200" b="1">
                  <a:solidFill>
                    <a:srgbClr val="111111"/>
                  </a:solidFill>
                  <a:cs typeface="Arial" charset="0"/>
                </a:rPr>
                <a:t>Образовательные сообщества и контент сообществ</a:t>
              </a:r>
              <a:endParaRPr lang="en-US" sz="1200" b="1">
                <a:solidFill>
                  <a:srgbClr val="111111"/>
                </a:solidFill>
                <a:cs typeface="Arial" charset="0"/>
              </a:endParaRPr>
            </a:p>
          </p:txBody>
        </p:sp>
        <p:sp>
          <p:nvSpPr>
            <p:cNvPr id="105499" name="Text Box 50"/>
            <p:cNvSpPr txBox="1">
              <a:spLocks noChangeArrowheads="1"/>
            </p:cNvSpPr>
            <p:nvPr/>
          </p:nvSpPr>
          <p:spPr bwMode="auto">
            <a:xfrm>
              <a:off x="2064" y="1814"/>
              <a:ext cx="1200" cy="407"/>
            </a:xfrm>
            <a:prstGeom prst="rect">
              <a:avLst/>
            </a:prstGeom>
            <a:noFill/>
            <a:ln w="22225" algn="ctr">
              <a:noFill/>
              <a:miter lim="800000"/>
              <a:headEnd/>
              <a:tailEnd/>
            </a:ln>
          </p:spPr>
          <p:txBody>
            <a:bodyPr>
              <a:spAutoFit/>
            </a:bodyPr>
            <a:lstStyle/>
            <a:p>
              <a:pPr algn="ctr">
                <a:spcAft>
                  <a:spcPts val="600"/>
                </a:spcAft>
              </a:pPr>
              <a:r>
                <a:rPr lang="ru-RU" sz="1200" b="1">
                  <a:solidFill>
                    <a:srgbClr val="111111"/>
                  </a:solidFill>
                  <a:cs typeface="Arial" charset="0"/>
                </a:rPr>
                <a:t>Обучение среди сверстников и методом проектов</a:t>
              </a:r>
              <a:endParaRPr lang="en-US" sz="1200" b="1">
                <a:solidFill>
                  <a:srgbClr val="111111"/>
                </a:solidFill>
                <a:cs typeface="Arial" charset="0"/>
              </a:endParaRPr>
            </a:p>
          </p:txBody>
        </p:sp>
        <p:sp>
          <p:nvSpPr>
            <p:cNvPr id="105500" name="Text Box 51"/>
            <p:cNvSpPr txBox="1">
              <a:spLocks noChangeArrowheads="1"/>
            </p:cNvSpPr>
            <p:nvPr/>
          </p:nvSpPr>
          <p:spPr bwMode="auto">
            <a:xfrm>
              <a:off x="3037" y="1784"/>
              <a:ext cx="515" cy="174"/>
            </a:xfrm>
            <a:prstGeom prst="rect">
              <a:avLst/>
            </a:prstGeom>
            <a:noFill/>
            <a:ln w="22225" algn="ctr">
              <a:noFill/>
              <a:miter lim="800000"/>
              <a:headEnd/>
              <a:tailEnd/>
            </a:ln>
          </p:spPr>
          <p:txBody>
            <a:bodyPr wrap="none">
              <a:spAutoFit/>
            </a:bodyPr>
            <a:lstStyle/>
            <a:p>
              <a:pPr algn="ctr">
                <a:spcAft>
                  <a:spcPts val="600"/>
                </a:spcAft>
              </a:pPr>
              <a:r>
                <a:rPr lang="ru-RU" sz="1200" b="1">
                  <a:solidFill>
                    <a:srgbClr val="111111"/>
                  </a:solidFill>
                  <a:cs typeface="Arial" charset="0"/>
                </a:rPr>
                <a:t>Учитель</a:t>
              </a:r>
              <a:endParaRPr lang="en-US" sz="1200" b="1">
                <a:solidFill>
                  <a:srgbClr val="111111"/>
                </a:solidFill>
                <a:cs typeface="Arial" charset="0"/>
              </a:endParaRPr>
            </a:p>
          </p:txBody>
        </p:sp>
        <p:sp>
          <p:nvSpPr>
            <p:cNvPr id="105501" name="Text Box 48"/>
            <p:cNvSpPr txBox="1">
              <a:spLocks noChangeArrowheads="1"/>
            </p:cNvSpPr>
            <p:nvPr/>
          </p:nvSpPr>
          <p:spPr bwMode="auto">
            <a:xfrm>
              <a:off x="3216" y="2928"/>
              <a:ext cx="912" cy="407"/>
            </a:xfrm>
            <a:prstGeom prst="rect">
              <a:avLst/>
            </a:prstGeom>
            <a:noFill/>
            <a:ln w="22225" algn="ctr">
              <a:noFill/>
              <a:miter lim="800000"/>
              <a:headEnd/>
              <a:tailEnd/>
            </a:ln>
          </p:spPr>
          <p:txBody>
            <a:bodyPr>
              <a:spAutoFit/>
            </a:bodyPr>
            <a:lstStyle/>
            <a:p>
              <a:pPr algn="ctr">
                <a:spcAft>
                  <a:spcPts val="600"/>
                </a:spcAft>
              </a:pPr>
              <a:r>
                <a:rPr lang="ru-RU" sz="1200" b="1">
                  <a:solidFill>
                    <a:srgbClr val="111111"/>
                  </a:solidFill>
                </a:rPr>
                <a:t>Творчество, сотрудничество и потребление</a:t>
              </a:r>
              <a:endParaRPr lang="en-US" sz="1200" b="1">
                <a:solidFill>
                  <a:srgbClr val="111111"/>
                </a:solidFill>
                <a:cs typeface="Arial" charset="0"/>
              </a:endParaRPr>
            </a:p>
          </p:txBody>
        </p:sp>
      </p:grpSp>
      <p:sp>
        <p:nvSpPr>
          <p:cNvPr id="489524" name="AutoShape 52"/>
          <p:cNvSpPr>
            <a:spLocks noChangeArrowheads="1"/>
          </p:cNvSpPr>
          <p:nvPr/>
        </p:nvSpPr>
        <p:spPr bwMode="auto">
          <a:xfrm>
            <a:off x="5257800" y="2781300"/>
            <a:ext cx="2836863" cy="647700"/>
          </a:xfrm>
          <a:prstGeom prst="roundRect">
            <a:avLst>
              <a:gd name="adj" fmla="val 16667"/>
            </a:avLst>
          </a:prstGeom>
          <a:solidFill>
            <a:schemeClr val="bg1"/>
          </a:solidFill>
          <a:ln w="22225" algn="ctr">
            <a:solidFill>
              <a:srgbClr val="292929">
                <a:alpha val="70195"/>
              </a:srgbClr>
            </a:solidFill>
            <a:round/>
            <a:headEnd/>
            <a:tailEnd/>
          </a:ln>
        </p:spPr>
        <p:txBody>
          <a:bodyPr>
            <a:spAutoFit/>
          </a:bodyPr>
          <a:lstStyle/>
          <a:p>
            <a:pPr algn="ctr"/>
            <a:r>
              <a:rPr lang="ru-RU" sz="1600" b="1" dirty="0" smtClean="0">
                <a:solidFill>
                  <a:srgbClr val="111111"/>
                </a:solidFill>
                <a:cs typeface="Arial" charset="0"/>
              </a:rPr>
              <a:t>Персонализированное</a:t>
            </a:r>
            <a:endParaRPr lang="ru-RU" sz="1600" b="1" dirty="0">
              <a:solidFill>
                <a:srgbClr val="111111"/>
              </a:solidFill>
              <a:cs typeface="Arial" charset="0"/>
            </a:endParaRPr>
          </a:p>
          <a:p>
            <a:pPr algn="ctr"/>
            <a:r>
              <a:rPr lang="ru-RU" sz="1600" b="1" dirty="0">
                <a:solidFill>
                  <a:srgbClr val="111111"/>
                </a:solidFill>
                <a:cs typeface="Arial" charset="0"/>
              </a:rPr>
              <a:t>обучение</a:t>
            </a:r>
            <a:endParaRPr lang="en-US" sz="1600" b="1" dirty="0">
              <a:solidFill>
                <a:srgbClr val="111111"/>
              </a:solidFill>
              <a:cs typeface="Arial" charset="0"/>
            </a:endParaRPr>
          </a:p>
        </p:txBody>
      </p:sp>
      <p:sp>
        <p:nvSpPr>
          <p:cNvPr id="105478" name="Rectangle 55"/>
          <p:cNvSpPr>
            <a:spLocks noGrp="1" noChangeArrowheads="1"/>
          </p:cNvSpPr>
          <p:nvPr>
            <p:ph type="title"/>
          </p:nvPr>
        </p:nvSpPr>
        <p:spPr>
          <a:xfrm>
            <a:off x="0" y="177800"/>
            <a:ext cx="9144000" cy="889000"/>
          </a:xfrm>
        </p:spPr>
        <p:txBody>
          <a:bodyPr/>
          <a:lstStyle/>
          <a:p>
            <a:pPr algn="ctr" eaLnBrk="1" hangingPunct="1"/>
            <a:r>
              <a:rPr lang="ru-RU" smtClean="0">
                <a:solidFill>
                  <a:schemeClr val="bg1"/>
                </a:solidFill>
              </a:rPr>
              <a:t>Интеграция ИКТ с существующей системой образования</a:t>
            </a:r>
            <a:endParaRPr lang="en-US" b="0" i="1" smtClean="0">
              <a:solidFill>
                <a:schemeClr val="bg1"/>
              </a:solidFill>
            </a:endParaRPr>
          </a:p>
        </p:txBody>
      </p:sp>
      <p:grpSp>
        <p:nvGrpSpPr>
          <p:cNvPr id="3" name="Group 58"/>
          <p:cNvGrpSpPr>
            <a:grpSpLocks/>
          </p:cNvGrpSpPr>
          <p:nvPr/>
        </p:nvGrpSpPr>
        <p:grpSpPr bwMode="auto">
          <a:xfrm>
            <a:off x="-25400" y="1943100"/>
            <a:ext cx="4186238" cy="2359025"/>
            <a:chOff x="-16" y="605"/>
            <a:chExt cx="2637" cy="1486"/>
          </a:xfrm>
        </p:grpSpPr>
        <p:pic>
          <p:nvPicPr>
            <p:cNvPr id="105487" name="Picture 34" descr="shift a"/>
            <p:cNvPicPr>
              <a:picLocks noChangeAspect="1" noChangeArrowheads="1"/>
            </p:cNvPicPr>
            <p:nvPr/>
          </p:nvPicPr>
          <p:blipFill>
            <a:blip r:embed="rId5" cstate="print"/>
            <a:srcRect/>
            <a:stretch>
              <a:fillRect/>
            </a:stretch>
          </p:blipFill>
          <p:spPr bwMode="auto">
            <a:xfrm>
              <a:off x="-16" y="899"/>
              <a:ext cx="2618" cy="1192"/>
            </a:xfrm>
            <a:prstGeom prst="rect">
              <a:avLst/>
            </a:prstGeom>
            <a:noFill/>
            <a:ln w="9525">
              <a:noFill/>
              <a:miter lim="800000"/>
              <a:headEnd/>
              <a:tailEnd/>
            </a:ln>
          </p:spPr>
        </p:pic>
        <p:sp>
          <p:nvSpPr>
            <p:cNvPr id="105488" name="Text Box 35"/>
            <p:cNvSpPr txBox="1">
              <a:spLocks noChangeArrowheads="1"/>
            </p:cNvSpPr>
            <p:nvPr/>
          </p:nvSpPr>
          <p:spPr bwMode="auto">
            <a:xfrm>
              <a:off x="703" y="1756"/>
              <a:ext cx="598" cy="174"/>
            </a:xfrm>
            <a:prstGeom prst="rect">
              <a:avLst/>
            </a:prstGeom>
            <a:noFill/>
            <a:ln w="22225" algn="ctr">
              <a:noFill/>
              <a:miter lim="800000"/>
              <a:headEnd/>
              <a:tailEnd/>
            </a:ln>
          </p:spPr>
          <p:txBody>
            <a:bodyPr wrap="none">
              <a:spAutoFit/>
            </a:bodyPr>
            <a:lstStyle/>
            <a:p>
              <a:r>
                <a:rPr lang="ru-RU" sz="1200" b="1">
                  <a:solidFill>
                    <a:srgbClr val="FFFFFF"/>
                  </a:solidFill>
                  <a:cs typeface="Arial" charset="0"/>
                </a:rPr>
                <a:t>Учащийся</a:t>
              </a:r>
              <a:endParaRPr lang="en-US" sz="1200" b="1">
                <a:solidFill>
                  <a:srgbClr val="FFFFFF"/>
                </a:solidFill>
                <a:cs typeface="Arial" charset="0"/>
              </a:endParaRPr>
            </a:p>
          </p:txBody>
        </p:sp>
        <p:sp>
          <p:nvSpPr>
            <p:cNvPr id="105489" name="Text Box 36"/>
            <p:cNvSpPr txBox="1">
              <a:spLocks noChangeArrowheads="1"/>
            </p:cNvSpPr>
            <p:nvPr/>
          </p:nvSpPr>
          <p:spPr bwMode="auto">
            <a:xfrm>
              <a:off x="144" y="1148"/>
              <a:ext cx="598" cy="174"/>
            </a:xfrm>
            <a:prstGeom prst="rect">
              <a:avLst/>
            </a:prstGeom>
            <a:noFill/>
            <a:ln w="22225" algn="ctr">
              <a:noFill/>
              <a:miter lim="800000"/>
              <a:headEnd/>
              <a:tailEnd/>
            </a:ln>
          </p:spPr>
          <p:txBody>
            <a:bodyPr wrap="none">
              <a:spAutoFit/>
            </a:bodyPr>
            <a:lstStyle/>
            <a:p>
              <a:r>
                <a:rPr lang="ru-RU" sz="1200" b="1">
                  <a:solidFill>
                    <a:srgbClr val="FFFFFF"/>
                  </a:solidFill>
                  <a:cs typeface="Arial" charset="0"/>
                </a:rPr>
                <a:t>Учащийся</a:t>
              </a:r>
              <a:endParaRPr lang="en-US" sz="1200" b="1">
                <a:solidFill>
                  <a:srgbClr val="FFFFFF"/>
                </a:solidFill>
                <a:cs typeface="Arial" charset="0"/>
              </a:endParaRPr>
            </a:p>
          </p:txBody>
        </p:sp>
        <p:sp>
          <p:nvSpPr>
            <p:cNvPr id="105490" name="Text Box 37"/>
            <p:cNvSpPr txBox="1">
              <a:spLocks noChangeArrowheads="1"/>
            </p:cNvSpPr>
            <p:nvPr/>
          </p:nvSpPr>
          <p:spPr bwMode="auto">
            <a:xfrm>
              <a:off x="1911" y="1204"/>
              <a:ext cx="598" cy="174"/>
            </a:xfrm>
            <a:prstGeom prst="rect">
              <a:avLst/>
            </a:prstGeom>
            <a:noFill/>
            <a:ln w="22225" algn="ctr">
              <a:noFill/>
              <a:miter lim="800000"/>
              <a:headEnd/>
              <a:tailEnd/>
            </a:ln>
          </p:spPr>
          <p:txBody>
            <a:bodyPr wrap="none">
              <a:spAutoFit/>
            </a:bodyPr>
            <a:lstStyle/>
            <a:p>
              <a:r>
                <a:rPr lang="ru-RU" sz="1200" b="1">
                  <a:solidFill>
                    <a:srgbClr val="FFFFFF"/>
                  </a:solidFill>
                  <a:cs typeface="Arial" charset="0"/>
                </a:rPr>
                <a:t>Учащийся</a:t>
              </a:r>
              <a:endParaRPr lang="en-US" sz="1200" b="1">
                <a:solidFill>
                  <a:srgbClr val="FFFFFF"/>
                </a:solidFill>
                <a:cs typeface="Arial" charset="0"/>
              </a:endParaRPr>
            </a:p>
          </p:txBody>
        </p:sp>
        <p:sp>
          <p:nvSpPr>
            <p:cNvPr id="105491" name="Text Box 38"/>
            <p:cNvSpPr txBox="1">
              <a:spLocks noChangeArrowheads="1"/>
            </p:cNvSpPr>
            <p:nvPr/>
          </p:nvSpPr>
          <p:spPr bwMode="auto">
            <a:xfrm>
              <a:off x="2023" y="1580"/>
              <a:ext cx="598" cy="174"/>
            </a:xfrm>
            <a:prstGeom prst="rect">
              <a:avLst/>
            </a:prstGeom>
            <a:noFill/>
            <a:ln w="22225" algn="ctr">
              <a:noFill/>
              <a:miter lim="800000"/>
              <a:headEnd/>
              <a:tailEnd/>
            </a:ln>
          </p:spPr>
          <p:txBody>
            <a:bodyPr wrap="none">
              <a:spAutoFit/>
            </a:bodyPr>
            <a:lstStyle/>
            <a:p>
              <a:r>
                <a:rPr lang="ru-RU" sz="1200" b="1">
                  <a:solidFill>
                    <a:srgbClr val="FFFFFF"/>
                  </a:solidFill>
                  <a:cs typeface="Arial" charset="0"/>
                </a:rPr>
                <a:t>Учащийся</a:t>
              </a:r>
              <a:endParaRPr lang="en-US" sz="1200" b="1">
                <a:solidFill>
                  <a:srgbClr val="FFFFFF"/>
                </a:solidFill>
                <a:cs typeface="Arial" charset="0"/>
              </a:endParaRPr>
            </a:p>
          </p:txBody>
        </p:sp>
        <p:sp>
          <p:nvSpPr>
            <p:cNvPr id="105492" name="AutoShape 57"/>
            <p:cNvSpPr>
              <a:spLocks noChangeArrowheads="1"/>
            </p:cNvSpPr>
            <p:nvPr/>
          </p:nvSpPr>
          <p:spPr bwMode="auto">
            <a:xfrm>
              <a:off x="593" y="605"/>
              <a:ext cx="1381" cy="408"/>
            </a:xfrm>
            <a:prstGeom prst="roundRect">
              <a:avLst>
                <a:gd name="adj" fmla="val 16667"/>
              </a:avLst>
            </a:prstGeom>
            <a:solidFill>
              <a:schemeClr val="bg1"/>
            </a:solidFill>
            <a:ln w="22225" algn="ctr">
              <a:solidFill>
                <a:srgbClr val="292929">
                  <a:alpha val="70195"/>
                </a:srgbClr>
              </a:solidFill>
              <a:round/>
              <a:headEnd/>
              <a:tailEnd/>
            </a:ln>
          </p:spPr>
          <p:txBody>
            <a:bodyPr>
              <a:spAutoFit/>
            </a:bodyPr>
            <a:lstStyle/>
            <a:p>
              <a:pPr algn="ctr"/>
              <a:r>
                <a:rPr lang="ru-RU" sz="1600" b="1">
                  <a:solidFill>
                    <a:srgbClr val="111111"/>
                  </a:solidFill>
                  <a:cs typeface="Arial" charset="0"/>
                </a:rPr>
                <a:t>Унифицированное обучение</a:t>
              </a:r>
              <a:endParaRPr lang="en-US" sz="1600" b="1">
                <a:solidFill>
                  <a:srgbClr val="111111"/>
                </a:solidFill>
                <a:cs typeface="Arial" charset="0"/>
              </a:endParaRPr>
            </a:p>
          </p:txBody>
        </p:sp>
      </p:grpSp>
      <p:sp>
        <p:nvSpPr>
          <p:cNvPr id="28" name="Right Arrow 27"/>
          <p:cNvSpPr/>
          <p:nvPr/>
        </p:nvSpPr>
        <p:spPr bwMode="auto">
          <a:xfrm rot="2016411">
            <a:off x="1520993" y="4220764"/>
            <a:ext cx="2052427" cy="1159617"/>
          </a:xfrm>
          <a:prstGeom prst="rightArrow">
            <a:avLst/>
          </a:prstGeom>
          <a:solidFill>
            <a:srgbClr val="FFFFFF"/>
          </a:solidFill>
          <a:ln w="19050" cap="flat" cmpd="sng" algn="ctr">
            <a:solidFill>
              <a:schemeClr val="accent2">
                <a:lumMod val="50000"/>
              </a:schemeClr>
            </a:solidFill>
            <a:prstDash val="solid"/>
            <a:round/>
            <a:headEnd type="none" w="med" len="med"/>
            <a:tailEnd type="triangle" w="lg" len="lg"/>
          </a:ln>
          <a:effectLst/>
          <a:scene3d>
            <a:camera prst="orthographicFront"/>
            <a:lightRig rig="threePt" dir="t"/>
          </a:scene3d>
          <a:sp3d>
            <a:bevelT/>
          </a:sp3d>
        </p:spPr>
        <p:txBody>
          <a:bodyPr/>
          <a:lstStyle/>
          <a:p>
            <a:pPr eaLnBrk="0" hangingPunct="0">
              <a:lnSpc>
                <a:spcPct val="75000"/>
              </a:lnSpc>
              <a:spcBef>
                <a:spcPct val="50000"/>
              </a:spcBef>
              <a:defRPr/>
            </a:pPr>
            <a:endParaRPr lang="en-US" sz="2000" b="1">
              <a:solidFill>
                <a:srgbClr val="111111"/>
              </a:solidFill>
              <a:latin typeface="+mn-lt"/>
            </a:endParaRPr>
          </a:p>
        </p:txBody>
      </p:sp>
      <p:sp>
        <p:nvSpPr>
          <p:cNvPr id="29" name="TextBox 28"/>
          <p:cNvSpPr txBox="1">
            <a:spLocks noChangeArrowheads="1"/>
          </p:cNvSpPr>
          <p:nvPr/>
        </p:nvSpPr>
        <p:spPr bwMode="auto">
          <a:xfrm rot="2002245">
            <a:off x="1584325" y="4408488"/>
            <a:ext cx="1746250" cy="647700"/>
          </a:xfrm>
          <a:prstGeom prst="rect">
            <a:avLst/>
          </a:prstGeom>
          <a:noFill/>
          <a:ln w="9525">
            <a:noFill/>
            <a:miter lim="800000"/>
            <a:headEnd/>
            <a:tailEnd/>
          </a:ln>
        </p:spPr>
        <p:txBody>
          <a:bodyPr wrap="none">
            <a:spAutoFit/>
          </a:bodyPr>
          <a:lstStyle/>
          <a:p>
            <a:pPr algn="ctr"/>
            <a:r>
              <a:rPr lang="ru-RU">
                <a:solidFill>
                  <a:srgbClr val="111111"/>
                </a:solidFill>
                <a:latin typeface="Calibri" pitchFamily="34" charset="0"/>
              </a:rPr>
              <a:t>Трансформация</a:t>
            </a:r>
          </a:p>
          <a:p>
            <a:pPr algn="ctr"/>
            <a:r>
              <a:rPr lang="ru-RU">
                <a:solidFill>
                  <a:srgbClr val="111111"/>
                </a:solidFill>
                <a:latin typeface="Calibri" pitchFamily="34" charset="0"/>
              </a:rPr>
              <a:t>образования</a:t>
            </a:r>
            <a:endParaRPr lang="en-US">
              <a:solidFill>
                <a:srgbClr val="111111"/>
              </a:solidFill>
              <a:latin typeface="Calibri" pitchFamily="34" charset="0"/>
            </a:endParaRPr>
          </a:p>
        </p:txBody>
      </p:sp>
      <p:pic>
        <p:nvPicPr>
          <p:cNvPr id="30" name="Picture 3" descr="4110_Ed_Graphic_1.eps"/>
          <p:cNvPicPr>
            <a:picLocks noChangeAspect="1"/>
          </p:cNvPicPr>
          <p:nvPr/>
        </p:nvPicPr>
        <p:blipFill>
          <a:blip r:embed="rId6" cstate="print"/>
          <a:srcRect/>
          <a:stretch>
            <a:fillRect/>
          </a:stretch>
        </p:blipFill>
        <p:spPr bwMode="auto">
          <a:xfrm>
            <a:off x="2514600" y="3864168"/>
            <a:ext cx="838200" cy="8139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105485" name="TextBox 33"/>
          <p:cNvSpPr txBox="1">
            <a:spLocks noChangeArrowheads="1"/>
          </p:cNvSpPr>
          <p:nvPr/>
        </p:nvSpPr>
        <p:spPr bwMode="auto">
          <a:xfrm>
            <a:off x="3657600" y="6172200"/>
            <a:ext cx="5257800" cy="400110"/>
          </a:xfrm>
          <a:prstGeom prst="rect">
            <a:avLst/>
          </a:prstGeom>
          <a:noFill/>
          <a:ln w="9525">
            <a:noFill/>
            <a:miter lim="800000"/>
            <a:headEnd/>
            <a:tailEnd/>
          </a:ln>
        </p:spPr>
        <p:txBody>
          <a:bodyPr wrap="square">
            <a:spAutoFit/>
          </a:bodyPr>
          <a:lstStyle/>
          <a:p>
            <a:r>
              <a:rPr lang="ru-RU" sz="2000" b="1" dirty="0" smtClean="0">
                <a:latin typeface="Calibri" pitchFamily="34" charset="0"/>
              </a:rPr>
              <a:t>Модель обучения  </a:t>
            </a:r>
            <a:r>
              <a:rPr lang="ru-RU" sz="2000" b="1" dirty="0">
                <a:latin typeface="Calibri" pitchFamily="34" charset="0"/>
              </a:rPr>
              <a:t>«1 компьютер : 1 ученик</a:t>
            </a:r>
            <a:r>
              <a:rPr lang="ru-RU" sz="2000" b="1" dirty="0" smtClean="0">
                <a:latin typeface="Calibri" pitchFamily="34" charset="0"/>
              </a:rPr>
              <a:t>»</a:t>
            </a:r>
            <a:endParaRPr lang="ru-RU" sz="2000" b="1" dirty="0">
              <a:latin typeface="Calibri" pitchFamily="34" charset="0"/>
            </a:endParaRPr>
          </a:p>
        </p:txBody>
      </p:sp>
      <p:sp>
        <p:nvSpPr>
          <p:cNvPr id="105486" name="Rectangle 30"/>
          <p:cNvSpPr>
            <a:spLocks noChangeArrowheads="1"/>
          </p:cNvSpPr>
          <p:nvPr/>
        </p:nvSpPr>
        <p:spPr bwMode="auto">
          <a:xfrm>
            <a:off x="3429000" y="1219200"/>
            <a:ext cx="5334000" cy="1016000"/>
          </a:xfrm>
          <a:prstGeom prst="rect">
            <a:avLst/>
          </a:prstGeom>
          <a:noFill/>
          <a:ln w="9525">
            <a:noFill/>
            <a:miter lim="800000"/>
            <a:headEnd/>
            <a:tailEnd/>
          </a:ln>
        </p:spPr>
        <p:txBody>
          <a:bodyPr>
            <a:spAutoFit/>
          </a:bodyPr>
          <a:lstStyle/>
          <a:p>
            <a:pPr algn="ctr"/>
            <a:r>
              <a:rPr lang="ru-RU" sz="2000">
                <a:solidFill>
                  <a:schemeClr val="bg1"/>
                </a:solidFill>
                <a:latin typeface="Calibri" pitchFamily="34" charset="0"/>
              </a:rPr>
              <a:t>Индивидуальное обучение </a:t>
            </a:r>
            <a:r>
              <a:rPr lang="en-US" sz="2000">
                <a:solidFill>
                  <a:schemeClr val="bg1"/>
                </a:solidFill>
                <a:latin typeface="Calibri" pitchFamily="34" charset="0"/>
                <a:sym typeface="Wingdings" pitchFamily="2" charset="2"/>
              </a:rPr>
              <a:t> </a:t>
            </a:r>
            <a:endParaRPr lang="ru-RU" sz="2000">
              <a:solidFill>
                <a:schemeClr val="bg1"/>
              </a:solidFill>
              <a:latin typeface="Calibri" pitchFamily="34" charset="0"/>
              <a:sym typeface="Wingdings" pitchFamily="2" charset="2"/>
            </a:endParaRPr>
          </a:p>
          <a:p>
            <a:pPr algn="ctr"/>
            <a:r>
              <a:rPr lang="ru-RU" sz="2000">
                <a:solidFill>
                  <a:schemeClr val="bg1"/>
                </a:solidFill>
                <a:latin typeface="Calibri" pitchFamily="34" charset="0"/>
                <a:sym typeface="Wingdings" pitchFamily="2" charset="2"/>
              </a:rPr>
              <a:t>доступ к образованию в любом месте </a:t>
            </a:r>
          </a:p>
          <a:p>
            <a:pPr algn="ctr"/>
            <a:r>
              <a:rPr lang="ru-RU" sz="2000">
                <a:solidFill>
                  <a:schemeClr val="bg1"/>
                </a:solidFill>
                <a:latin typeface="Calibri" pitchFamily="34" charset="0"/>
                <a:sym typeface="Wingdings" pitchFamily="2" charset="2"/>
              </a:rPr>
              <a:t>и в любое время</a:t>
            </a:r>
            <a:endParaRPr lang="en-US" sz="2000">
              <a:solidFill>
                <a:schemeClr val="bg1"/>
              </a:solidFill>
              <a:latin typeface="Calibri" pitchFamily="34" charset="0"/>
            </a:endParaRP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89500"/>
                                        </p:tgtEl>
                                        <p:attrNameLst>
                                          <p:attrName>style.visibility</p:attrName>
                                        </p:attrNameLst>
                                      </p:cBhvr>
                                      <p:to>
                                        <p:strVal val="visible"/>
                                      </p:to>
                                    </p:set>
                                    <p:animEffect transition="in" filter="randombar(horizontal)">
                                      <p:cBhvr>
                                        <p:cTn id="14" dur="500"/>
                                        <p:tgtEl>
                                          <p:spTgt spid="489500"/>
                                        </p:tgtEl>
                                      </p:cBhvr>
                                    </p:animEffect>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489524"/>
                                        </p:tgtEl>
                                        <p:attrNameLst>
                                          <p:attrName>style.visibility</p:attrName>
                                        </p:attrNameLst>
                                      </p:cBhvr>
                                      <p:to>
                                        <p:strVal val="visible"/>
                                      </p:to>
                                    </p:set>
                                    <p:animEffect transition="in" filter="fade">
                                      <p:cBhvr>
                                        <p:cTn id="22" dur="500"/>
                                        <p:tgtEl>
                                          <p:spTgt spid="489524"/>
                                        </p:tgtEl>
                                      </p:cBhvr>
                                    </p:animEffect>
                                    <p:anim calcmode="lin" valueType="num">
                                      <p:cBhvr>
                                        <p:cTn id="23" dur="500" fill="hold"/>
                                        <p:tgtEl>
                                          <p:spTgt spid="489524"/>
                                        </p:tgtEl>
                                        <p:attrNameLst>
                                          <p:attrName>ppt_x</p:attrName>
                                        </p:attrNameLst>
                                      </p:cBhvr>
                                      <p:tavLst>
                                        <p:tav tm="0">
                                          <p:val>
                                            <p:strVal val="#ppt_x"/>
                                          </p:val>
                                        </p:tav>
                                        <p:tav tm="100000">
                                          <p:val>
                                            <p:strVal val="#ppt_x"/>
                                          </p:val>
                                        </p:tav>
                                      </p:tavLst>
                                    </p:anim>
                                    <p:anim calcmode="lin" valueType="num">
                                      <p:cBhvr>
                                        <p:cTn id="24" dur="500" fill="hold"/>
                                        <p:tgtEl>
                                          <p:spTgt spid="489524"/>
                                        </p:tgtEl>
                                        <p:attrNameLst>
                                          <p:attrName>ppt_y</p:attrName>
                                        </p:attrNameLst>
                                      </p:cBhvr>
                                      <p:tavLst>
                                        <p:tav tm="0">
                                          <p:val>
                                            <p:strVal val="#ppt_y-.1"/>
                                          </p:val>
                                        </p:tav>
                                        <p:tav tm="100000">
                                          <p:val>
                                            <p:strVal val="#ppt_y"/>
                                          </p:val>
                                        </p:tav>
                                      </p:tavLst>
                                    </p:anim>
                                  </p:childTnLst>
                                </p:cTn>
                              </p:par>
                              <p:par>
                                <p:cTn id="25" presetID="10" presetClass="entr" presetSubtype="0" fill="hold"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20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20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524" grpId="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7521" name="Picture 3" descr="4110_Ed_Graphic_1.eps"/>
          <p:cNvPicPr>
            <a:picLocks noChangeAspect="1"/>
          </p:cNvPicPr>
          <p:nvPr/>
        </p:nvPicPr>
        <p:blipFill>
          <a:blip r:embed="rId3" cstate="print"/>
          <a:srcRect/>
          <a:stretch>
            <a:fillRect/>
          </a:stretch>
        </p:blipFill>
        <p:spPr bwMode="auto">
          <a:xfrm>
            <a:off x="228600" y="762000"/>
            <a:ext cx="5029200" cy="4883150"/>
          </a:xfrm>
          <a:prstGeom prst="rect">
            <a:avLst/>
          </a:prstGeom>
          <a:noFill/>
          <a:ln w="9525">
            <a:noFill/>
            <a:miter lim="800000"/>
            <a:headEnd/>
            <a:tailEnd/>
          </a:ln>
        </p:spPr>
      </p:pic>
      <p:grpSp>
        <p:nvGrpSpPr>
          <p:cNvPr id="107522" name="Group 18"/>
          <p:cNvGrpSpPr>
            <a:grpSpLocks/>
          </p:cNvGrpSpPr>
          <p:nvPr/>
        </p:nvGrpSpPr>
        <p:grpSpPr bwMode="auto">
          <a:xfrm>
            <a:off x="1158875" y="5791200"/>
            <a:ext cx="6842125" cy="936625"/>
            <a:chOff x="1115616" y="5445224"/>
            <a:chExt cx="6841504" cy="936104"/>
          </a:xfrm>
        </p:grpSpPr>
        <p:sp>
          <p:nvSpPr>
            <p:cNvPr id="5" name="Rectangle 11"/>
            <p:cNvSpPr>
              <a:spLocks noChangeArrowheads="1"/>
            </p:cNvSpPr>
            <p:nvPr/>
          </p:nvSpPr>
          <p:spPr bwMode="auto">
            <a:xfrm>
              <a:off x="1115616" y="5445224"/>
              <a:ext cx="6841504" cy="936104"/>
            </a:xfrm>
            <a:prstGeom prst="rect">
              <a:avLst/>
            </a:prstGeom>
            <a:solidFill>
              <a:schemeClr val="accent4">
                <a:lumMod val="75000"/>
                <a:lumOff val="25000"/>
              </a:schemeClr>
            </a:solidFill>
            <a:ln w="9525">
              <a:solidFill>
                <a:schemeClr val="accent4">
                  <a:lumMod val="50000"/>
                  <a:lumOff val="50000"/>
                </a:schemeClr>
              </a:solid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fontAlgn="auto">
                <a:spcBef>
                  <a:spcPts val="0"/>
                </a:spcBef>
                <a:spcAft>
                  <a:spcPts val="0"/>
                </a:spcAft>
                <a:defRPr/>
              </a:pPr>
              <a:endParaRPr lang="en-GB" sz="2800" dirty="0">
                <a:solidFill>
                  <a:schemeClr val="bg1"/>
                </a:solidFill>
                <a:latin typeface="Neo Sans Intel" pitchFamily="34" charset="0"/>
              </a:endParaRPr>
            </a:p>
          </p:txBody>
        </p:sp>
        <p:sp>
          <p:nvSpPr>
            <p:cNvPr id="6" name="Rectangle 11"/>
            <p:cNvSpPr>
              <a:spLocks noChangeArrowheads="1"/>
            </p:cNvSpPr>
            <p:nvPr/>
          </p:nvSpPr>
          <p:spPr bwMode="auto">
            <a:xfrm>
              <a:off x="5652120" y="5877273"/>
              <a:ext cx="2232248"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fontAlgn="auto">
                <a:spcBef>
                  <a:spcPts val="0"/>
                </a:spcBef>
                <a:spcAft>
                  <a:spcPts val="0"/>
                </a:spcAft>
                <a:defRPr/>
              </a:pPr>
              <a:r>
                <a:rPr lang="ru-RU" sz="2000" dirty="0">
                  <a:solidFill>
                    <a:schemeClr val="bg1"/>
                  </a:solidFill>
                  <a:latin typeface="Neo Sans Intel" pitchFamily="34" charset="0"/>
                </a:rPr>
                <a:t>Устойчивость</a:t>
              </a:r>
              <a:endParaRPr lang="en-GB" sz="2000" dirty="0">
                <a:solidFill>
                  <a:schemeClr val="bg1"/>
                </a:solidFill>
                <a:latin typeface="Neo Sans Intel" pitchFamily="34" charset="0"/>
              </a:endParaRPr>
            </a:p>
          </p:txBody>
        </p:sp>
        <p:sp>
          <p:nvSpPr>
            <p:cNvPr id="7" name="Rectangle 11"/>
            <p:cNvSpPr>
              <a:spLocks noChangeArrowheads="1"/>
            </p:cNvSpPr>
            <p:nvPr/>
          </p:nvSpPr>
          <p:spPr bwMode="auto">
            <a:xfrm>
              <a:off x="1187624" y="5877273"/>
              <a:ext cx="2088232"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fontAlgn="auto">
                <a:spcBef>
                  <a:spcPts val="0"/>
                </a:spcBef>
                <a:spcAft>
                  <a:spcPts val="0"/>
                </a:spcAft>
                <a:defRPr/>
              </a:pPr>
              <a:r>
                <a:rPr lang="ru-RU" sz="2000" dirty="0">
                  <a:solidFill>
                    <a:schemeClr val="bg1"/>
                  </a:solidFill>
                  <a:latin typeface="Neo Sans Intel" pitchFamily="34" charset="0"/>
                </a:rPr>
                <a:t>Финансирование</a:t>
              </a:r>
              <a:endParaRPr lang="en-GB" sz="2000" dirty="0">
                <a:solidFill>
                  <a:schemeClr val="bg1"/>
                </a:solidFill>
                <a:latin typeface="Neo Sans Intel" pitchFamily="34" charset="0"/>
              </a:endParaRPr>
            </a:p>
          </p:txBody>
        </p:sp>
        <p:sp>
          <p:nvSpPr>
            <p:cNvPr id="8" name="Rectangle 11"/>
            <p:cNvSpPr>
              <a:spLocks noChangeArrowheads="1"/>
            </p:cNvSpPr>
            <p:nvPr/>
          </p:nvSpPr>
          <p:spPr bwMode="auto">
            <a:xfrm>
              <a:off x="3347864" y="5877273"/>
              <a:ext cx="2232248"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fontAlgn="auto">
                <a:spcBef>
                  <a:spcPts val="0"/>
                </a:spcBef>
                <a:spcAft>
                  <a:spcPts val="0"/>
                </a:spcAft>
                <a:defRPr/>
              </a:pPr>
              <a:r>
                <a:rPr lang="ru-RU" sz="2000" dirty="0">
                  <a:solidFill>
                    <a:schemeClr val="bg1"/>
                  </a:solidFill>
                  <a:latin typeface="Neo Sans Intel" pitchFamily="34" charset="0"/>
                </a:rPr>
                <a:t>Внедрение</a:t>
              </a:r>
              <a:endParaRPr lang="en-GB" sz="2000" dirty="0">
                <a:solidFill>
                  <a:schemeClr val="bg1"/>
                </a:solidFill>
                <a:latin typeface="Neo Sans Intel" pitchFamily="34" charset="0"/>
              </a:endParaRPr>
            </a:p>
          </p:txBody>
        </p:sp>
        <p:sp>
          <p:nvSpPr>
            <p:cNvPr id="9" name="TextBox 8"/>
            <p:cNvSpPr txBox="1"/>
            <p:nvPr/>
          </p:nvSpPr>
          <p:spPr>
            <a:xfrm>
              <a:off x="3199815" y="5467437"/>
              <a:ext cx="2955657" cy="368095"/>
            </a:xfrm>
            <a:prstGeom prst="rect">
              <a:avLst/>
            </a:prstGeom>
            <a:noFill/>
          </p:spPr>
          <p:txBody>
            <a:bodyPr wrap="none">
              <a:spAutoFit/>
            </a:bodyPr>
            <a:lstStyle/>
            <a:p>
              <a:pPr fontAlgn="auto">
                <a:spcBef>
                  <a:spcPts val="0"/>
                </a:spcBef>
                <a:spcAft>
                  <a:spcPts val="0"/>
                </a:spcAft>
                <a:defRPr/>
              </a:pPr>
              <a:r>
                <a:rPr lang="ru-RU" dirty="0">
                  <a:solidFill>
                    <a:schemeClr val="bg1"/>
                  </a:solidFill>
                  <a:effectLst>
                    <a:outerShdw blurRad="38100" dist="38100" dir="2700000" algn="tl">
                      <a:srgbClr val="000000">
                        <a:alpha val="43137"/>
                      </a:srgbClr>
                    </a:outerShdw>
                  </a:effectLst>
                  <a:latin typeface="+mn-lt"/>
                </a:rPr>
                <a:t>Управление проектами</a:t>
              </a:r>
              <a:endParaRPr lang="en-US" dirty="0">
                <a:solidFill>
                  <a:schemeClr val="bg1"/>
                </a:solidFill>
                <a:effectLst>
                  <a:outerShdw blurRad="38100" dist="38100" dir="2700000" algn="tl">
                    <a:srgbClr val="000000">
                      <a:alpha val="43137"/>
                    </a:srgbClr>
                  </a:outerShdw>
                </a:effectLst>
                <a:latin typeface="+mn-lt"/>
              </a:endParaRPr>
            </a:p>
          </p:txBody>
        </p:sp>
      </p:grpSp>
      <p:sp>
        <p:nvSpPr>
          <p:cNvPr id="107523" name="Rectangle 9"/>
          <p:cNvSpPr>
            <a:spLocks noChangeArrowheads="1"/>
          </p:cNvSpPr>
          <p:nvPr/>
        </p:nvSpPr>
        <p:spPr bwMode="auto">
          <a:xfrm>
            <a:off x="5562600" y="2392363"/>
            <a:ext cx="3505200" cy="2308225"/>
          </a:xfrm>
          <a:prstGeom prst="rect">
            <a:avLst/>
          </a:prstGeom>
          <a:noFill/>
          <a:ln w="9525">
            <a:noFill/>
            <a:miter lim="800000"/>
            <a:headEnd/>
            <a:tailEnd/>
          </a:ln>
        </p:spPr>
        <p:txBody>
          <a:bodyPr>
            <a:spAutoFit/>
          </a:bodyPr>
          <a:lstStyle/>
          <a:p>
            <a:pPr>
              <a:spcAft>
                <a:spcPts val="1200"/>
              </a:spcAft>
            </a:pPr>
            <a:r>
              <a:rPr lang="ru-RU" sz="2400">
                <a:latin typeface="Verdana" pitchFamily="34" charset="0"/>
              </a:rPr>
              <a:t>Целостный комплексный набор элементов, повышающих качество образования</a:t>
            </a:r>
            <a:endParaRPr lang="en-US" sz="2400">
              <a:latin typeface="Verdana" pitchFamily="34" charset="0"/>
            </a:endParaRPr>
          </a:p>
        </p:txBody>
      </p:sp>
      <p:sp>
        <p:nvSpPr>
          <p:cNvPr id="107524" name="Title 10"/>
          <p:cNvSpPr>
            <a:spLocks noGrp="1"/>
          </p:cNvSpPr>
          <p:nvPr>
            <p:ph type="title"/>
          </p:nvPr>
        </p:nvSpPr>
        <p:spPr/>
        <p:txBody>
          <a:bodyPr/>
          <a:lstStyle/>
          <a:p>
            <a:pPr algn="ctr"/>
            <a:r>
              <a:rPr lang="ru-RU" sz="2800" smtClean="0"/>
              <a:t>Трансформации систем образования</a:t>
            </a:r>
            <a:endParaRPr lang="en-US" sz="280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rtlCol="0">
            <a:normAutofit fontScale="90000"/>
          </a:bodyPr>
          <a:lstStyle/>
          <a:p>
            <a:pPr fontAlgn="auto">
              <a:spcAft>
                <a:spcPts val="0"/>
              </a:spcAft>
              <a:defRPr/>
            </a:pPr>
            <a:r>
              <a:rPr lang="ru-RU" b="1" dirty="0" smtClean="0"/>
              <a:t>Последовательность персонализированного обучения</a:t>
            </a:r>
            <a:endParaRPr lang="en-US" b="1" dirty="0"/>
          </a:p>
        </p:txBody>
      </p:sp>
      <p:graphicFrame>
        <p:nvGraphicFramePr>
          <p:cNvPr id="12" name="Diagram 11"/>
          <p:cNvGraphicFramePr/>
          <p:nvPr/>
        </p:nvGraphicFramePr>
        <p:xfrm>
          <a:off x="228600" y="1397000"/>
          <a:ext cx="8686800" cy="439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2"/>
          <p:cNvSpPr>
            <a:spLocks noChangeArrowheads="1"/>
          </p:cNvSpPr>
          <p:nvPr/>
        </p:nvSpPr>
        <p:spPr bwMode="auto">
          <a:xfrm>
            <a:off x="762000" y="1676400"/>
            <a:ext cx="7848600" cy="4524315"/>
          </a:xfrm>
          <a:prstGeom prst="rect">
            <a:avLst/>
          </a:prstGeom>
          <a:noFill/>
          <a:ln w="9525">
            <a:noFill/>
            <a:miter lim="800000"/>
            <a:headEnd/>
            <a:tailEnd/>
          </a:ln>
        </p:spPr>
        <p:txBody>
          <a:bodyPr>
            <a:spAutoFit/>
          </a:bodyPr>
          <a:lstStyle/>
          <a:p>
            <a:pPr>
              <a:lnSpc>
                <a:spcPct val="150000"/>
              </a:lnSpc>
            </a:pPr>
            <a:r>
              <a:rPr lang="ru-RU" sz="2400" dirty="0">
                <a:latin typeface="Calibri" pitchFamily="34" charset="0"/>
              </a:rPr>
              <a:t>Прежде всего, в сфере образования, </a:t>
            </a:r>
            <a:r>
              <a:rPr lang="ru-RU" sz="2400" dirty="0" smtClean="0">
                <a:latin typeface="Calibri" pitchFamily="34" charset="0"/>
              </a:rPr>
              <a:t>персональный подход в обучении, </a:t>
            </a:r>
            <a:r>
              <a:rPr lang="ru-RU" sz="2400" dirty="0">
                <a:latin typeface="Calibri" pitchFamily="34" charset="0"/>
              </a:rPr>
              <a:t>постоянный доступ к ИКТ в любое время и в любом месте и наличие мобильных персональных компьютеров позволят повысить эффективность работы учителей, а полный переход на электронное обучение по схеме «1 ученик : 1 компьютер» поможет дать учащимся возможность реализовать их индивидуальный потенциал</a:t>
            </a:r>
            <a:endParaRPr lang="en-US" sz="2400" dirty="0">
              <a:latin typeface="Calibri" pitchFamily="34" charset="0"/>
            </a:endParaRPr>
          </a:p>
        </p:txBody>
      </p:sp>
      <p:sp>
        <p:nvSpPr>
          <p:cNvPr id="111618" name="Title 3"/>
          <p:cNvSpPr>
            <a:spLocks noGrp="1"/>
          </p:cNvSpPr>
          <p:nvPr>
            <p:ph type="title"/>
          </p:nvPr>
        </p:nvSpPr>
        <p:spPr/>
        <p:txBody>
          <a:bodyPr/>
          <a:lstStyle/>
          <a:p>
            <a:r>
              <a:rPr lang="ru-RU" sz="4000" b="1" smtClean="0"/>
              <a:t>Выводы</a:t>
            </a:r>
            <a:endParaRPr lang="en-US" sz="4000" b="1"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Title 1"/>
          <p:cNvSpPr>
            <a:spLocks noGrp="1"/>
          </p:cNvSpPr>
          <p:nvPr>
            <p:ph type="title"/>
          </p:nvPr>
        </p:nvSpPr>
        <p:spPr>
          <a:xfrm>
            <a:off x="609600" y="5029200"/>
            <a:ext cx="8237538" cy="889000"/>
          </a:xfrm>
        </p:spPr>
        <p:txBody>
          <a:bodyPr/>
          <a:lstStyle/>
          <a:p>
            <a:pPr algn="ctr"/>
            <a:r>
              <a:rPr lang="ru-RU" b="0" smtClean="0">
                <a:solidFill>
                  <a:schemeClr val="tx1"/>
                </a:solidFill>
              </a:rPr>
              <a:t>Эффективность образования</a:t>
            </a:r>
            <a:r>
              <a:rPr lang="en-US" b="0" smtClean="0">
                <a:solidFill>
                  <a:schemeClr val="tx1"/>
                </a:solidFill>
              </a:rPr>
              <a:t/>
            </a:r>
            <a:br>
              <a:rPr lang="en-US" b="0" smtClean="0">
                <a:solidFill>
                  <a:schemeClr val="tx1"/>
                </a:solidFill>
              </a:rPr>
            </a:br>
            <a:r>
              <a:rPr lang="en-US" b="0" smtClean="0">
                <a:solidFill>
                  <a:schemeClr val="tx1"/>
                </a:solidFill>
              </a:rPr>
              <a:t>= </a:t>
            </a:r>
            <a:r>
              <a:rPr lang="ru-RU" b="0" smtClean="0">
                <a:solidFill>
                  <a:schemeClr val="tx1"/>
                </a:solidFill>
              </a:rPr>
              <a:t>Экономический рост</a:t>
            </a:r>
            <a:endParaRPr lang="en-US" b="0" smtClean="0">
              <a:solidFill>
                <a:schemeClr val="tx1"/>
              </a:solidFill>
            </a:endParaRPr>
          </a:p>
        </p:txBody>
      </p:sp>
      <p:pic>
        <p:nvPicPr>
          <p:cNvPr id="73730" name="Picture 3"/>
          <p:cNvPicPr>
            <a:picLocks noChangeAspect="1" noChangeArrowheads="1"/>
          </p:cNvPicPr>
          <p:nvPr/>
        </p:nvPicPr>
        <p:blipFill>
          <a:blip r:embed="rId3" cstate="print"/>
          <a:srcRect/>
          <a:stretch>
            <a:fillRect/>
          </a:stretch>
        </p:blipFill>
        <p:spPr bwMode="auto">
          <a:xfrm>
            <a:off x="838200" y="228600"/>
            <a:ext cx="7108825" cy="4648200"/>
          </a:xfrm>
          <a:prstGeom prst="rect">
            <a:avLst/>
          </a:prstGeom>
          <a:noFill/>
          <a:ln w="9525">
            <a:noFill/>
            <a:miter lim="800000"/>
            <a:headEnd/>
            <a:tailEnd/>
          </a:ln>
        </p:spPr>
      </p:pic>
      <p:sp>
        <p:nvSpPr>
          <p:cNvPr id="73731" name="Rectangle 7"/>
          <p:cNvSpPr>
            <a:spLocks noChangeArrowheads="1"/>
          </p:cNvSpPr>
          <p:nvPr/>
        </p:nvSpPr>
        <p:spPr bwMode="auto">
          <a:xfrm>
            <a:off x="990600" y="6324600"/>
            <a:ext cx="7086600" cy="523875"/>
          </a:xfrm>
          <a:prstGeom prst="rect">
            <a:avLst/>
          </a:prstGeom>
          <a:noFill/>
          <a:ln w="9525">
            <a:noFill/>
            <a:miter lim="800000"/>
            <a:headEnd/>
            <a:tailEnd/>
          </a:ln>
        </p:spPr>
        <p:txBody>
          <a:bodyPr>
            <a:spAutoFit/>
          </a:bodyPr>
          <a:lstStyle/>
          <a:p>
            <a:pPr algn="r"/>
            <a:r>
              <a:rPr lang="ru-RU" sz="1400">
                <a:latin typeface="Verdana" pitchFamily="34" charset="0"/>
              </a:rPr>
              <a:t>Источник</a:t>
            </a:r>
            <a:r>
              <a:rPr lang="en-US" sz="1400">
                <a:latin typeface="Verdana" pitchFamily="34" charset="0"/>
              </a:rPr>
              <a:t>: </a:t>
            </a:r>
            <a:r>
              <a:rPr lang="ru-RU" sz="1400">
                <a:latin typeface="Verdana" pitchFamily="34" charset="0"/>
              </a:rPr>
              <a:t>«Высокая цена низкой эффективности образования» </a:t>
            </a:r>
          </a:p>
          <a:p>
            <a:pPr algn="r"/>
            <a:r>
              <a:rPr lang="ru-RU" sz="1400">
                <a:latin typeface="Verdana" pitchFamily="34" charset="0"/>
              </a:rPr>
              <a:t>(</a:t>
            </a:r>
            <a:r>
              <a:rPr lang="en-US" sz="1400">
                <a:latin typeface="Verdana" pitchFamily="34" charset="0"/>
              </a:rPr>
              <a:t>The High Cost of Low Educational Performance</a:t>
            </a:r>
            <a:r>
              <a:rPr lang="ru-RU" sz="1400">
                <a:latin typeface="Verdana" pitchFamily="34" charset="0"/>
              </a:rPr>
              <a:t>)</a:t>
            </a:r>
            <a:r>
              <a:rPr lang="en-US" sz="1400">
                <a:latin typeface="Verdana" pitchFamily="34" charset="0"/>
              </a:rPr>
              <a:t> © </a:t>
            </a:r>
            <a:r>
              <a:rPr lang="ru-RU" sz="1400">
                <a:latin typeface="Verdana" pitchFamily="34" charset="0"/>
              </a:rPr>
              <a:t>ОЭСР, </a:t>
            </a:r>
            <a:r>
              <a:rPr lang="en-US" sz="1400">
                <a:latin typeface="Verdana" pitchFamily="34" charset="0"/>
              </a:rPr>
              <a:t>2010</a:t>
            </a:r>
            <a:r>
              <a:rPr lang="ru-RU" sz="1400">
                <a:latin typeface="Verdana" pitchFamily="34" charset="0"/>
              </a:rPr>
              <a:t> г.</a:t>
            </a:r>
            <a:endParaRPr lang="en-US" sz="1400">
              <a:latin typeface="Verdana" pitchFamily="34" charset="0"/>
            </a:endParaRPr>
          </a:p>
        </p:txBody>
      </p:sp>
      <p:cxnSp>
        <p:nvCxnSpPr>
          <p:cNvPr id="9" name="Straight Connector 8"/>
          <p:cNvCxnSpPr/>
          <p:nvPr/>
        </p:nvCxnSpPr>
        <p:spPr bwMode="auto">
          <a:xfrm flipV="1">
            <a:off x="2514600" y="685800"/>
            <a:ext cx="4343400" cy="2743200"/>
          </a:xfrm>
          <a:prstGeom prst="line">
            <a:avLst/>
          </a:prstGeom>
          <a:solidFill>
            <a:srgbClr val="FFFFFF"/>
          </a:solidFill>
          <a:ln w="38100" cap="flat" cmpd="sng" algn="ctr">
            <a:solidFill>
              <a:schemeClr val="accent1">
                <a:lumMod val="75000"/>
              </a:schemeClr>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2"/>
          <p:cNvPicPr>
            <a:picLocks noChangeAspect="1" noChangeArrowheads="1"/>
          </p:cNvPicPr>
          <p:nvPr/>
        </p:nvPicPr>
        <p:blipFill>
          <a:blip r:embed="rId3" cstate="print"/>
          <a:srcRect/>
          <a:stretch>
            <a:fillRect/>
          </a:stretch>
        </p:blipFill>
        <p:spPr bwMode="auto">
          <a:xfrm>
            <a:off x="3503613" y="1524000"/>
            <a:ext cx="2287587" cy="3448050"/>
          </a:xfrm>
          <a:prstGeom prst="rect">
            <a:avLst/>
          </a:prstGeom>
          <a:noFill/>
          <a:ln w="9525">
            <a:noFill/>
            <a:miter lim="800000"/>
            <a:headEnd/>
            <a:tailEnd/>
          </a:ln>
        </p:spPr>
      </p:pic>
      <p:sp>
        <p:nvSpPr>
          <p:cNvPr id="75778" name="TextBox 3"/>
          <p:cNvSpPr txBox="1">
            <a:spLocks noChangeArrowheads="1"/>
          </p:cNvSpPr>
          <p:nvPr/>
        </p:nvSpPr>
        <p:spPr bwMode="auto">
          <a:xfrm>
            <a:off x="409575" y="3400425"/>
            <a:ext cx="2655888" cy="1190625"/>
          </a:xfrm>
          <a:prstGeom prst="rect">
            <a:avLst/>
          </a:prstGeom>
          <a:noFill/>
          <a:ln w="9525">
            <a:noFill/>
            <a:miter lim="800000"/>
            <a:headEnd/>
            <a:tailEnd/>
          </a:ln>
        </p:spPr>
        <p:txBody>
          <a:bodyPr wrap="none">
            <a:spAutoFit/>
          </a:bodyPr>
          <a:lstStyle/>
          <a:p>
            <a:pPr algn="ctr"/>
            <a:r>
              <a:rPr lang="ru-RU" sz="3600">
                <a:latin typeface="Calibri" pitchFamily="34" charset="0"/>
              </a:rPr>
              <a:t>Отраслевые</a:t>
            </a:r>
          </a:p>
          <a:p>
            <a:pPr algn="ctr"/>
            <a:r>
              <a:rPr lang="ru-RU" sz="3600">
                <a:latin typeface="Calibri" pitchFamily="34" charset="0"/>
              </a:rPr>
              <a:t>потребности</a:t>
            </a:r>
            <a:endParaRPr lang="en-US" sz="3600">
              <a:solidFill>
                <a:srgbClr val="FF0000"/>
              </a:solidFill>
              <a:latin typeface="Calibri" pitchFamily="34" charset="0"/>
            </a:endParaRPr>
          </a:p>
        </p:txBody>
      </p:sp>
      <p:sp>
        <p:nvSpPr>
          <p:cNvPr id="75779" name="TextBox 4"/>
          <p:cNvSpPr txBox="1">
            <a:spLocks noChangeArrowheads="1"/>
          </p:cNvSpPr>
          <p:nvPr/>
        </p:nvSpPr>
        <p:spPr bwMode="auto">
          <a:xfrm>
            <a:off x="6091238" y="2209800"/>
            <a:ext cx="2735262" cy="1200150"/>
          </a:xfrm>
          <a:prstGeom prst="rect">
            <a:avLst/>
          </a:prstGeom>
          <a:noFill/>
          <a:ln w="9525">
            <a:noFill/>
            <a:miter lim="800000"/>
            <a:headEnd/>
            <a:tailEnd/>
          </a:ln>
        </p:spPr>
        <p:txBody>
          <a:bodyPr wrap="none">
            <a:spAutoFit/>
          </a:bodyPr>
          <a:lstStyle/>
          <a:p>
            <a:pPr algn="ctr"/>
            <a:r>
              <a:rPr lang="ru-RU" sz="3600">
                <a:latin typeface="Calibri" pitchFamily="34" charset="0"/>
              </a:rPr>
              <a:t>Системы</a:t>
            </a:r>
          </a:p>
          <a:p>
            <a:pPr algn="ctr"/>
            <a:r>
              <a:rPr lang="ru-RU" sz="3600">
                <a:latin typeface="Calibri" pitchFamily="34" charset="0"/>
              </a:rPr>
              <a:t>образования</a:t>
            </a:r>
            <a:endParaRPr lang="en-US" sz="3600">
              <a:latin typeface="Calibri" pitchFamily="34" charset="0"/>
            </a:endParaRPr>
          </a:p>
        </p:txBody>
      </p:sp>
      <p:pic>
        <p:nvPicPr>
          <p:cNvPr id="75780" name="Picture 2"/>
          <p:cNvPicPr>
            <a:picLocks noChangeAspect="1" noChangeArrowheads="1"/>
          </p:cNvPicPr>
          <p:nvPr/>
        </p:nvPicPr>
        <p:blipFill>
          <a:blip r:embed="rId4" cstate="print"/>
          <a:srcRect/>
          <a:stretch>
            <a:fillRect/>
          </a:stretch>
        </p:blipFill>
        <p:spPr bwMode="auto">
          <a:xfrm>
            <a:off x="0" y="4572000"/>
            <a:ext cx="3429000" cy="2228850"/>
          </a:xfrm>
          <a:prstGeom prst="rect">
            <a:avLst/>
          </a:prstGeom>
          <a:noFill/>
          <a:ln w="9525">
            <a:noFill/>
            <a:miter lim="800000"/>
            <a:headEnd/>
            <a:tailEnd/>
          </a:ln>
        </p:spPr>
      </p:pic>
      <p:cxnSp>
        <p:nvCxnSpPr>
          <p:cNvPr id="75781" name="Elbow Connector 6"/>
          <p:cNvCxnSpPr>
            <a:cxnSpLocks noChangeShapeType="1"/>
          </p:cNvCxnSpPr>
          <p:nvPr/>
        </p:nvCxnSpPr>
        <p:spPr bwMode="auto">
          <a:xfrm rot="5400000">
            <a:off x="2474913" y="2400300"/>
            <a:ext cx="4343400" cy="1676400"/>
          </a:xfrm>
          <a:prstGeom prst="bentConnector3">
            <a:avLst>
              <a:gd name="adj1" fmla="val 50000"/>
            </a:avLst>
          </a:prstGeom>
          <a:noFill/>
          <a:ln w="76200" algn="ctr">
            <a:solidFill>
              <a:schemeClr val="accent1"/>
            </a:solidFill>
            <a:round/>
            <a:headEnd/>
            <a:tailEnd/>
          </a:ln>
        </p:spPr>
      </p:cxnSp>
      <p:pic>
        <p:nvPicPr>
          <p:cNvPr id="75782" name="Picture 3"/>
          <p:cNvPicPr>
            <a:picLocks noChangeAspect="1" noChangeArrowheads="1"/>
          </p:cNvPicPr>
          <p:nvPr/>
        </p:nvPicPr>
        <p:blipFill>
          <a:blip r:embed="rId5" cstate="print"/>
          <a:srcRect/>
          <a:stretch>
            <a:fillRect/>
          </a:stretch>
        </p:blipFill>
        <p:spPr bwMode="auto">
          <a:xfrm>
            <a:off x="5867400" y="0"/>
            <a:ext cx="3276600" cy="21478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4"/>
          <p:cNvPicPr>
            <a:picLocks noChangeAspect="1" noChangeArrowheads="1"/>
          </p:cNvPicPr>
          <p:nvPr/>
        </p:nvPicPr>
        <p:blipFill>
          <a:blip r:embed="rId3" cstate="print"/>
          <a:srcRect/>
          <a:stretch>
            <a:fillRect/>
          </a:stretch>
        </p:blipFill>
        <p:spPr bwMode="auto">
          <a:xfrm>
            <a:off x="3276600" y="119063"/>
            <a:ext cx="5638800" cy="6434137"/>
          </a:xfrm>
          <a:prstGeom prst="rect">
            <a:avLst/>
          </a:prstGeom>
          <a:noFill/>
          <a:ln w="9525">
            <a:noFill/>
            <a:miter lim="800000"/>
            <a:headEnd/>
            <a:tailEnd/>
          </a:ln>
        </p:spPr>
      </p:pic>
      <p:pic>
        <p:nvPicPr>
          <p:cNvPr id="77826" name="Picture 2"/>
          <p:cNvPicPr>
            <a:picLocks noChangeAspect="1" noChangeArrowheads="1"/>
          </p:cNvPicPr>
          <p:nvPr/>
        </p:nvPicPr>
        <p:blipFill>
          <a:blip r:embed="rId4" cstate="print"/>
          <a:srcRect/>
          <a:stretch>
            <a:fillRect/>
          </a:stretch>
        </p:blipFill>
        <p:spPr bwMode="auto">
          <a:xfrm>
            <a:off x="0" y="3386138"/>
            <a:ext cx="3048000" cy="3471862"/>
          </a:xfrm>
          <a:prstGeom prst="rect">
            <a:avLst/>
          </a:prstGeom>
          <a:noFill/>
          <a:ln w="9525">
            <a:solidFill>
              <a:schemeClr val="tx1"/>
            </a:solidFill>
            <a:miter lim="800000"/>
            <a:headEnd/>
            <a:tailEnd/>
          </a:ln>
        </p:spPr>
      </p:pic>
      <p:sp>
        <p:nvSpPr>
          <p:cNvPr id="77827" name="Rectangle 8"/>
          <p:cNvSpPr>
            <a:spLocks noChangeArrowheads="1"/>
          </p:cNvSpPr>
          <p:nvPr/>
        </p:nvSpPr>
        <p:spPr bwMode="auto">
          <a:xfrm>
            <a:off x="6210300" y="3048000"/>
            <a:ext cx="457200" cy="1143000"/>
          </a:xfrm>
          <a:prstGeom prst="rect">
            <a:avLst/>
          </a:prstGeom>
          <a:noFill/>
          <a:ln w="19050" algn="ctr">
            <a:solidFill>
              <a:srgbClr val="FF0000"/>
            </a:solidFill>
            <a:round/>
            <a:headEnd/>
            <a:tailEnd type="triangle" w="lg" len="lg"/>
          </a:ln>
        </p:spPr>
        <p:txBody>
          <a:bodyPr wrap="none">
            <a:spAutoFit/>
          </a:bodyPr>
          <a:lstStyle/>
          <a:p>
            <a:pPr eaLnBrk="0" hangingPunct="0">
              <a:lnSpc>
                <a:spcPct val="75000"/>
              </a:lnSpc>
              <a:spcBef>
                <a:spcPct val="50000"/>
              </a:spcBef>
            </a:pPr>
            <a:endParaRPr lang="ru-RU" sz="2000" b="1">
              <a:latin typeface="Verdana" pitchFamily="34" charset="0"/>
            </a:endParaRPr>
          </a:p>
        </p:txBody>
      </p:sp>
      <p:sp>
        <p:nvSpPr>
          <p:cNvPr id="77828" name="Rectangle 9"/>
          <p:cNvSpPr>
            <a:spLocks noChangeArrowheads="1"/>
          </p:cNvSpPr>
          <p:nvPr/>
        </p:nvSpPr>
        <p:spPr bwMode="auto">
          <a:xfrm>
            <a:off x="228600" y="304800"/>
            <a:ext cx="2667000" cy="2838450"/>
          </a:xfrm>
          <a:prstGeom prst="rect">
            <a:avLst/>
          </a:prstGeom>
          <a:noFill/>
          <a:ln w="9525">
            <a:noFill/>
            <a:miter lim="800000"/>
            <a:headEnd/>
            <a:tailEnd/>
          </a:ln>
        </p:spPr>
        <p:txBody>
          <a:bodyPr>
            <a:spAutoFit/>
          </a:bodyPr>
          <a:lstStyle/>
          <a:p>
            <a:r>
              <a:rPr lang="ru-RU" i="1">
                <a:latin typeface="Verdana" pitchFamily="34" charset="0"/>
              </a:rPr>
              <a:t>Главы компаний по всему миру</a:t>
            </a:r>
            <a:r>
              <a:rPr lang="en-US" i="1">
                <a:latin typeface="Verdana" pitchFamily="34" charset="0"/>
              </a:rPr>
              <a:t> </a:t>
            </a:r>
            <a:r>
              <a:rPr lang="ru-RU" i="1">
                <a:latin typeface="Verdana" pitchFamily="34" charset="0"/>
              </a:rPr>
              <a:t>оценивают</a:t>
            </a:r>
          </a:p>
          <a:p>
            <a:r>
              <a:rPr lang="ru-RU" i="1" u="sng">
                <a:latin typeface="Verdana" pitchFamily="34" charset="0"/>
              </a:rPr>
              <a:t>войну за кадры</a:t>
            </a:r>
            <a:r>
              <a:rPr lang="en-US" i="1">
                <a:latin typeface="Verdana" pitchFamily="34" charset="0"/>
              </a:rPr>
              <a:t> </a:t>
            </a:r>
            <a:r>
              <a:rPr lang="ru-RU" i="1">
                <a:latin typeface="Verdana" pitchFamily="34" charset="0"/>
              </a:rPr>
              <a:t>в качестве второй по масштабу угрозы росту бизнеса после потенциального экономического спада</a:t>
            </a:r>
            <a:r>
              <a:rPr lang="en-US" i="1">
                <a:latin typeface="Verdana" pitchFamily="34" charset="0"/>
              </a:rPr>
              <a:t>.</a:t>
            </a:r>
            <a:endParaRPr lang="en-US">
              <a:latin typeface="Verdan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Rectangle 8"/>
          <p:cNvSpPr>
            <a:spLocks noGrp="1" noChangeArrowheads="1"/>
          </p:cNvSpPr>
          <p:nvPr>
            <p:ph type="title"/>
          </p:nvPr>
        </p:nvSpPr>
        <p:spPr>
          <a:xfrm>
            <a:off x="0" y="0"/>
            <a:ext cx="9144000" cy="889000"/>
          </a:xfrm>
          <a:ln>
            <a:solidFill>
              <a:schemeClr val="bg1"/>
            </a:solidFill>
          </a:ln>
        </p:spPr>
        <p:txBody>
          <a:bodyPr anchor="ctr"/>
          <a:lstStyle/>
          <a:p>
            <a:pPr algn="ctr"/>
            <a:r>
              <a:rPr lang="ru-RU" sz="2800" smtClean="0">
                <a:solidFill>
                  <a:schemeClr val="tx1"/>
                </a:solidFill>
              </a:rPr>
              <a:t>Во всем мире работники образования сталкиваются с такой ситуацией</a:t>
            </a:r>
            <a:r>
              <a:rPr lang="en-US" sz="2800" smtClean="0">
                <a:solidFill>
                  <a:schemeClr val="tx1"/>
                </a:solidFill>
              </a:rPr>
              <a:t>…</a:t>
            </a:r>
          </a:p>
        </p:txBody>
      </p:sp>
      <p:sp>
        <p:nvSpPr>
          <p:cNvPr id="79874" name="Content Placeholder 7"/>
          <p:cNvSpPr>
            <a:spLocks noGrp="1"/>
          </p:cNvSpPr>
          <p:nvPr>
            <p:ph idx="1"/>
          </p:nvPr>
        </p:nvSpPr>
        <p:spPr>
          <a:xfrm>
            <a:off x="457200" y="1582738"/>
            <a:ext cx="8237538" cy="3294062"/>
          </a:xfrm>
        </p:spPr>
        <p:txBody>
          <a:bodyPr/>
          <a:lstStyle/>
          <a:p>
            <a:pPr>
              <a:lnSpc>
                <a:spcPct val="120000"/>
              </a:lnSpc>
              <a:spcAft>
                <a:spcPts val="1800"/>
              </a:spcAft>
              <a:buFontTx/>
              <a:buNone/>
            </a:pPr>
            <a:r>
              <a:rPr lang="ru-RU" sz="2000" smtClean="0">
                <a:latin typeface="Arial" charset="0"/>
              </a:rPr>
              <a:t>В интеллектуальном мире мы должны</a:t>
            </a:r>
            <a:r>
              <a:rPr lang="en-US" sz="2000" smtClean="0">
                <a:latin typeface="Arial" charset="0"/>
              </a:rPr>
              <a:t>…</a:t>
            </a:r>
          </a:p>
          <a:p>
            <a:pPr lvl="1">
              <a:lnSpc>
                <a:spcPct val="120000"/>
              </a:lnSpc>
              <a:spcAft>
                <a:spcPts val="1800"/>
              </a:spcAft>
            </a:pPr>
            <a:r>
              <a:rPr lang="ru-RU" smtClean="0">
                <a:latin typeface="Arial" charset="0"/>
              </a:rPr>
              <a:t>готовить учащихся к профессиям, которые еще не созданы</a:t>
            </a:r>
            <a:endParaRPr lang="en-US" smtClean="0">
              <a:latin typeface="Arial" charset="0"/>
            </a:endParaRPr>
          </a:p>
          <a:p>
            <a:pPr lvl="1">
              <a:lnSpc>
                <a:spcPct val="120000"/>
              </a:lnSpc>
              <a:spcAft>
                <a:spcPts val="1800"/>
              </a:spcAft>
            </a:pPr>
            <a:r>
              <a:rPr lang="ru-RU" smtClean="0">
                <a:latin typeface="Arial" charset="0"/>
              </a:rPr>
              <a:t>используя технологии, которые еще не изобретены</a:t>
            </a:r>
            <a:endParaRPr lang="en-US" smtClean="0">
              <a:latin typeface="Arial" charset="0"/>
            </a:endParaRPr>
          </a:p>
          <a:p>
            <a:pPr lvl="1">
              <a:lnSpc>
                <a:spcPct val="120000"/>
              </a:lnSpc>
              <a:spcAft>
                <a:spcPts val="1800"/>
              </a:spcAft>
            </a:pPr>
            <a:r>
              <a:rPr lang="ru-RU" smtClean="0">
                <a:latin typeface="Arial" charset="0"/>
              </a:rPr>
              <a:t>для решения проблем, которые, возможно, еще даже не стоят перед нами</a:t>
            </a:r>
            <a:endParaRPr lang="en-US" smtClean="0">
              <a:latin typeface="Arial" charset="0"/>
            </a:endParaRPr>
          </a:p>
          <a:p>
            <a:pPr algn="r">
              <a:lnSpc>
                <a:spcPct val="120000"/>
              </a:lnSpc>
              <a:buFontTx/>
              <a:buNone/>
            </a:pPr>
            <a:r>
              <a:rPr lang="en-US" sz="1800" i="1" smtClean="0">
                <a:solidFill>
                  <a:schemeClr val="tx1"/>
                </a:solidFill>
                <a:latin typeface="Arial" charset="0"/>
              </a:rPr>
              <a:t>─ </a:t>
            </a:r>
            <a:r>
              <a:rPr lang="ru-RU" sz="1800" i="1" smtClean="0">
                <a:solidFill>
                  <a:schemeClr val="tx1"/>
                </a:solidFill>
                <a:latin typeface="Arial" charset="0"/>
              </a:rPr>
              <a:t>бывший</a:t>
            </a:r>
            <a:r>
              <a:rPr lang="en-US" sz="1800" i="1" smtClean="0">
                <a:solidFill>
                  <a:schemeClr val="tx1"/>
                </a:solidFill>
                <a:latin typeface="Arial" charset="0"/>
              </a:rPr>
              <a:t> </a:t>
            </a:r>
            <a:r>
              <a:rPr lang="ru-RU" sz="1800" i="1" smtClean="0">
                <a:solidFill>
                  <a:schemeClr val="tx1"/>
                </a:solidFill>
                <a:latin typeface="Arial" charset="0"/>
              </a:rPr>
              <a:t>Министр образования США Ричард Рили</a:t>
            </a:r>
            <a:endParaRPr lang="en-US" sz="1800" i="1" smtClean="0">
              <a:solidFill>
                <a:schemeClr val="tx1"/>
              </a:solidFill>
              <a:latin typeface="Arial" charset="0"/>
            </a:endParaRPr>
          </a:p>
        </p:txBody>
      </p:sp>
      <p:sp>
        <p:nvSpPr>
          <p:cNvPr id="9" name="TextBox 8"/>
          <p:cNvSpPr txBox="1"/>
          <p:nvPr/>
        </p:nvSpPr>
        <p:spPr>
          <a:xfrm>
            <a:off x="0" y="5638800"/>
            <a:ext cx="9144000" cy="1219200"/>
          </a:xfrm>
          <a:prstGeom prst="rect">
            <a:avLst/>
          </a:prstGeom>
          <a:solidFill>
            <a:srgbClr val="3399FF"/>
          </a:solidFill>
        </p:spPr>
        <p:txBody>
          <a:bodyPr anchor="ctr"/>
          <a:lstStyle/>
          <a:p>
            <a:pPr algn="ctr">
              <a:spcAft>
                <a:spcPts val="1800"/>
              </a:spcAft>
            </a:pPr>
            <a:r>
              <a:rPr lang="ru-RU" sz="2800" b="1">
                <a:solidFill>
                  <a:srgbClr val="06487E"/>
                </a:solidFill>
                <a:latin typeface="Calibri" pitchFamily="34" charset="0"/>
              </a:rPr>
              <a:t>нам необходимо дать студентам </a:t>
            </a:r>
            <a:r>
              <a:rPr lang="ru-RU" sz="2800" b="1" u="sng">
                <a:solidFill>
                  <a:srgbClr val="06487E"/>
                </a:solidFill>
                <a:latin typeface="Calibri" pitchFamily="34" charset="0"/>
              </a:rPr>
              <a:t>требуемые навыки</a:t>
            </a:r>
            <a:r>
              <a:rPr lang="ru-RU" sz="2800" b="1">
                <a:solidFill>
                  <a:srgbClr val="06487E"/>
                </a:solidFill>
                <a:latin typeface="Calibri" pitchFamily="34" charset="0"/>
              </a:rPr>
              <a:t>, которые помогут им правильно учиться, адаптироваться и создавать новое</a:t>
            </a:r>
            <a:endParaRPr lang="en-US" sz="2800" b="1">
              <a:solidFill>
                <a:srgbClr val="FF0000"/>
              </a:solidFill>
              <a:latin typeface="Calibri" pitchFamily="34"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Title 4"/>
          <p:cNvSpPr>
            <a:spLocks noGrp="1"/>
          </p:cNvSpPr>
          <p:nvPr>
            <p:ph type="title"/>
          </p:nvPr>
        </p:nvSpPr>
        <p:spPr/>
        <p:txBody>
          <a:bodyPr/>
          <a:lstStyle/>
          <a:p>
            <a:pPr algn="ctr"/>
            <a:r>
              <a:rPr lang="ru-RU" sz="3600" smtClean="0">
                <a:solidFill>
                  <a:schemeClr val="tx1"/>
                </a:solidFill>
              </a:rPr>
              <a:t>Профессии будущего</a:t>
            </a:r>
            <a:endParaRPr lang="en-US" sz="3600" smtClean="0">
              <a:solidFill>
                <a:schemeClr val="tx1"/>
              </a:solidFill>
            </a:endParaRPr>
          </a:p>
        </p:txBody>
      </p:sp>
      <p:sp>
        <p:nvSpPr>
          <p:cNvPr id="81922" name="Rectangle 7"/>
          <p:cNvSpPr>
            <a:spLocks noChangeArrowheads="1"/>
          </p:cNvSpPr>
          <p:nvPr/>
        </p:nvSpPr>
        <p:spPr bwMode="auto">
          <a:xfrm rot="-1266800">
            <a:off x="123825" y="1320800"/>
            <a:ext cx="3189288" cy="400050"/>
          </a:xfrm>
          <a:prstGeom prst="rect">
            <a:avLst/>
          </a:prstGeom>
          <a:noFill/>
          <a:ln w="9525">
            <a:noFill/>
            <a:miter lim="800000"/>
            <a:headEnd/>
            <a:tailEnd/>
          </a:ln>
        </p:spPr>
        <p:txBody>
          <a:bodyPr wrap="none">
            <a:spAutoFit/>
          </a:bodyPr>
          <a:lstStyle/>
          <a:p>
            <a:r>
              <a:rPr lang="ru-RU" sz="2000">
                <a:solidFill>
                  <a:srgbClr val="00B050"/>
                </a:solidFill>
                <a:latin typeface="Verdana" pitchFamily="34" charset="0"/>
              </a:rPr>
              <a:t>Менеджер сообщества</a:t>
            </a:r>
            <a:endParaRPr lang="en-US" sz="2000">
              <a:solidFill>
                <a:srgbClr val="00B050"/>
              </a:solidFill>
              <a:latin typeface="Verdana" pitchFamily="34" charset="0"/>
            </a:endParaRPr>
          </a:p>
        </p:txBody>
      </p:sp>
      <p:sp>
        <p:nvSpPr>
          <p:cNvPr id="9" name="Rectangle 8"/>
          <p:cNvSpPr/>
          <p:nvPr/>
        </p:nvSpPr>
        <p:spPr>
          <a:xfrm rot="733072">
            <a:off x="1182688" y="5251450"/>
            <a:ext cx="2155825" cy="708025"/>
          </a:xfrm>
          <a:prstGeom prst="rect">
            <a:avLst/>
          </a:prstGeom>
        </p:spPr>
        <p:txBody>
          <a:bodyPr wrap="none">
            <a:spAutoFit/>
          </a:bodyPr>
          <a:lstStyle/>
          <a:p>
            <a:pPr fontAlgn="auto">
              <a:spcBef>
                <a:spcPts val="0"/>
              </a:spcBef>
              <a:spcAft>
                <a:spcPts val="0"/>
              </a:spcAft>
              <a:defRPr/>
            </a:pPr>
            <a:r>
              <a:rPr lang="ru-RU" sz="2000" dirty="0">
                <a:solidFill>
                  <a:schemeClr val="tx2">
                    <a:lumMod val="75000"/>
                  </a:schemeClr>
                </a:solidFill>
                <a:latin typeface="+mn-lt"/>
              </a:rPr>
              <a:t>Специалист по</a:t>
            </a:r>
          </a:p>
          <a:p>
            <a:pPr fontAlgn="auto">
              <a:spcBef>
                <a:spcPts val="0"/>
              </a:spcBef>
              <a:spcAft>
                <a:spcPts val="0"/>
              </a:spcAft>
              <a:defRPr/>
            </a:pPr>
            <a:r>
              <a:rPr lang="ru-RU" sz="2000" dirty="0">
                <a:solidFill>
                  <a:schemeClr val="tx2">
                    <a:lumMod val="75000"/>
                  </a:schemeClr>
                </a:solidFill>
                <a:latin typeface="+mn-lt"/>
              </a:rPr>
              <a:t>сбору данных</a:t>
            </a:r>
            <a:endParaRPr lang="en-US" sz="2000" dirty="0">
              <a:solidFill>
                <a:schemeClr val="tx2">
                  <a:lumMod val="75000"/>
                </a:schemeClr>
              </a:solidFill>
              <a:latin typeface="+mn-lt"/>
            </a:endParaRPr>
          </a:p>
        </p:txBody>
      </p:sp>
      <p:sp>
        <p:nvSpPr>
          <p:cNvPr id="10" name="Rectangle 9"/>
          <p:cNvSpPr/>
          <p:nvPr/>
        </p:nvSpPr>
        <p:spPr>
          <a:xfrm rot="20739671">
            <a:off x="6032500" y="5237163"/>
            <a:ext cx="2406650" cy="400050"/>
          </a:xfrm>
          <a:prstGeom prst="rect">
            <a:avLst/>
          </a:prstGeom>
        </p:spPr>
        <p:txBody>
          <a:bodyPr wrap="none">
            <a:spAutoFit/>
          </a:bodyPr>
          <a:lstStyle/>
          <a:p>
            <a:pPr fontAlgn="auto">
              <a:spcBef>
                <a:spcPts val="0"/>
              </a:spcBef>
              <a:spcAft>
                <a:spcPts val="0"/>
              </a:spcAft>
              <a:defRPr/>
            </a:pPr>
            <a:r>
              <a:rPr lang="ru-RU" sz="2000" dirty="0">
                <a:solidFill>
                  <a:schemeClr val="tx2">
                    <a:lumMod val="75000"/>
                  </a:schemeClr>
                </a:solidFill>
                <a:latin typeface="+mn-lt"/>
              </a:rPr>
              <a:t>Инженер знаний</a:t>
            </a:r>
            <a:endParaRPr lang="en-US" sz="2000" dirty="0">
              <a:solidFill>
                <a:schemeClr val="tx2">
                  <a:lumMod val="75000"/>
                </a:schemeClr>
              </a:solidFill>
              <a:latin typeface="+mn-lt"/>
            </a:endParaRPr>
          </a:p>
        </p:txBody>
      </p:sp>
      <p:sp>
        <p:nvSpPr>
          <p:cNvPr id="11" name="Rectangle 10"/>
          <p:cNvSpPr/>
          <p:nvPr/>
        </p:nvSpPr>
        <p:spPr>
          <a:xfrm rot="21278561">
            <a:off x="1984375" y="1298575"/>
            <a:ext cx="2744788" cy="708025"/>
          </a:xfrm>
          <a:prstGeom prst="rect">
            <a:avLst/>
          </a:prstGeom>
        </p:spPr>
        <p:txBody>
          <a:bodyPr wrap="none">
            <a:spAutoFit/>
          </a:bodyPr>
          <a:lstStyle/>
          <a:p>
            <a:pPr fontAlgn="auto">
              <a:spcBef>
                <a:spcPts val="0"/>
              </a:spcBef>
              <a:spcAft>
                <a:spcPts val="0"/>
              </a:spcAft>
              <a:defRPr/>
            </a:pPr>
            <a:r>
              <a:rPr lang="ru-RU" sz="2000" dirty="0">
                <a:solidFill>
                  <a:schemeClr val="accent5">
                    <a:lumMod val="50000"/>
                  </a:schemeClr>
                </a:solidFill>
                <a:latin typeface="+mn-lt"/>
              </a:rPr>
              <a:t>Специалист по</a:t>
            </a:r>
          </a:p>
          <a:p>
            <a:pPr fontAlgn="auto">
              <a:spcBef>
                <a:spcPts val="0"/>
              </a:spcBef>
              <a:spcAft>
                <a:spcPts val="0"/>
              </a:spcAft>
              <a:defRPr/>
            </a:pPr>
            <a:r>
              <a:rPr lang="ru-RU" sz="2000" dirty="0">
                <a:solidFill>
                  <a:schemeClr val="accent5">
                    <a:lumMod val="50000"/>
                  </a:schemeClr>
                </a:solidFill>
                <a:latin typeface="+mn-lt"/>
              </a:rPr>
              <a:t>выращиванию ДНК</a:t>
            </a:r>
            <a:endParaRPr lang="en-US" sz="2000" dirty="0">
              <a:solidFill>
                <a:schemeClr val="accent5">
                  <a:lumMod val="50000"/>
                </a:schemeClr>
              </a:solidFill>
              <a:latin typeface="+mn-lt"/>
            </a:endParaRPr>
          </a:p>
        </p:txBody>
      </p:sp>
      <p:sp>
        <p:nvSpPr>
          <p:cNvPr id="12" name="Rectangle 11"/>
          <p:cNvSpPr/>
          <p:nvPr/>
        </p:nvSpPr>
        <p:spPr>
          <a:xfrm rot="21018847">
            <a:off x="-79375" y="4375150"/>
            <a:ext cx="2982913" cy="708025"/>
          </a:xfrm>
          <a:prstGeom prst="rect">
            <a:avLst/>
          </a:prstGeom>
        </p:spPr>
        <p:txBody>
          <a:bodyPr wrap="none">
            <a:spAutoFit/>
          </a:bodyPr>
          <a:lstStyle/>
          <a:p>
            <a:pPr fontAlgn="auto">
              <a:spcBef>
                <a:spcPts val="0"/>
              </a:spcBef>
              <a:spcAft>
                <a:spcPts val="0"/>
              </a:spcAft>
              <a:defRPr/>
            </a:pPr>
            <a:r>
              <a:rPr lang="ru-RU" sz="2000" dirty="0">
                <a:solidFill>
                  <a:schemeClr val="accent5">
                    <a:lumMod val="50000"/>
                  </a:schemeClr>
                </a:solidFill>
                <a:latin typeface="+mn-lt"/>
              </a:rPr>
              <a:t>Специалисты по</a:t>
            </a:r>
          </a:p>
          <a:p>
            <a:pPr fontAlgn="auto">
              <a:spcBef>
                <a:spcPts val="0"/>
              </a:spcBef>
              <a:spcAft>
                <a:spcPts val="0"/>
              </a:spcAft>
              <a:defRPr/>
            </a:pPr>
            <a:r>
              <a:rPr lang="ru-RU" sz="2000" dirty="0">
                <a:solidFill>
                  <a:schemeClr val="accent5">
                    <a:lumMod val="50000"/>
                  </a:schemeClr>
                </a:solidFill>
                <a:latin typeface="+mn-lt"/>
              </a:rPr>
              <a:t>тканевой инженерии</a:t>
            </a:r>
            <a:endParaRPr lang="en-US" sz="2000" dirty="0">
              <a:solidFill>
                <a:schemeClr val="accent5">
                  <a:lumMod val="50000"/>
                </a:schemeClr>
              </a:solidFill>
              <a:latin typeface="+mn-lt"/>
            </a:endParaRPr>
          </a:p>
        </p:txBody>
      </p:sp>
      <p:sp>
        <p:nvSpPr>
          <p:cNvPr id="14" name="Rectangle 13"/>
          <p:cNvSpPr/>
          <p:nvPr/>
        </p:nvSpPr>
        <p:spPr>
          <a:xfrm rot="636384">
            <a:off x="6891338" y="3910013"/>
            <a:ext cx="2011362" cy="400050"/>
          </a:xfrm>
          <a:prstGeom prst="rect">
            <a:avLst/>
          </a:prstGeom>
        </p:spPr>
        <p:txBody>
          <a:bodyPr wrap="none">
            <a:spAutoFit/>
          </a:bodyPr>
          <a:lstStyle/>
          <a:p>
            <a:pPr fontAlgn="auto">
              <a:spcBef>
                <a:spcPts val="0"/>
              </a:spcBef>
              <a:spcAft>
                <a:spcPts val="0"/>
              </a:spcAft>
              <a:defRPr/>
            </a:pPr>
            <a:r>
              <a:rPr lang="ru-RU" sz="2000" dirty="0" err="1">
                <a:solidFill>
                  <a:schemeClr val="accent5">
                    <a:lumMod val="50000"/>
                  </a:schemeClr>
                </a:solidFill>
                <a:latin typeface="+mn-lt"/>
              </a:rPr>
              <a:t>Наноинженер</a:t>
            </a:r>
            <a:endParaRPr lang="en-US" sz="2000" dirty="0">
              <a:solidFill>
                <a:schemeClr val="accent5">
                  <a:lumMod val="50000"/>
                </a:schemeClr>
              </a:solidFill>
              <a:latin typeface="+mn-lt"/>
            </a:endParaRPr>
          </a:p>
        </p:txBody>
      </p:sp>
      <p:sp>
        <p:nvSpPr>
          <p:cNvPr id="15" name="Rectangle 14"/>
          <p:cNvSpPr/>
          <p:nvPr/>
        </p:nvSpPr>
        <p:spPr>
          <a:xfrm>
            <a:off x="228600" y="3505200"/>
            <a:ext cx="1654175" cy="400050"/>
          </a:xfrm>
          <a:prstGeom prst="rect">
            <a:avLst/>
          </a:prstGeom>
        </p:spPr>
        <p:txBody>
          <a:bodyPr wrap="none">
            <a:spAutoFit/>
          </a:bodyPr>
          <a:lstStyle/>
          <a:p>
            <a:pPr fontAlgn="auto">
              <a:spcBef>
                <a:spcPts val="0"/>
              </a:spcBef>
              <a:spcAft>
                <a:spcPts val="0"/>
              </a:spcAft>
              <a:defRPr/>
            </a:pPr>
            <a:r>
              <a:rPr lang="ru-RU" sz="2000" dirty="0" err="1">
                <a:solidFill>
                  <a:schemeClr val="tx2">
                    <a:lumMod val="75000"/>
                  </a:schemeClr>
                </a:solidFill>
                <a:latin typeface="+mn-lt"/>
              </a:rPr>
              <a:t>Наномедик</a:t>
            </a:r>
            <a:endParaRPr lang="en-US" sz="2000" dirty="0">
              <a:solidFill>
                <a:schemeClr val="tx2">
                  <a:lumMod val="75000"/>
                </a:schemeClr>
              </a:solidFill>
              <a:latin typeface="+mn-lt"/>
            </a:endParaRPr>
          </a:p>
        </p:txBody>
      </p:sp>
      <p:sp>
        <p:nvSpPr>
          <p:cNvPr id="16" name="Rectangle 15"/>
          <p:cNvSpPr/>
          <p:nvPr/>
        </p:nvSpPr>
        <p:spPr>
          <a:xfrm rot="805365">
            <a:off x="4454525" y="1266825"/>
            <a:ext cx="4400550" cy="708025"/>
          </a:xfrm>
          <a:prstGeom prst="rect">
            <a:avLst/>
          </a:prstGeom>
        </p:spPr>
        <p:txBody>
          <a:bodyPr wrap="none">
            <a:spAutoFit/>
          </a:bodyPr>
          <a:lstStyle/>
          <a:p>
            <a:pPr fontAlgn="auto">
              <a:spcBef>
                <a:spcPts val="0"/>
              </a:spcBef>
              <a:spcAft>
                <a:spcPts val="0"/>
              </a:spcAft>
              <a:defRPr/>
            </a:pPr>
            <a:r>
              <a:rPr lang="ru-RU" sz="2000" dirty="0">
                <a:solidFill>
                  <a:schemeClr val="tx2">
                    <a:lumMod val="75000"/>
                  </a:schemeClr>
                </a:solidFill>
                <a:latin typeface="+mn-lt"/>
              </a:rPr>
              <a:t>Специалист по хирургическому</a:t>
            </a:r>
          </a:p>
          <a:p>
            <a:pPr fontAlgn="auto">
              <a:spcBef>
                <a:spcPts val="0"/>
              </a:spcBef>
              <a:spcAft>
                <a:spcPts val="0"/>
              </a:spcAft>
              <a:defRPr/>
            </a:pPr>
            <a:r>
              <a:rPr lang="ru-RU" sz="2000" dirty="0">
                <a:solidFill>
                  <a:schemeClr val="tx2">
                    <a:lumMod val="75000"/>
                  </a:schemeClr>
                </a:solidFill>
                <a:latin typeface="+mn-lt"/>
              </a:rPr>
              <a:t>наращиванию памяти</a:t>
            </a:r>
            <a:endParaRPr lang="en-US" sz="2000" dirty="0">
              <a:solidFill>
                <a:schemeClr val="tx2">
                  <a:lumMod val="75000"/>
                </a:schemeClr>
              </a:solidFill>
              <a:latin typeface="+mn-lt"/>
            </a:endParaRPr>
          </a:p>
        </p:txBody>
      </p:sp>
      <p:sp>
        <p:nvSpPr>
          <p:cNvPr id="17" name="Rectangle 16"/>
          <p:cNvSpPr/>
          <p:nvPr/>
        </p:nvSpPr>
        <p:spPr>
          <a:xfrm>
            <a:off x="1066800" y="6015038"/>
            <a:ext cx="7239000" cy="400050"/>
          </a:xfrm>
          <a:prstGeom prst="rect">
            <a:avLst/>
          </a:prstGeom>
        </p:spPr>
        <p:txBody>
          <a:bodyPr>
            <a:spAutoFit/>
          </a:bodyPr>
          <a:lstStyle/>
          <a:p>
            <a:pPr fontAlgn="auto">
              <a:spcBef>
                <a:spcPts val="0"/>
              </a:spcBef>
              <a:spcAft>
                <a:spcPts val="0"/>
              </a:spcAft>
              <a:defRPr/>
            </a:pPr>
            <a:r>
              <a:rPr lang="en-US" sz="2000" dirty="0">
                <a:solidFill>
                  <a:schemeClr val="accent6">
                    <a:lumMod val="75000"/>
                  </a:schemeClr>
                </a:solidFill>
                <a:latin typeface="+mn-lt"/>
              </a:rPr>
              <a:t> </a:t>
            </a:r>
            <a:r>
              <a:rPr lang="ru-RU" sz="2000" dirty="0">
                <a:solidFill>
                  <a:schemeClr val="accent6">
                    <a:lumMod val="75000"/>
                  </a:schemeClr>
                </a:solidFill>
                <a:latin typeface="+mn-lt"/>
              </a:rPr>
              <a:t>Космические пилоты</a:t>
            </a:r>
            <a:r>
              <a:rPr lang="en-US" sz="2000" dirty="0">
                <a:solidFill>
                  <a:schemeClr val="accent6">
                    <a:lumMod val="75000"/>
                  </a:schemeClr>
                </a:solidFill>
                <a:latin typeface="+mn-lt"/>
              </a:rPr>
              <a:t>, </a:t>
            </a:r>
            <a:r>
              <a:rPr lang="ru-RU" sz="2000" dirty="0">
                <a:solidFill>
                  <a:schemeClr val="accent6">
                    <a:lumMod val="75000"/>
                  </a:schemeClr>
                </a:solidFill>
                <a:latin typeface="+mn-lt"/>
              </a:rPr>
              <a:t>архитекторы и гиды</a:t>
            </a:r>
            <a:endParaRPr lang="en-US" sz="2000" dirty="0">
              <a:solidFill>
                <a:schemeClr val="accent6">
                  <a:lumMod val="75000"/>
                </a:schemeClr>
              </a:solidFill>
              <a:latin typeface="+mn-lt"/>
            </a:endParaRPr>
          </a:p>
        </p:txBody>
      </p:sp>
      <p:sp>
        <p:nvSpPr>
          <p:cNvPr id="81931" name="Rectangle 19"/>
          <p:cNvSpPr>
            <a:spLocks noChangeArrowheads="1"/>
          </p:cNvSpPr>
          <p:nvPr/>
        </p:nvSpPr>
        <p:spPr bwMode="auto">
          <a:xfrm rot="415510">
            <a:off x="6938963" y="2565400"/>
            <a:ext cx="2179637" cy="701675"/>
          </a:xfrm>
          <a:prstGeom prst="rect">
            <a:avLst/>
          </a:prstGeom>
          <a:noFill/>
          <a:ln w="9525">
            <a:noFill/>
            <a:miter lim="800000"/>
            <a:headEnd/>
            <a:tailEnd/>
          </a:ln>
        </p:spPr>
        <p:txBody>
          <a:bodyPr wrap="none">
            <a:spAutoFit/>
          </a:bodyPr>
          <a:lstStyle/>
          <a:p>
            <a:r>
              <a:rPr lang="ru-RU" sz="2000">
                <a:solidFill>
                  <a:srgbClr val="00B050"/>
                </a:solidFill>
                <a:latin typeface="Verdana" pitchFamily="34" charset="0"/>
              </a:rPr>
              <a:t>Виртуальные </a:t>
            </a:r>
          </a:p>
          <a:p>
            <a:r>
              <a:rPr lang="ru-RU" sz="2000">
                <a:solidFill>
                  <a:srgbClr val="00B050"/>
                </a:solidFill>
                <a:latin typeface="Verdana" pitchFamily="34" charset="0"/>
              </a:rPr>
              <a:t>преподаватели</a:t>
            </a:r>
            <a:endParaRPr lang="en-US" sz="2000">
              <a:solidFill>
                <a:srgbClr val="00B050"/>
              </a:solidFill>
              <a:latin typeface="Verdana" pitchFamily="34" charset="0"/>
            </a:endParaRPr>
          </a:p>
        </p:txBody>
      </p:sp>
      <p:sp>
        <p:nvSpPr>
          <p:cNvPr id="81932" name="Rectangle 20"/>
          <p:cNvSpPr>
            <a:spLocks noChangeArrowheads="1"/>
          </p:cNvSpPr>
          <p:nvPr/>
        </p:nvSpPr>
        <p:spPr bwMode="auto">
          <a:xfrm>
            <a:off x="3048000" y="5029200"/>
            <a:ext cx="3706813" cy="708025"/>
          </a:xfrm>
          <a:prstGeom prst="rect">
            <a:avLst/>
          </a:prstGeom>
          <a:noFill/>
          <a:ln w="9525">
            <a:noFill/>
            <a:miter lim="800000"/>
            <a:headEnd/>
            <a:tailEnd/>
          </a:ln>
        </p:spPr>
        <p:txBody>
          <a:bodyPr wrap="none">
            <a:spAutoFit/>
          </a:bodyPr>
          <a:lstStyle/>
          <a:p>
            <a:r>
              <a:rPr lang="ru-RU" sz="2000">
                <a:solidFill>
                  <a:srgbClr val="00B050"/>
                </a:solidFill>
                <a:latin typeface="Verdana" pitchFamily="34" charset="0"/>
              </a:rPr>
              <a:t>Специалист по обработке </a:t>
            </a:r>
          </a:p>
          <a:p>
            <a:r>
              <a:rPr lang="ru-RU" sz="2000">
                <a:solidFill>
                  <a:srgbClr val="00B050"/>
                </a:solidFill>
                <a:latin typeface="Verdana" pitchFamily="34" charset="0"/>
              </a:rPr>
              <a:t>отходов данных</a:t>
            </a:r>
            <a:endParaRPr lang="en-US" sz="2000">
              <a:solidFill>
                <a:srgbClr val="00B050"/>
              </a:solidFill>
              <a:latin typeface="Verdana" pitchFamily="34" charset="0"/>
            </a:endParaRPr>
          </a:p>
        </p:txBody>
      </p:sp>
      <p:pic>
        <p:nvPicPr>
          <p:cNvPr id="81933" name="Picture 2"/>
          <p:cNvPicPr>
            <a:picLocks noChangeAspect="1" noChangeArrowheads="1"/>
          </p:cNvPicPr>
          <p:nvPr/>
        </p:nvPicPr>
        <p:blipFill>
          <a:blip r:embed="rId3" cstate="print"/>
          <a:srcRect/>
          <a:stretch>
            <a:fillRect/>
          </a:stretch>
        </p:blipFill>
        <p:spPr bwMode="auto">
          <a:xfrm>
            <a:off x="2819400" y="1949450"/>
            <a:ext cx="3800475" cy="3033713"/>
          </a:xfrm>
          <a:prstGeom prst="rect">
            <a:avLst/>
          </a:prstGeom>
          <a:noFill/>
          <a:ln w="9525">
            <a:solidFill>
              <a:schemeClr val="tx1"/>
            </a:solidFill>
            <a:miter lim="800000"/>
            <a:headEnd/>
            <a:tailEnd/>
          </a:ln>
        </p:spPr>
      </p:pic>
      <p:sp>
        <p:nvSpPr>
          <p:cNvPr id="18" name="Rectangle 17"/>
          <p:cNvSpPr/>
          <p:nvPr/>
        </p:nvSpPr>
        <p:spPr>
          <a:xfrm rot="20816420">
            <a:off x="14288" y="2308225"/>
            <a:ext cx="3224212" cy="708025"/>
          </a:xfrm>
          <a:prstGeom prst="rect">
            <a:avLst/>
          </a:prstGeom>
        </p:spPr>
        <p:txBody>
          <a:bodyPr wrap="none">
            <a:spAutoFit/>
          </a:bodyPr>
          <a:lstStyle/>
          <a:p>
            <a:pPr fontAlgn="auto">
              <a:spcBef>
                <a:spcPts val="0"/>
              </a:spcBef>
              <a:spcAft>
                <a:spcPts val="0"/>
              </a:spcAft>
              <a:defRPr/>
            </a:pPr>
            <a:r>
              <a:rPr lang="ru-RU" sz="2000" dirty="0">
                <a:solidFill>
                  <a:schemeClr val="accent6">
                    <a:lumMod val="75000"/>
                  </a:schemeClr>
                </a:solidFill>
                <a:latin typeface="+mn-lt"/>
              </a:rPr>
              <a:t>Специалисты по </a:t>
            </a:r>
          </a:p>
          <a:p>
            <a:pPr fontAlgn="auto">
              <a:spcBef>
                <a:spcPts val="0"/>
              </a:spcBef>
              <a:spcAft>
                <a:spcPts val="0"/>
              </a:spcAft>
              <a:defRPr/>
            </a:pPr>
            <a:r>
              <a:rPr lang="ru-RU" sz="2000" dirty="0">
                <a:solidFill>
                  <a:schemeClr val="accent6">
                    <a:lumMod val="75000"/>
                  </a:schemeClr>
                </a:solidFill>
                <a:latin typeface="+mn-lt"/>
              </a:rPr>
              <a:t>вертикальным фермам</a:t>
            </a:r>
            <a:endParaRPr lang="en-US" sz="2000" dirty="0">
              <a:solidFill>
                <a:schemeClr val="accent6">
                  <a:lumMod val="75000"/>
                </a:schemeClr>
              </a:solidFill>
              <a:latin typeface="+mn-l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Title 6"/>
          <p:cNvSpPr>
            <a:spLocks noGrp="1"/>
          </p:cNvSpPr>
          <p:nvPr>
            <p:ph type="title"/>
          </p:nvPr>
        </p:nvSpPr>
        <p:spPr/>
        <p:txBody>
          <a:bodyPr/>
          <a:lstStyle/>
          <a:p>
            <a:endParaRPr lang="ru-RU" smtClean="0"/>
          </a:p>
        </p:txBody>
      </p:sp>
      <p:sp>
        <p:nvSpPr>
          <p:cNvPr id="83970" name="Rectangle 2"/>
          <p:cNvSpPr>
            <a:spLocks noGrp="1" noChangeArrowheads="1"/>
          </p:cNvSpPr>
          <p:nvPr>
            <p:ph type="body" idx="4294967295"/>
          </p:nvPr>
        </p:nvSpPr>
        <p:spPr>
          <a:xfrm>
            <a:off x="0" y="2305050"/>
            <a:ext cx="8991600" cy="765175"/>
          </a:xfrm>
        </p:spPr>
        <p:txBody>
          <a:bodyPr/>
          <a:lstStyle/>
          <a:p>
            <a:pPr marL="228600" indent="-228600" algn="ctr">
              <a:buFontTx/>
              <a:buNone/>
            </a:pPr>
            <a:r>
              <a:rPr lang="ru-RU" sz="2000" smtClean="0"/>
              <a:t>Навыки, необходимые для процветания и успеха в реальном мире</a:t>
            </a:r>
            <a:endParaRPr lang="en-US" sz="2000" smtClean="0"/>
          </a:p>
        </p:txBody>
      </p:sp>
      <p:sp>
        <p:nvSpPr>
          <p:cNvPr id="2900995" name="AutoShape 3"/>
          <p:cNvSpPr>
            <a:spLocks noChangeArrowheads="1"/>
          </p:cNvSpPr>
          <p:nvPr/>
        </p:nvSpPr>
        <p:spPr bwMode="auto">
          <a:xfrm>
            <a:off x="1309814" y="2916196"/>
            <a:ext cx="6586151" cy="3266303"/>
          </a:xfrm>
          <a:prstGeom prst="roundRect">
            <a:avLst>
              <a:gd name="adj" fmla="val 5162"/>
            </a:avLst>
          </a:prstGeom>
          <a:solidFill>
            <a:schemeClr val="tx2">
              <a:lumMod val="75000"/>
            </a:schemeClr>
          </a:solidFill>
          <a:ln>
            <a:headEnd/>
            <a:tailEnd/>
          </a:ln>
        </p:spPr>
        <p:style>
          <a:lnRef idx="0">
            <a:schemeClr val="accent5"/>
          </a:lnRef>
          <a:fillRef idx="3">
            <a:schemeClr val="accent5"/>
          </a:fillRef>
          <a:effectRef idx="3">
            <a:schemeClr val="accent5"/>
          </a:effectRef>
          <a:fontRef idx="minor">
            <a:schemeClr val="lt1"/>
          </a:fontRef>
        </p:style>
        <p:txBody>
          <a:bodyPr lIns="45720" tIns="0" rIns="45720" anchor="ctr"/>
          <a:lstStyle/>
          <a:p>
            <a:pPr marL="346075" indent="-228600" algn="ctr">
              <a:lnSpc>
                <a:spcPct val="90000"/>
              </a:lnSpc>
              <a:spcBef>
                <a:spcPct val="30000"/>
              </a:spcBef>
              <a:defRPr/>
            </a:pPr>
            <a:r>
              <a:rPr lang="en-US" sz="2400" dirty="0">
                <a:solidFill>
                  <a:srgbClr val="FFFFFF"/>
                </a:solidFill>
              </a:rPr>
              <a:t> </a:t>
            </a:r>
            <a:r>
              <a:rPr lang="ru-RU" sz="2400" dirty="0">
                <a:solidFill>
                  <a:srgbClr val="FFFFFF"/>
                </a:solidFill>
              </a:rPr>
              <a:t>Креативность и предприимчивость</a:t>
            </a:r>
            <a:endParaRPr lang="en-US" sz="2400" dirty="0">
              <a:solidFill>
                <a:srgbClr val="FFFFFF"/>
              </a:solidFill>
            </a:endParaRPr>
          </a:p>
          <a:p>
            <a:pPr marL="346075" indent="-228600" algn="ctr">
              <a:lnSpc>
                <a:spcPct val="90000"/>
              </a:lnSpc>
              <a:spcBef>
                <a:spcPct val="30000"/>
              </a:spcBef>
              <a:defRPr/>
            </a:pPr>
            <a:r>
              <a:rPr lang="ru-RU" sz="2400" dirty="0">
                <a:solidFill>
                  <a:srgbClr val="FFFFFF"/>
                </a:solidFill>
              </a:rPr>
              <a:t>Технологическая и мультимедийная грамотность</a:t>
            </a:r>
            <a:endParaRPr lang="en-US" sz="2400" dirty="0">
              <a:solidFill>
                <a:srgbClr val="FFFFFF"/>
              </a:solidFill>
            </a:endParaRPr>
          </a:p>
          <a:p>
            <a:pPr marL="346075" indent="-228600" algn="ctr">
              <a:lnSpc>
                <a:spcPct val="90000"/>
              </a:lnSpc>
              <a:spcBef>
                <a:spcPct val="30000"/>
              </a:spcBef>
              <a:defRPr/>
            </a:pPr>
            <a:r>
              <a:rPr lang="ru-RU" sz="2400" dirty="0">
                <a:solidFill>
                  <a:srgbClr val="FFFFFF"/>
                </a:solidFill>
              </a:rPr>
              <a:t>Эффективные навыки коммуникаций</a:t>
            </a:r>
            <a:endParaRPr lang="en-US" sz="2400" dirty="0">
              <a:solidFill>
                <a:srgbClr val="FFFFFF"/>
              </a:solidFill>
            </a:endParaRPr>
          </a:p>
          <a:p>
            <a:pPr marL="346075" indent="-228600" algn="ctr">
              <a:lnSpc>
                <a:spcPct val="90000"/>
              </a:lnSpc>
              <a:spcBef>
                <a:spcPct val="30000"/>
              </a:spcBef>
              <a:defRPr/>
            </a:pPr>
            <a:r>
              <a:rPr lang="ru-RU" sz="2400" dirty="0">
                <a:solidFill>
                  <a:srgbClr val="FFFFFF"/>
                </a:solidFill>
              </a:rPr>
              <a:t>Решение проблем</a:t>
            </a:r>
            <a:endParaRPr lang="en-US" sz="2400" dirty="0">
              <a:solidFill>
                <a:srgbClr val="FFFFFF"/>
              </a:solidFill>
            </a:endParaRPr>
          </a:p>
          <a:p>
            <a:pPr marL="346075" indent="-228600" algn="ctr">
              <a:lnSpc>
                <a:spcPct val="90000"/>
              </a:lnSpc>
              <a:spcBef>
                <a:spcPct val="30000"/>
              </a:spcBef>
              <a:defRPr/>
            </a:pPr>
            <a:r>
              <a:rPr lang="ru-RU" sz="2400" dirty="0">
                <a:solidFill>
                  <a:srgbClr val="FFFFFF"/>
                </a:solidFill>
              </a:rPr>
              <a:t>Критическое мышление</a:t>
            </a:r>
            <a:endParaRPr lang="en-US" sz="2400" dirty="0">
              <a:solidFill>
                <a:srgbClr val="FFFFFF"/>
              </a:solidFill>
            </a:endParaRPr>
          </a:p>
          <a:p>
            <a:pPr marL="346075" indent="-228600" algn="ctr">
              <a:lnSpc>
                <a:spcPct val="90000"/>
              </a:lnSpc>
              <a:spcBef>
                <a:spcPct val="30000"/>
              </a:spcBef>
              <a:defRPr/>
            </a:pPr>
            <a:r>
              <a:rPr lang="ru-RU" sz="2400" dirty="0">
                <a:solidFill>
                  <a:srgbClr val="FFFFFF"/>
                </a:solidFill>
              </a:rPr>
              <a:t>Навыки совместной работы</a:t>
            </a:r>
            <a:endParaRPr lang="en-US" sz="2400" dirty="0">
              <a:solidFill>
                <a:srgbClr val="FFFFFF"/>
              </a:solidFill>
            </a:endParaRPr>
          </a:p>
        </p:txBody>
      </p:sp>
      <p:pic>
        <p:nvPicPr>
          <p:cNvPr id="83974" name="Picture 4"/>
          <p:cNvPicPr>
            <a:picLocks noChangeAspect="1" noChangeArrowheads="1"/>
          </p:cNvPicPr>
          <p:nvPr/>
        </p:nvPicPr>
        <p:blipFill>
          <a:blip r:embed="rId3" cstate="print"/>
          <a:srcRect/>
          <a:stretch>
            <a:fillRect/>
          </a:stretch>
        </p:blipFill>
        <p:spPr bwMode="auto">
          <a:xfrm>
            <a:off x="0" y="0"/>
            <a:ext cx="9144000" cy="2041525"/>
          </a:xfrm>
          <a:prstGeom prst="rect">
            <a:avLst/>
          </a:prstGeom>
          <a:noFill/>
          <a:ln w="9525">
            <a:noFill/>
            <a:miter lim="800000"/>
            <a:headEnd/>
            <a:tailEnd/>
          </a:ln>
        </p:spPr>
      </p:pic>
      <p:pic>
        <p:nvPicPr>
          <p:cNvPr id="1176577" name="Picture 1"/>
          <p:cNvPicPr>
            <a:picLocks noChangeAspect="1" noChangeArrowheads="1"/>
          </p:cNvPicPr>
          <p:nvPr/>
        </p:nvPicPr>
        <p:blipFill>
          <a:blip r:embed="rId4" cstate="print"/>
          <a:srcRect/>
          <a:stretch>
            <a:fillRect/>
          </a:stretch>
        </p:blipFill>
        <p:spPr bwMode="auto">
          <a:xfrm rot="-2130729">
            <a:off x="144463" y="4878388"/>
            <a:ext cx="2371725" cy="666750"/>
          </a:xfrm>
          <a:prstGeom prst="rect">
            <a:avLst/>
          </a:prstGeom>
          <a:noFill/>
          <a:ln w="38100">
            <a:solidFill>
              <a:schemeClr val="tx1"/>
            </a:solidFill>
            <a:miter lim="800000"/>
            <a:headEnd/>
            <a:tailEnd/>
          </a:ln>
        </p:spPr>
      </p:pic>
      <p:sp>
        <p:nvSpPr>
          <p:cNvPr id="83976" name="TextBox 5"/>
          <p:cNvSpPr txBox="1">
            <a:spLocks noChangeArrowheads="1"/>
          </p:cNvSpPr>
          <p:nvPr/>
        </p:nvSpPr>
        <p:spPr bwMode="auto">
          <a:xfrm>
            <a:off x="3124200" y="6267450"/>
            <a:ext cx="2989263" cy="341313"/>
          </a:xfrm>
          <a:prstGeom prst="rect">
            <a:avLst/>
          </a:prstGeom>
          <a:noFill/>
          <a:ln w="9525">
            <a:noFill/>
            <a:miter lim="800000"/>
            <a:headEnd/>
            <a:tailEnd/>
          </a:ln>
        </p:spPr>
        <p:txBody>
          <a:bodyPr wrap="none">
            <a:spAutoFit/>
          </a:bodyPr>
          <a:lstStyle/>
          <a:p>
            <a:pPr algn="ctr">
              <a:lnSpc>
                <a:spcPct val="90000"/>
              </a:lnSpc>
            </a:pPr>
            <a:r>
              <a:rPr lang="en-US">
                <a:solidFill>
                  <a:srgbClr val="000000"/>
                </a:solidFill>
                <a:latin typeface="Neo Sans Intel Medium"/>
                <a:cs typeface="Arial" charset="0"/>
              </a:rPr>
              <a:t>www.21stcenturyskills.org</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00995"/>
                                        </p:tgtEl>
                                        <p:attrNameLst>
                                          <p:attrName>style.visibility</p:attrName>
                                        </p:attrNameLst>
                                      </p:cBhvr>
                                      <p:to>
                                        <p:strVal val="visible"/>
                                      </p:to>
                                    </p:set>
                                    <p:animEffect transition="in" filter="fade">
                                      <p:cBhvr>
                                        <p:cTn id="7" dur="1000"/>
                                        <p:tgtEl>
                                          <p:spTgt spid="290099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176577"/>
                                        </p:tgtEl>
                                        <p:attrNameLst>
                                          <p:attrName>style.visibility</p:attrName>
                                        </p:attrNameLst>
                                      </p:cBhvr>
                                      <p:to>
                                        <p:strVal val="visible"/>
                                      </p:to>
                                    </p:set>
                                    <p:anim calcmode="lin" valueType="num">
                                      <p:cBhvr additive="base">
                                        <p:cTn id="11" dur="500" fill="hold"/>
                                        <p:tgtEl>
                                          <p:spTgt spid="1176577"/>
                                        </p:tgtEl>
                                        <p:attrNameLst>
                                          <p:attrName>ppt_x</p:attrName>
                                        </p:attrNameLst>
                                      </p:cBhvr>
                                      <p:tavLst>
                                        <p:tav tm="0">
                                          <p:val>
                                            <p:strVal val="#ppt_x"/>
                                          </p:val>
                                        </p:tav>
                                        <p:tav tm="100000">
                                          <p:val>
                                            <p:strVal val="#ppt_x"/>
                                          </p:val>
                                        </p:tav>
                                      </p:tavLst>
                                    </p:anim>
                                    <p:anim calcmode="lin" valueType="num">
                                      <p:cBhvr additive="base">
                                        <p:cTn id="12" dur="500" fill="hold"/>
                                        <p:tgtEl>
                                          <p:spTgt spid="11765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Rectangle 2"/>
          <p:cNvSpPr>
            <a:spLocks noChangeArrowheads="1"/>
          </p:cNvSpPr>
          <p:nvPr/>
        </p:nvSpPr>
        <p:spPr bwMode="auto">
          <a:xfrm>
            <a:off x="762000" y="990600"/>
            <a:ext cx="7848600" cy="4473575"/>
          </a:xfrm>
          <a:prstGeom prst="rect">
            <a:avLst/>
          </a:prstGeom>
          <a:noFill/>
          <a:ln w="9525">
            <a:noFill/>
            <a:miter lim="800000"/>
            <a:headEnd/>
            <a:tailEnd/>
          </a:ln>
        </p:spPr>
        <p:txBody>
          <a:bodyPr>
            <a:spAutoFit/>
          </a:bodyPr>
          <a:lstStyle/>
          <a:p>
            <a:pPr>
              <a:lnSpc>
                <a:spcPct val="150000"/>
              </a:lnSpc>
            </a:pPr>
            <a:r>
              <a:rPr lang="ru-RU" sz="2400" dirty="0">
                <a:latin typeface="Verdana" pitchFamily="34" charset="0"/>
              </a:rPr>
              <a:t>Помогите создать для наших детей «</a:t>
            </a:r>
            <a:r>
              <a:rPr lang="ru-RU" sz="2400" u="sng" dirty="0">
                <a:latin typeface="Verdana" pitchFamily="34" charset="0"/>
              </a:rPr>
              <a:t>единое игровое поле</a:t>
            </a:r>
            <a:r>
              <a:rPr lang="ru-RU" sz="2400" dirty="0">
                <a:latin typeface="Verdana" pitchFamily="34" charset="0"/>
              </a:rPr>
              <a:t>», которое позволит им добиться успеха в современном глобальном обществе и глобальной экономике, благодаря раскрытию </a:t>
            </a:r>
            <a:r>
              <a:rPr lang="ru-RU" sz="2400" u="sng" dirty="0">
                <a:latin typeface="Verdana" pitchFamily="34" charset="0"/>
              </a:rPr>
              <a:t>индивидуального потенциала</a:t>
            </a:r>
            <a:r>
              <a:rPr lang="ru-RU" sz="2400" dirty="0">
                <a:latin typeface="Verdana" pitchFamily="34" charset="0"/>
              </a:rPr>
              <a:t> каждого ребенка, который позволит ему изучать и развивать в себе необходимые навыки 21-го века</a:t>
            </a:r>
            <a:endParaRPr lang="en-US" sz="2400" dirty="0">
              <a:latin typeface="Verdana" pitchFamily="34" charset="0"/>
            </a:endParaRPr>
          </a:p>
        </p:txBody>
      </p:sp>
      <p:sp>
        <p:nvSpPr>
          <p:cNvPr id="86018" name="Title 3"/>
          <p:cNvSpPr>
            <a:spLocks noGrp="1"/>
          </p:cNvSpPr>
          <p:nvPr>
            <p:ph type="title"/>
          </p:nvPr>
        </p:nvSpPr>
        <p:spPr/>
        <p:txBody>
          <a:bodyPr/>
          <a:lstStyle/>
          <a:p>
            <a:pPr algn="ctr"/>
            <a:r>
              <a:rPr lang="ru-RU" smtClean="0"/>
              <a:t>Выводы</a:t>
            </a:r>
            <a:endParaRPr lang="en-US"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hite_intel_only">
  <a:themeElements>
    <a:clrScheme name="white_intel_only 2">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0066FF"/>
      </a:hlink>
      <a:folHlink>
        <a:srgbClr val="379900"/>
      </a:folHlink>
    </a:clrScheme>
    <a:fontScheme name="white_intel_onl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19050" cap="flat" cmpd="sng" algn="ctr">
          <a:solidFill>
            <a:schemeClr val="accent2">
              <a:lumMod val="50000"/>
            </a:schemeClr>
          </a:solidFill>
          <a:prstDash val="solid"/>
          <a:round/>
          <a:headEnd type="none" w="med" len="med"/>
          <a:tailEnd type="triangle" w="lg" len="lg"/>
        </a:ln>
        <a:effectLst/>
      </a:spPr>
      <a:bodyPr vert="horz" wrap="non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75000"/>
          </a:lnSpc>
          <a:spcBef>
            <a:spcPct val="50000"/>
          </a:spcBef>
          <a:spcAft>
            <a:spcPct val="0"/>
          </a:spcAft>
          <a:buClrTx/>
          <a:buSzTx/>
          <a:buFontTx/>
          <a:buNone/>
          <a:tabLst/>
          <a:defRPr kumimoji="0" sz="2000" b="1" i="0" u="none" strike="noStrike" cap="none" normalizeH="0" baseline="0" smtClean="0">
            <a:ln>
              <a:noFill/>
            </a:ln>
            <a:solidFill>
              <a:schemeClr val="tx1"/>
            </a:solidFill>
            <a:effectLst/>
            <a:latin typeface="Verdana" pitchFamily="34" charset="0"/>
          </a:defRPr>
        </a:defPPr>
      </a:lstStyle>
    </a:spDef>
    <a:lnDef>
      <a:spPr bwMode="auto">
        <a:solidFill>
          <a:srgbClr val="FFFFFF"/>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defRPr dirty="0" smtClean="0">
            <a:solidFill>
              <a:schemeClr val="tx1"/>
            </a:solidFill>
            <a:latin typeface="Calibri" pitchFamily="34" charset="0"/>
          </a:defRPr>
        </a:defPPr>
      </a:lstStyle>
    </a:txDef>
  </a:objectDefaults>
  <a:extraClrSchemeLst>
    <a:extraClrScheme>
      <a:clrScheme name="white_intel_only 1">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CCECFF"/>
        </a:hlink>
        <a:folHlink>
          <a:srgbClr val="379900"/>
        </a:folHlink>
      </a:clrScheme>
      <a:clrMap bg1="lt1" tx1="dk1" bg2="lt2" tx2="dk2" accent1="accent1" accent2="accent2" accent3="accent3" accent4="accent4" accent5="accent5" accent6="accent6" hlink="hlink" folHlink="folHlink"/>
    </a:extraClrScheme>
    <a:extraClrScheme>
      <a:clrScheme name="white_intel_only 2">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0066FF"/>
        </a:hlink>
        <a:folHlink>
          <a:srgbClr val="37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Blank Presentation">
  <a:themeElements>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3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3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Blank Presentation">
  <a:themeElements>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5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5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Architecture">
  <a:themeElements>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AA014C"/>
      </a:hlink>
      <a:folHlink>
        <a:srgbClr val="6AADE4"/>
      </a:folHlink>
    </a:clrScheme>
    <a:fontScheme name="3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3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3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3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3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3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3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3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3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3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Blank Presentation">
  <a:themeElements>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5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Blank Presentation">
  <a:themeElements>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3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28780</TotalTime>
  <Words>2885</Words>
  <Application>Microsoft Office PowerPoint</Application>
  <PresentationFormat>On-screen Show (4:3)</PresentationFormat>
  <Paragraphs>323</Paragraphs>
  <Slides>24</Slides>
  <Notes>18</Notes>
  <HiddenSlides>0</HiddenSlides>
  <MMClips>0</MMClips>
  <ScaleCrop>false</ScaleCrop>
  <HeadingPairs>
    <vt:vector size="4" baseType="variant">
      <vt:variant>
        <vt:lpstr>Theme</vt:lpstr>
      </vt:variant>
      <vt:variant>
        <vt:i4>7</vt:i4>
      </vt:variant>
      <vt:variant>
        <vt:lpstr>Slide Titles</vt:lpstr>
      </vt:variant>
      <vt:variant>
        <vt:i4>24</vt:i4>
      </vt:variant>
    </vt:vector>
  </HeadingPairs>
  <TitlesOfParts>
    <vt:vector size="31" baseType="lpstr">
      <vt:lpstr>white_intel_only</vt:lpstr>
      <vt:lpstr>3_Blank Presentation</vt:lpstr>
      <vt:lpstr>5_Blank Presentation</vt:lpstr>
      <vt:lpstr>4_Architecture</vt:lpstr>
      <vt:lpstr>6_Blank Presentation</vt:lpstr>
      <vt:lpstr>4_Blank Presentation</vt:lpstr>
      <vt:lpstr>Office Theme</vt:lpstr>
      <vt:lpstr>Slide 1</vt:lpstr>
      <vt:lpstr>Slide 2</vt:lpstr>
      <vt:lpstr>Эффективность образования = Экономический рост</vt:lpstr>
      <vt:lpstr>Slide 4</vt:lpstr>
      <vt:lpstr>Slide 5</vt:lpstr>
      <vt:lpstr>Во всем мире работники образования сталкиваются с такой ситуацией…</vt:lpstr>
      <vt:lpstr>Профессии будущего</vt:lpstr>
      <vt:lpstr>Slide 8</vt:lpstr>
      <vt:lpstr>Выводы</vt:lpstr>
      <vt:lpstr>Slide 10</vt:lpstr>
      <vt:lpstr>Slide 11</vt:lpstr>
      <vt:lpstr>Slide 12</vt:lpstr>
      <vt:lpstr>Моя уникальная обучающаяся личность</vt:lpstr>
      <vt:lpstr>Slide 14</vt:lpstr>
      <vt:lpstr>Мой стиль обучения, интересы и предпочтения  </vt:lpstr>
      <vt:lpstr>Slide 16</vt:lpstr>
      <vt:lpstr>Вывод №1</vt:lpstr>
      <vt:lpstr>Вывод №2</vt:lpstr>
      <vt:lpstr>Slide 19</vt:lpstr>
      <vt:lpstr>Slide 20</vt:lpstr>
      <vt:lpstr>Интеграция ИКТ с существующей системой образования</vt:lpstr>
      <vt:lpstr>Трансформации систем образования</vt:lpstr>
      <vt:lpstr>Последовательность персонализированного обучения</vt:lpstr>
      <vt:lpstr>Выводы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Gontar, Yulia</dc:creator>
  <cp:lastModifiedBy>ygontar</cp:lastModifiedBy>
  <cp:revision>428</cp:revision>
  <dcterms:created xsi:type="dcterms:W3CDTF">2009-06-02T15:26:20Z</dcterms:created>
  <dcterms:modified xsi:type="dcterms:W3CDTF">2011-09-15T05:03:24Z</dcterms:modified>
</cp:coreProperties>
</file>