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1" r:id="rId1"/>
  </p:sldMasterIdLst>
  <p:notesMasterIdLst>
    <p:notesMasterId r:id="rId23"/>
  </p:notesMasterIdLst>
  <p:sldIdLst>
    <p:sldId id="264" r:id="rId2"/>
    <p:sldId id="307" r:id="rId3"/>
    <p:sldId id="298" r:id="rId4"/>
    <p:sldId id="299" r:id="rId5"/>
    <p:sldId id="300" r:id="rId6"/>
    <p:sldId id="301" r:id="rId7"/>
    <p:sldId id="303" r:id="rId8"/>
    <p:sldId id="302" r:id="rId9"/>
    <p:sldId id="318" r:id="rId10"/>
    <p:sldId id="304" r:id="rId11"/>
    <p:sldId id="315" r:id="rId12"/>
    <p:sldId id="316" r:id="rId13"/>
    <p:sldId id="305" r:id="rId14"/>
    <p:sldId id="306" r:id="rId15"/>
    <p:sldId id="308" r:id="rId16"/>
    <p:sldId id="309" r:id="rId17"/>
    <p:sldId id="310" r:id="rId18"/>
    <p:sldId id="312" r:id="rId19"/>
    <p:sldId id="317" r:id="rId20"/>
    <p:sldId id="313" r:id="rId21"/>
    <p:sldId id="314" r:id="rId22"/>
  </p:sldIdLst>
  <p:sldSz cx="9144000" cy="6858000" type="screen4x3"/>
  <p:notesSz cx="6858000" cy="9144000"/>
  <p:defaultTextStyle>
    <a:defPPr>
      <a:defRPr lang="es-E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CB716"/>
    <a:srgbClr val="5F5F5F"/>
    <a:srgbClr val="333333"/>
    <a:srgbClr val="801E2C"/>
    <a:srgbClr val="691A0D"/>
    <a:srgbClr val="962512"/>
    <a:srgbClr val="E54025"/>
    <a:srgbClr val="1E497C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399" autoAdjust="0"/>
    <p:restoredTop sz="95370" autoAdjust="0"/>
  </p:normalViewPr>
  <p:slideViewPr>
    <p:cSldViewPr>
      <p:cViewPr varScale="1">
        <p:scale>
          <a:sx n="74" d="100"/>
          <a:sy n="74" d="100"/>
        </p:scale>
        <p:origin x="-132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1762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37D60F4-355A-4A16-9719-4155B437835E}" type="doc">
      <dgm:prSet loTypeId="urn:microsoft.com/office/officeart/2005/8/layout/radial2" loCatId="relationship" qsTypeId="urn:microsoft.com/office/officeart/2005/8/quickstyle/simple1" qsCatId="simple" csTypeId="urn:microsoft.com/office/officeart/2005/8/colors/colorful1#1" csCatId="colorful" phldr="1"/>
      <dgm:spPr/>
      <dgm:t>
        <a:bodyPr/>
        <a:lstStyle/>
        <a:p>
          <a:endParaRPr lang="en-US"/>
        </a:p>
      </dgm:t>
    </dgm:pt>
    <dgm:pt modelId="{AC527C10-CC6D-4CDA-9DF5-0A0443387A4B}">
      <dgm:prSet phldrT="[Text]"/>
      <dgm:spPr/>
      <dgm:t>
        <a:bodyPr/>
        <a:lstStyle/>
        <a:p>
          <a:r>
            <a:rPr lang="en-US" dirty="0" smtClean="0">
              <a:solidFill>
                <a:schemeClr val="bg1"/>
              </a:solidFill>
            </a:rPr>
            <a:t>Ministry of Education</a:t>
          </a:r>
          <a:endParaRPr lang="en-US" dirty="0">
            <a:solidFill>
              <a:schemeClr val="bg1"/>
            </a:solidFill>
          </a:endParaRPr>
        </a:p>
      </dgm:t>
    </dgm:pt>
    <dgm:pt modelId="{77E20176-9C97-4323-B538-FD74C7C55B79}" type="parTrans" cxnId="{95FCAB71-9185-4F68-8BB0-ED27F0671DF6}">
      <dgm:prSet/>
      <dgm:spPr>
        <a:ln w="57150">
          <a:solidFill>
            <a:schemeClr val="bg1"/>
          </a:solidFill>
        </a:ln>
      </dgm:spPr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09139652-48FE-43AA-BA5B-E980633320A5}" type="sibTrans" cxnId="{95FCAB71-9185-4F68-8BB0-ED27F0671DF6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98429B5A-75B3-4A48-9DD8-9D03B27E1518}">
      <dgm:prSet phldrT="[Text]"/>
      <dgm:spPr/>
      <dgm:t>
        <a:bodyPr/>
        <a:lstStyle/>
        <a:p>
          <a:r>
            <a:rPr lang="en-US" dirty="0" smtClean="0">
              <a:solidFill>
                <a:schemeClr val="bg1"/>
              </a:solidFill>
            </a:rPr>
            <a:t>Social Security Agency</a:t>
          </a:r>
          <a:endParaRPr lang="en-US" dirty="0">
            <a:solidFill>
              <a:schemeClr val="bg1"/>
            </a:solidFill>
          </a:endParaRPr>
        </a:p>
      </dgm:t>
    </dgm:pt>
    <dgm:pt modelId="{284ECD27-60CC-4797-83C4-04E3A6E4C30B}" type="parTrans" cxnId="{874A1B25-6814-4FE8-BF18-78EB7462B16E}">
      <dgm:prSet/>
      <dgm:spPr>
        <a:ln w="57150">
          <a:solidFill>
            <a:schemeClr val="bg1"/>
          </a:solidFill>
        </a:ln>
      </dgm:spPr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BEED441F-7E5C-43A2-AFF5-4A3E3EA63BBC}" type="sibTrans" cxnId="{874A1B25-6814-4FE8-BF18-78EB7462B16E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268A36A8-C2C8-4FCF-9562-2E7ABCBFAF72}">
      <dgm:prSet phldrT="[Text]"/>
      <dgm:spPr/>
      <dgm:t>
        <a:bodyPr/>
        <a:lstStyle/>
        <a:p>
          <a:r>
            <a:rPr lang="en-US" dirty="0" smtClean="0">
              <a:solidFill>
                <a:schemeClr val="bg1"/>
              </a:solidFill>
            </a:rPr>
            <a:t>Technology Innovation Secretary</a:t>
          </a:r>
          <a:endParaRPr lang="en-US" dirty="0">
            <a:solidFill>
              <a:schemeClr val="bg1"/>
            </a:solidFill>
          </a:endParaRPr>
        </a:p>
      </dgm:t>
    </dgm:pt>
    <dgm:pt modelId="{B822ED14-9777-4B5F-8E86-D90CAAEAC6E1}" type="parTrans" cxnId="{1C918132-9620-438C-8CD5-451E2D811F3D}">
      <dgm:prSet/>
      <dgm:spPr>
        <a:ln w="57150">
          <a:solidFill>
            <a:schemeClr val="bg1"/>
          </a:solidFill>
        </a:ln>
      </dgm:spPr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58814395-DB81-4F5F-9F9D-0881726C9A0A}" type="sibTrans" cxnId="{1C918132-9620-438C-8CD5-451E2D811F3D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CB39F802-6EE6-4EEA-BD5F-8E7E77B2461F}">
      <dgm:prSet phldrT="[Text]"/>
      <dgm:spPr/>
      <dgm:t>
        <a:bodyPr/>
        <a:lstStyle/>
        <a:p>
          <a:r>
            <a:rPr lang="en-US" dirty="0" smtClean="0">
              <a:solidFill>
                <a:schemeClr val="bg1"/>
              </a:solidFill>
            </a:rPr>
            <a:t>Ministry of Planning</a:t>
          </a:r>
        </a:p>
      </dgm:t>
    </dgm:pt>
    <dgm:pt modelId="{C12A0545-1095-42C4-AC97-B5F83E374DBB}" type="parTrans" cxnId="{F7E33B44-2626-42F5-A3C5-DBBFB8CCCA31}">
      <dgm:prSet/>
      <dgm:spPr>
        <a:ln w="57150">
          <a:solidFill>
            <a:schemeClr val="bg1"/>
          </a:solidFill>
        </a:ln>
      </dgm:spPr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59ED8287-0129-426A-A054-6D7AC4B5264B}" type="sibTrans" cxnId="{F7E33B44-2626-42F5-A3C5-DBBFB8CCCA31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4A2F08D1-1576-47F6-82E2-C0B4AC4130AB}">
      <dgm:prSet phldrT="[Text]" custT="1"/>
      <dgm:spPr/>
      <dgm:t>
        <a:bodyPr/>
        <a:lstStyle/>
        <a:p>
          <a:r>
            <a:rPr lang="es-AR" sz="2000" dirty="0" err="1" smtClean="0">
              <a:solidFill>
                <a:schemeClr val="bg1"/>
              </a:solidFill>
            </a:rPr>
            <a:t>Conectivity</a:t>
          </a:r>
          <a:endParaRPr lang="en-US" sz="2000" dirty="0" smtClean="0">
            <a:solidFill>
              <a:schemeClr val="bg1"/>
            </a:solidFill>
          </a:endParaRPr>
        </a:p>
      </dgm:t>
    </dgm:pt>
    <dgm:pt modelId="{B84065FA-6558-41BE-A12D-D5B0021FD54F}" type="parTrans" cxnId="{34B4E6FD-E7B6-4EE2-96AB-23B2B8756FDE}">
      <dgm:prSet/>
      <dgm:spPr/>
      <dgm:t>
        <a:bodyPr/>
        <a:lstStyle/>
        <a:p>
          <a:endParaRPr lang="en-US"/>
        </a:p>
      </dgm:t>
    </dgm:pt>
    <dgm:pt modelId="{F42777DF-561D-44D3-839C-B86CA9270A71}" type="sibTrans" cxnId="{34B4E6FD-E7B6-4EE2-96AB-23B2B8756FDE}">
      <dgm:prSet/>
      <dgm:spPr/>
      <dgm:t>
        <a:bodyPr/>
        <a:lstStyle/>
        <a:p>
          <a:endParaRPr lang="en-US"/>
        </a:p>
      </dgm:t>
    </dgm:pt>
    <dgm:pt modelId="{9F49F7C7-A11B-4CE9-9A0C-46BFF4C2373C}">
      <dgm:prSet phldrT="[Text]" custT="1"/>
      <dgm:spPr/>
      <dgm:t>
        <a:bodyPr/>
        <a:lstStyle/>
        <a:p>
          <a:r>
            <a:rPr lang="es-AR" sz="2000" dirty="0" smtClean="0">
              <a:solidFill>
                <a:schemeClr val="bg1"/>
              </a:solidFill>
            </a:rPr>
            <a:t>Digital TV</a:t>
          </a:r>
          <a:endParaRPr lang="en-US" sz="2000" dirty="0" smtClean="0">
            <a:solidFill>
              <a:schemeClr val="bg1"/>
            </a:solidFill>
          </a:endParaRPr>
        </a:p>
      </dgm:t>
    </dgm:pt>
    <dgm:pt modelId="{D94B9FCB-77A2-4669-85AE-7760C13A798D}" type="parTrans" cxnId="{416E1F66-1C54-45DA-8B07-F5CB5A83AFE6}">
      <dgm:prSet/>
      <dgm:spPr/>
      <dgm:t>
        <a:bodyPr/>
        <a:lstStyle/>
        <a:p>
          <a:endParaRPr lang="en-US"/>
        </a:p>
      </dgm:t>
    </dgm:pt>
    <dgm:pt modelId="{DB76482C-1E27-4157-BAB7-E489BD2595DF}" type="sibTrans" cxnId="{416E1F66-1C54-45DA-8B07-F5CB5A83AFE6}">
      <dgm:prSet/>
      <dgm:spPr/>
      <dgm:t>
        <a:bodyPr/>
        <a:lstStyle/>
        <a:p>
          <a:endParaRPr lang="en-US"/>
        </a:p>
      </dgm:t>
    </dgm:pt>
    <dgm:pt modelId="{192EF355-D686-4C1D-8786-4C88C1FCBAF7}">
      <dgm:prSet phldrT="[Text]" custT="1"/>
      <dgm:spPr/>
      <dgm:t>
        <a:bodyPr/>
        <a:lstStyle/>
        <a:p>
          <a:r>
            <a:rPr lang="es-AR" sz="2000" dirty="0" smtClean="0">
              <a:solidFill>
                <a:schemeClr val="bg1"/>
              </a:solidFill>
            </a:rPr>
            <a:t>Security</a:t>
          </a:r>
          <a:endParaRPr lang="en-US" sz="2000" dirty="0">
            <a:solidFill>
              <a:schemeClr val="bg1"/>
            </a:solidFill>
          </a:endParaRPr>
        </a:p>
      </dgm:t>
    </dgm:pt>
    <dgm:pt modelId="{20F16FC3-06A9-4C41-9B65-70F88474263D}" type="parTrans" cxnId="{93ACAD6B-389D-4B2F-9B6C-741367C50064}">
      <dgm:prSet/>
      <dgm:spPr/>
      <dgm:t>
        <a:bodyPr/>
        <a:lstStyle/>
        <a:p>
          <a:endParaRPr lang="en-US"/>
        </a:p>
      </dgm:t>
    </dgm:pt>
    <dgm:pt modelId="{7B1EDB83-C50C-4820-B27E-B2D91C871EA8}" type="sibTrans" cxnId="{93ACAD6B-389D-4B2F-9B6C-741367C50064}">
      <dgm:prSet/>
      <dgm:spPr/>
      <dgm:t>
        <a:bodyPr/>
        <a:lstStyle/>
        <a:p>
          <a:endParaRPr lang="en-US"/>
        </a:p>
      </dgm:t>
    </dgm:pt>
    <dgm:pt modelId="{DD771867-F4FC-4FA4-8C6D-22E1DCC63D68}">
      <dgm:prSet phldrT="[Text]" custT="1"/>
      <dgm:spPr/>
      <dgm:t>
        <a:bodyPr/>
        <a:lstStyle/>
        <a:p>
          <a:r>
            <a:rPr lang="es-AR" sz="2000" dirty="0" smtClean="0">
              <a:solidFill>
                <a:schemeClr val="bg1"/>
              </a:solidFill>
            </a:rPr>
            <a:t>Training</a:t>
          </a:r>
          <a:endParaRPr lang="en-US" sz="2000" dirty="0">
            <a:solidFill>
              <a:schemeClr val="bg1"/>
            </a:solidFill>
          </a:endParaRPr>
        </a:p>
      </dgm:t>
    </dgm:pt>
    <dgm:pt modelId="{B1C35714-E1ED-439C-8B93-CCE8C9A8DF4E}" type="parTrans" cxnId="{16C14AAA-002B-4DC5-BFF6-57A43E040186}">
      <dgm:prSet/>
      <dgm:spPr/>
      <dgm:t>
        <a:bodyPr/>
        <a:lstStyle/>
        <a:p>
          <a:endParaRPr lang="en-US"/>
        </a:p>
      </dgm:t>
    </dgm:pt>
    <dgm:pt modelId="{0F02C661-1A15-4403-8ECC-28606240A888}" type="sibTrans" cxnId="{16C14AAA-002B-4DC5-BFF6-57A43E040186}">
      <dgm:prSet/>
      <dgm:spPr/>
      <dgm:t>
        <a:bodyPr/>
        <a:lstStyle/>
        <a:p>
          <a:endParaRPr lang="en-US"/>
        </a:p>
      </dgm:t>
    </dgm:pt>
    <dgm:pt modelId="{1EDDAB7B-BA48-4C9D-8942-325DCA4693EF}">
      <dgm:prSet phldrT="[Text]" custT="1"/>
      <dgm:spPr/>
      <dgm:t>
        <a:bodyPr/>
        <a:lstStyle/>
        <a:p>
          <a:r>
            <a:rPr lang="es-AR" sz="2000" dirty="0" err="1" smtClean="0">
              <a:solidFill>
                <a:schemeClr val="bg1"/>
              </a:solidFill>
            </a:rPr>
            <a:t>Applications</a:t>
          </a:r>
          <a:endParaRPr lang="en-US" sz="2000" dirty="0" smtClean="0">
            <a:solidFill>
              <a:schemeClr val="bg1"/>
            </a:solidFill>
          </a:endParaRPr>
        </a:p>
      </dgm:t>
    </dgm:pt>
    <dgm:pt modelId="{87598D6B-C01C-4D9C-B4A5-344C20E4CE4B}" type="parTrans" cxnId="{D7C1AC27-388C-42A8-937E-24F5D1BFCF0C}">
      <dgm:prSet/>
      <dgm:spPr/>
      <dgm:t>
        <a:bodyPr/>
        <a:lstStyle/>
        <a:p>
          <a:endParaRPr lang="en-US"/>
        </a:p>
      </dgm:t>
    </dgm:pt>
    <dgm:pt modelId="{13FDB2AD-8D1F-47CF-8763-8C45A7291459}" type="sibTrans" cxnId="{D7C1AC27-388C-42A8-937E-24F5D1BFCF0C}">
      <dgm:prSet/>
      <dgm:spPr/>
      <dgm:t>
        <a:bodyPr/>
        <a:lstStyle/>
        <a:p>
          <a:endParaRPr lang="en-US"/>
        </a:p>
      </dgm:t>
    </dgm:pt>
    <dgm:pt modelId="{9C90ACBB-EFCB-4F69-A04C-3C2A12205C48}">
      <dgm:prSet phldrT="[Text]" custT="1"/>
      <dgm:spPr/>
      <dgm:t>
        <a:bodyPr/>
        <a:lstStyle/>
        <a:p>
          <a:r>
            <a:rPr lang="es-AR" sz="2000" dirty="0" smtClean="0">
              <a:solidFill>
                <a:schemeClr val="bg1"/>
              </a:solidFill>
            </a:rPr>
            <a:t>Content</a:t>
          </a:r>
          <a:endParaRPr lang="en-US" sz="2000" dirty="0" smtClean="0">
            <a:solidFill>
              <a:schemeClr val="bg1"/>
            </a:solidFill>
          </a:endParaRPr>
        </a:p>
      </dgm:t>
    </dgm:pt>
    <dgm:pt modelId="{93EB059A-90E1-4BC6-BA4C-B4CABD969F05}" type="parTrans" cxnId="{644EA1F0-255E-4F19-8FA7-4C23D78DBCC7}">
      <dgm:prSet/>
      <dgm:spPr/>
      <dgm:t>
        <a:bodyPr/>
        <a:lstStyle/>
        <a:p>
          <a:endParaRPr lang="en-US"/>
        </a:p>
      </dgm:t>
    </dgm:pt>
    <dgm:pt modelId="{4493A5FC-E624-4714-A098-E6F66E68C201}" type="sibTrans" cxnId="{644EA1F0-255E-4F19-8FA7-4C23D78DBCC7}">
      <dgm:prSet/>
      <dgm:spPr/>
      <dgm:t>
        <a:bodyPr/>
        <a:lstStyle/>
        <a:p>
          <a:endParaRPr lang="en-US"/>
        </a:p>
      </dgm:t>
    </dgm:pt>
    <dgm:pt modelId="{93C6782C-C299-4EBE-AED0-E4024BA4D3C1}">
      <dgm:prSet phldrT="[Text]" custT="1"/>
      <dgm:spPr/>
      <dgm:t>
        <a:bodyPr/>
        <a:lstStyle/>
        <a:p>
          <a:r>
            <a:rPr lang="es-AR" sz="2000" dirty="0" err="1" smtClean="0">
              <a:solidFill>
                <a:schemeClr val="bg1"/>
              </a:solidFill>
            </a:rPr>
            <a:t>Financing</a:t>
          </a:r>
          <a:endParaRPr lang="en-US" sz="2000" dirty="0">
            <a:solidFill>
              <a:schemeClr val="bg1"/>
            </a:solidFill>
          </a:endParaRPr>
        </a:p>
      </dgm:t>
    </dgm:pt>
    <dgm:pt modelId="{04104422-513B-4006-BCD4-15991F17C284}" type="parTrans" cxnId="{4F42BB6D-7AAF-4801-AB1D-37A9B0E6D2C1}">
      <dgm:prSet/>
      <dgm:spPr/>
      <dgm:t>
        <a:bodyPr/>
        <a:lstStyle/>
        <a:p>
          <a:endParaRPr lang="en-US"/>
        </a:p>
      </dgm:t>
    </dgm:pt>
    <dgm:pt modelId="{16DF7D16-31AA-4A92-83E5-9E82BE36BFD1}" type="sibTrans" cxnId="{4F42BB6D-7AAF-4801-AB1D-37A9B0E6D2C1}">
      <dgm:prSet/>
      <dgm:spPr/>
      <dgm:t>
        <a:bodyPr/>
        <a:lstStyle/>
        <a:p>
          <a:endParaRPr lang="en-US"/>
        </a:p>
      </dgm:t>
    </dgm:pt>
    <dgm:pt modelId="{B2AF6F0D-0F97-4149-85D6-8E12BFCDFC68}">
      <dgm:prSet phldrT="[Text]" custT="1"/>
      <dgm:spPr/>
      <dgm:t>
        <a:bodyPr/>
        <a:lstStyle/>
        <a:p>
          <a:r>
            <a:rPr lang="es-AR" sz="2000" dirty="0" smtClean="0">
              <a:solidFill>
                <a:schemeClr val="bg1"/>
              </a:solidFill>
            </a:rPr>
            <a:t>HW</a:t>
          </a:r>
          <a:endParaRPr lang="en-US" sz="2000" dirty="0">
            <a:solidFill>
              <a:schemeClr val="bg1"/>
            </a:solidFill>
          </a:endParaRPr>
        </a:p>
      </dgm:t>
    </dgm:pt>
    <dgm:pt modelId="{2DC93CE5-D20A-4E5B-9311-9A2861CD93F3}" type="parTrans" cxnId="{1437E837-86D3-43CB-BC6A-0EB0D253FF2A}">
      <dgm:prSet/>
      <dgm:spPr/>
      <dgm:t>
        <a:bodyPr/>
        <a:lstStyle/>
        <a:p>
          <a:endParaRPr lang="en-US"/>
        </a:p>
      </dgm:t>
    </dgm:pt>
    <dgm:pt modelId="{E2027A0B-BCF6-40A7-B60A-9A179259DB66}" type="sibTrans" cxnId="{1437E837-86D3-43CB-BC6A-0EB0D253FF2A}">
      <dgm:prSet/>
      <dgm:spPr/>
      <dgm:t>
        <a:bodyPr/>
        <a:lstStyle/>
        <a:p>
          <a:endParaRPr lang="en-US"/>
        </a:p>
      </dgm:t>
    </dgm:pt>
    <dgm:pt modelId="{B6D97786-9E6C-4217-84A9-0F364634D0AC}" type="pres">
      <dgm:prSet presAssocID="{D37D60F4-355A-4A16-9719-4155B437835E}" presName="composite" presStyleCnt="0">
        <dgm:presLayoutVars>
          <dgm:chMax val="5"/>
          <dgm:dir/>
          <dgm:animLvl val="ctr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F6F66011-4E66-4EF6-BDFF-9A8A53F7130F}" type="pres">
      <dgm:prSet presAssocID="{D37D60F4-355A-4A16-9719-4155B437835E}" presName="cycle" presStyleCnt="0"/>
      <dgm:spPr/>
    </dgm:pt>
    <dgm:pt modelId="{7C755751-88D1-4732-87F4-DD82B6511751}" type="pres">
      <dgm:prSet presAssocID="{D37D60F4-355A-4A16-9719-4155B437835E}" presName="centerShape" presStyleCnt="0"/>
      <dgm:spPr/>
    </dgm:pt>
    <dgm:pt modelId="{9E71F094-148E-477A-B70C-B2949A852947}" type="pres">
      <dgm:prSet presAssocID="{D37D60F4-355A-4A16-9719-4155B437835E}" presName="connSite" presStyleLbl="node1" presStyleIdx="0" presStyleCnt="5"/>
      <dgm:spPr/>
    </dgm:pt>
    <dgm:pt modelId="{D94AD591-3727-452A-ADE2-FB3AB5E38F9F}" type="pres">
      <dgm:prSet presAssocID="{D37D60F4-355A-4A16-9719-4155B437835E}" presName="visible" presStyleLbl="node1" presStyleIdx="0" presStyleCnt="5" custScaleX="106155" custScaleY="107113"/>
      <dgm:spPr/>
    </dgm:pt>
    <dgm:pt modelId="{C7AB74AE-18C3-4421-8B5B-99CBB19B4D15}" type="pres">
      <dgm:prSet presAssocID="{77E20176-9C97-4323-B538-FD74C7C55B79}" presName="Name25" presStyleLbl="parChTrans1D1" presStyleIdx="0" presStyleCnt="4"/>
      <dgm:spPr/>
      <dgm:t>
        <a:bodyPr/>
        <a:lstStyle/>
        <a:p>
          <a:endParaRPr lang="en-US"/>
        </a:p>
      </dgm:t>
    </dgm:pt>
    <dgm:pt modelId="{54D986B6-616B-43D6-B424-3F6129869DC4}" type="pres">
      <dgm:prSet presAssocID="{AC527C10-CC6D-4CDA-9DF5-0A0443387A4B}" presName="node" presStyleCnt="0"/>
      <dgm:spPr/>
    </dgm:pt>
    <dgm:pt modelId="{1587437E-10F0-40D6-83C1-87E23095C7C0}" type="pres">
      <dgm:prSet presAssocID="{AC527C10-CC6D-4CDA-9DF5-0A0443387A4B}" presName="parentNode" presStyleLbl="node1" presStyleIdx="1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5557D54-4DEA-43CA-95DD-9C51196CE2A9}" type="pres">
      <dgm:prSet presAssocID="{AC527C10-CC6D-4CDA-9DF5-0A0443387A4B}" presName="childNode" presStyleLbl="revTx" presStyleIdx="0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9D6E950-2B23-498D-A66B-F7712CD46B74}" type="pres">
      <dgm:prSet presAssocID="{284ECD27-60CC-4797-83C4-04E3A6E4C30B}" presName="Name25" presStyleLbl="parChTrans1D1" presStyleIdx="1" presStyleCnt="4"/>
      <dgm:spPr/>
      <dgm:t>
        <a:bodyPr/>
        <a:lstStyle/>
        <a:p>
          <a:endParaRPr lang="en-US"/>
        </a:p>
      </dgm:t>
    </dgm:pt>
    <dgm:pt modelId="{EBE549BF-6169-4B6A-BE7A-C55A21499AC9}" type="pres">
      <dgm:prSet presAssocID="{98429B5A-75B3-4A48-9DD8-9D03B27E1518}" presName="node" presStyleCnt="0"/>
      <dgm:spPr/>
    </dgm:pt>
    <dgm:pt modelId="{7AE52D39-2825-49AA-9207-AEA2F8E972AC}" type="pres">
      <dgm:prSet presAssocID="{98429B5A-75B3-4A48-9DD8-9D03B27E1518}" presName="parentNode" presStyleLbl="node1" presStyleIdx="2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0EFD7A9-655A-4AC7-A62D-90E4AF7AFA75}" type="pres">
      <dgm:prSet presAssocID="{98429B5A-75B3-4A48-9DD8-9D03B27E1518}" presName="childNode" presStyleLbl="revTx" presStyleIdx="1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CF5E1C8-BBED-4E24-9161-27251F9E208E}" type="pres">
      <dgm:prSet presAssocID="{B822ED14-9777-4B5F-8E86-D90CAAEAC6E1}" presName="Name25" presStyleLbl="parChTrans1D1" presStyleIdx="2" presStyleCnt="4"/>
      <dgm:spPr/>
      <dgm:t>
        <a:bodyPr/>
        <a:lstStyle/>
        <a:p>
          <a:endParaRPr lang="en-US"/>
        </a:p>
      </dgm:t>
    </dgm:pt>
    <dgm:pt modelId="{46A2D460-8759-4F91-B815-F840C97C3C63}" type="pres">
      <dgm:prSet presAssocID="{268A36A8-C2C8-4FCF-9562-2E7ABCBFAF72}" presName="node" presStyleCnt="0"/>
      <dgm:spPr/>
    </dgm:pt>
    <dgm:pt modelId="{36679CAF-0540-4701-9DF6-B2666D916CE4}" type="pres">
      <dgm:prSet presAssocID="{268A36A8-C2C8-4FCF-9562-2E7ABCBFAF72}" presName="parentNode" presStyleLbl="node1" presStyleIdx="3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8A64F46-C940-4262-9582-063FC721DB89}" type="pres">
      <dgm:prSet presAssocID="{268A36A8-C2C8-4FCF-9562-2E7ABCBFAF72}" presName="childNode" presStyleLbl="revTx" presStyleIdx="2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E3341AB-D4FA-42DC-BC40-A6CC4397852B}" type="pres">
      <dgm:prSet presAssocID="{C12A0545-1095-42C4-AC97-B5F83E374DBB}" presName="Name25" presStyleLbl="parChTrans1D1" presStyleIdx="3" presStyleCnt="4"/>
      <dgm:spPr/>
      <dgm:t>
        <a:bodyPr/>
        <a:lstStyle/>
        <a:p>
          <a:endParaRPr lang="en-US"/>
        </a:p>
      </dgm:t>
    </dgm:pt>
    <dgm:pt modelId="{99194092-318B-4048-8DEA-F014ADD1E43A}" type="pres">
      <dgm:prSet presAssocID="{CB39F802-6EE6-4EEA-BD5F-8E7E77B2461F}" presName="node" presStyleCnt="0"/>
      <dgm:spPr/>
    </dgm:pt>
    <dgm:pt modelId="{82B3646D-E3A0-42CD-BC3B-DAEC9524998C}" type="pres">
      <dgm:prSet presAssocID="{CB39F802-6EE6-4EEA-BD5F-8E7E77B2461F}" presName="parentNode" presStyleLbl="node1" presStyleIdx="4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E2812B1-3964-4264-B56D-15DBC8C481E2}" type="pres">
      <dgm:prSet presAssocID="{CB39F802-6EE6-4EEA-BD5F-8E7E77B2461F}" presName="childNode" presStyleLbl="revTx" presStyleIdx="3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E6BB7ADD-75AD-40F2-B634-EB03BC9EC963}" type="presOf" srcId="{D37D60F4-355A-4A16-9719-4155B437835E}" destId="{B6D97786-9E6C-4217-84A9-0F364634D0AC}" srcOrd="0" destOrd="0" presId="urn:microsoft.com/office/officeart/2005/8/layout/radial2"/>
    <dgm:cxn modelId="{260B6171-6A8B-4F61-99B3-0054B0D95857}" type="presOf" srcId="{98429B5A-75B3-4A48-9DD8-9D03B27E1518}" destId="{7AE52D39-2825-49AA-9207-AEA2F8E972AC}" srcOrd="0" destOrd="0" presId="urn:microsoft.com/office/officeart/2005/8/layout/radial2"/>
    <dgm:cxn modelId="{4F42BB6D-7AAF-4801-AB1D-37A9B0E6D2C1}" srcId="{98429B5A-75B3-4A48-9DD8-9D03B27E1518}" destId="{93C6782C-C299-4EBE-AED0-E4024BA4D3C1}" srcOrd="0" destOrd="0" parTransId="{04104422-513B-4006-BCD4-15991F17C284}" sibTransId="{16DF7D16-31AA-4A92-83E5-9E82BE36BFD1}"/>
    <dgm:cxn modelId="{F7E33B44-2626-42F5-A3C5-DBBFB8CCCA31}" srcId="{D37D60F4-355A-4A16-9719-4155B437835E}" destId="{CB39F802-6EE6-4EEA-BD5F-8E7E77B2461F}" srcOrd="3" destOrd="0" parTransId="{C12A0545-1095-42C4-AC97-B5F83E374DBB}" sibTransId="{59ED8287-0129-426A-A054-6D7AC4B5264B}"/>
    <dgm:cxn modelId="{DD199167-2758-4E77-90D2-370DA134E778}" type="presOf" srcId="{192EF355-D686-4C1D-8786-4C88C1FCBAF7}" destId="{18A64F46-C940-4262-9582-063FC721DB89}" srcOrd="0" destOrd="0" presId="urn:microsoft.com/office/officeart/2005/8/layout/radial2"/>
    <dgm:cxn modelId="{2D6272EB-E890-4A70-85B1-4941A6C26943}" type="presOf" srcId="{268A36A8-C2C8-4FCF-9562-2E7ABCBFAF72}" destId="{36679CAF-0540-4701-9DF6-B2666D916CE4}" srcOrd="0" destOrd="0" presId="urn:microsoft.com/office/officeart/2005/8/layout/radial2"/>
    <dgm:cxn modelId="{7433FEE5-BEDC-4153-B4C9-6A95E00BBF67}" type="presOf" srcId="{CB39F802-6EE6-4EEA-BD5F-8E7E77B2461F}" destId="{82B3646D-E3A0-42CD-BC3B-DAEC9524998C}" srcOrd="0" destOrd="0" presId="urn:microsoft.com/office/officeart/2005/8/layout/radial2"/>
    <dgm:cxn modelId="{95FCAB71-9185-4F68-8BB0-ED27F0671DF6}" srcId="{D37D60F4-355A-4A16-9719-4155B437835E}" destId="{AC527C10-CC6D-4CDA-9DF5-0A0443387A4B}" srcOrd="0" destOrd="0" parTransId="{77E20176-9C97-4323-B538-FD74C7C55B79}" sibTransId="{09139652-48FE-43AA-BA5B-E980633320A5}"/>
    <dgm:cxn modelId="{1C918132-9620-438C-8CD5-451E2D811F3D}" srcId="{D37D60F4-355A-4A16-9719-4155B437835E}" destId="{268A36A8-C2C8-4FCF-9562-2E7ABCBFAF72}" srcOrd="2" destOrd="0" parTransId="{B822ED14-9777-4B5F-8E86-D90CAAEAC6E1}" sibTransId="{58814395-DB81-4F5F-9F9D-0881726C9A0A}"/>
    <dgm:cxn modelId="{B8BC4B44-CAC8-4E79-B30F-88D70A56DA04}" type="presOf" srcId="{77E20176-9C97-4323-B538-FD74C7C55B79}" destId="{C7AB74AE-18C3-4421-8B5B-99CBB19B4D15}" srcOrd="0" destOrd="0" presId="urn:microsoft.com/office/officeart/2005/8/layout/radial2"/>
    <dgm:cxn modelId="{644EA1F0-255E-4F19-8FA7-4C23D78DBCC7}" srcId="{AC527C10-CC6D-4CDA-9DF5-0A0443387A4B}" destId="{9C90ACBB-EFCB-4F69-A04C-3C2A12205C48}" srcOrd="2" destOrd="0" parTransId="{93EB059A-90E1-4BC6-BA4C-B4CABD969F05}" sibTransId="{4493A5FC-E624-4714-A098-E6F66E68C201}"/>
    <dgm:cxn modelId="{2FD54C2B-C8FF-4F11-9C38-F01298A57AD4}" type="presOf" srcId="{DD771867-F4FC-4FA4-8C6D-22E1DCC63D68}" destId="{15557D54-4DEA-43CA-95DD-9C51196CE2A9}" srcOrd="0" destOrd="0" presId="urn:microsoft.com/office/officeart/2005/8/layout/radial2"/>
    <dgm:cxn modelId="{35A2C3A8-3A8F-4F8E-ADF3-EC1A8FA60512}" type="presOf" srcId="{B822ED14-9777-4B5F-8E86-D90CAAEAC6E1}" destId="{5CF5E1C8-BBED-4E24-9161-27251F9E208E}" srcOrd="0" destOrd="0" presId="urn:microsoft.com/office/officeart/2005/8/layout/radial2"/>
    <dgm:cxn modelId="{16C14AAA-002B-4DC5-BFF6-57A43E040186}" srcId="{AC527C10-CC6D-4CDA-9DF5-0A0443387A4B}" destId="{DD771867-F4FC-4FA4-8C6D-22E1DCC63D68}" srcOrd="0" destOrd="0" parTransId="{B1C35714-E1ED-439C-8B93-CCE8C9A8DF4E}" sibTransId="{0F02C661-1A15-4403-8ECC-28606240A888}"/>
    <dgm:cxn modelId="{C1A657FB-5135-48E8-B9EA-689EBF498D2E}" type="presOf" srcId="{284ECD27-60CC-4797-83C4-04E3A6E4C30B}" destId="{89D6E950-2B23-498D-A66B-F7712CD46B74}" srcOrd="0" destOrd="0" presId="urn:microsoft.com/office/officeart/2005/8/layout/radial2"/>
    <dgm:cxn modelId="{D7C1AC27-388C-42A8-937E-24F5D1BFCF0C}" srcId="{AC527C10-CC6D-4CDA-9DF5-0A0443387A4B}" destId="{1EDDAB7B-BA48-4C9D-8942-325DCA4693EF}" srcOrd="1" destOrd="0" parTransId="{87598D6B-C01C-4D9C-B4A5-344C20E4CE4B}" sibTransId="{13FDB2AD-8D1F-47CF-8763-8C45A7291459}"/>
    <dgm:cxn modelId="{34B4E6FD-E7B6-4EE2-96AB-23B2B8756FDE}" srcId="{CB39F802-6EE6-4EEA-BD5F-8E7E77B2461F}" destId="{4A2F08D1-1576-47F6-82E2-C0B4AC4130AB}" srcOrd="0" destOrd="0" parTransId="{B84065FA-6558-41BE-A12D-D5B0021FD54F}" sibTransId="{F42777DF-561D-44D3-839C-B86CA9270A71}"/>
    <dgm:cxn modelId="{72509A13-1031-446A-B3E3-E87DAB08683F}" type="presOf" srcId="{C12A0545-1095-42C4-AC97-B5F83E374DBB}" destId="{AE3341AB-D4FA-42DC-BC40-A6CC4397852B}" srcOrd="0" destOrd="0" presId="urn:microsoft.com/office/officeart/2005/8/layout/radial2"/>
    <dgm:cxn modelId="{10212C30-1B89-4C3A-8DA4-3AB1A53139CE}" type="presOf" srcId="{4A2F08D1-1576-47F6-82E2-C0B4AC4130AB}" destId="{AE2812B1-3964-4264-B56D-15DBC8C481E2}" srcOrd="0" destOrd="0" presId="urn:microsoft.com/office/officeart/2005/8/layout/radial2"/>
    <dgm:cxn modelId="{874A1B25-6814-4FE8-BF18-78EB7462B16E}" srcId="{D37D60F4-355A-4A16-9719-4155B437835E}" destId="{98429B5A-75B3-4A48-9DD8-9D03B27E1518}" srcOrd="1" destOrd="0" parTransId="{284ECD27-60CC-4797-83C4-04E3A6E4C30B}" sibTransId="{BEED441F-7E5C-43A2-AFF5-4A3E3EA63BBC}"/>
    <dgm:cxn modelId="{93ACAD6B-389D-4B2F-9B6C-741367C50064}" srcId="{268A36A8-C2C8-4FCF-9562-2E7ABCBFAF72}" destId="{192EF355-D686-4C1D-8786-4C88C1FCBAF7}" srcOrd="0" destOrd="0" parTransId="{20F16FC3-06A9-4C41-9B65-70F88474263D}" sibTransId="{7B1EDB83-C50C-4820-B27E-B2D91C871EA8}"/>
    <dgm:cxn modelId="{416E1F66-1C54-45DA-8B07-F5CB5A83AFE6}" srcId="{CB39F802-6EE6-4EEA-BD5F-8E7E77B2461F}" destId="{9F49F7C7-A11B-4CE9-9A0C-46BFF4C2373C}" srcOrd="1" destOrd="0" parTransId="{D94B9FCB-77A2-4669-85AE-7760C13A798D}" sibTransId="{DB76482C-1E27-4157-BAB7-E489BD2595DF}"/>
    <dgm:cxn modelId="{E66FB342-335E-4EC7-8441-BEF2F3BF120E}" type="presOf" srcId="{9F49F7C7-A11B-4CE9-9A0C-46BFF4C2373C}" destId="{AE2812B1-3964-4264-B56D-15DBC8C481E2}" srcOrd="0" destOrd="1" presId="urn:microsoft.com/office/officeart/2005/8/layout/radial2"/>
    <dgm:cxn modelId="{0BB71A4A-EAA4-4C1B-ADCB-CA55F0AEED9C}" type="presOf" srcId="{9C90ACBB-EFCB-4F69-A04C-3C2A12205C48}" destId="{15557D54-4DEA-43CA-95DD-9C51196CE2A9}" srcOrd="0" destOrd="2" presId="urn:microsoft.com/office/officeart/2005/8/layout/radial2"/>
    <dgm:cxn modelId="{CB337305-7457-4C52-8DE4-34E5ABF3F028}" type="presOf" srcId="{B2AF6F0D-0F97-4149-85D6-8E12BFCDFC68}" destId="{E0EFD7A9-655A-4AC7-A62D-90E4AF7AFA75}" srcOrd="0" destOrd="1" presId="urn:microsoft.com/office/officeart/2005/8/layout/radial2"/>
    <dgm:cxn modelId="{EDDB3509-DA50-4B1E-9922-CF629D53BDD8}" type="presOf" srcId="{1EDDAB7B-BA48-4C9D-8942-325DCA4693EF}" destId="{15557D54-4DEA-43CA-95DD-9C51196CE2A9}" srcOrd="0" destOrd="1" presId="urn:microsoft.com/office/officeart/2005/8/layout/radial2"/>
    <dgm:cxn modelId="{CA2951FF-2C3F-42E0-B593-293A4115F0BC}" type="presOf" srcId="{93C6782C-C299-4EBE-AED0-E4024BA4D3C1}" destId="{E0EFD7A9-655A-4AC7-A62D-90E4AF7AFA75}" srcOrd="0" destOrd="0" presId="urn:microsoft.com/office/officeart/2005/8/layout/radial2"/>
    <dgm:cxn modelId="{9FD47931-DFA8-4D5E-B7C3-D1C37D21C137}" type="presOf" srcId="{AC527C10-CC6D-4CDA-9DF5-0A0443387A4B}" destId="{1587437E-10F0-40D6-83C1-87E23095C7C0}" srcOrd="0" destOrd="0" presId="urn:microsoft.com/office/officeart/2005/8/layout/radial2"/>
    <dgm:cxn modelId="{1437E837-86D3-43CB-BC6A-0EB0D253FF2A}" srcId="{98429B5A-75B3-4A48-9DD8-9D03B27E1518}" destId="{B2AF6F0D-0F97-4149-85D6-8E12BFCDFC68}" srcOrd="1" destOrd="0" parTransId="{2DC93CE5-D20A-4E5B-9311-9A2861CD93F3}" sibTransId="{E2027A0B-BCF6-40A7-B60A-9A179259DB66}"/>
    <dgm:cxn modelId="{CA9CCF95-56D0-445C-85D4-9078DA371750}" type="presParOf" srcId="{B6D97786-9E6C-4217-84A9-0F364634D0AC}" destId="{F6F66011-4E66-4EF6-BDFF-9A8A53F7130F}" srcOrd="0" destOrd="0" presId="urn:microsoft.com/office/officeart/2005/8/layout/radial2"/>
    <dgm:cxn modelId="{AB72DBDC-A18C-47EA-89E7-A4CA31C31188}" type="presParOf" srcId="{F6F66011-4E66-4EF6-BDFF-9A8A53F7130F}" destId="{7C755751-88D1-4732-87F4-DD82B6511751}" srcOrd="0" destOrd="0" presId="urn:microsoft.com/office/officeart/2005/8/layout/radial2"/>
    <dgm:cxn modelId="{AC1AEEE0-1F55-44CA-8BD8-48671EA46D7A}" type="presParOf" srcId="{7C755751-88D1-4732-87F4-DD82B6511751}" destId="{9E71F094-148E-477A-B70C-B2949A852947}" srcOrd="0" destOrd="0" presId="urn:microsoft.com/office/officeart/2005/8/layout/radial2"/>
    <dgm:cxn modelId="{585E9450-4D4B-4524-A4BD-CB2DA4D62C2A}" type="presParOf" srcId="{7C755751-88D1-4732-87F4-DD82B6511751}" destId="{D94AD591-3727-452A-ADE2-FB3AB5E38F9F}" srcOrd="1" destOrd="0" presId="urn:microsoft.com/office/officeart/2005/8/layout/radial2"/>
    <dgm:cxn modelId="{98932E44-B983-4DE9-82D7-4F509A20EEB4}" type="presParOf" srcId="{F6F66011-4E66-4EF6-BDFF-9A8A53F7130F}" destId="{C7AB74AE-18C3-4421-8B5B-99CBB19B4D15}" srcOrd="1" destOrd="0" presId="urn:microsoft.com/office/officeart/2005/8/layout/radial2"/>
    <dgm:cxn modelId="{08E16EA5-C68B-4FDD-B851-3681C6910943}" type="presParOf" srcId="{F6F66011-4E66-4EF6-BDFF-9A8A53F7130F}" destId="{54D986B6-616B-43D6-B424-3F6129869DC4}" srcOrd="2" destOrd="0" presId="urn:microsoft.com/office/officeart/2005/8/layout/radial2"/>
    <dgm:cxn modelId="{EFC337A4-5743-43F8-8718-AEB48C4DE119}" type="presParOf" srcId="{54D986B6-616B-43D6-B424-3F6129869DC4}" destId="{1587437E-10F0-40D6-83C1-87E23095C7C0}" srcOrd="0" destOrd="0" presId="urn:microsoft.com/office/officeart/2005/8/layout/radial2"/>
    <dgm:cxn modelId="{469F908D-E019-4B83-A5B7-2EE15C2D53B4}" type="presParOf" srcId="{54D986B6-616B-43D6-B424-3F6129869DC4}" destId="{15557D54-4DEA-43CA-95DD-9C51196CE2A9}" srcOrd="1" destOrd="0" presId="urn:microsoft.com/office/officeart/2005/8/layout/radial2"/>
    <dgm:cxn modelId="{85A2FA79-AF50-40BC-93D7-E695CC377B8B}" type="presParOf" srcId="{F6F66011-4E66-4EF6-BDFF-9A8A53F7130F}" destId="{89D6E950-2B23-498D-A66B-F7712CD46B74}" srcOrd="3" destOrd="0" presId="urn:microsoft.com/office/officeart/2005/8/layout/radial2"/>
    <dgm:cxn modelId="{6FAC7EC3-F02D-4A5A-93CE-7786BFFC4197}" type="presParOf" srcId="{F6F66011-4E66-4EF6-BDFF-9A8A53F7130F}" destId="{EBE549BF-6169-4B6A-BE7A-C55A21499AC9}" srcOrd="4" destOrd="0" presId="urn:microsoft.com/office/officeart/2005/8/layout/radial2"/>
    <dgm:cxn modelId="{DC6696E7-5052-46F1-8A12-659CA436C139}" type="presParOf" srcId="{EBE549BF-6169-4B6A-BE7A-C55A21499AC9}" destId="{7AE52D39-2825-49AA-9207-AEA2F8E972AC}" srcOrd="0" destOrd="0" presId="urn:microsoft.com/office/officeart/2005/8/layout/radial2"/>
    <dgm:cxn modelId="{ABB8269A-6563-4485-82CB-0FB7A3C51F90}" type="presParOf" srcId="{EBE549BF-6169-4B6A-BE7A-C55A21499AC9}" destId="{E0EFD7A9-655A-4AC7-A62D-90E4AF7AFA75}" srcOrd="1" destOrd="0" presId="urn:microsoft.com/office/officeart/2005/8/layout/radial2"/>
    <dgm:cxn modelId="{7B2A567C-9505-4991-88FA-6E775D534EDC}" type="presParOf" srcId="{F6F66011-4E66-4EF6-BDFF-9A8A53F7130F}" destId="{5CF5E1C8-BBED-4E24-9161-27251F9E208E}" srcOrd="5" destOrd="0" presId="urn:microsoft.com/office/officeart/2005/8/layout/radial2"/>
    <dgm:cxn modelId="{4F403F05-6115-4CE7-974A-2BE61C4FF46E}" type="presParOf" srcId="{F6F66011-4E66-4EF6-BDFF-9A8A53F7130F}" destId="{46A2D460-8759-4F91-B815-F840C97C3C63}" srcOrd="6" destOrd="0" presId="urn:microsoft.com/office/officeart/2005/8/layout/radial2"/>
    <dgm:cxn modelId="{D04DCB9B-E982-4F7D-AD0B-B8223597E66B}" type="presParOf" srcId="{46A2D460-8759-4F91-B815-F840C97C3C63}" destId="{36679CAF-0540-4701-9DF6-B2666D916CE4}" srcOrd="0" destOrd="0" presId="urn:microsoft.com/office/officeart/2005/8/layout/radial2"/>
    <dgm:cxn modelId="{450C5C18-0618-43B0-92A7-B48000295F69}" type="presParOf" srcId="{46A2D460-8759-4F91-B815-F840C97C3C63}" destId="{18A64F46-C940-4262-9582-063FC721DB89}" srcOrd="1" destOrd="0" presId="urn:microsoft.com/office/officeart/2005/8/layout/radial2"/>
    <dgm:cxn modelId="{6BA68A94-22D5-40E3-89E3-FF3F12F400B7}" type="presParOf" srcId="{F6F66011-4E66-4EF6-BDFF-9A8A53F7130F}" destId="{AE3341AB-D4FA-42DC-BC40-A6CC4397852B}" srcOrd="7" destOrd="0" presId="urn:microsoft.com/office/officeart/2005/8/layout/radial2"/>
    <dgm:cxn modelId="{7F4A0C3C-F6BF-4042-8EE7-7F2D4AC96D17}" type="presParOf" srcId="{F6F66011-4E66-4EF6-BDFF-9A8A53F7130F}" destId="{99194092-318B-4048-8DEA-F014ADD1E43A}" srcOrd="8" destOrd="0" presId="urn:microsoft.com/office/officeart/2005/8/layout/radial2"/>
    <dgm:cxn modelId="{A531A5B2-02D0-4EA5-B9E2-C72E67761E65}" type="presParOf" srcId="{99194092-318B-4048-8DEA-F014ADD1E43A}" destId="{82B3646D-E3A0-42CD-BC3B-DAEC9524998C}" srcOrd="0" destOrd="0" presId="urn:microsoft.com/office/officeart/2005/8/layout/radial2"/>
    <dgm:cxn modelId="{9AEC0DCE-5EDF-4591-9224-DCD068A24689}" type="presParOf" srcId="{99194092-318B-4048-8DEA-F014ADD1E43A}" destId="{AE2812B1-3964-4264-B56D-15DBC8C481E2}" srcOrd="1" destOrd="0" presId="urn:microsoft.com/office/officeart/2005/8/layout/radial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AE3341AB-D4FA-42DC-BC40-A6CC4397852B}">
      <dsp:nvSpPr>
        <dsp:cNvPr id="0" name=""/>
        <dsp:cNvSpPr/>
      </dsp:nvSpPr>
      <dsp:spPr>
        <a:xfrm rot="3682649">
          <a:off x="2892710" y="4094603"/>
          <a:ext cx="1077793" cy="42011"/>
        </a:xfrm>
        <a:custGeom>
          <a:avLst/>
          <a:gdLst/>
          <a:ahLst/>
          <a:cxnLst/>
          <a:rect l="0" t="0" r="0" b="0"/>
          <a:pathLst>
            <a:path>
              <a:moveTo>
                <a:pt x="0" y="21005"/>
              </a:moveTo>
              <a:lnTo>
                <a:pt x="1077793" y="21005"/>
              </a:lnTo>
            </a:path>
          </a:pathLst>
        </a:custGeom>
        <a:noFill/>
        <a:ln w="57150" cap="flat" cmpd="sng" algn="ctr">
          <a:solidFill>
            <a:schemeClr val="bg1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CF5E1C8-BBED-4E24-9161-27251F9E208E}">
      <dsp:nvSpPr>
        <dsp:cNvPr id="0" name=""/>
        <dsp:cNvSpPr/>
      </dsp:nvSpPr>
      <dsp:spPr>
        <a:xfrm rot="1312387">
          <a:off x="3485053" y="3317970"/>
          <a:ext cx="770386" cy="42011"/>
        </a:xfrm>
        <a:custGeom>
          <a:avLst/>
          <a:gdLst/>
          <a:ahLst/>
          <a:cxnLst/>
          <a:rect l="0" t="0" r="0" b="0"/>
          <a:pathLst>
            <a:path>
              <a:moveTo>
                <a:pt x="0" y="21005"/>
              </a:moveTo>
              <a:lnTo>
                <a:pt x="770386" y="21005"/>
              </a:lnTo>
            </a:path>
          </a:pathLst>
        </a:custGeom>
        <a:noFill/>
        <a:ln w="57150" cap="flat" cmpd="sng" algn="ctr">
          <a:solidFill>
            <a:schemeClr val="bg1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9D6E950-2B23-498D-A66B-F7712CD46B74}">
      <dsp:nvSpPr>
        <dsp:cNvPr id="0" name=""/>
        <dsp:cNvSpPr/>
      </dsp:nvSpPr>
      <dsp:spPr>
        <a:xfrm rot="20287613">
          <a:off x="3485053" y="2431217"/>
          <a:ext cx="770386" cy="42011"/>
        </a:xfrm>
        <a:custGeom>
          <a:avLst/>
          <a:gdLst/>
          <a:ahLst/>
          <a:cxnLst/>
          <a:rect l="0" t="0" r="0" b="0"/>
          <a:pathLst>
            <a:path>
              <a:moveTo>
                <a:pt x="0" y="21005"/>
              </a:moveTo>
              <a:lnTo>
                <a:pt x="770386" y="21005"/>
              </a:lnTo>
            </a:path>
          </a:pathLst>
        </a:custGeom>
        <a:noFill/>
        <a:ln w="57150" cap="flat" cmpd="sng" algn="ctr">
          <a:solidFill>
            <a:schemeClr val="bg1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7AB74AE-18C3-4421-8B5B-99CBB19B4D15}">
      <dsp:nvSpPr>
        <dsp:cNvPr id="0" name=""/>
        <dsp:cNvSpPr/>
      </dsp:nvSpPr>
      <dsp:spPr>
        <a:xfrm rot="17917351">
          <a:off x="2892710" y="1654585"/>
          <a:ext cx="1077793" cy="42011"/>
        </a:xfrm>
        <a:custGeom>
          <a:avLst/>
          <a:gdLst/>
          <a:ahLst/>
          <a:cxnLst/>
          <a:rect l="0" t="0" r="0" b="0"/>
          <a:pathLst>
            <a:path>
              <a:moveTo>
                <a:pt x="0" y="21005"/>
              </a:moveTo>
              <a:lnTo>
                <a:pt x="1077793" y="21005"/>
              </a:lnTo>
            </a:path>
          </a:pathLst>
        </a:custGeom>
        <a:noFill/>
        <a:ln w="57150" cap="flat" cmpd="sng" algn="ctr">
          <a:solidFill>
            <a:schemeClr val="bg1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94AD591-3727-452A-ADE2-FB3AB5E38F9F}">
      <dsp:nvSpPr>
        <dsp:cNvPr id="0" name=""/>
        <dsp:cNvSpPr/>
      </dsp:nvSpPr>
      <dsp:spPr>
        <a:xfrm>
          <a:off x="1633036" y="1752599"/>
          <a:ext cx="2265555" cy="2286000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587437E-10F0-40D6-83C1-87E23095C7C0}">
      <dsp:nvSpPr>
        <dsp:cNvPr id="0" name=""/>
        <dsp:cNvSpPr/>
      </dsp:nvSpPr>
      <dsp:spPr>
        <a:xfrm>
          <a:off x="3356207" y="276"/>
          <a:ext cx="1280517" cy="1280517"/>
        </a:xfrm>
        <a:prstGeom prst="ellips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" tIns="9525" rIns="9525" bIns="9525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500" kern="1200" dirty="0" smtClean="0">
              <a:solidFill>
                <a:schemeClr val="bg1"/>
              </a:solidFill>
            </a:rPr>
            <a:t>Ministry of Education</a:t>
          </a:r>
          <a:endParaRPr lang="en-US" sz="1500" kern="1200" dirty="0">
            <a:solidFill>
              <a:schemeClr val="bg1"/>
            </a:solidFill>
          </a:endParaRPr>
        </a:p>
      </dsp:txBody>
      <dsp:txXfrm>
        <a:off x="3356207" y="276"/>
        <a:ext cx="1280517" cy="1280517"/>
      </dsp:txXfrm>
    </dsp:sp>
    <dsp:sp modelId="{15557D54-4DEA-43CA-95DD-9C51196CE2A9}">
      <dsp:nvSpPr>
        <dsp:cNvPr id="0" name=""/>
        <dsp:cNvSpPr/>
      </dsp:nvSpPr>
      <dsp:spPr>
        <a:xfrm>
          <a:off x="4764776" y="276"/>
          <a:ext cx="1920775" cy="128051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AR" sz="2000" kern="1200" dirty="0" smtClean="0">
              <a:solidFill>
                <a:schemeClr val="bg1"/>
              </a:solidFill>
            </a:rPr>
            <a:t>Training</a:t>
          </a:r>
          <a:endParaRPr lang="en-US" sz="2000" kern="1200" dirty="0">
            <a:solidFill>
              <a:schemeClr val="bg1"/>
            </a:solidFill>
          </a:endParaRP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AR" sz="2000" kern="1200" dirty="0" err="1" smtClean="0">
              <a:solidFill>
                <a:schemeClr val="bg1"/>
              </a:solidFill>
            </a:rPr>
            <a:t>Applications</a:t>
          </a:r>
          <a:endParaRPr lang="en-US" sz="2000" kern="1200" dirty="0" smtClean="0">
            <a:solidFill>
              <a:schemeClr val="bg1"/>
            </a:solidFill>
          </a:endParaRP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AR" sz="2000" kern="1200" dirty="0" smtClean="0">
              <a:solidFill>
                <a:schemeClr val="bg1"/>
              </a:solidFill>
            </a:rPr>
            <a:t>Content</a:t>
          </a:r>
          <a:endParaRPr lang="en-US" sz="2000" kern="1200" dirty="0" smtClean="0">
            <a:solidFill>
              <a:schemeClr val="bg1"/>
            </a:solidFill>
          </a:endParaRPr>
        </a:p>
      </dsp:txBody>
      <dsp:txXfrm>
        <a:off x="4764776" y="276"/>
        <a:ext cx="1920775" cy="1280517"/>
      </dsp:txXfrm>
    </dsp:sp>
    <dsp:sp modelId="{7AE52D39-2825-49AA-9207-AEA2F8E972AC}">
      <dsp:nvSpPr>
        <dsp:cNvPr id="0" name=""/>
        <dsp:cNvSpPr/>
      </dsp:nvSpPr>
      <dsp:spPr>
        <a:xfrm>
          <a:off x="4181618" y="1429930"/>
          <a:ext cx="1280517" cy="1280517"/>
        </a:xfrm>
        <a:prstGeom prst="ellips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" tIns="9525" rIns="9525" bIns="9525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500" kern="1200" dirty="0" smtClean="0">
              <a:solidFill>
                <a:schemeClr val="bg1"/>
              </a:solidFill>
            </a:rPr>
            <a:t>Social Security Agency</a:t>
          </a:r>
          <a:endParaRPr lang="en-US" sz="1500" kern="1200" dirty="0">
            <a:solidFill>
              <a:schemeClr val="bg1"/>
            </a:solidFill>
          </a:endParaRPr>
        </a:p>
      </dsp:txBody>
      <dsp:txXfrm>
        <a:off x="4181618" y="1429930"/>
        <a:ext cx="1280517" cy="1280517"/>
      </dsp:txXfrm>
    </dsp:sp>
    <dsp:sp modelId="{E0EFD7A9-655A-4AC7-A62D-90E4AF7AFA75}">
      <dsp:nvSpPr>
        <dsp:cNvPr id="0" name=""/>
        <dsp:cNvSpPr/>
      </dsp:nvSpPr>
      <dsp:spPr>
        <a:xfrm>
          <a:off x="5590187" y="1429930"/>
          <a:ext cx="1920775" cy="128051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AR" sz="2000" kern="1200" dirty="0" err="1" smtClean="0">
              <a:solidFill>
                <a:schemeClr val="bg1"/>
              </a:solidFill>
            </a:rPr>
            <a:t>Financing</a:t>
          </a:r>
          <a:endParaRPr lang="en-US" sz="2000" kern="1200" dirty="0">
            <a:solidFill>
              <a:schemeClr val="bg1"/>
            </a:solidFill>
          </a:endParaRP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AR" sz="2000" kern="1200" dirty="0" smtClean="0">
              <a:solidFill>
                <a:schemeClr val="bg1"/>
              </a:solidFill>
            </a:rPr>
            <a:t>HW</a:t>
          </a:r>
          <a:endParaRPr lang="en-US" sz="2000" kern="1200" dirty="0">
            <a:solidFill>
              <a:schemeClr val="bg1"/>
            </a:solidFill>
          </a:endParaRPr>
        </a:p>
      </dsp:txBody>
      <dsp:txXfrm>
        <a:off x="5590187" y="1429930"/>
        <a:ext cx="1920775" cy="1280517"/>
      </dsp:txXfrm>
    </dsp:sp>
    <dsp:sp modelId="{36679CAF-0540-4701-9DF6-B2666D916CE4}">
      <dsp:nvSpPr>
        <dsp:cNvPr id="0" name=""/>
        <dsp:cNvSpPr/>
      </dsp:nvSpPr>
      <dsp:spPr>
        <a:xfrm>
          <a:off x="4181618" y="3080752"/>
          <a:ext cx="1280517" cy="1280517"/>
        </a:xfrm>
        <a:prstGeom prst="ellips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" tIns="9525" rIns="9525" bIns="9525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500" kern="1200" dirty="0" smtClean="0">
              <a:solidFill>
                <a:schemeClr val="bg1"/>
              </a:solidFill>
            </a:rPr>
            <a:t>Technology Innovation Secretary</a:t>
          </a:r>
          <a:endParaRPr lang="en-US" sz="1500" kern="1200" dirty="0">
            <a:solidFill>
              <a:schemeClr val="bg1"/>
            </a:solidFill>
          </a:endParaRPr>
        </a:p>
      </dsp:txBody>
      <dsp:txXfrm>
        <a:off x="4181618" y="3080752"/>
        <a:ext cx="1280517" cy="1280517"/>
      </dsp:txXfrm>
    </dsp:sp>
    <dsp:sp modelId="{18A64F46-C940-4262-9582-063FC721DB89}">
      <dsp:nvSpPr>
        <dsp:cNvPr id="0" name=""/>
        <dsp:cNvSpPr/>
      </dsp:nvSpPr>
      <dsp:spPr>
        <a:xfrm>
          <a:off x="5590187" y="3080752"/>
          <a:ext cx="1920775" cy="128051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AR" sz="2000" kern="1200" dirty="0" smtClean="0">
              <a:solidFill>
                <a:schemeClr val="bg1"/>
              </a:solidFill>
            </a:rPr>
            <a:t>Security</a:t>
          </a:r>
          <a:endParaRPr lang="en-US" sz="2000" kern="1200" dirty="0">
            <a:solidFill>
              <a:schemeClr val="bg1"/>
            </a:solidFill>
          </a:endParaRPr>
        </a:p>
      </dsp:txBody>
      <dsp:txXfrm>
        <a:off x="5590187" y="3080752"/>
        <a:ext cx="1920775" cy="1280517"/>
      </dsp:txXfrm>
    </dsp:sp>
    <dsp:sp modelId="{82B3646D-E3A0-42CD-BC3B-DAEC9524998C}">
      <dsp:nvSpPr>
        <dsp:cNvPr id="0" name=""/>
        <dsp:cNvSpPr/>
      </dsp:nvSpPr>
      <dsp:spPr>
        <a:xfrm>
          <a:off x="3356207" y="4510406"/>
          <a:ext cx="1280517" cy="1280517"/>
        </a:xfrm>
        <a:prstGeom prst="ellipse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" tIns="9525" rIns="9525" bIns="9525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500" kern="1200" dirty="0" smtClean="0">
              <a:solidFill>
                <a:schemeClr val="bg1"/>
              </a:solidFill>
            </a:rPr>
            <a:t>Ministry of Planning</a:t>
          </a:r>
        </a:p>
      </dsp:txBody>
      <dsp:txXfrm>
        <a:off x="3356207" y="4510406"/>
        <a:ext cx="1280517" cy="1280517"/>
      </dsp:txXfrm>
    </dsp:sp>
    <dsp:sp modelId="{AE2812B1-3964-4264-B56D-15DBC8C481E2}">
      <dsp:nvSpPr>
        <dsp:cNvPr id="0" name=""/>
        <dsp:cNvSpPr/>
      </dsp:nvSpPr>
      <dsp:spPr>
        <a:xfrm>
          <a:off x="4764776" y="4510406"/>
          <a:ext cx="1920775" cy="128051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AR" sz="2000" kern="1200" dirty="0" err="1" smtClean="0">
              <a:solidFill>
                <a:schemeClr val="bg1"/>
              </a:solidFill>
            </a:rPr>
            <a:t>Conectivity</a:t>
          </a:r>
          <a:endParaRPr lang="en-US" sz="2000" kern="1200" dirty="0" smtClean="0">
            <a:solidFill>
              <a:schemeClr val="bg1"/>
            </a:solidFill>
          </a:endParaRP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AR" sz="2000" kern="1200" dirty="0" smtClean="0">
              <a:solidFill>
                <a:schemeClr val="bg1"/>
              </a:solidFill>
            </a:rPr>
            <a:t>Digital TV</a:t>
          </a:r>
          <a:endParaRPr lang="en-US" sz="2000" kern="1200" dirty="0" smtClean="0">
            <a:solidFill>
              <a:schemeClr val="bg1"/>
            </a:solidFill>
          </a:endParaRPr>
        </a:p>
      </dsp:txBody>
      <dsp:txXfrm>
        <a:off x="4764776" y="4510406"/>
        <a:ext cx="1920775" cy="128051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2">
  <dgm:title val=""/>
  <dgm:desc val=""/>
  <dgm:catLst>
    <dgm:cat type="relationship" pri="20000"/>
    <dgm:cat type="convert" pri="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ite">
    <dgm:varLst>
      <dgm:chMax val="5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cycle" refType="w"/>
      <dgm:constr type="h" for="ch" forName="cycle" refType="h"/>
    </dgm:constrLst>
    <dgm:ruleLst/>
    <dgm:layoutNode name="cycle">
      <dgm:choose name="Name0">
        <dgm:if name="Name1" func="var" arg="dir" op="equ" val="norm">
          <dgm:choose name="Name2">
            <dgm:if name="Name3" axis="ch" ptType="node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if name="Name4" axis="ch" ptType="node" func="cnt" op="equ" val="2">
              <dgm:alg type="cycle">
                <dgm:param type="stAng" val="70"/>
                <dgm:param type="spanAng" val="40"/>
                <dgm:param type="ctrShpMap" val="fNode"/>
              </dgm:alg>
            </dgm:if>
            <dgm:if name="Name5" axis="ch" ptType="node" func="cnt" op="equ" val="3">
              <dgm:alg type="cycle">
                <dgm:param type="stAng" val="60"/>
                <dgm:param type="spanAng" val="60"/>
                <dgm:param type="ctrShpMap" val="fNode"/>
              </dgm:alg>
            </dgm:if>
            <dgm:else name="Name6">
              <dgm:alg type="cycle">
                <dgm:param type="stAng" val="45"/>
                <dgm:param type="spanAng" val="90"/>
                <dgm:param type="ctrShpMap" val="fNode"/>
              </dgm:alg>
            </dgm:else>
          </dgm:choose>
        </dgm:if>
        <dgm:else name="Name7">
          <dgm:choose name="Name8">
            <dgm:if name="Name9" axis="ch" ptType="node" func="cnt" op="lte" val="1">
              <dgm:alg type="cycle">
                <dgm:param type="stAng" val="-90"/>
                <dgm:param type="spanAng" val="-360"/>
                <dgm:param type="ctrShpMap" val="fNode"/>
              </dgm:alg>
            </dgm:if>
            <dgm:if name="Name10" axis="ch" ptType="node" func="cnt" op="equ" val="2">
              <dgm:alg type="cycle">
                <dgm:param type="stAng" val="-70"/>
                <dgm:param type="spanAng" val="-40"/>
                <dgm:param type="ctrShpMap" val="fNode"/>
              </dgm:alg>
            </dgm:if>
            <dgm:if name="Name11" axis="ch" ptType="node" func="cnt" op="equ" val="3">
              <dgm:alg type="cycle">
                <dgm:param type="stAng" val="-60"/>
                <dgm:param type="spanAng" val="-60"/>
                <dgm:param type="ctrShpMap" val="fNode"/>
              </dgm:alg>
            </dgm:if>
            <dgm:else name="Name12">
              <dgm:alg type="cycle">
                <dgm:param type="stAng" val="-45"/>
                <dgm:param type="spanAng" val="-90"/>
                <dgm:param type="ctrShpMap" val="fNode"/>
              </dgm:alg>
            </dgm:else>
          </dgm:choose>
        </dgm:else>
      </dgm:choose>
      <dgm:shape xmlns:r="http://schemas.openxmlformats.org/officeDocument/2006/relationships" r:blip="">
        <dgm:adjLst/>
      </dgm:shape>
      <dgm:presOf/>
      <dgm:constrLst>
        <dgm:constr type="sp" val="20"/>
        <dgm:constr type="w" for="ch" forName="centerShape" refType="w"/>
        <dgm:constr type="w" for="ch" forName="node" refType="w" refFor="ch" refForName="centerShape" fact="1.5"/>
        <dgm:constr type="sibSp" refType="w" refFor="ch" refForName="centerShape" op="equ" fact="0.08"/>
        <dgm:constr type="primFontSz" for="des" forName="parentNode" op="equ" val="65"/>
        <dgm:constr type="secFontSz" for="des" forName="childNode" op="equ" val="65"/>
      </dgm:constrLst>
      <dgm:ruleLst/>
      <dgm:choose name="Name13">
        <dgm:if name="Name14" axis="ch" ptType="node" hideLastTrans="0" func="cnt" op="gte" val="1">
          <dgm:layoutNode name="centerShape" styleLbl="node0">
            <dgm:alg type="composite"/>
            <dgm:shape xmlns:r="http://schemas.openxmlformats.org/officeDocument/2006/relationships" r:blip="">
              <dgm:adjLst/>
            </dgm:shape>
            <dgm:presOf axis="ch" ptType="node" cnt="1"/>
            <dgm:constrLst>
              <dgm:constr type="w" for="ch" forName="connSite" refType="w" fact="0.7"/>
              <dgm:constr type="h" for="ch" forName="connSite" refType="w" fact="0.7"/>
              <dgm:constr type="ctrX" for="ch" forName="connSite" refType="w" fact="0.5"/>
              <dgm:constr type="ctrY" for="ch" forName="connSite" refType="h" fact="0.5"/>
              <dgm:constr type="w" for="ch" forName="visible" refType="w"/>
              <dgm:constr type="h" for="ch" forName="visible" refType="w"/>
              <dgm:constr type="ctrX" for="ch" forName="visible" refType="w" fact="0.5"/>
              <dgm:constr type="ctrY" for="ch" forName="visible" refType="h" fact="0.5"/>
            </dgm:constrLst>
            <dgm:ruleLst/>
            <dgm:layoutNode name="connSite">
              <dgm:alg type="sp"/>
              <dgm:shape xmlns:r="http://schemas.openxmlformats.org/officeDocument/2006/relationships" type="ellipse" r:blip="" hideGeom="1">
                <dgm:adjLst/>
              </dgm:shape>
              <dgm:presOf/>
              <dgm:constrLst/>
              <dgm:ruleLst/>
            </dgm:layoutNode>
            <dgm:layoutNode name="visible">
              <dgm:alg type="sp"/>
              <dgm:shape xmlns:r="http://schemas.openxmlformats.org/officeDocument/2006/relationships" type="ellipse" r:blip="" blipPhldr="1">
                <dgm:adjLst/>
              </dgm:shape>
              <dgm:presOf/>
              <dgm:constrLst/>
              <dgm:ruleLst/>
            </dgm:layoutNode>
          </dgm:layoutNode>
        </dgm:if>
        <dgm:else name="Name15"/>
      </dgm:choose>
      <dgm:forEach name="Name16" axis="ch">
        <dgm:forEach name="Name17" axis="self" ptType="node">
          <dgm:layoutNode name="node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func="var" arg="dir" op="equ" val="norm">
                <dgm:constrLst>
                  <dgm:constr type="t" for="ch" forName="parentNode"/>
                  <dgm:constr type="l" for="ch" forName="parentNode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 refType="w" refFor="ch" refForName="parentNode" op="equ" fact="1.1"/>
                  <dgm:constr type="w" for="ch" forName="childNode" refType="w" fact="0.6"/>
                  <dgm:constr type="h" for="ch" forName="childNode" refType="h" refFor="ch" refForName="parentNode"/>
                </dgm:constrLst>
              </dgm:if>
              <dgm:else name="Name20">
                <dgm:constrLst>
                  <dgm:constr type="t" for="ch" forName="parentNode"/>
                  <dgm:constr type="r" for="ch" forName="parentNode" refType="w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/>
                  <dgm:constr type="w" for="ch" forName="childNode" refType="w" fact="0.6"/>
                  <dgm:constr type="h" for="ch" forName="childNode" refType="h" refFor="ch" refForName="parentNode"/>
                </dgm:constrLst>
              </dgm:else>
            </dgm:choose>
            <dgm:ruleLst/>
            <dgm:layoutNode name="parentNode" styleLbl="node1">
              <dgm:varLst>
                <dgm:chMax val="1"/>
                <dgm:bulletEnabled val="1"/>
              </dgm:varLst>
              <dgm:alg type="tx"/>
              <dgm:shape xmlns:r="http://schemas.openxmlformats.org/officeDocument/2006/relationships" type="ellipse" r:blip="">
                <dgm:adjLst/>
              </dgm:shape>
              <dgm:presOf axis="self"/>
              <dgm:constrLst>
                <dgm:constr type="tMarg" refType="primFontSz" fact="0.05"/>
                <dgm:constr type="bMarg" refType="primFontSz" fact="0.05"/>
                <dgm:constr type="lMarg" refType="primFontSz" fact="0.05"/>
                <dgm:constr type="rMarg" refType="primFontSz" fact="0.05"/>
              </dgm:constrLst>
              <dgm:ruleLst>
                <dgm:rule type="primFontSz" val="5" fact="NaN" max="NaN"/>
              </dgm:ruleLst>
            </dgm:layoutNode>
            <dgm:layoutNode name="childNode" styleLbl="revTx" moveWith="parentNode">
              <dgm:varLst>
                <dgm:bulletEnabled val="1"/>
              </dgm:varLst>
              <dgm:alg type="tx">
                <dgm:param type="txAnchorVertCh" val="mid"/>
                <dgm:param type="stBulletLvl" val="1"/>
              </dgm:alg>
              <dgm:choose name="Name21">
                <dgm:if name="Name22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23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tMarg"/>
                <dgm:constr type="bMarg"/>
                <dgm:constr type="lMarg"/>
                <dgm:constr type="rMarg"/>
              </dgm:constrLst>
              <dgm:ruleLst>
                <dgm:rule type="secFontSz" val="5" fact="NaN" max="NaN"/>
              </dgm:ruleLst>
            </dgm:layoutNode>
          </dgm:layoutNode>
        </dgm:forEach>
        <dgm:forEach name="Name24" axis="self" ptType="parTrans" cnt="1">
          <dgm:layoutNode name="Name25">
            <dgm:alg type="conn">
              <dgm:param type="dim" val="1D"/>
              <dgm:param type="endSty" val="noArr"/>
              <dgm:param type="begPts" val="auto"/>
              <dgm:param type="endPts" val="auto"/>
              <dgm:param type="srcNode" val="connSite"/>
              <dgm:param type="dstNode" val="parentNode"/>
            </dgm:alg>
            <dgm:shape xmlns:r="http://schemas.openxmlformats.org/officeDocument/2006/relationships" type="conn" r:blip="" zOrderOff="-99">
              <dgm:adjLst/>
            </dgm:shape>
            <dgm:presOf axis="self"/>
            <dgm:constrLst>
              <dgm:constr type="connDist"/>
              <dgm:constr type="w" val="1"/>
              <dgm:constr type="h" val="5"/>
              <dgm:constr type="begPad"/>
              <dgm:constr type="endPad"/>
            </dgm:constrLst>
            <dgm:ruleLst/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D53B577-2E5F-4553-BB5F-5E242DCF19AF}" type="datetimeFigureOut">
              <a:rPr lang="en-US" smtClean="0"/>
              <a:pPr/>
              <a:t>9/15/2011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4076F15-E186-4BE3-BBD7-028102E34A7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587899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076F15-E186-4BE3-BBD7-028102E34A7E}" type="slidenum">
              <a:rPr lang="en-US" smtClean="0"/>
              <a:pPr/>
              <a:t>1</a:t>
            </a:fld>
            <a:endParaRPr 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F53BE8-429A-4302-8280-FFCEDFFAF6FE}" type="datetimeFigureOut">
              <a:rPr lang="en-US" smtClean="0"/>
              <a:pPr/>
              <a:t>9/15/2011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BAB0FA-0340-45FF-908E-F2B82A2D7EA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F53BE8-429A-4302-8280-FFCEDFFAF6FE}" type="datetimeFigureOut">
              <a:rPr lang="en-US" smtClean="0"/>
              <a:pPr/>
              <a:t>9/15/2011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BAB0FA-0340-45FF-908E-F2B82A2D7EA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F53BE8-429A-4302-8280-FFCEDFFAF6FE}" type="datetimeFigureOut">
              <a:rPr lang="en-US" smtClean="0"/>
              <a:pPr/>
              <a:t>9/15/2011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BAB0FA-0340-45FF-908E-F2B82A2D7EA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F53BE8-429A-4302-8280-FFCEDFFAF6FE}" type="datetimeFigureOut">
              <a:rPr lang="en-US" smtClean="0"/>
              <a:pPr/>
              <a:t>9/15/2011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BAB0FA-0340-45FF-908E-F2B82A2D7EA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1 Título"/>
          <p:cNvSpPr>
            <a:spLocks noGrp="1"/>
          </p:cNvSpPr>
          <p:nvPr>
            <p:ph type="title"/>
          </p:nvPr>
        </p:nvSpPr>
        <p:spPr>
          <a:xfrm>
            <a:off x="914432" y="500042"/>
            <a:ext cx="7300906" cy="428628"/>
          </a:xfrm>
          <a:prstGeom prst="rect">
            <a:avLst/>
          </a:prstGeom>
          <a:noFill/>
        </p:spPr>
        <p:txBody>
          <a:bodyPr/>
          <a:lstStyle>
            <a:lvl1pPr algn="l">
              <a:defRPr sz="2000" u="none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s-ES" dirty="0" smtClean="0"/>
              <a:t>Haga clic para modificar el estilo de título del patrón</a:t>
            </a:r>
            <a:endParaRPr lang="es-ES" dirty="0"/>
          </a:p>
        </p:txBody>
      </p:sp>
      <p:sp>
        <p:nvSpPr>
          <p:cNvPr id="9" name="2 Marcador de texto"/>
          <p:cNvSpPr>
            <a:spLocks noGrp="1"/>
          </p:cNvSpPr>
          <p:nvPr>
            <p:ph type="body" idx="1"/>
          </p:nvPr>
        </p:nvSpPr>
        <p:spPr>
          <a:xfrm>
            <a:off x="857224" y="1714488"/>
            <a:ext cx="7358114" cy="3929090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1600" u="none">
                <a:solidFill>
                  <a:srgbClr val="5F5F5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dirty="0" smtClean="0"/>
              <a:t>Haga clic para modificar el estilo de texto del patrón</a:t>
            </a:r>
          </a:p>
        </p:txBody>
      </p:sp>
      <p:sp>
        <p:nvSpPr>
          <p:cNvPr id="10" name="2 Subtítulo"/>
          <p:cNvSpPr>
            <a:spLocks noGrp="1"/>
          </p:cNvSpPr>
          <p:nvPr>
            <p:ph type="subTitle" idx="10"/>
          </p:nvPr>
        </p:nvSpPr>
        <p:spPr>
          <a:xfrm>
            <a:off x="857224" y="1357298"/>
            <a:ext cx="7358114" cy="357190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1600">
                <a:solidFill>
                  <a:srgbClr val="FCB716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dirty="0" smtClean="0"/>
              <a:t>Haga clic para modificar el estilo de subtítulo del patrón</a:t>
            </a:r>
            <a:endParaRPr lang="es-AR" dirty="0"/>
          </a:p>
        </p:txBody>
      </p:sp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F53BE8-429A-4302-8280-FFCEDFFAF6FE}" type="datetimeFigureOut">
              <a:rPr lang="en-US" smtClean="0"/>
              <a:pPr/>
              <a:t>9/15/2011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BAB0FA-0340-45FF-908E-F2B82A2D7EA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F53BE8-429A-4302-8280-FFCEDFFAF6FE}" type="datetimeFigureOut">
              <a:rPr lang="en-US" smtClean="0"/>
              <a:pPr/>
              <a:t>9/15/2011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BAB0FA-0340-45FF-908E-F2B82A2D7EA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457200" y="1285860"/>
            <a:ext cx="8229600" cy="4525963"/>
          </a:xfrm>
        </p:spPr>
        <p:txBody>
          <a:bodyPr/>
          <a:lstStyle>
            <a:lvl1pPr>
              <a:defRPr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  <a:lvl2pPr>
              <a:defRPr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2pPr>
            <a:lvl3pPr>
              <a:defRPr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3pPr>
            <a:lvl4pPr>
              <a:defRPr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4pPr>
            <a:lvl5pPr>
              <a:defRPr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F53BE8-429A-4302-8280-FFCEDFFAF6FE}" type="datetimeFigureOut">
              <a:rPr lang="en-US" smtClean="0"/>
              <a:pPr/>
              <a:t>9/15/2011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BAB0FA-0340-45FF-908E-F2B82A2D7EA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F53BE8-429A-4302-8280-FFCEDFFAF6FE}" type="datetimeFigureOut">
              <a:rPr lang="en-US" smtClean="0"/>
              <a:pPr/>
              <a:t>9/15/2011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BAB0FA-0340-45FF-908E-F2B82A2D7EA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F53BE8-429A-4302-8280-FFCEDFFAF6FE}" type="datetimeFigureOut">
              <a:rPr lang="en-US" smtClean="0"/>
              <a:pPr/>
              <a:t>9/15/2011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BAB0FA-0340-45FF-908E-F2B82A2D7EA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F53BE8-429A-4302-8280-FFCEDFFAF6FE}" type="datetimeFigureOut">
              <a:rPr lang="en-US" smtClean="0"/>
              <a:pPr/>
              <a:t>9/15/2011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BAB0FA-0340-45FF-908E-F2B82A2D7EA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F53BE8-429A-4302-8280-FFCEDFFAF6FE}" type="datetimeFigureOut">
              <a:rPr lang="en-US" smtClean="0"/>
              <a:pPr/>
              <a:t>9/15/2011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BAB0FA-0340-45FF-908E-F2B82A2D7EA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F53BE8-429A-4302-8280-FFCEDFFAF6FE}" type="datetimeFigureOut">
              <a:rPr lang="en-US" smtClean="0"/>
              <a:pPr/>
              <a:t>9/15/2011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BAB0FA-0340-45FF-908E-F2B82A2D7EA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5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28596" y="319182"/>
            <a:ext cx="8258204" cy="79690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8586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F53BE8-429A-4302-8280-FFCEDFFAF6FE}" type="datetimeFigureOut">
              <a:rPr lang="en-US" smtClean="0"/>
              <a:pPr/>
              <a:t>9/15/2011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9BAB0FA-0340-45FF-908E-F2B82A2D7EA8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2" r:id="rId1"/>
    <p:sldLayoutId id="2147483683" r:id="rId2"/>
    <p:sldLayoutId id="2147483693" r:id="rId3"/>
    <p:sldLayoutId id="2147483684" r:id="rId4"/>
    <p:sldLayoutId id="2147483685" r:id="rId5"/>
    <p:sldLayoutId id="2147483686" r:id="rId6"/>
    <p:sldLayoutId id="2147483687" r:id="rId7"/>
    <p:sldLayoutId id="2147483688" r:id="rId8"/>
    <p:sldLayoutId id="2147483689" r:id="rId9"/>
    <p:sldLayoutId id="2147483690" r:id="rId10"/>
    <p:sldLayoutId id="2147483691" r:id="rId11"/>
    <p:sldLayoutId id="2147483692" r:id="rId12"/>
    <p:sldLayoutId id="2147483697" r:id="rId13"/>
  </p:sldLayoutIdLst>
  <p:transition>
    <p:fade/>
  </p:transition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bg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bg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bg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bg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diagramLayout" Target="../diagrams/layout1.xml"/><Relationship Id="rId7" Type="http://schemas.openxmlformats.org/officeDocument/2006/relationships/image" Target="../media/image7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11" Type="http://schemas.openxmlformats.org/officeDocument/2006/relationships/image" Target="../media/image11.png"/><Relationship Id="rId5" Type="http://schemas.openxmlformats.org/officeDocument/2006/relationships/diagramColors" Target="../diagrams/colors1.xml"/><Relationship Id="rId10" Type="http://schemas.openxmlformats.org/officeDocument/2006/relationships/image" Target="../media/image10.png"/><Relationship Id="rId4" Type="http://schemas.openxmlformats.org/officeDocument/2006/relationships/diagramQuickStyle" Target="../diagrams/quickStyle1.xml"/><Relationship Id="rId9" Type="http://schemas.openxmlformats.org/officeDocument/2006/relationships/image" Target="../media/image9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8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lpais.com.uy/110607/pnacio-571491/nacional/Roturas-de-XO-son-el-talon-de-Aquiles-del-Plan-Ceibal/" TargetMode="Externa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ctrTitle"/>
          </p:nvPr>
        </p:nvSpPr>
        <p:spPr>
          <a:xfrm>
            <a:off x="685800" y="980728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es-ES" b="1" dirty="0" smtClean="0"/>
              <a:t>1x1 </a:t>
            </a:r>
            <a:r>
              <a:rPr lang="es-ES" b="1" dirty="0" err="1" smtClean="0"/>
              <a:t>programs</a:t>
            </a:r>
            <a:r>
              <a:rPr lang="es-ES" b="1" dirty="0" smtClean="0"/>
              <a:t> in </a:t>
            </a:r>
            <a:r>
              <a:rPr lang="es-ES" b="1" dirty="0" err="1" smtClean="0"/>
              <a:t>Southern</a:t>
            </a:r>
            <a:r>
              <a:rPr lang="es-ES" b="1" dirty="0" smtClean="0"/>
              <a:t> </a:t>
            </a:r>
            <a:r>
              <a:rPr lang="es-ES" b="1" dirty="0" err="1" smtClean="0"/>
              <a:t>Cone</a:t>
            </a:r>
            <a:r>
              <a:rPr lang="es-ES" b="1" dirty="0" smtClean="0"/>
              <a:t/>
            </a:r>
            <a:br>
              <a:rPr lang="es-ES" b="1" dirty="0" smtClean="0"/>
            </a:br>
            <a:r>
              <a:rPr lang="es-ES" sz="3600" b="1" dirty="0" smtClean="0"/>
              <a:t>Argentina, Uruguay, Chile, Bolivia, Paraguay</a:t>
            </a:r>
            <a:endParaRPr lang="es-ES" sz="3600" b="1" dirty="0"/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Esteban Galuzzi</a:t>
            </a:r>
          </a:p>
          <a:p>
            <a:r>
              <a:rPr lang="en-US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General Manager</a:t>
            </a:r>
          </a:p>
          <a:p>
            <a:r>
              <a:rPr 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Intel Southern Cone Region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AR" dirty="0" smtClean="0"/>
              <a:t>ILS </a:t>
            </a:r>
            <a:r>
              <a:rPr lang="es-AR" dirty="0" err="1" smtClean="0"/>
              <a:t>slide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AR" dirty="0" smtClean="0"/>
              <a:t>Intel, </a:t>
            </a:r>
            <a:r>
              <a:rPr lang="es-AR" dirty="0" err="1" smtClean="0"/>
              <a:t>OEMs</a:t>
            </a:r>
            <a:r>
              <a:rPr lang="es-AR" dirty="0" smtClean="0"/>
              <a:t>, </a:t>
            </a:r>
            <a:r>
              <a:rPr lang="es-AR" dirty="0" err="1" smtClean="0"/>
              <a:t>Application</a:t>
            </a:r>
            <a:r>
              <a:rPr lang="es-AR" dirty="0" smtClean="0"/>
              <a:t> </a:t>
            </a:r>
            <a:r>
              <a:rPr lang="es-AR" dirty="0" err="1" smtClean="0"/>
              <a:t>providers</a:t>
            </a:r>
            <a:r>
              <a:rPr lang="es-AR" dirty="0" smtClean="0"/>
              <a:t>, Content </a:t>
            </a:r>
            <a:r>
              <a:rPr lang="es-AR" dirty="0" err="1" smtClean="0"/>
              <a:t>providers</a:t>
            </a:r>
            <a:r>
              <a:rPr lang="es-AR" dirty="0" smtClean="0"/>
              <a:t>, </a:t>
            </a:r>
            <a:r>
              <a:rPr lang="es-AR" dirty="0" err="1" smtClean="0"/>
              <a:t>service</a:t>
            </a:r>
            <a:r>
              <a:rPr lang="es-AR" dirty="0" smtClean="0"/>
              <a:t> </a:t>
            </a:r>
            <a:r>
              <a:rPr lang="es-AR" dirty="0" err="1" smtClean="0"/>
              <a:t>providers</a:t>
            </a:r>
            <a:r>
              <a:rPr lang="es-AR" dirty="0" smtClean="0"/>
              <a:t>, </a:t>
            </a:r>
            <a:r>
              <a:rPr lang="es-AR" dirty="0" err="1" smtClean="0"/>
              <a:t>system</a:t>
            </a:r>
            <a:r>
              <a:rPr lang="es-AR" dirty="0" smtClean="0"/>
              <a:t> </a:t>
            </a:r>
            <a:r>
              <a:rPr lang="es-AR" dirty="0" err="1" smtClean="0"/>
              <a:t>integrators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66992249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319182"/>
            <a:ext cx="9115396" cy="796908"/>
          </a:xfrm>
        </p:spPr>
        <p:txBody>
          <a:bodyPr>
            <a:normAutofit/>
          </a:bodyPr>
          <a:lstStyle/>
          <a:p>
            <a:r>
              <a:rPr lang="es-AR" dirty="0" err="1" smtClean="0"/>
              <a:t>How</a:t>
            </a:r>
            <a:r>
              <a:rPr lang="es-AR" dirty="0" smtClean="0"/>
              <a:t> </a:t>
            </a:r>
            <a:r>
              <a:rPr lang="es-AR" dirty="0" err="1" smtClean="0"/>
              <a:t>to</a:t>
            </a:r>
            <a:r>
              <a:rPr lang="es-AR" dirty="0" smtClean="0"/>
              <a:t> </a:t>
            </a:r>
            <a:r>
              <a:rPr lang="es-AR" dirty="0" err="1" smtClean="0"/>
              <a:t>get</a:t>
            </a:r>
            <a:r>
              <a:rPr lang="es-AR" dirty="0" smtClean="0"/>
              <a:t> </a:t>
            </a:r>
            <a:r>
              <a:rPr lang="es-AR" dirty="0" err="1" smtClean="0"/>
              <a:t>to</a:t>
            </a:r>
            <a:r>
              <a:rPr lang="es-AR" dirty="0" smtClean="0"/>
              <a:t> a </a:t>
            </a:r>
            <a:r>
              <a:rPr lang="es-AR" dirty="0" err="1" smtClean="0"/>
              <a:t>massive</a:t>
            </a:r>
            <a:r>
              <a:rPr lang="es-AR" dirty="0" smtClean="0"/>
              <a:t> 1x1 </a:t>
            </a:r>
            <a:r>
              <a:rPr lang="es-AR" dirty="0" err="1" smtClean="0"/>
              <a:t>program</a:t>
            </a:r>
            <a:r>
              <a:rPr lang="es-AR" dirty="0" smtClean="0"/>
              <a:t>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85860"/>
            <a:ext cx="7139136" cy="4525963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es-AR" i="1" dirty="0" err="1" smtClean="0"/>
              <a:t>History</a:t>
            </a:r>
            <a:r>
              <a:rPr lang="es-AR" i="1" dirty="0" smtClean="0"/>
              <a:t> of Conectar-Igualdad:</a:t>
            </a:r>
          </a:p>
          <a:p>
            <a:pPr marL="0" indent="0">
              <a:buNone/>
              <a:tabLst>
                <a:tab pos="1663700" algn="l"/>
              </a:tabLst>
            </a:pPr>
            <a:r>
              <a:rPr lang="es-AR" dirty="0" smtClean="0"/>
              <a:t>2008 	9 </a:t>
            </a:r>
            <a:r>
              <a:rPr lang="es-AR" dirty="0" err="1" smtClean="0"/>
              <a:t>pilot</a:t>
            </a:r>
            <a:r>
              <a:rPr lang="es-AR" dirty="0" smtClean="0"/>
              <a:t> </a:t>
            </a:r>
            <a:r>
              <a:rPr lang="es-AR" dirty="0" err="1" smtClean="0"/>
              <a:t>projects</a:t>
            </a:r>
            <a:r>
              <a:rPr lang="es-AR" dirty="0" smtClean="0"/>
              <a:t> w </a:t>
            </a:r>
            <a:r>
              <a:rPr lang="es-AR" u="sng" dirty="0" smtClean="0"/>
              <a:t>1000</a:t>
            </a:r>
            <a:r>
              <a:rPr lang="es-AR" dirty="0" smtClean="0"/>
              <a:t> </a:t>
            </a:r>
            <a:r>
              <a:rPr lang="es-AR" dirty="0" err="1" smtClean="0"/>
              <a:t>children</a:t>
            </a:r>
            <a:endParaRPr lang="es-AR" dirty="0" smtClean="0"/>
          </a:p>
          <a:p>
            <a:pPr marL="0" indent="0">
              <a:buNone/>
              <a:tabLst>
                <a:tab pos="1663700" algn="l"/>
              </a:tabLst>
            </a:pPr>
            <a:endParaRPr lang="es-AR" dirty="0" smtClean="0"/>
          </a:p>
          <a:p>
            <a:pPr marL="0" indent="0">
              <a:buNone/>
              <a:tabLst>
                <a:tab pos="1663700" algn="l"/>
              </a:tabLst>
            </a:pPr>
            <a:r>
              <a:rPr lang="es-AR" dirty="0" smtClean="0"/>
              <a:t>2009 	</a:t>
            </a:r>
            <a:r>
              <a:rPr lang="es-AR" dirty="0" err="1" smtClean="0"/>
              <a:t>last</a:t>
            </a:r>
            <a:r>
              <a:rPr lang="es-AR" dirty="0" smtClean="0"/>
              <a:t> </a:t>
            </a:r>
            <a:r>
              <a:rPr lang="es-AR" dirty="0" err="1" smtClean="0"/>
              <a:t>three</a:t>
            </a:r>
            <a:r>
              <a:rPr lang="es-AR" dirty="0" smtClean="0"/>
              <a:t> </a:t>
            </a:r>
            <a:r>
              <a:rPr lang="es-AR" dirty="0" err="1" smtClean="0"/>
              <a:t>years</a:t>
            </a:r>
            <a:r>
              <a:rPr lang="es-AR" dirty="0" smtClean="0"/>
              <a:t> of </a:t>
            </a:r>
            <a:r>
              <a:rPr lang="es-AR" dirty="0" err="1" smtClean="0"/>
              <a:t>technical</a:t>
            </a:r>
            <a:r>
              <a:rPr lang="es-AR" dirty="0" smtClean="0"/>
              <a:t> </a:t>
            </a:r>
            <a:r>
              <a:rPr lang="es-AR" dirty="0" err="1" smtClean="0"/>
              <a:t>high</a:t>
            </a:r>
            <a:r>
              <a:rPr lang="es-AR" dirty="0" smtClean="0"/>
              <a:t> 	</a:t>
            </a:r>
            <a:r>
              <a:rPr lang="es-AR" dirty="0" err="1" smtClean="0"/>
              <a:t>schools</a:t>
            </a:r>
            <a:r>
              <a:rPr lang="es-AR" dirty="0"/>
              <a:t>,</a:t>
            </a:r>
            <a:r>
              <a:rPr lang="es-AR" dirty="0" smtClean="0"/>
              <a:t> </a:t>
            </a:r>
            <a:r>
              <a:rPr lang="es-AR" u="sng" dirty="0" smtClean="0"/>
              <a:t>250K</a:t>
            </a:r>
            <a:r>
              <a:rPr lang="es-AR" dirty="0" smtClean="0"/>
              <a:t> </a:t>
            </a:r>
            <a:r>
              <a:rPr lang="es-AR" dirty="0" err="1" smtClean="0"/>
              <a:t>children</a:t>
            </a:r>
            <a:r>
              <a:rPr lang="es-AR" dirty="0" smtClean="0"/>
              <a:t> &amp; </a:t>
            </a:r>
            <a:r>
              <a:rPr lang="es-AR" dirty="0" err="1" smtClean="0"/>
              <a:t>teachers</a:t>
            </a:r>
            <a:endParaRPr lang="es-AR" dirty="0" smtClean="0"/>
          </a:p>
          <a:p>
            <a:pPr marL="0" indent="0">
              <a:buNone/>
              <a:tabLst>
                <a:tab pos="1663700" algn="l"/>
              </a:tabLst>
            </a:pPr>
            <a:endParaRPr lang="es-AR" dirty="0" smtClean="0"/>
          </a:p>
          <a:p>
            <a:pPr marL="0" indent="0">
              <a:buNone/>
              <a:tabLst>
                <a:tab pos="1663700" algn="l"/>
              </a:tabLst>
            </a:pPr>
            <a:r>
              <a:rPr lang="es-AR" dirty="0" smtClean="0"/>
              <a:t>2010-12 	100% of </a:t>
            </a:r>
            <a:r>
              <a:rPr lang="es-AR" dirty="0" err="1" smtClean="0"/>
              <a:t>high</a:t>
            </a:r>
            <a:r>
              <a:rPr lang="es-AR" dirty="0" smtClean="0"/>
              <a:t> </a:t>
            </a:r>
            <a:r>
              <a:rPr lang="es-AR" dirty="0" err="1" smtClean="0"/>
              <a:t>school</a:t>
            </a:r>
            <a:r>
              <a:rPr lang="es-AR" dirty="0" smtClean="0"/>
              <a:t> </a:t>
            </a:r>
            <a:r>
              <a:rPr lang="es-AR" dirty="0" err="1" smtClean="0"/>
              <a:t>children</a:t>
            </a:r>
            <a:r>
              <a:rPr lang="es-AR" dirty="0" smtClean="0"/>
              <a:t> &amp; 	</a:t>
            </a:r>
            <a:r>
              <a:rPr lang="es-AR" dirty="0" err="1" smtClean="0"/>
              <a:t>teachers</a:t>
            </a:r>
            <a:r>
              <a:rPr lang="es-AR" dirty="0" smtClean="0"/>
              <a:t>: </a:t>
            </a:r>
            <a:r>
              <a:rPr lang="es-AR" u="sng" dirty="0" smtClean="0"/>
              <a:t>3M</a:t>
            </a:r>
            <a:endParaRPr lang="en-US" u="sng" dirty="0"/>
          </a:p>
        </p:txBody>
      </p:sp>
      <p:sp>
        <p:nvSpPr>
          <p:cNvPr id="6" name="Rectangle 5"/>
          <p:cNvSpPr/>
          <p:nvPr/>
        </p:nvSpPr>
        <p:spPr>
          <a:xfrm rot="19483597">
            <a:off x="748189" y="2799845"/>
            <a:ext cx="6606480" cy="1200329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</p:spPr>
        <p:txBody>
          <a:bodyPr wrap="square">
            <a:spAutoFit/>
          </a:bodyPr>
          <a:lstStyle/>
          <a:p>
            <a:pPr algn="ctr"/>
            <a:r>
              <a:rPr lang="es-AR" sz="3600" b="1" dirty="0" err="1">
                <a:solidFill>
                  <a:srgbClr val="FFFF00"/>
                </a:solidFill>
                <a:latin typeface="Calibri"/>
              </a:rPr>
              <a:t>Leverage</a:t>
            </a:r>
            <a:r>
              <a:rPr lang="es-AR" sz="3600" b="1" dirty="0">
                <a:solidFill>
                  <a:srgbClr val="FFFF00"/>
                </a:solidFill>
                <a:latin typeface="Calibri"/>
              </a:rPr>
              <a:t> </a:t>
            </a:r>
            <a:r>
              <a:rPr lang="es-AR" sz="3600" b="1" dirty="0" err="1">
                <a:solidFill>
                  <a:srgbClr val="FFFF00"/>
                </a:solidFill>
                <a:latin typeface="Calibri"/>
              </a:rPr>
              <a:t>existing</a:t>
            </a:r>
            <a:r>
              <a:rPr lang="es-AR" sz="3600" b="1" dirty="0">
                <a:solidFill>
                  <a:srgbClr val="FFFF00"/>
                </a:solidFill>
                <a:latin typeface="Calibri"/>
              </a:rPr>
              <a:t> </a:t>
            </a:r>
            <a:r>
              <a:rPr lang="es-AR" sz="3600" b="1" dirty="0" err="1">
                <a:solidFill>
                  <a:srgbClr val="FFFF00"/>
                </a:solidFill>
                <a:latin typeface="Calibri"/>
              </a:rPr>
              <a:t>experience</a:t>
            </a:r>
            <a:r>
              <a:rPr lang="es-AR" sz="3600" b="1" dirty="0">
                <a:solidFill>
                  <a:srgbClr val="FFFF00"/>
                </a:solidFill>
                <a:latin typeface="Calibri"/>
              </a:rPr>
              <a:t>: </a:t>
            </a:r>
            <a:r>
              <a:rPr lang="es-AR" sz="3600" b="1" dirty="0" smtClean="0">
                <a:solidFill>
                  <a:srgbClr val="FFFF00"/>
                </a:solidFill>
                <a:latin typeface="Calibri"/>
              </a:rPr>
              <a:t/>
            </a:r>
            <a:br>
              <a:rPr lang="es-AR" sz="3600" b="1" dirty="0" smtClean="0">
                <a:solidFill>
                  <a:srgbClr val="FFFF00"/>
                </a:solidFill>
                <a:latin typeface="Calibri"/>
              </a:rPr>
            </a:br>
            <a:r>
              <a:rPr lang="es-AR" sz="3600" b="1" dirty="0" err="1" smtClean="0">
                <a:solidFill>
                  <a:srgbClr val="FFFF00"/>
                </a:solidFill>
                <a:latin typeface="Calibri"/>
              </a:rPr>
              <a:t>visit</a:t>
            </a:r>
            <a:r>
              <a:rPr lang="es-AR" sz="3600" b="1" dirty="0" smtClean="0">
                <a:solidFill>
                  <a:srgbClr val="FFFF00"/>
                </a:solidFill>
                <a:latin typeface="Calibri"/>
              </a:rPr>
              <a:t> Argentina </a:t>
            </a:r>
            <a:r>
              <a:rPr lang="es-AR" sz="3600" b="1" dirty="0">
                <a:solidFill>
                  <a:srgbClr val="FFFF00"/>
                </a:solidFill>
                <a:latin typeface="Calibri"/>
              </a:rPr>
              <a:t>&amp; Uruguay</a:t>
            </a:r>
            <a:endParaRPr lang="en-US" sz="2000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60730921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AR" dirty="0" err="1" smtClean="0"/>
              <a:t>Where</a:t>
            </a:r>
            <a:r>
              <a:rPr lang="es-AR" dirty="0" smtClean="0"/>
              <a:t> </a:t>
            </a:r>
            <a:r>
              <a:rPr lang="es-AR" dirty="0" err="1" smtClean="0"/>
              <a:t>to</a:t>
            </a:r>
            <a:r>
              <a:rPr lang="es-AR" dirty="0" smtClean="0"/>
              <a:t> </a:t>
            </a:r>
            <a:r>
              <a:rPr lang="es-AR" dirty="0" err="1" smtClean="0"/>
              <a:t>start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s-AR" dirty="0" err="1" smtClean="0"/>
              <a:t>Primary</a:t>
            </a:r>
            <a:r>
              <a:rPr lang="es-AR" dirty="0" smtClean="0"/>
              <a:t> (</a:t>
            </a:r>
            <a:r>
              <a:rPr lang="es-AR" dirty="0" err="1" smtClean="0"/>
              <a:t>biggest</a:t>
            </a:r>
            <a:r>
              <a:rPr lang="es-AR" dirty="0" smtClean="0"/>
              <a:t> </a:t>
            </a:r>
            <a:r>
              <a:rPr lang="es-AR" dirty="0" err="1" smtClean="0"/>
              <a:t>impact</a:t>
            </a:r>
            <a:r>
              <a:rPr lang="es-AR" dirty="0" smtClean="0"/>
              <a:t>) </a:t>
            </a:r>
            <a:r>
              <a:rPr lang="es-AR" dirty="0" err="1" smtClean="0"/>
              <a:t>or</a:t>
            </a:r>
            <a:r>
              <a:rPr lang="es-AR" dirty="0" smtClean="0"/>
              <a:t> </a:t>
            </a:r>
            <a:r>
              <a:rPr lang="es-AR" dirty="0" err="1" smtClean="0"/>
              <a:t>Secondary</a:t>
            </a:r>
            <a:r>
              <a:rPr lang="es-AR" dirty="0" smtClean="0"/>
              <a:t> (</a:t>
            </a:r>
            <a:r>
              <a:rPr lang="es-AR" dirty="0" err="1" smtClean="0"/>
              <a:t>quickest</a:t>
            </a:r>
            <a:r>
              <a:rPr lang="es-AR" dirty="0" smtClean="0"/>
              <a:t> </a:t>
            </a:r>
            <a:r>
              <a:rPr lang="es-AR" dirty="0" err="1" smtClean="0"/>
              <a:t>impact</a:t>
            </a:r>
            <a:r>
              <a:rPr lang="es-AR" dirty="0" smtClean="0"/>
              <a:t>), </a:t>
            </a:r>
            <a:r>
              <a:rPr lang="es-AR" dirty="0" err="1" smtClean="0"/>
              <a:t>or</a:t>
            </a:r>
            <a:r>
              <a:rPr lang="es-AR" dirty="0" smtClean="0"/>
              <a:t> </a:t>
            </a:r>
            <a:r>
              <a:rPr lang="es-AR" dirty="0" err="1" smtClean="0"/>
              <a:t>combination</a:t>
            </a:r>
            <a:r>
              <a:rPr lang="es-AR" dirty="0" smtClean="0"/>
              <a:t>: </a:t>
            </a:r>
          </a:p>
          <a:p>
            <a:pPr lvl="1">
              <a:buFont typeface="Arial" pitchFamily="34" charset="0"/>
              <a:buChar char="+"/>
              <a:tabLst>
                <a:tab pos="4511675" algn="l"/>
                <a:tab pos="6116638" algn="l"/>
              </a:tabLst>
            </a:pPr>
            <a:r>
              <a:rPr lang="es-AR" dirty="0" smtClean="0"/>
              <a:t>Conectar Igualdad:	</a:t>
            </a:r>
            <a:r>
              <a:rPr lang="es-AR" dirty="0" err="1" smtClean="0"/>
              <a:t>National</a:t>
            </a:r>
            <a:r>
              <a:rPr lang="es-AR" dirty="0" smtClean="0"/>
              <a:t>	</a:t>
            </a:r>
            <a:r>
              <a:rPr lang="es-AR" dirty="0" err="1" smtClean="0"/>
              <a:t>Secondary</a:t>
            </a:r>
            <a:endParaRPr lang="es-AR" dirty="0" smtClean="0"/>
          </a:p>
          <a:p>
            <a:pPr lvl="1">
              <a:buFont typeface="Arial" pitchFamily="34" charset="0"/>
              <a:buChar char="+"/>
              <a:tabLst>
                <a:tab pos="4511675" algn="l"/>
                <a:tab pos="6116638" algn="l"/>
              </a:tabLst>
            </a:pPr>
            <a:r>
              <a:rPr lang="es-AR" dirty="0" smtClean="0"/>
              <a:t>San Luis, La Rioja, Bs As: 	</a:t>
            </a:r>
            <a:r>
              <a:rPr lang="es-AR" dirty="0" err="1" smtClean="0"/>
              <a:t>State</a:t>
            </a:r>
            <a:r>
              <a:rPr lang="es-AR" dirty="0" smtClean="0"/>
              <a:t>	</a:t>
            </a:r>
            <a:r>
              <a:rPr lang="es-AR" dirty="0" err="1" smtClean="0"/>
              <a:t>Primary</a:t>
            </a:r>
            <a:endParaRPr lang="es-AR" dirty="0" smtClean="0"/>
          </a:p>
          <a:p>
            <a:endParaRPr lang="es-AR" dirty="0" smtClean="0"/>
          </a:p>
          <a:p>
            <a:r>
              <a:rPr lang="es-AR" dirty="0" err="1" smtClean="0"/>
              <a:t>Geographic</a:t>
            </a:r>
            <a:r>
              <a:rPr lang="es-AR" dirty="0" smtClean="0"/>
              <a:t>: </a:t>
            </a:r>
            <a:r>
              <a:rPr lang="es-AR" dirty="0" err="1" smtClean="0"/>
              <a:t>Outside</a:t>
            </a:r>
            <a:r>
              <a:rPr lang="es-AR" dirty="0" smtClean="0"/>
              <a:t>–In </a:t>
            </a:r>
            <a:r>
              <a:rPr lang="es-AR" dirty="0" err="1" smtClean="0"/>
              <a:t>saturation</a:t>
            </a:r>
            <a:r>
              <a:rPr lang="es-AR" dirty="0" smtClean="0"/>
              <a:t> in 3 </a:t>
            </a:r>
            <a:r>
              <a:rPr lang="es-AR" dirty="0" err="1" smtClean="0"/>
              <a:t>years</a:t>
            </a:r>
            <a:r>
              <a:rPr lang="es-AR" dirty="0" smtClean="0"/>
              <a:t>: Uruguay, San Luis</a:t>
            </a:r>
          </a:p>
          <a:p>
            <a:endParaRPr lang="es-AR" dirty="0" smtClean="0"/>
          </a:p>
          <a:p>
            <a:r>
              <a:rPr lang="es-AR" dirty="0" err="1" smtClean="0"/>
              <a:t>All</a:t>
            </a:r>
            <a:r>
              <a:rPr lang="es-AR" dirty="0" smtClean="0"/>
              <a:t> at once </a:t>
            </a:r>
            <a:r>
              <a:rPr lang="es-AR" dirty="0" err="1" smtClean="0"/>
              <a:t>saturation</a:t>
            </a:r>
            <a:r>
              <a:rPr lang="es-AR" dirty="0" smtClean="0"/>
              <a:t>: Bs As City, La Rioja</a:t>
            </a:r>
          </a:p>
          <a:p>
            <a:endParaRPr lang="es-AR" dirty="0" smtClean="0"/>
          </a:p>
          <a:p>
            <a:r>
              <a:rPr lang="es-AR" dirty="0" err="1" smtClean="0"/>
              <a:t>By</a:t>
            </a:r>
            <a:r>
              <a:rPr lang="es-AR" dirty="0" smtClean="0"/>
              <a:t> grade and/</a:t>
            </a:r>
            <a:r>
              <a:rPr lang="es-AR" dirty="0" err="1" smtClean="0"/>
              <a:t>or</a:t>
            </a:r>
            <a:r>
              <a:rPr lang="es-AR" dirty="0" smtClean="0"/>
              <a:t> </a:t>
            </a:r>
            <a:r>
              <a:rPr lang="es-AR" dirty="0" err="1" smtClean="0"/>
              <a:t>specific</a:t>
            </a:r>
            <a:r>
              <a:rPr lang="es-AR" dirty="0" smtClean="0"/>
              <a:t> </a:t>
            </a:r>
            <a:r>
              <a:rPr lang="es-AR" dirty="0" err="1" smtClean="0"/>
              <a:t>schools</a:t>
            </a:r>
            <a:r>
              <a:rPr lang="es-AR" dirty="0" smtClean="0"/>
              <a:t> (</a:t>
            </a:r>
            <a:r>
              <a:rPr lang="es-AR" dirty="0" err="1" smtClean="0"/>
              <a:t>e.g</a:t>
            </a:r>
            <a:r>
              <a:rPr lang="es-AR" dirty="0" smtClean="0"/>
              <a:t>. </a:t>
            </a:r>
            <a:r>
              <a:rPr lang="es-AR" dirty="0" err="1" smtClean="0"/>
              <a:t>technical</a:t>
            </a:r>
            <a:r>
              <a:rPr lang="es-AR" dirty="0" smtClean="0"/>
              <a:t>): Conectar-Igualdad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12119120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212" y="111812"/>
            <a:ext cx="8258204" cy="796908"/>
          </a:xfrm>
        </p:spPr>
        <p:txBody>
          <a:bodyPr>
            <a:normAutofit fontScale="90000"/>
          </a:bodyPr>
          <a:lstStyle/>
          <a:p>
            <a:pPr algn="l"/>
            <a:r>
              <a:rPr lang="es-AR" dirty="0" err="1" smtClean="0"/>
              <a:t>How</a:t>
            </a:r>
            <a:r>
              <a:rPr lang="es-AR" dirty="0" smtClean="0"/>
              <a:t> </a:t>
            </a:r>
            <a:r>
              <a:rPr lang="es-AR" dirty="0" err="1" smtClean="0"/>
              <a:t>to</a:t>
            </a:r>
            <a:r>
              <a:rPr lang="es-AR" dirty="0" smtClean="0"/>
              <a:t> </a:t>
            </a:r>
            <a:r>
              <a:rPr lang="es-AR" dirty="0" err="1" smtClean="0"/>
              <a:t>administer</a:t>
            </a:r>
            <a:r>
              <a:rPr lang="es-AR" dirty="0" smtClean="0"/>
              <a:t> </a:t>
            </a:r>
            <a:r>
              <a:rPr lang="es-AR" dirty="0" err="1" smtClean="0"/>
              <a:t>the</a:t>
            </a:r>
            <a:r>
              <a:rPr lang="es-AR" dirty="0" smtClean="0"/>
              <a:t> </a:t>
            </a:r>
            <a:r>
              <a:rPr lang="es-AR" dirty="0" err="1" smtClean="0"/>
              <a:t>program</a:t>
            </a:r>
            <a:r>
              <a:rPr lang="es-AR" dirty="0" smtClean="0"/>
              <a:t>: </a:t>
            </a:r>
            <a:r>
              <a:rPr lang="es-AR" dirty="0" err="1" smtClean="0"/>
              <a:t>Separate</a:t>
            </a:r>
            <a:r>
              <a:rPr lang="es-AR" dirty="0" smtClean="0"/>
              <a:t> Agency</a:t>
            </a:r>
            <a:endParaRPr lang="en-US" dirty="0"/>
          </a:p>
        </p:txBody>
      </p:sp>
      <p:graphicFrame>
        <p:nvGraphicFramePr>
          <p:cNvPr id="6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1349249617"/>
              </p:ext>
            </p:extLst>
          </p:nvPr>
        </p:nvGraphicFramePr>
        <p:xfrm>
          <a:off x="324544" y="762000"/>
          <a:ext cx="9144000" cy="5791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051720" y="3377135"/>
            <a:ext cx="2025324" cy="585266"/>
          </a:xfrm>
          <a:prstGeom prst="roundRect">
            <a:avLst>
              <a:gd name="adj" fmla="val 8594"/>
            </a:avLst>
          </a:prstGeom>
          <a:ln>
            <a:noFill/>
          </a:ln>
          <a:ex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</p:pic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26188" y="2590800"/>
            <a:ext cx="1638300" cy="4191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5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692775" y="902417"/>
            <a:ext cx="1266825" cy="52387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8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33941" y="4267200"/>
            <a:ext cx="1522272" cy="46058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9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933052" y="5715000"/>
            <a:ext cx="1521926" cy="42448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27283019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AR" dirty="0" err="1" smtClean="0"/>
              <a:t>How</a:t>
            </a:r>
            <a:r>
              <a:rPr lang="es-AR" dirty="0" smtClean="0"/>
              <a:t> </a:t>
            </a:r>
            <a:r>
              <a:rPr lang="es-AR" dirty="0" err="1" smtClean="0"/>
              <a:t>to</a:t>
            </a:r>
            <a:r>
              <a:rPr lang="es-AR" dirty="0" smtClean="0"/>
              <a:t> </a:t>
            </a:r>
            <a:r>
              <a:rPr lang="es-AR" dirty="0" err="1" smtClean="0"/>
              <a:t>pay</a:t>
            </a:r>
            <a:r>
              <a:rPr lang="es-AR" dirty="0" smtClean="0"/>
              <a:t> </a:t>
            </a:r>
            <a:r>
              <a:rPr lang="es-AR" dirty="0" err="1" smtClean="0"/>
              <a:t>for</a:t>
            </a:r>
            <a:r>
              <a:rPr lang="es-AR" dirty="0" smtClean="0"/>
              <a:t> 1x1 </a:t>
            </a:r>
            <a:r>
              <a:rPr lang="es-AR" dirty="0" err="1" smtClean="0"/>
              <a:t>programs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 marL="0" indent="0">
              <a:buNone/>
            </a:pPr>
            <a:r>
              <a:rPr lang="es-AR" dirty="0" err="1" smtClean="0"/>
              <a:t>Safe</a:t>
            </a:r>
            <a:r>
              <a:rPr lang="es-AR" dirty="0" smtClean="0"/>
              <a:t> </a:t>
            </a:r>
            <a:r>
              <a:rPr lang="es-AR" dirty="0" err="1" smtClean="0"/>
              <a:t>estimate</a:t>
            </a:r>
            <a:r>
              <a:rPr lang="es-AR" dirty="0" smtClean="0"/>
              <a:t> ~$500/</a:t>
            </a:r>
            <a:r>
              <a:rPr lang="es-AR" dirty="0" err="1" smtClean="0"/>
              <a:t>child</a:t>
            </a:r>
            <a:endParaRPr lang="es-AR" dirty="0" smtClean="0"/>
          </a:p>
          <a:p>
            <a:endParaRPr lang="es-AR" dirty="0" smtClean="0"/>
          </a:p>
          <a:p>
            <a:pPr>
              <a:lnSpc>
                <a:spcPct val="160000"/>
              </a:lnSpc>
            </a:pPr>
            <a:r>
              <a:rPr lang="es-AR" dirty="0" err="1" smtClean="0"/>
              <a:t>National</a:t>
            </a:r>
            <a:r>
              <a:rPr lang="es-AR" dirty="0" smtClean="0"/>
              <a:t>/</a:t>
            </a:r>
            <a:r>
              <a:rPr lang="es-AR" dirty="0" err="1" smtClean="0"/>
              <a:t>State</a:t>
            </a:r>
            <a:r>
              <a:rPr lang="es-AR" dirty="0" smtClean="0"/>
              <a:t> Budget: Uruguay, San Luis</a:t>
            </a:r>
          </a:p>
          <a:p>
            <a:pPr>
              <a:lnSpc>
                <a:spcPct val="160000"/>
              </a:lnSpc>
            </a:pPr>
            <a:r>
              <a:rPr lang="es-AR" dirty="0" smtClean="0"/>
              <a:t>Social Security, </a:t>
            </a:r>
            <a:r>
              <a:rPr lang="es-AR" dirty="0" err="1" smtClean="0"/>
              <a:t>Government</a:t>
            </a:r>
            <a:r>
              <a:rPr lang="es-AR" dirty="0" smtClean="0"/>
              <a:t> bond: Conectar-Igualdad</a:t>
            </a:r>
          </a:p>
          <a:p>
            <a:pPr>
              <a:lnSpc>
                <a:spcPct val="160000"/>
              </a:lnSpc>
            </a:pPr>
            <a:r>
              <a:rPr lang="es-AR" dirty="0" err="1" smtClean="0"/>
              <a:t>Subexecution</a:t>
            </a:r>
            <a:r>
              <a:rPr lang="es-AR" dirty="0" smtClean="0"/>
              <a:t> of </a:t>
            </a:r>
            <a:r>
              <a:rPr lang="es-AR" dirty="0" err="1" smtClean="0"/>
              <a:t>budget</a:t>
            </a:r>
            <a:r>
              <a:rPr lang="es-AR" dirty="0" smtClean="0"/>
              <a:t>: Bolivia</a:t>
            </a:r>
          </a:p>
          <a:p>
            <a:pPr>
              <a:lnSpc>
                <a:spcPct val="160000"/>
              </a:lnSpc>
            </a:pPr>
            <a:r>
              <a:rPr lang="es-AR" dirty="0" err="1" smtClean="0"/>
              <a:t>Contract</a:t>
            </a:r>
            <a:r>
              <a:rPr lang="es-AR" dirty="0" smtClean="0"/>
              <a:t> </a:t>
            </a:r>
            <a:r>
              <a:rPr lang="es-AR" dirty="0" err="1" smtClean="0"/>
              <a:t>turnkey</a:t>
            </a:r>
            <a:r>
              <a:rPr lang="es-AR" dirty="0" smtClean="0"/>
              <a:t>, as a </a:t>
            </a:r>
            <a:r>
              <a:rPr lang="es-AR" dirty="0" err="1" smtClean="0"/>
              <a:t>service</a:t>
            </a:r>
            <a:r>
              <a:rPr lang="es-AR" dirty="0" smtClean="0"/>
              <a:t>: City of Bs As</a:t>
            </a:r>
          </a:p>
          <a:p>
            <a:pPr>
              <a:lnSpc>
                <a:spcPct val="160000"/>
              </a:lnSpc>
            </a:pPr>
            <a:r>
              <a:rPr lang="es-AR" dirty="0" err="1" smtClean="0"/>
              <a:t>Foreign</a:t>
            </a:r>
            <a:r>
              <a:rPr lang="es-AR" dirty="0" smtClean="0"/>
              <a:t> </a:t>
            </a:r>
            <a:r>
              <a:rPr lang="es-AR" dirty="0" err="1" smtClean="0"/>
              <a:t>aid</a:t>
            </a:r>
            <a:r>
              <a:rPr lang="es-AR" dirty="0" smtClean="0"/>
              <a:t>: La Rioja</a:t>
            </a:r>
          </a:p>
          <a:p>
            <a:endParaRPr lang="es-AR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40143115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AR" dirty="0" err="1" smtClean="0"/>
              <a:t>How</a:t>
            </a:r>
            <a:r>
              <a:rPr lang="es-AR" dirty="0" smtClean="0"/>
              <a:t> </a:t>
            </a:r>
            <a:r>
              <a:rPr lang="es-AR" dirty="0" err="1" smtClean="0"/>
              <a:t>to</a:t>
            </a:r>
            <a:r>
              <a:rPr lang="es-AR" dirty="0" smtClean="0"/>
              <a:t> procure </a:t>
            </a:r>
            <a:r>
              <a:rPr lang="es-AR" dirty="0" err="1" smtClean="0"/>
              <a:t>the</a:t>
            </a:r>
            <a:r>
              <a:rPr lang="es-AR" dirty="0" smtClean="0"/>
              <a:t> </a:t>
            </a:r>
            <a:r>
              <a:rPr lang="es-AR" dirty="0" err="1" smtClean="0"/>
              <a:t>infrastructure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s-AR" dirty="0" err="1" smtClean="0"/>
              <a:t>Bidding</a:t>
            </a:r>
            <a:r>
              <a:rPr lang="es-AR" dirty="0" smtClean="0"/>
              <a:t> </a:t>
            </a:r>
            <a:r>
              <a:rPr lang="es-AR" dirty="0" err="1" smtClean="0"/>
              <a:t>run</a:t>
            </a:r>
            <a:r>
              <a:rPr lang="es-AR" dirty="0" smtClean="0"/>
              <a:t> </a:t>
            </a:r>
            <a:r>
              <a:rPr lang="es-AR" dirty="0" err="1" smtClean="0"/>
              <a:t>by</a:t>
            </a:r>
            <a:r>
              <a:rPr lang="es-AR" dirty="0" smtClean="0"/>
              <a:t> International </a:t>
            </a:r>
            <a:r>
              <a:rPr lang="es-AR" dirty="0" err="1" smtClean="0"/>
              <a:t>organization</a:t>
            </a:r>
            <a:r>
              <a:rPr lang="es-AR" dirty="0" smtClean="0"/>
              <a:t> (</a:t>
            </a:r>
            <a:r>
              <a:rPr lang="es-AR" dirty="0" err="1" smtClean="0"/>
              <a:t>UNOPs</a:t>
            </a:r>
            <a:r>
              <a:rPr lang="es-AR" dirty="0" smtClean="0"/>
              <a:t>, OEI): </a:t>
            </a:r>
            <a:r>
              <a:rPr lang="es-AR" dirty="0" err="1" smtClean="0"/>
              <a:t>speed</a:t>
            </a:r>
            <a:r>
              <a:rPr lang="es-AR" dirty="0" smtClean="0"/>
              <a:t> &amp; </a:t>
            </a:r>
            <a:r>
              <a:rPr lang="es-AR" dirty="0" err="1" smtClean="0"/>
              <a:t>transparency</a:t>
            </a:r>
            <a:endParaRPr lang="es-AR" dirty="0" smtClean="0"/>
          </a:p>
          <a:p>
            <a:endParaRPr lang="es-AR" dirty="0" smtClean="0"/>
          </a:p>
          <a:p>
            <a:r>
              <a:rPr lang="es-AR" dirty="0" err="1" smtClean="0"/>
              <a:t>Education</a:t>
            </a:r>
            <a:r>
              <a:rPr lang="es-AR" dirty="0" smtClean="0"/>
              <a:t> </a:t>
            </a:r>
            <a:r>
              <a:rPr lang="es-AR" dirty="0" err="1" smtClean="0"/>
              <a:t>specific</a:t>
            </a:r>
            <a:r>
              <a:rPr lang="es-AR" dirty="0" smtClean="0"/>
              <a:t> </a:t>
            </a:r>
            <a:r>
              <a:rPr lang="es-AR" dirty="0" err="1" smtClean="0"/>
              <a:t>solution</a:t>
            </a:r>
            <a:endParaRPr lang="es-AR" dirty="0" smtClean="0"/>
          </a:p>
          <a:p>
            <a:pPr lvl="1"/>
            <a:r>
              <a:rPr lang="es-AR" dirty="0" err="1" smtClean="0"/>
              <a:t>including</a:t>
            </a:r>
            <a:r>
              <a:rPr lang="es-AR" dirty="0" smtClean="0"/>
              <a:t> </a:t>
            </a:r>
            <a:r>
              <a:rPr lang="es-AR" dirty="0" err="1" smtClean="0"/>
              <a:t>technical</a:t>
            </a:r>
            <a:r>
              <a:rPr lang="es-AR" dirty="0" smtClean="0"/>
              <a:t> support </a:t>
            </a:r>
          </a:p>
          <a:p>
            <a:endParaRPr lang="es-AR" dirty="0" smtClean="0"/>
          </a:p>
          <a:p>
            <a:r>
              <a:rPr lang="es-AR" dirty="0" err="1" smtClean="0"/>
              <a:t>Multiple</a:t>
            </a:r>
            <a:r>
              <a:rPr lang="es-AR" dirty="0" smtClean="0"/>
              <a:t> </a:t>
            </a:r>
            <a:r>
              <a:rPr lang="es-AR" dirty="0" err="1" smtClean="0"/>
              <a:t>suppliers</a:t>
            </a:r>
            <a:r>
              <a:rPr lang="es-AR" dirty="0" smtClean="0"/>
              <a:t> – </a:t>
            </a:r>
            <a:r>
              <a:rPr lang="es-AR" dirty="0" err="1" smtClean="0"/>
              <a:t>options</a:t>
            </a:r>
            <a:r>
              <a:rPr lang="es-AR" dirty="0" smtClean="0"/>
              <a:t>, &lt; </a:t>
            </a:r>
            <a:r>
              <a:rPr lang="es-AR" dirty="0" err="1" smtClean="0"/>
              <a:t>risk</a:t>
            </a:r>
            <a:endParaRPr lang="es-AR" dirty="0" smtClean="0"/>
          </a:p>
          <a:p>
            <a:endParaRPr lang="es-AR" dirty="0"/>
          </a:p>
          <a:p>
            <a:r>
              <a:rPr lang="es-AR" dirty="0" smtClean="0"/>
              <a:t> </a:t>
            </a:r>
            <a:r>
              <a:rPr lang="es-AR" dirty="0" err="1" smtClean="0"/>
              <a:t>Advance</a:t>
            </a:r>
            <a:r>
              <a:rPr lang="es-AR" dirty="0" smtClean="0"/>
              <a:t> and/</a:t>
            </a:r>
            <a:r>
              <a:rPr lang="es-AR" dirty="0" err="1" smtClean="0"/>
              <a:t>or</a:t>
            </a:r>
            <a:r>
              <a:rPr lang="es-AR" dirty="0" smtClean="0"/>
              <a:t> </a:t>
            </a:r>
            <a:r>
              <a:rPr lang="es-AR" dirty="0" err="1" smtClean="0"/>
              <a:t>Standby</a:t>
            </a:r>
            <a:r>
              <a:rPr lang="es-AR" dirty="0" smtClean="0"/>
              <a:t> </a:t>
            </a:r>
            <a:r>
              <a:rPr lang="es-AR" dirty="0" err="1" smtClean="0"/>
              <a:t>Letter</a:t>
            </a:r>
            <a:r>
              <a:rPr lang="es-AR" dirty="0" smtClean="0"/>
              <a:t> of </a:t>
            </a:r>
            <a:r>
              <a:rPr lang="es-AR" dirty="0" err="1" smtClean="0"/>
              <a:t>Credit</a:t>
            </a:r>
            <a:endParaRPr lang="es-AR" dirty="0" smtClean="0"/>
          </a:p>
          <a:p>
            <a:pPr lvl="1"/>
            <a:r>
              <a:rPr lang="es-AR" dirty="0" err="1" smtClean="0"/>
              <a:t>Minimize</a:t>
            </a:r>
            <a:r>
              <a:rPr lang="es-AR" dirty="0" smtClean="0"/>
              <a:t> </a:t>
            </a:r>
            <a:r>
              <a:rPr lang="es-AR" dirty="0" err="1" smtClean="0"/>
              <a:t>risk</a:t>
            </a:r>
            <a:r>
              <a:rPr lang="es-AR" dirty="0" smtClean="0"/>
              <a:t>, </a:t>
            </a:r>
            <a:r>
              <a:rPr lang="es-AR" dirty="0" err="1" smtClean="0"/>
              <a:t>Working</a:t>
            </a:r>
            <a:r>
              <a:rPr lang="es-AR" dirty="0" smtClean="0"/>
              <a:t> Capital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44925769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056562" y="116632"/>
            <a:ext cx="5030876" cy="63367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949723040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11" descr="torn_paper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463" r="5971"/>
          <a:stretch>
            <a:fillRect/>
          </a:stretch>
        </p:blipFill>
        <p:spPr bwMode="auto">
          <a:xfrm>
            <a:off x="2146429" y="5889366"/>
            <a:ext cx="5070648" cy="4576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249259" y="0"/>
            <a:ext cx="4824536" cy="59038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Rectangle 3"/>
          <p:cNvSpPr/>
          <p:nvPr/>
        </p:nvSpPr>
        <p:spPr>
          <a:xfrm>
            <a:off x="254833" y="2188564"/>
            <a:ext cx="6565692" cy="2248525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2593297" y="4437090"/>
            <a:ext cx="6265867" cy="1319134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426897" y="2708920"/>
            <a:ext cx="176883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AR" sz="2400" b="1" dirty="0" smtClean="0">
                <a:solidFill>
                  <a:schemeClr val="bg1"/>
                </a:solidFill>
              </a:rPr>
              <a:t>11 </a:t>
            </a:r>
            <a:r>
              <a:rPr lang="es-AR" sz="2400" b="1" dirty="0" err="1" smtClean="0">
                <a:solidFill>
                  <a:schemeClr val="bg1"/>
                </a:solidFill>
              </a:rPr>
              <a:t>netbook</a:t>
            </a:r>
            <a:endParaRPr lang="es-AR" sz="2400" b="1" dirty="0" smtClean="0">
              <a:solidFill>
                <a:schemeClr val="bg1"/>
              </a:solidFill>
            </a:endParaRPr>
          </a:p>
          <a:p>
            <a:pPr algn="ctr"/>
            <a:r>
              <a:rPr lang="es-AR" sz="2400" b="1" dirty="0" err="1">
                <a:solidFill>
                  <a:schemeClr val="bg1"/>
                </a:solidFill>
              </a:rPr>
              <a:t>suppliers</a:t>
            </a:r>
            <a:endParaRPr lang="en-US" sz="2400" b="1" dirty="0">
              <a:solidFill>
                <a:schemeClr val="bg1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090325" y="4686235"/>
            <a:ext cx="176883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AR" sz="2400" b="1" dirty="0">
                <a:solidFill>
                  <a:schemeClr val="bg1"/>
                </a:solidFill>
              </a:rPr>
              <a:t>7</a:t>
            </a:r>
            <a:r>
              <a:rPr lang="es-AR" sz="2400" b="1" dirty="0" smtClean="0">
                <a:solidFill>
                  <a:schemeClr val="bg1"/>
                </a:solidFill>
              </a:rPr>
              <a:t> server</a:t>
            </a:r>
          </a:p>
          <a:p>
            <a:pPr algn="ctr"/>
            <a:r>
              <a:rPr lang="es-AR" sz="2400" b="1" dirty="0" err="1">
                <a:solidFill>
                  <a:schemeClr val="bg1"/>
                </a:solidFill>
              </a:rPr>
              <a:t>suppliers</a:t>
            </a:r>
            <a:endParaRPr lang="en-US" sz="2400" b="1" dirty="0">
              <a:solidFill>
                <a:schemeClr val="bg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-36512" y="6309320"/>
            <a:ext cx="9215984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AR" sz="2600" b="1" dirty="0" err="1" smtClean="0">
                <a:solidFill>
                  <a:schemeClr val="bg1"/>
                </a:solidFill>
              </a:rPr>
              <a:t>All</a:t>
            </a:r>
            <a:r>
              <a:rPr lang="es-AR" sz="2600" b="1" dirty="0" smtClean="0">
                <a:solidFill>
                  <a:schemeClr val="bg1"/>
                </a:solidFill>
              </a:rPr>
              <a:t> of </a:t>
            </a:r>
            <a:r>
              <a:rPr lang="es-AR" sz="2600" b="1" dirty="0" err="1" smtClean="0">
                <a:solidFill>
                  <a:schemeClr val="bg1"/>
                </a:solidFill>
              </a:rPr>
              <a:t>them</a:t>
            </a:r>
            <a:r>
              <a:rPr lang="es-AR" sz="2600" b="1" dirty="0" smtClean="0">
                <a:solidFill>
                  <a:schemeClr val="bg1"/>
                </a:solidFill>
              </a:rPr>
              <a:t> </a:t>
            </a:r>
            <a:r>
              <a:rPr lang="es-AR" sz="2600" b="1" dirty="0" err="1" smtClean="0">
                <a:solidFill>
                  <a:schemeClr val="bg1"/>
                </a:solidFill>
              </a:rPr>
              <a:t>compliant</a:t>
            </a:r>
            <a:r>
              <a:rPr lang="es-AR" sz="2600" b="1" dirty="0" smtClean="0">
                <a:solidFill>
                  <a:schemeClr val="bg1"/>
                </a:solidFill>
              </a:rPr>
              <a:t> </a:t>
            </a:r>
            <a:r>
              <a:rPr lang="es-AR" sz="2600" b="1" dirty="0" err="1" smtClean="0">
                <a:solidFill>
                  <a:schemeClr val="bg1"/>
                </a:solidFill>
              </a:rPr>
              <a:t>with</a:t>
            </a:r>
            <a:r>
              <a:rPr lang="es-AR" sz="2600" b="1" dirty="0" smtClean="0">
                <a:solidFill>
                  <a:schemeClr val="bg1"/>
                </a:solidFill>
              </a:rPr>
              <a:t> Intel </a:t>
            </a:r>
            <a:r>
              <a:rPr lang="es-AR" sz="2600" b="1" dirty="0" err="1" smtClean="0">
                <a:solidFill>
                  <a:schemeClr val="bg1"/>
                </a:solidFill>
              </a:rPr>
              <a:t>Learning</a:t>
            </a:r>
            <a:r>
              <a:rPr lang="es-AR" sz="2600" b="1" dirty="0" smtClean="0">
                <a:solidFill>
                  <a:schemeClr val="bg1"/>
                </a:solidFill>
              </a:rPr>
              <a:t> Series </a:t>
            </a:r>
            <a:r>
              <a:rPr lang="es-AR" sz="2600" b="1" dirty="0" err="1" smtClean="0">
                <a:solidFill>
                  <a:schemeClr val="bg1"/>
                </a:solidFill>
              </a:rPr>
              <a:t>standard</a:t>
            </a:r>
            <a:endParaRPr lang="en-US" sz="2600" b="1" dirty="0">
              <a:solidFill>
                <a:schemeClr val="bg1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275856" y="116632"/>
            <a:ext cx="390324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AR" sz="2400" b="1" dirty="0" smtClean="0"/>
              <a:t>Tender </a:t>
            </a:r>
            <a:r>
              <a:rPr lang="es-AR" sz="2400" b="1" dirty="0" err="1" smtClean="0"/>
              <a:t>award</a:t>
            </a:r>
            <a:r>
              <a:rPr lang="es-AR" sz="2400" b="1" dirty="0" smtClean="0"/>
              <a:t> </a:t>
            </a:r>
            <a:r>
              <a:rPr lang="es-AR" sz="2400" b="1" dirty="0" err="1" smtClean="0"/>
              <a:t>notification</a:t>
            </a:r>
            <a:endParaRPr lang="en-US" sz="2400" b="1" dirty="0"/>
          </a:p>
        </p:txBody>
      </p:sp>
    </p:spTree>
    <p:extLst>
      <p:ext uri="{BB962C8B-B14F-4D97-AF65-F5344CB8AC3E}">
        <p14:creationId xmlns:p14="http://schemas.microsoft.com/office/powerpoint/2010/main" xmlns="" val="394138423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AR" dirty="0" smtClean="0"/>
              <a:t>Content &amp; </a:t>
            </a:r>
            <a:r>
              <a:rPr lang="es-AR" dirty="0" err="1" smtClean="0"/>
              <a:t>Applications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s-AR" dirty="0" err="1" smtClean="0"/>
              <a:t>Provide</a:t>
            </a:r>
            <a:r>
              <a:rPr lang="es-AR" dirty="0" smtClean="0"/>
              <a:t> </a:t>
            </a:r>
            <a:r>
              <a:rPr lang="es-AR" dirty="0" err="1" smtClean="0"/>
              <a:t>basic</a:t>
            </a:r>
            <a:r>
              <a:rPr lang="es-AR" dirty="0" smtClean="0"/>
              <a:t> </a:t>
            </a:r>
            <a:r>
              <a:rPr lang="es-AR" dirty="0" err="1" smtClean="0"/>
              <a:t>apps</a:t>
            </a:r>
            <a:endParaRPr lang="es-AR" dirty="0" smtClean="0"/>
          </a:p>
          <a:p>
            <a:pPr marL="457200" lvl="1" indent="0">
              <a:buNone/>
              <a:tabLst>
                <a:tab pos="3313113" algn="l"/>
                <a:tab pos="4976813" algn="l"/>
              </a:tabLst>
            </a:pPr>
            <a:r>
              <a:rPr lang="es-AR" sz="2200" dirty="0" err="1" smtClean="0"/>
              <a:t>Classroom</a:t>
            </a:r>
            <a:r>
              <a:rPr lang="es-AR" sz="2200" dirty="0" smtClean="0"/>
              <a:t> </a:t>
            </a:r>
            <a:r>
              <a:rPr lang="es-AR" sz="2200" dirty="0" err="1" smtClean="0"/>
              <a:t>mngmnt</a:t>
            </a:r>
            <a:r>
              <a:rPr lang="es-AR" sz="2200" dirty="0" smtClean="0"/>
              <a:t>	</a:t>
            </a:r>
            <a:r>
              <a:rPr lang="es-AR" sz="2200" dirty="0" err="1" smtClean="0"/>
              <a:t>Antitheft</a:t>
            </a:r>
            <a:r>
              <a:rPr lang="es-AR" sz="2200" dirty="0"/>
              <a:t>	</a:t>
            </a:r>
            <a:r>
              <a:rPr lang="es-AR" sz="2200" dirty="0" err="1" smtClean="0"/>
              <a:t>Sharepoint</a:t>
            </a:r>
            <a:endParaRPr lang="es-AR" sz="2200" dirty="0" smtClean="0"/>
          </a:p>
          <a:p>
            <a:pPr marL="457200" lvl="1" indent="0">
              <a:buNone/>
              <a:tabLst>
                <a:tab pos="3313113" algn="l"/>
                <a:tab pos="4976813" algn="l"/>
              </a:tabLst>
            </a:pPr>
            <a:r>
              <a:rPr lang="es-AR" sz="2200" dirty="0" err="1" smtClean="0"/>
              <a:t>Backup</a:t>
            </a:r>
            <a:r>
              <a:rPr lang="es-AR" sz="2200" dirty="0" smtClean="0"/>
              <a:t> &amp; </a:t>
            </a:r>
            <a:r>
              <a:rPr lang="es-AR" sz="2200" dirty="0" err="1" smtClean="0"/>
              <a:t>patching</a:t>
            </a:r>
            <a:r>
              <a:rPr lang="es-AR" sz="2200" dirty="0" smtClean="0"/>
              <a:t>	Antivirus 	Parental </a:t>
            </a:r>
            <a:r>
              <a:rPr lang="es-AR" sz="2200" dirty="0" err="1" smtClean="0"/>
              <a:t>Controls</a:t>
            </a:r>
            <a:endParaRPr lang="es-AR" sz="2200" dirty="0" smtClean="0"/>
          </a:p>
          <a:p>
            <a:r>
              <a:rPr lang="es-AR" sz="2600" dirty="0" err="1" smtClean="0"/>
              <a:t>Sample</a:t>
            </a:r>
            <a:r>
              <a:rPr lang="es-AR" sz="2600" dirty="0" smtClean="0"/>
              <a:t>/</a:t>
            </a:r>
            <a:r>
              <a:rPr lang="es-AR" sz="2600" dirty="0" err="1" smtClean="0"/>
              <a:t>getting</a:t>
            </a:r>
            <a:r>
              <a:rPr lang="es-AR" sz="2600" dirty="0" smtClean="0"/>
              <a:t> </a:t>
            </a:r>
            <a:r>
              <a:rPr lang="es-AR" sz="2600" dirty="0" err="1" smtClean="0"/>
              <a:t>started</a:t>
            </a:r>
            <a:r>
              <a:rPr lang="es-AR" sz="2600" dirty="0" smtClean="0"/>
              <a:t> </a:t>
            </a:r>
            <a:r>
              <a:rPr lang="es-AR" sz="2600" dirty="0" err="1" smtClean="0"/>
              <a:t>content</a:t>
            </a:r>
            <a:endParaRPr lang="es-AR" sz="2600" dirty="0" smtClean="0"/>
          </a:p>
          <a:p>
            <a:pPr lvl="1"/>
            <a:r>
              <a:rPr lang="es-AR" sz="2200" dirty="0" err="1" smtClean="0"/>
              <a:t>Kahn</a:t>
            </a:r>
            <a:r>
              <a:rPr lang="es-AR" sz="2200" dirty="0" smtClean="0"/>
              <a:t> </a:t>
            </a:r>
            <a:r>
              <a:rPr lang="es-AR" sz="2200" dirty="0" err="1" smtClean="0"/>
              <a:t>Academy</a:t>
            </a:r>
            <a:r>
              <a:rPr lang="es-AR" sz="2200" dirty="0" smtClean="0"/>
              <a:t>, </a:t>
            </a:r>
            <a:r>
              <a:rPr lang="es-AR" sz="2200" dirty="0" err="1" smtClean="0"/>
              <a:t>Skoool</a:t>
            </a:r>
            <a:r>
              <a:rPr lang="es-AR" sz="2200" dirty="0" smtClean="0"/>
              <a:t>, </a:t>
            </a:r>
            <a:r>
              <a:rPr lang="es-AR" sz="2200" dirty="0" smtClean="0">
                <a:solidFill>
                  <a:srgbClr val="FFFF00"/>
                </a:solidFill>
              </a:rPr>
              <a:t>PUT RUSSIAN COMPANIES</a:t>
            </a:r>
          </a:p>
          <a:p>
            <a:pPr lvl="1"/>
            <a:endParaRPr lang="es-AR" sz="2200" dirty="0" smtClean="0"/>
          </a:p>
          <a:p>
            <a:r>
              <a:rPr lang="es-AR" dirty="0" smtClean="0"/>
              <a:t>Content: </a:t>
            </a:r>
            <a:r>
              <a:rPr lang="es-AR" dirty="0" err="1" smtClean="0"/>
              <a:t>enable</a:t>
            </a:r>
            <a:r>
              <a:rPr lang="es-AR" dirty="0" smtClean="0"/>
              <a:t> </a:t>
            </a:r>
            <a:r>
              <a:rPr lang="es-AR" dirty="0" err="1" smtClean="0"/>
              <a:t>teachers</a:t>
            </a:r>
            <a:r>
              <a:rPr lang="es-AR" dirty="0" smtClean="0"/>
              <a:t> </a:t>
            </a:r>
            <a:r>
              <a:rPr lang="es-AR" dirty="0" err="1" smtClean="0"/>
              <a:t>to</a:t>
            </a:r>
            <a:r>
              <a:rPr lang="es-AR" dirty="0" smtClean="0"/>
              <a:t> </a:t>
            </a:r>
            <a:r>
              <a:rPr lang="es-AR" u="sng" dirty="0" err="1" smtClean="0"/>
              <a:t>crowdsource</a:t>
            </a:r>
            <a:r>
              <a:rPr lang="es-AR" dirty="0" smtClean="0"/>
              <a:t> </a:t>
            </a:r>
            <a:r>
              <a:rPr lang="es-AR" dirty="0" err="1" smtClean="0"/>
              <a:t>from</a:t>
            </a:r>
            <a:r>
              <a:rPr lang="es-AR" dirty="0" smtClean="0"/>
              <a:t> </a:t>
            </a:r>
            <a:r>
              <a:rPr lang="es-AR" dirty="0" err="1" smtClean="0"/>
              <a:t>the</a:t>
            </a:r>
            <a:r>
              <a:rPr lang="es-AR" dirty="0" smtClean="0"/>
              <a:t> Internet - </a:t>
            </a:r>
            <a:r>
              <a:rPr lang="es-AR" u="sng" dirty="0" smtClean="0"/>
              <a:t>portal</a:t>
            </a:r>
          </a:p>
          <a:p>
            <a:pPr lvl="1"/>
            <a:r>
              <a:rPr lang="es-AR" dirty="0" smtClean="0"/>
              <a:t>Share, </a:t>
            </a:r>
            <a:r>
              <a:rPr lang="es-AR" dirty="0" err="1" smtClean="0"/>
              <a:t>comment</a:t>
            </a:r>
            <a:r>
              <a:rPr lang="es-AR" dirty="0" smtClean="0"/>
              <a:t>, </a:t>
            </a:r>
            <a:r>
              <a:rPr lang="es-AR" dirty="0" err="1" smtClean="0"/>
              <a:t>classify</a:t>
            </a:r>
            <a:r>
              <a:rPr lang="es-AR" dirty="0" smtClean="0"/>
              <a:t> and </a:t>
            </a:r>
            <a:r>
              <a:rPr lang="es-AR" dirty="0" err="1" smtClean="0"/>
              <a:t>rank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74731312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AR" dirty="0" err="1" smtClean="0"/>
              <a:t>Teacher</a:t>
            </a:r>
            <a:r>
              <a:rPr lang="es-AR" dirty="0" smtClean="0"/>
              <a:t> training – </a:t>
            </a:r>
            <a:r>
              <a:rPr lang="es-AR" dirty="0" err="1" smtClean="0"/>
              <a:t>First</a:t>
            </a:r>
            <a:r>
              <a:rPr lang="es-AR" dirty="0" smtClean="0"/>
              <a:t>!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s-AR" dirty="0" smtClean="0"/>
              <a:t>No </a:t>
            </a:r>
            <a:r>
              <a:rPr lang="es-AR" dirty="0" err="1" smtClean="0"/>
              <a:t>amount</a:t>
            </a:r>
            <a:r>
              <a:rPr lang="es-AR" dirty="0" smtClean="0"/>
              <a:t> </a:t>
            </a:r>
            <a:r>
              <a:rPr lang="es-AR" dirty="0" err="1" smtClean="0"/>
              <a:t>will</a:t>
            </a:r>
            <a:r>
              <a:rPr lang="es-AR" dirty="0" smtClean="0"/>
              <a:t> </a:t>
            </a:r>
            <a:r>
              <a:rPr lang="es-AR" dirty="0" err="1" smtClean="0"/>
              <a:t>ever</a:t>
            </a:r>
            <a:r>
              <a:rPr lang="es-AR" dirty="0" smtClean="0"/>
              <a:t> be </a:t>
            </a:r>
            <a:r>
              <a:rPr lang="es-AR" dirty="0" err="1" smtClean="0"/>
              <a:t>enough</a:t>
            </a:r>
            <a:r>
              <a:rPr lang="es-AR" dirty="0" smtClean="0"/>
              <a:t>!</a:t>
            </a:r>
          </a:p>
          <a:p>
            <a:r>
              <a:rPr lang="es-AR" dirty="0" err="1" smtClean="0"/>
              <a:t>Start</a:t>
            </a:r>
            <a:r>
              <a:rPr lang="es-AR" dirty="0" smtClean="0"/>
              <a:t> training </a:t>
            </a:r>
            <a:r>
              <a:rPr lang="es-AR" dirty="0" err="1" smtClean="0"/>
              <a:t>early</a:t>
            </a:r>
            <a:r>
              <a:rPr lang="es-AR" dirty="0" smtClean="0"/>
              <a:t>! – </a:t>
            </a:r>
            <a:r>
              <a:rPr lang="es-AR" dirty="0" err="1" smtClean="0"/>
              <a:t>long</a:t>
            </a:r>
            <a:r>
              <a:rPr lang="es-AR" dirty="0" smtClean="0"/>
              <a:t> lead time</a:t>
            </a:r>
          </a:p>
          <a:p>
            <a:endParaRPr lang="es-AR" dirty="0" smtClean="0"/>
          </a:p>
          <a:p>
            <a:r>
              <a:rPr lang="es-AR" dirty="0"/>
              <a:t>Train </a:t>
            </a:r>
            <a:r>
              <a:rPr lang="es-AR" dirty="0" err="1"/>
              <a:t>the</a:t>
            </a:r>
            <a:r>
              <a:rPr lang="es-AR" dirty="0"/>
              <a:t> </a:t>
            </a:r>
            <a:r>
              <a:rPr lang="es-AR" dirty="0" err="1"/>
              <a:t>Trainer</a:t>
            </a:r>
            <a:r>
              <a:rPr lang="es-AR" dirty="0"/>
              <a:t> </a:t>
            </a:r>
            <a:r>
              <a:rPr lang="es-AR" dirty="0" err="1"/>
              <a:t>approach</a:t>
            </a:r>
            <a:endParaRPr lang="en-US" dirty="0"/>
          </a:p>
          <a:p>
            <a:r>
              <a:rPr lang="es-AR" dirty="0" smtClean="0"/>
              <a:t>Top </a:t>
            </a:r>
            <a:r>
              <a:rPr lang="es-AR" dirty="0" err="1" smtClean="0"/>
              <a:t>down</a:t>
            </a:r>
            <a:r>
              <a:rPr lang="es-AR" dirty="0" smtClean="0"/>
              <a:t> (Federal) &amp; </a:t>
            </a:r>
            <a:r>
              <a:rPr lang="es-AR" dirty="0" err="1" smtClean="0"/>
              <a:t>bottoms</a:t>
            </a:r>
            <a:r>
              <a:rPr lang="es-AR" dirty="0" smtClean="0"/>
              <a:t> up (</a:t>
            </a:r>
            <a:r>
              <a:rPr lang="es-AR" dirty="0" err="1" smtClean="0"/>
              <a:t>State</a:t>
            </a:r>
            <a:r>
              <a:rPr lang="es-AR" dirty="0" smtClean="0"/>
              <a:t>)</a:t>
            </a:r>
          </a:p>
          <a:p>
            <a:r>
              <a:rPr lang="es-AR" dirty="0" err="1"/>
              <a:t>Leverage</a:t>
            </a:r>
            <a:r>
              <a:rPr lang="es-AR" dirty="0"/>
              <a:t> </a:t>
            </a:r>
            <a:r>
              <a:rPr lang="es-AR" dirty="0" err="1"/>
              <a:t>every</a:t>
            </a:r>
            <a:r>
              <a:rPr lang="es-AR" dirty="0"/>
              <a:t> </a:t>
            </a:r>
            <a:r>
              <a:rPr lang="es-AR" dirty="0" err="1"/>
              <a:t>resource</a:t>
            </a:r>
            <a:endParaRPr lang="es-AR" dirty="0"/>
          </a:p>
          <a:p>
            <a:pPr lvl="1"/>
            <a:r>
              <a:rPr lang="es-AR" dirty="0"/>
              <a:t>TV, Internet, </a:t>
            </a:r>
            <a:r>
              <a:rPr lang="es-AR" dirty="0" err="1"/>
              <a:t>CDs</a:t>
            </a:r>
            <a:r>
              <a:rPr lang="es-AR" dirty="0"/>
              <a:t>, </a:t>
            </a:r>
            <a:r>
              <a:rPr lang="es-AR" dirty="0" err="1"/>
              <a:t>Face</a:t>
            </a:r>
            <a:r>
              <a:rPr lang="es-AR" dirty="0"/>
              <a:t> </a:t>
            </a:r>
            <a:r>
              <a:rPr lang="es-AR" dirty="0" err="1"/>
              <a:t>to</a:t>
            </a:r>
            <a:r>
              <a:rPr lang="es-AR" dirty="0"/>
              <a:t> </a:t>
            </a:r>
            <a:r>
              <a:rPr lang="es-AR" dirty="0" err="1"/>
              <a:t>face</a:t>
            </a:r>
            <a:endParaRPr lang="es-AR" dirty="0"/>
          </a:p>
          <a:p>
            <a:r>
              <a:rPr lang="es-AR" dirty="0" err="1" smtClean="0"/>
              <a:t>Leverage</a:t>
            </a:r>
            <a:r>
              <a:rPr lang="es-AR" dirty="0" smtClean="0"/>
              <a:t> </a:t>
            </a:r>
            <a:r>
              <a:rPr lang="es-AR" dirty="0" err="1" smtClean="0"/>
              <a:t>existing</a:t>
            </a:r>
            <a:r>
              <a:rPr lang="es-AR" dirty="0" smtClean="0"/>
              <a:t> </a:t>
            </a:r>
            <a:r>
              <a:rPr lang="es-AR" dirty="0" err="1" smtClean="0"/>
              <a:t>content</a:t>
            </a:r>
            <a:endParaRPr lang="es-AR" dirty="0" smtClean="0"/>
          </a:p>
          <a:p>
            <a:pPr lvl="1"/>
            <a:r>
              <a:rPr lang="es-AR" dirty="0" smtClean="0"/>
              <a:t>Intel, </a:t>
            </a:r>
            <a:r>
              <a:rPr lang="es-AR" dirty="0" err="1" smtClean="0"/>
              <a:t>other</a:t>
            </a:r>
            <a:r>
              <a:rPr lang="es-AR" dirty="0" smtClean="0"/>
              <a:t> </a:t>
            </a:r>
            <a:r>
              <a:rPr lang="es-AR" dirty="0" err="1" smtClean="0"/>
              <a:t>countries’s</a:t>
            </a:r>
            <a:r>
              <a:rPr lang="es-AR" dirty="0" smtClean="0"/>
              <a:t> </a:t>
            </a:r>
            <a:r>
              <a:rPr lang="es-AR" dirty="0" err="1" smtClean="0"/>
              <a:t>experience</a:t>
            </a:r>
            <a:endParaRPr lang="es-AR" dirty="0" smtClean="0"/>
          </a:p>
        </p:txBody>
      </p:sp>
    </p:spTree>
    <p:extLst>
      <p:ext uri="{BB962C8B-B14F-4D97-AF65-F5344CB8AC3E}">
        <p14:creationId xmlns:p14="http://schemas.microsoft.com/office/powerpoint/2010/main" xmlns="" val="190996095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/>
        </p:nvSpPr>
        <p:spPr>
          <a:xfrm>
            <a:off x="107504" y="5097959"/>
            <a:ext cx="2211138" cy="923330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915816" y="184720"/>
            <a:ext cx="2736304" cy="6488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Rectangular Callout 3"/>
          <p:cNvSpPr/>
          <p:nvPr/>
        </p:nvSpPr>
        <p:spPr>
          <a:xfrm>
            <a:off x="6156176" y="1685178"/>
            <a:ext cx="2232248" cy="1060325"/>
          </a:xfrm>
          <a:prstGeom prst="wedgeRectCallout">
            <a:avLst>
              <a:gd name="adj1" fmla="val -104102"/>
              <a:gd name="adj2" fmla="val 107192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AR" sz="2000" b="1" dirty="0" smtClean="0"/>
              <a:t>Uruguay</a:t>
            </a:r>
            <a:r>
              <a:rPr lang="es-AR" sz="2000" dirty="0" smtClean="0"/>
              <a:t> </a:t>
            </a:r>
            <a:br>
              <a:rPr lang="es-AR" sz="2000" dirty="0" smtClean="0"/>
            </a:br>
            <a:r>
              <a:rPr lang="es-AR" sz="2000" dirty="0" smtClean="0"/>
              <a:t>400K </a:t>
            </a:r>
            <a:r>
              <a:rPr lang="es-AR" sz="2000" dirty="0" err="1" smtClean="0"/>
              <a:t>primary+secondary</a:t>
            </a:r>
            <a:endParaRPr lang="en-US" sz="2000" dirty="0"/>
          </a:p>
        </p:txBody>
      </p:sp>
      <p:sp>
        <p:nvSpPr>
          <p:cNvPr id="8" name="Rectangular Callout 7"/>
          <p:cNvSpPr/>
          <p:nvPr/>
        </p:nvSpPr>
        <p:spPr>
          <a:xfrm>
            <a:off x="5940152" y="3461285"/>
            <a:ext cx="1872208" cy="831811"/>
          </a:xfrm>
          <a:prstGeom prst="wedgeRectCallout">
            <a:avLst>
              <a:gd name="adj1" fmla="val -111813"/>
              <a:gd name="adj2" fmla="val -28425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AR" sz="2000" b="1" dirty="0" smtClean="0"/>
              <a:t>Bs As City </a:t>
            </a:r>
            <a:r>
              <a:rPr lang="es-AR" sz="2000" dirty="0" smtClean="0"/>
              <a:t/>
            </a:r>
            <a:br>
              <a:rPr lang="es-AR" sz="2000" dirty="0" smtClean="0"/>
            </a:br>
            <a:r>
              <a:rPr lang="es-AR" sz="2000" dirty="0" smtClean="0"/>
              <a:t>400K </a:t>
            </a:r>
            <a:r>
              <a:rPr lang="es-AR" sz="2000" dirty="0" err="1" smtClean="0"/>
              <a:t>primary</a:t>
            </a:r>
            <a:endParaRPr lang="en-US" sz="2000" dirty="0"/>
          </a:p>
        </p:txBody>
      </p:sp>
      <p:sp>
        <p:nvSpPr>
          <p:cNvPr id="9" name="Rectangular Callout 8"/>
          <p:cNvSpPr/>
          <p:nvPr/>
        </p:nvSpPr>
        <p:spPr>
          <a:xfrm>
            <a:off x="683568" y="712491"/>
            <a:ext cx="1944216" cy="972688"/>
          </a:xfrm>
          <a:prstGeom prst="wedgeRectCallout">
            <a:avLst>
              <a:gd name="adj1" fmla="val 113324"/>
              <a:gd name="adj2" fmla="val 14726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AR" sz="2000" b="1" dirty="0" smtClean="0"/>
              <a:t>Bolivia</a:t>
            </a:r>
          </a:p>
          <a:p>
            <a:pPr algn="ctr"/>
            <a:r>
              <a:rPr lang="es-AR" sz="2000" dirty="0"/>
              <a:t>1</a:t>
            </a:r>
            <a:r>
              <a:rPr lang="es-AR" sz="2000" dirty="0" smtClean="0"/>
              <a:t>00K </a:t>
            </a:r>
            <a:r>
              <a:rPr lang="es-AR" sz="2000" dirty="0" err="1" smtClean="0"/>
              <a:t>teachers</a:t>
            </a:r>
            <a:endParaRPr lang="en-US" sz="2000" dirty="0"/>
          </a:p>
        </p:txBody>
      </p:sp>
      <p:sp>
        <p:nvSpPr>
          <p:cNvPr id="10" name="Rectangular Callout 9"/>
          <p:cNvSpPr/>
          <p:nvPr/>
        </p:nvSpPr>
        <p:spPr>
          <a:xfrm>
            <a:off x="683568" y="3717032"/>
            <a:ext cx="1944216" cy="972688"/>
          </a:xfrm>
          <a:prstGeom prst="wedgeRectCallout">
            <a:avLst>
              <a:gd name="adj1" fmla="val 117950"/>
              <a:gd name="adj2" fmla="val -107021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AR" sz="2000" b="1" dirty="0" smtClean="0"/>
              <a:t>San Luis</a:t>
            </a:r>
          </a:p>
          <a:p>
            <a:pPr algn="ctr"/>
            <a:r>
              <a:rPr lang="es-AR" sz="2000" dirty="0" smtClean="0"/>
              <a:t>60K </a:t>
            </a:r>
            <a:r>
              <a:rPr lang="es-AR" sz="2000" dirty="0" err="1" smtClean="0"/>
              <a:t>primary</a:t>
            </a:r>
            <a:endParaRPr lang="en-US" sz="2000" dirty="0"/>
          </a:p>
        </p:txBody>
      </p:sp>
      <p:sp>
        <p:nvSpPr>
          <p:cNvPr id="11" name="Rectangular Callout 10"/>
          <p:cNvSpPr/>
          <p:nvPr/>
        </p:nvSpPr>
        <p:spPr>
          <a:xfrm>
            <a:off x="683568" y="2213661"/>
            <a:ext cx="1944216" cy="972688"/>
          </a:xfrm>
          <a:prstGeom prst="wedgeRectCallout">
            <a:avLst>
              <a:gd name="adj1" fmla="val 100988"/>
              <a:gd name="adj2" fmla="val 7021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AR" sz="2000" b="1" dirty="0" smtClean="0"/>
              <a:t>La Rioja</a:t>
            </a:r>
          </a:p>
          <a:p>
            <a:pPr algn="ctr"/>
            <a:r>
              <a:rPr lang="es-AR" sz="2000" dirty="0" smtClean="0"/>
              <a:t>60K </a:t>
            </a:r>
            <a:r>
              <a:rPr lang="es-AR" sz="2000" dirty="0" err="1" smtClean="0"/>
              <a:t>primary</a:t>
            </a:r>
            <a:endParaRPr lang="en-US" sz="2000" dirty="0"/>
          </a:p>
        </p:txBody>
      </p:sp>
      <p:sp>
        <p:nvSpPr>
          <p:cNvPr id="12" name="Rectangular Callout 11"/>
          <p:cNvSpPr/>
          <p:nvPr/>
        </p:nvSpPr>
        <p:spPr>
          <a:xfrm>
            <a:off x="6120172" y="230124"/>
            <a:ext cx="1944216" cy="972688"/>
          </a:xfrm>
          <a:prstGeom prst="wedgeRectCallout">
            <a:avLst>
              <a:gd name="adj1" fmla="val -141111"/>
              <a:gd name="adj2" fmla="val 21198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AR" sz="2000" b="1" dirty="0" smtClean="0"/>
              <a:t>Argentina</a:t>
            </a:r>
            <a:r>
              <a:rPr lang="es-AR" sz="2000" dirty="0" smtClean="0"/>
              <a:t> </a:t>
            </a:r>
            <a:br>
              <a:rPr lang="es-AR" sz="2000" dirty="0" smtClean="0"/>
            </a:br>
            <a:r>
              <a:rPr lang="es-AR" sz="2000" dirty="0" smtClean="0"/>
              <a:t>3M</a:t>
            </a:r>
          </a:p>
          <a:p>
            <a:pPr algn="ctr"/>
            <a:r>
              <a:rPr lang="es-AR" sz="2000" dirty="0" err="1" smtClean="0"/>
              <a:t>secondary</a:t>
            </a:r>
            <a:endParaRPr lang="en-US" sz="2000" dirty="0"/>
          </a:p>
        </p:txBody>
      </p:sp>
      <p:sp>
        <p:nvSpPr>
          <p:cNvPr id="14" name="Flowchart: Connector 13"/>
          <p:cNvSpPr/>
          <p:nvPr/>
        </p:nvSpPr>
        <p:spPr>
          <a:xfrm>
            <a:off x="3563888" y="2700005"/>
            <a:ext cx="144016" cy="144016"/>
          </a:xfrm>
          <a:prstGeom prst="flowChartConnector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Flowchart: Connector 14"/>
          <p:cNvSpPr/>
          <p:nvPr/>
        </p:nvSpPr>
        <p:spPr>
          <a:xfrm>
            <a:off x="3851920" y="3114341"/>
            <a:ext cx="144016" cy="144016"/>
          </a:xfrm>
          <a:prstGeom prst="flowChartConnector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Flowchart: Connector 15"/>
          <p:cNvSpPr/>
          <p:nvPr/>
        </p:nvSpPr>
        <p:spPr>
          <a:xfrm>
            <a:off x="4644008" y="3573016"/>
            <a:ext cx="144016" cy="144016"/>
          </a:xfrm>
          <a:prstGeom prst="flowChartConnector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5-Point Star 5"/>
          <p:cNvSpPr/>
          <p:nvPr/>
        </p:nvSpPr>
        <p:spPr>
          <a:xfrm>
            <a:off x="3767589" y="1202812"/>
            <a:ext cx="228347" cy="228347"/>
          </a:xfrm>
          <a:prstGeom prst="star5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5-Point Star 17"/>
          <p:cNvSpPr/>
          <p:nvPr/>
        </p:nvSpPr>
        <p:spPr>
          <a:xfrm>
            <a:off x="4211960" y="2635309"/>
            <a:ext cx="228347" cy="228347"/>
          </a:xfrm>
          <a:prstGeom prst="star5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5-Point Star 18"/>
          <p:cNvSpPr/>
          <p:nvPr/>
        </p:nvSpPr>
        <p:spPr>
          <a:xfrm>
            <a:off x="4817866" y="3232938"/>
            <a:ext cx="228347" cy="228347"/>
          </a:xfrm>
          <a:prstGeom prst="star5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5-Point Star 19"/>
          <p:cNvSpPr/>
          <p:nvPr/>
        </p:nvSpPr>
        <p:spPr>
          <a:xfrm>
            <a:off x="164427" y="5288885"/>
            <a:ext cx="228347" cy="228347"/>
          </a:xfrm>
          <a:prstGeom prst="star5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Flowchart: Connector 20"/>
          <p:cNvSpPr/>
          <p:nvPr/>
        </p:nvSpPr>
        <p:spPr>
          <a:xfrm>
            <a:off x="206592" y="5720933"/>
            <a:ext cx="144016" cy="144016"/>
          </a:xfrm>
          <a:prstGeom prst="flowChartConnector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323528" y="5097958"/>
            <a:ext cx="198002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s-AR" dirty="0" err="1" smtClean="0"/>
              <a:t>National</a:t>
            </a:r>
            <a:r>
              <a:rPr lang="es-AR" dirty="0" smtClean="0"/>
              <a:t> Program</a:t>
            </a:r>
          </a:p>
          <a:p>
            <a:pPr>
              <a:lnSpc>
                <a:spcPct val="150000"/>
              </a:lnSpc>
            </a:pPr>
            <a:r>
              <a:rPr lang="es-AR" dirty="0" err="1" smtClean="0"/>
              <a:t>State</a:t>
            </a:r>
            <a:r>
              <a:rPr lang="es-AR" dirty="0" smtClean="0"/>
              <a:t> </a:t>
            </a:r>
            <a:r>
              <a:rPr lang="es-AR" dirty="0" err="1" smtClean="0"/>
              <a:t>program</a:t>
            </a:r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5652120" y="4797152"/>
            <a:ext cx="351089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AR" sz="2800" b="1" dirty="0" smtClean="0">
                <a:solidFill>
                  <a:schemeClr val="bg1"/>
                </a:solidFill>
              </a:rPr>
              <a:t>&gt;4M </a:t>
            </a:r>
            <a:r>
              <a:rPr lang="es-AR" sz="2800" b="1" dirty="0" err="1" smtClean="0">
                <a:solidFill>
                  <a:schemeClr val="bg1"/>
                </a:solidFill>
              </a:rPr>
              <a:t>children</a:t>
            </a:r>
            <a:r>
              <a:rPr lang="es-AR" sz="2800" b="1" dirty="0" smtClean="0">
                <a:solidFill>
                  <a:schemeClr val="bg1"/>
                </a:solidFill>
              </a:rPr>
              <a:t> in 1x1</a:t>
            </a:r>
            <a:endParaRPr lang="en-US" sz="2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3081142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 algn="ctr">
              <a:buNone/>
            </a:pPr>
            <a:r>
              <a:rPr lang="es-AR" sz="3000" dirty="0" err="1" smtClean="0"/>
              <a:t>Huge</a:t>
            </a:r>
            <a:r>
              <a:rPr lang="es-AR" sz="3000" dirty="0" smtClean="0"/>
              <a:t> </a:t>
            </a:r>
            <a:r>
              <a:rPr lang="es-AR" sz="3000" dirty="0" err="1" smtClean="0"/>
              <a:t>Impact</a:t>
            </a:r>
            <a:endParaRPr lang="es-AR" sz="3000" dirty="0" smtClean="0"/>
          </a:p>
          <a:p>
            <a:pPr marL="0" indent="0" algn="ctr">
              <a:buNone/>
            </a:pPr>
            <a:r>
              <a:rPr lang="es-AR" sz="3600" dirty="0" err="1" smtClean="0"/>
              <a:t>Education</a:t>
            </a:r>
            <a:r>
              <a:rPr lang="es-AR" sz="3600" dirty="0" smtClean="0"/>
              <a:t>, Digital Divide, </a:t>
            </a:r>
            <a:r>
              <a:rPr lang="es-AR" sz="3600" dirty="0" err="1" smtClean="0"/>
              <a:t>Evolution</a:t>
            </a:r>
            <a:endParaRPr lang="es-AR" sz="3600" dirty="0" smtClean="0"/>
          </a:p>
          <a:p>
            <a:pPr marL="0" indent="0" algn="ctr">
              <a:buNone/>
            </a:pPr>
            <a:endParaRPr lang="es-AR" sz="3600" dirty="0" smtClean="0"/>
          </a:p>
          <a:p>
            <a:pPr marL="0" indent="0" algn="ctr">
              <a:buNone/>
            </a:pPr>
            <a:r>
              <a:rPr lang="es-AR" sz="3000" dirty="0" err="1" smtClean="0"/>
              <a:t>One</a:t>
            </a:r>
            <a:r>
              <a:rPr lang="es-AR" sz="3000" dirty="0" smtClean="0"/>
              <a:t> time </a:t>
            </a:r>
            <a:r>
              <a:rPr lang="es-AR" sz="3000" dirty="0" err="1" smtClean="0"/>
              <a:t>opportunitty</a:t>
            </a:r>
            <a:endParaRPr lang="es-AR" sz="3000" dirty="0" smtClean="0"/>
          </a:p>
          <a:p>
            <a:pPr marL="0" indent="0" algn="ctr">
              <a:buNone/>
            </a:pPr>
            <a:r>
              <a:rPr lang="es-AR" sz="3600" dirty="0" err="1" smtClean="0"/>
              <a:t>One</a:t>
            </a:r>
            <a:r>
              <a:rPr lang="es-AR" sz="3600" dirty="0" smtClean="0"/>
              <a:t> </a:t>
            </a:r>
            <a:r>
              <a:rPr lang="es-AR" sz="3600" dirty="0" err="1" smtClean="0"/>
              <a:t>or</a:t>
            </a:r>
            <a:r>
              <a:rPr lang="es-AR" sz="3600" dirty="0" smtClean="0"/>
              <a:t> </a:t>
            </a:r>
            <a:r>
              <a:rPr lang="es-AR" sz="3600" dirty="0" err="1" smtClean="0"/>
              <a:t>two</a:t>
            </a:r>
            <a:r>
              <a:rPr lang="es-AR" sz="3600" dirty="0" smtClean="0"/>
              <a:t> </a:t>
            </a:r>
            <a:r>
              <a:rPr lang="es-AR" sz="3600" dirty="0" err="1" smtClean="0"/>
              <a:t>generations</a:t>
            </a:r>
            <a:r>
              <a:rPr lang="es-AR" sz="3600" dirty="0" smtClean="0"/>
              <a:t> </a:t>
            </a:r>
            <a:r>
              <a:rPr lang="es-AR" sz="3600" dirty="0" err="1" smtClean="0"/>
              <a:t>ahead</a:t>
            </a:r>
            <a:endParaRPr lang="es-AR" sz="3600" dirty="0" smtClean="0"/>
          </a:p>
          <a:p>
            <a:pPr marL="0" indent="0" algn="ctr">
              <a:buNone/>
            </a:pPr>
            <a:endParaRPr lang="es-AR" sz="3600" dirty="0" smtClean="0"/>
          </a:p>
          <a:p>
            <a:pPr marL="0" indent="0" algn="ctr">
              <a:buNone/>
            </a:pPr>
            <a:r>
              <a:rPr lang="es-AR" sz="3000" dirty="0" smtClean="0"/>
              <a:t>Big </a:t>
            </a:r>
            <a:r>
              <a:rPr lang="es-AR" sz="3000" dirty="0" err="1" smtClean="0"/>
              <a:t>responsibility</a:t>
            </a:r>
            <a:endParaRPr lang="es-AR" sz="3600" dirty="0" smtClean="0"/>
          </a:p>
          <a:p>
            <a:pPr marL="0" indent="0" algn="ctr">
              <a:buNone/>
            </a:pPr>
            <a:r>
              <a:rPr lang="es-AR" sz="3600" dirty="0" err="1" smtClean="0"/>
              <a:t>Execute</a:t>
            </a:r>
            <a:r>
              <a:rPr lang="es-AR" sz="3600" dirty="0" smtClean="0"/>
              <a:t> </a:t>
            </a:r>
            <a:r>
              <a:rPr lang="es-AR" sz="3600" dirty="0" err="1" smtClean="0"/>
              <a:t>right</a:t>
            </a:r>
            <a:r>
              <a:rPr lang="es-AR" sz="3600" dirty="0" smtClean="0"/>
              <a:t>!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xmlns="" val="122098975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AR" dirty="0" err="1" smtClean="0"/>
              <a:t>Thank</a:t>
            </a:r>
            <a:r>
              <a:rPr lang="es-AR" dirty="0" smtClean="0"/>
              <a:t> </a:t>
            </a:r>
            <a:r>
              <a:rPr lang="es-AR" dirty="0" err="1" smtClean="0"/>
              <a:t>You</a:t>
            </a:r>
            <a:r>
              <a:rPr lang="es-AR" dirty="0" smtClean="0"/>
              <a:t>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53884036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285860"/>
            <a:ext cx="9144000" cy="4525963"/>
          </a:xfrm>
        </p:spPr>
        <p:txBody>
          <a:bodyPr/>
          <a:lstStyle/>
          <a:p>
            <a:pPr marL="0" indent="0" algn="ctr">
              <a:buNone/>
            </a:pPr>
            <a:r>
              <a:rPr lang="es-AR" dirty="0" err="1" smtClean="0"/>
              <a:t>Education</a:t>
            </a:r>
            <a:r>
              <a:rPr lang="es-AR" dirty="0" smtClean="0"/>
              <a:t> </a:t>
            </a:r>
            <a:r>
              <a:rPr lang="es-AR" u="sng" dirty="0" err="1" smtClean="0"/>
              <a:t>Transformation</a:t>
            </a:r>
            <a:endParaRPr lang="es-AR" u="sng" dirty="0" smtClean="0"/>
          </a:p>
          <a:p>
            <a:pPr marL="0" indent="0" algn="ctr">
              <a:buNone/>
            </a:pPr>
            <a:endParaRPr lang="es-AR" u="sng" dirty="0" smtClean="0"/>
          </a:p>
          <a:p>
            <a:pPr marL="0" indent="0" algn="ctr">
              <a:buNone/>
            </a:pPr>
            <a:r>
              <a:rPr lang="es-AR" u="sng" dirty="0" err="1" smtClean="0"/>
              <a:t>Closing</a:t>
            </a:r>
            <a:r>
              <a:rPr lang="es-AR" dirty="0" smtClean="0"/>
              <a:t> </a:t>
            </a:r>
            <a:r>
              <a:rPr lang="es-AR" dirty="0" err="1" smtClean="0"/>
              <a:t>the</a:t>
            </a:r>
            <a:r>
              <a:rPr lang="es-AR" dirty="0" smtClean="0"/>
              <a:t> digital divide</a:t>
            </a:r>
          </a:p>
          <a:p>
            <a:pPr marL="0" indent="0" algn="ctr">
              <a:buNone/>
            </a:pPr>
            <a:endParaRPr lang="es-AR" dirty="0" smtClean="0"/>
          </a:p>
          <a:p>
            <a:pPr marL="0" indent="0" algn="ctr">
              <a:buNone/>
            </a:pPr>
            <a:r>
              <a:rPr lang="es-AR" dirty="0" err="1" smtClean="0"/>
              <a:t>Significant</a:t>
            </a:r>
            <a:r>
              <a:rPr lang="es-AR" dirty="0" smtClean="0"/>
              <a:t> </a:t>
            </a:r>
            <a:r>
              <a:rPr lang="es-AR" dirty="0" err="1" smtClean="0"/>
              <a:t>impact</a:t>
            </a:r>
            <a:r>
              <a:rPr lang="es-AR" dirty="0" smtClean="0"/>
              <a:t> </a:t>
            </a:r>
            <a:r>
              <a:rPr lang="es-AR" dirty="0" err="1" smtClean="0"/>
              <a:t>to</a:t>
            </a:r>
            <a:r>
              <a:rPr lang="es-AR" dirty="0" smtClean="0"/>
              <a:t> </a:t>
            </a:r>
            <a:r>
              <a:rPr lang="es-AR" dirty="0" err="1" smtClean="0"/>
              <a:t>the</a:t>
            </a:r>
            <a:r>
              <a:rPr lang="es-AR" dirty="0" smtClean="0"/>
              <a:t> </a:t>
            </a:r>
            <a:r>
              <a:rPr lang="es-AR" u="sng" dirty="0" err="1" smtClean="0"/>
              <a:t>evolution</a:t>
            </a:r>
            <a:r>
              <a:rPr lang="es-AR" dirty="0" smtClean="0"/>
              <a:t> of </a:t>
            </a:r>
            <a:r>
              <a:rPr lang="es-AR" dirty="0" err="1" smtClean="0"/>
              <a:t>the</a:t>
            </a:r>
            <a:r>
              <a:rPr lang="es-AR" dirty="0" smtClean="0"/>
              <a:t> human </a:t>
            </a:r>
            <a:r>
              <a:rPr lang="es-AR" dirty="0" err="1" smtClean="0"/>
              <a:t>species</a:t>
            </a:r>
            <a:endParaRPr lang="es-AR" dirty="0" smtClean="0"/>
          </a:p>
          <a:p>
            <a:pPr marL="0" indent="0" algn="ctr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4722193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es-AR" sz="3600" dirty="0" err="1" smtClean="0"/>
              <a:t>Huge</a:t>
            </a:r>
            <a:r>
              <a:rPr lang="es-AR" sz="3600" dirty="0" smtClean="0"/>
              <a:t> </a:t>
            </a:r>
            <a:r>
              <a:rPr lang="es-AR" sz="3600" dirty="0" err="1" smtClean="0"/>
              <a:t>Impact</a:t>
            </a:r>
            <a:endParaRPr lang="es-AR" sz="3600" dirty="0" smtClean="0"/>
          </a:p>
          <a:p>
            <a:pPr marL="0" indent="0" algn="ctr">
              <a:buNone/>
            </a:pPr>
            <a:endParaRPr lang="es-AR" sz="3600" dirty="0" smtClean="0"/>
          </a:p>
          <a:p>
            <a:pPr marL="0" indent="0" algn="ctr">
              <a:buNone/>
            </a:pPr>
            <a:r>
              <a:rPr lang="es-AR" sz="3600" dirty="0" err="1" smtClean="0"/>
              <a:t>One</a:t>
            </a:r>
            <a:r>
              <a:rPr lang="es-AR" sz="3600" dirty="0" smtClean="0"/>
              <a:t> time </a:t>
            </a:r>
            <a:r>
              <a:rPr lang="es-AR" sz="3600" dirty="0" err="1" smtClean="0"/>
              <a:t>opportunitty</a:t>
            </a:r>
            <a:endParaRPr lang="es-AR" sz="3600" dirty="0" smtClean="0"/>
          </a:p>
          <a:p>
            <a:pPr marL="0" indent="0" algn="ctr">
              <a:buNone/>
            </a:pPr>
            <a:endParaRPr lang="es-AR" sz="3600" dirty="0" smtClean="0"/>
          </a:p>
          <a:p>
            <a:pPr marL="0" indent="0" algn="ctr">
              <a:buNone/>
            </a:pPr>
            <a:r>
              <a:rPr lang="es-AR" sz="3600" dirty="0" smtClean="0"/>
              <a:t>Big </a:t>
            </a:r>
            <a:r>
              <a:rPr lang="es-AR" sz="3600" dirty="0" err="1" smtClean="0"/>
              <a:t>responsibility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xmlns="" val="204683415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415205"/>
            <a:ext cx="8229600" cy="4525963"/>
          </a:xfrm>
        </p:spPr>
        <p:txBody>
          <a:bodyPr/>
          <a:lstStyle/>
          <a:p>
            <a:pPr marL="0" indent="0" algn="ctr">
              <a:buNone/>
            </a:pPr>
            <a:r>
              <a:rPr lang="es-AR" dirty="0" err="1"/>
              <a:t>Children</a:t>
            </a:r>
            <a:r>
              <a:rPr lang="es-AR" dirty="0"/>
              <a:t> K-17 on 1x1</a:t>
            </a:r>
            <a:endParaRPr lang="es-AR" dirty="0" smtClean="0"/>
          </a:p>
          <a:p>
            <a:pPr marL="0" indent="0">
              <a:buNone/>
              <a:tabLst>
                <a:tab pos="1768475" algn="l"/>
              </a:tabLst>
            </a:pPr>
            <a:r>
              <a:rPr lang="es-AR" dirty="0" smtClean="0"/>
              <a:t>	2011: ~1%</a:t>
            </a:r>
          </a:p>
          <a:p>
            <a:pPr marL="0" indent="0">
              <a:buNone/>
            </a:pPr>
            <a:endParaRPr lang="es-AR" dirty="0" smtClean="0"/>
          </a:p>
          <a:p>
            <a:pPr marL="0" indent="0">
              <a:buNone/>
            </a:pPr>
            <a:endParaRPr lang="es-AR" dirty="0" smtClean="0"/>
          </a:p>
          <a:p>
            <a:pPr marL="0" indent="0">
              <a:buNone/>
            </a:pPr>
            <a:endParaRPr lang="es-AR" dirty="0"/>
          </a:p>
          <a:p>
            <a:pPr marL="0" indent="0">
              <a:buNone/>
            </a:pPr>
            <a:endParaRPr lang="es-AR" dirty="0" smtClean="0"/>
          </a:p>
          <a:p>
            <a:pPr marL="0" indent="0">
              <a:buNone/>
              <a:tabLst>
                <a:tab pos="1768475" algn="l"/>
              </a:tabLst>
            </a:pPr>
            <a:r>
              <a:rPr lang="es-AR" dirty="0" smtClean="0"/>
              <a:t>	2030: &gt;90%</a:t>
            </a:r>
            <a:endParaRPr lang="en-US" dirty="0"/>
          </a:p>
        </p:txBody>
      </p:sp>
      <p:sp>
        <p:nvSpPr>
          <p:cNvPr id="4" name="Right Brace 3"/>
          <p:cNvSpPr/>
          <p:nvPr/>
        </p:nvSpPr>
        <p:spPr>
          <a:xfrm>
            <a:off x="4499992" y="1279301"/>
            <a:ext cx="432048" cy="2952328"/>
          </a:xfrm>
          <a:prstGeom prst="rightBrace">
            <a:avLst/>
          </a:prstGeom>
          <a:ln w="762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5220072" y="2484273"/>
            <a:ext cx="301454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AR" sz="2800" b="1" dirty="0" err="1" smtClean="0">
                <a:solidFill>
                  <a:schemeClr val="bg1"/>
                </a:solidFill>
              </a:rPr>
              <a:t>Two</a:t>
            </a:r>
            <a:r>
              <a:rPr lang="es-AR" sz="2800" b="1" dirty="0" smtClean="0">
                <a:solidFill>
                  <a:schemeClr val="bg1"/>
                </a:solidFill>
              </a:rPr>
              <a:t> </a:t>
            </a:r>
            <a:r>
              <a:rPr lang="es-AR" sz="2800" b="1" dirty="0" err="1" smtClean="0">
                <a:solidFill>
                  <a:schemeClr val="bg1"/>
                </a:solidFill>
              </a:rPr>
              <a:t>generations</a:t>
            </a:r>
            <a:endParaRPr lang="en-US" sz="2800" b="1" dirty="0">
              <a:solidFill>
                <a:schemeClr val="bg1"/>
              </a:solidFill>
            </a:endParaRPr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0" y="4725144"/>
            <a:ext cx="9115396" cy="79690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s-AR" sz="2800" dirty="0" smtClean="0"/>
              <a:t>And a </a:t>
            </a:r>
            <a:r>
              <a:rPr lang="es-AR" sz="2800" u="sng" dirty="0" err="1" smtClean="0"/>
              <a:t>one</a:t>
            </a:r>
            <a:r>
              <a:rPr lang="es-AR" sz="2800" u="sng" dirty="0" smtClean="0"/>
              <a:t> time</a:t>
            </a:r>
            <a:r>
              <a:rPr lang="es-AR" sz="2800" dirty="0" smtClean="0"/>
              <a:t> </a:t>
            </a:r>
            <a:r>
              <a:rPr lang="es-AR" sz="2800" dirty="0" err="1" smtClean="0"/>
              <a:t>opportunitty</a:t>
            </a:r>
            <a:r>
              <a:rPr lang="es-AR" sz="2800" dirty="0" smtClean="0"/>
              <a:t> </a:t>
            </a:r>
            <a:r>
              <a:rPr lang="es-AR" sz="2800" dirty="0" err="1" smtClean="0"/>
              <a:t>to</a:t>
            </a:r>
            <a:r>
              <a:rPr lang="es-AR" sz="2800" dirty="0" smtClean="0"/>
              <a:t> </a:t>
            </a:r>
            <a:r>
              <a:rPr lang="es-AR" sz="2800" u="sng" dirty="0" err="1" smtClean="0"/>
              <a:t>leapfrog</a:t>
            </a:r>
            <a:r>
              <a:rPr lang="es-AR" sz="2800" dirty="0" smtClean="0"/>
              <a:t> </a:t>
            </a:r>
            <a:r>
              <a:rPr lang="es-AR" sz="2800" dirty="0" err="1" smtClean="0"/>
              <a:t>mature</a:t>
            </a:r>
            <a:r>
              <a:rPr lang="es-AR" sz="2800" dirty="0" smtClean="0"/>
              <a:t> </a:t>
            </a:r>
            <a:r>
              <a:rPr lang="es-AR" sz="2800" dirty="0" err="1" smtClean="0"/>
              <a:t>countries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xmlns="" val="188613318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es-AR" dirty="0" err="1" smtClean="0"/>
              <a:t>You</a:t>
            </a:r>
            <a:r>
              <a:rPr lang="es-AR" dirty="0" smtClean="0"/>
              <a:t> </a:t>
            </a:r>
            <a:r>
              <a:rPr lang="es-AR" dirty="0" err="1" smtClean="0"/>
              <a:t>will</a:t>
            </a:r>
            <a:r>
              <a:rPr lang="es-AR" dirty="0" smtClean="0"/>
              <a:t> be </a:t>
            </a:r>
            <a:r>
              <a:rPr lang="es-AR" u="sng" dirty="0" err="1"/>
              <a:t>r</a:t>
            </a:r>
            <a:r>
              <a:rPr lang="es-AR" u="sng" dirty="0" err="1" smtClean="0"/>
              <a:t>emembered</a:t>
            </a:r>
            <a:r>
              <a:rPr lang="es-AR" dirty="0" smtClean="0"/>
              <a:t> </a:t>
            </a:r>
            <a:r>
              <a:rPr lang="es-AR" dirty="0" err="1" smtClean="0"/>
              <a:t>for</a:t>
            </a:r>
            <a:r>
              <a:rPr lang="es-AR" dirty="0" smtClean="0"/>
              <a:t> </a:t>
            </a:r>
            <a:r>
              <a:rPr lang="es-AR" dirty="0" err="1" smtClean="0"/>
              <a:t>Transforming</a:t>
            </a:r>
            <a:r>
              <a:rPr lang="es-AR" dirty="0" smtClean="0"/>
              <a:t> </a:t>
            </a:r>
            <a:r>
              <a:rPr lang="es-AR" dirty="0" err="1" smtClean="0"/>
              <a:t>education</a:t>
            </a:r>
            <a:r>
              <a:rPr lang="es-AR" dirty="0" smtClean="0"/>
              <a:t> &amp; </a:t>
            </a:r>
            <a:r>
              <a:rPr lang="es-AR" dirty="0" err="1" smtClean="0"/>
              <a:t>Closing</a:t>
            </a:r>
            <a:r>
              <a:rPr lang="es-AR" dirty="0" smtClean="0"/>
              <a:t> </a:t>
            </a:r>
            <a:r>
              <a:rPr lang="es-AR" dirty="0" err="1" smtClean="0"/>
              <a:t>the</a:t>
            </a:r>
            <a:r>
              <a:rPr lang="es-AR" dirty="0" smtClean="0"/>
              <a:t> digital divide… in </a:t>
            </a:r>
            <a:r>
              <a:rPr lang="es-AR" u="sng" dirty="0" smtClean="0"/>
              <a:t>2030</a:t>
            </a:r>
          </a:p>
          <a:p>
            <a:pPr marL="0" indent="0" algn="ctr">
              <a:buNone/>
            </a:pPr>
            <a:endParaRPr lang="es-AR" dirty="0" smtClean="0"/>
          </a:p>
          <a:p>
            <a:pPr marL="0" indent="0" algn="ctr">
              <a:buNone/>
            </a:pPr>
            <a:r>
              <a:rPr lang="es-AR" dirty="0" smtClean="0"/>
              <a:t>... do </a:t>
            </a:r>
            <a:r>
              <a:rPr lang="es-AR" dirty="0" err="1" smtClean="0"/>
              <a:t>you</a:t>
            </a:r>
            <a:r>
              <a:rPr lang="es-AR" dirty="0" smtClean="0"/>
              <a:t> </a:t>
            </a:r>
            <a:r>
              <a:rPr lang="es-AR" dirty="0" err="1" smtClean="0"/>
              <a:t>also</a:t>
            </a:r>
            <a:r>
              <a:rPr lang="es-AR" dirty="0" smtClean="0"/>
              <a:t> </a:t>
            </a:r>
            <a:r>
              <a:rPr lang="es-AR" dirty="0" err="1" smtClean="0"/>
              <a:t>want</a:t>
            </a:r>
            <a:r>
              <a:rPr lang="es-AR" dirty="0" smtClean="0"/>
              <a:t> </a:t>
            </a:r>
            <a:r>
              <a:rPr lang="es-AR" dirty="0" err="1" smtClean="0"/>
              <a:t>to</a:t>
            </a:r>
            <a:endParaRPr lang="es-AR" dirty="0"/>
          </a:p>
          <a:p>
            <a:pPr marL="0" indent="0" algn="ctr">
              <a:buNone/>
            </a:pPr>
            <a:endParaRPr lang="es-AR" u="sng" dirty="0" smtClean="0"/>
          </a:p>
          <a:p>
            <a:pPr marL="0" indent="0" algn="ctr">
              <a:buNone/>
            </a:pPr>
            <a:r>
              <a:rPr lang="es-AR" u="sng" dirty="0" err="1" smtClean="0"/>
              <a:t>Explain</a:t>
            </a:r>
            <a:r>
              <a:rPr lang="es-AR" dirty="0" smtClean="0"/>
              <a:t> </a:t>
            </a:r>
            <a:r>
              <a:rPr lang="es-AR" dirty="0" err="1" smtClean="0"/>
              <a:t>why</a:t>
            </a:r>
            <a:r>
              <a:rPr lang="es-AR" dirty="0" smtClean="0"/>
              <a:t> </a:t>
            </a:r>
            <a:r>
              <a:rPr lang="es-AR" dirty="0" err="1" smtClean="0"/>
              <a:t>computers</a:t>
            </a:r>
            <a:r>
              <a:rPr lang="es-AR" dirty="0" smtClean="0"/>
              <a:t> are </a:t>
            </a:r>
            <a:r>
              <a:rPr lang="es-AR" dirty="0" err="1" smtClean="0"/>
              <a:t>not</a:t>
            </a:r>
            <a:r>
              <a:rPr lang="es-AR" dirty="0" smtClean="0"/>
              <a:t> </a:t>
            </a:r>
            <a:r>
              <a:rPr lang="es-AR" dirty="0" err="1" smtClean="0"/>
              <a:t>working</a:t>
            </a:r>
            <a:r>
              <a:rPr lang="es-AR" dirty="0" smtClean="0"/>
              <a:t> in </a:t>
            </a:r>
            <a:r>
              <a:rPr lang="es-AR" u="sng" dirty="0" smtClean="0"/>
              <a:t>~2013/14</a:t>
            </a:r>
            <a:endParaRPr lang="es-AR" u="sng" dirty="0"/>
          </a:p>
          <a:p>
            <a:pPr marL="0" indent="0" algn="ctr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150129105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27"/>
          <p:cNvGrpSpPr>
            <a:grpSpLocks/>
          </p:cNvGrpSpPr>
          <p:nvPr/>
        </p:nvGrpSpPr>
        <p:grpSpPr bwMode="auto">
          <a:xfrm>
            <a:off x="431306" y="332656"/>
            <a:ext cx="8317158" cy="2186814"/>
            <a:chOff x="2880" y="720"/>
            <a:chExt cx="2784" cy="912"/>
          </a:xfrm>
        </p:grpSpPr>
        <p:pic>
          <p:nvPicPr>
            <p:cNvPr id="7" name="Picture 11" descr="torn_paper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7463" r="5971"/>
            <a:stretch>
              <a:fillRect/>
            </a:stretch>
          </p:blipFill>
          <p:spPr bwMode="auto">
            <a:xfrm>
              <a:off x="2880" y="720"/>
              <a:ext cx="2784" cy="91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8" name="Rectangle 12"/>
            <p:cNvSpPr>
              <a:spLocks noChangeArrowheads="1"/>
            </p:cNvSpPr>
            <p:nvPr/>
          </p:nvSpPr>
          <p:spPr bwMode="auto">
            <a:xfrm>
              <a:off x="3025" y="1027"/>
              <a:ext cx="2543" cy="12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endParaRPr lang="en-US" sz="1200" dirty="0">
                <a:solidFill>
                  <a:srgbClr val="3333FF"/>
                </a:solidFill>
                <a:latin typeface="Neo Sans Intel" pitchFamily="34" charset="0"/>
              </a:endParaRPr>
            </a:p>
          </p:txBody>
        </p:sp>
      </p:grpSp>
      <p:sp>
        <p:nvSpPr>
          <p:cNvPr id="18" name="Rectangle 17"/>
          <p:cNvSpPr/>
          <p:nvPr/>
        </p:nvSpPr>
        <p:spPr>
          <a:xfrm>
            <a:off x="611560" y="1016301"/>
            <a:ext cx="806489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b="1" i="1" dirty="0" smtClean="0">
                <a:latin typeface="Times New Roman" pitchFamily="18" charset="0"/>
                <a:cs typeface="Times New Roman" pitchFamily="18" charset="0"/>
              </a:rPr>
              <a:t>National </a:t>
            </a:r>
            <a:endParaRPr lang="en-US" sz="1600" i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XO breakdowns the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Achiles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heal of the Plan</a:t>
            </a:r>
            <a:endParaRPr lang="en-US" sz="3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Report. In 2010 30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% 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of the netbooks where out of use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20" name="Group 27"/>
          <p:cNvGrpSpPr>
            <a:grpSpLocks/>
          </p:cNvGrpSpPr>
          <p:nvPr/>
        </p:nvGrpSpPr>
        <p:grpSpPr bwMode="auto">
          <a:xfrm>
            <a:off x="431306" y="2996952"/>
            <a:ext cx="8317158" cy="2746792"/>
            <a:chOff x="2880" y="720"/>
            <a:chExt cx="2784" cy="1162"/>
          </a:xfrm>
        </p:grpSpPr>
        <p:pic>
          <p:nvPicPr>
            <p:cNvPr id="21" name="Picture 11" descr="torn_paper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7463" r="5971"/>
            <a:stretch>
              <a:fillRect/>
            </a:stretch>
          </p:blipFill>
          <p:spPr bwMode="auto">
            <a:xfrm>
              <a:off x="2880" y="720"/>
              <a:ext cx="2784" cy="116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2" name="Rectangle 12"/>
            <p:cNvSpPr>
              <a:spLocks noChangeArrowheads="1"/>
            </p:cNvSpPr>
            <p:nvPr/>
          </p:nvSpPr>
          <p:spPr bwMode="auto">
            <a:xfrm>
              <a:off x="3025" y="1027"/>
              <a:ext cx="2543" cy="12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endParaRPr lang="en-US" sz="1200" dirty="0">
                <a:solidFill>
                  <a:srgbClr val="3333FF"/>
                </a:solidFill>
                <a:latin typeface="Neo Sans Intel" pitchFamily="34" charset="0"/>
              </a:endParaRPr>
            </a:p>
          </p:txBody>
        </p:sp>
      </p:grpSp>
      <p:sp>
        <p:nvSpPr>
          <p:cNvPr id="23" name="Rectangle 22"/>
          <p:cNvSpPr/>
          <p:nvPr/>
        </p:nvSpPr>
        <p:spPr>
          <a:xfrm>
            <a:off x="611560" y="3680597"/>
            <a:ext cx="8064896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i="1" dirty="0" err="1" smtClean="0">
                <a:latin typeface="Times New Roman" pitchFamily="18" charset="0"/>
                <a:cs typeface="Times New Roman" pitchFamily="18" charset="0"/>
              </a:rPr>
              <a:t>Nacional</a:t>
            </a:r>
            <a:endParaRPr lang="en-US" sz="1400" i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Roturas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de XO son el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talón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de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Aquiles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del Plan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Ceibal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b="1" dirty="0" err="1">
                <a:latin typeface="Times New Roman" pitchFamily="18" charset="0"/>
                <a:cs typeface="Times New Roman" pitchFamily="18" charset="0"/>
              </a:rPr>
              <a:t>Informe</a:t>
            </a:r>
            <a:r>
              <a:rPr lang="en-US" b="1" dirty="0">
                <a:latin typeface="Times New Roman" pitchFamily="18" charset="0"/>
                <a:cs typeface="Times New Roman" pitchFamily="18" charset="0"/>
              </a:rPr>
              <a:t>. En 2010 el 30% de </a:t>
            </a:r>
            <a:r>
              <a:rPr lang="en-US" b="1" dirty="0" err="1">
                <a:latin typeface="Times New Roman" pitchFamily="18" charset="0"/>
                <a:cs typeface="Times New Roman" pitchFamily="18" charset="0"/>
              </a:rPr>
              <a:t>las</a:t>
            </a:r>
            <a:r>
              <a:rPr lang="en-US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latin typeface="Times New Roman" pitchFamily="18" charset="0"/>
                <a:cs typeface="Times New Roman" pitchFamily="18" charset="0"/>
              </a:rPr>
              <a:t>máquinas</a:t>
            </a:r>
            <a:r>
              <a:rPr lang="en-US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latin typeface="Times New Roman" pitchFamily="18" charset="0"/>
                <a:cs typeface="Times New Roman" pitchFamily="18" charset="0"/>
              </a:rPr>
              <a:t>estaba</a:t>
            </a:r>
            <a:r>
              <a:rPr lang="en-US" b="1" dirty="0">
                <a:latin typeface="Times New Roman" pitchFamily="18" charset="0"/>
                <a:cs typeface="Times New Roman" pitchFamily="18" charset="0"/>
              </a:rPr>
              <a:t> en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desuso</a:t>
            </a:r>
            <a:endParaRPr lang="en-US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es-AR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es-ES_tradnl" u="sng" dirty="0">
                <a:hlinkClick r:id="rId3"/>
              </a:rPr>
              <a:t>http://www.elpais.com.uy/110607/pnacio-571491/nacional/Roturas-de-XO-son-el-talon-de-Aquiles-del-Plan-Ceibal/</a:t>
            </a:r>
            <a:endParaRPr lang="en-US" dirty="0"/>
          </a:p>
          <a:p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6910843" y="575254"/>
            <a:ext cx="169360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AR" dirty="0" smtClean="0"/>
              <a:t>June 7th, 2011</a:t>
            </a:r>
            <a:endParaRPr lang="en-US" dirty="0"/>
          </a:p>
        </p:txBody>
      </p:sp>
      <p:sp>
        <p:nvSpPr>
          <p:cNvPr id="26" name="TextBox 25"/>
          <p:cNvSpPr txBox="1"/>
          <p:nvPr/>
        </p:nvSpPr>
        <p:spPr>
          <a:xfrm>
            <a:off x="6839861" y="3311558"/>
            <a:ext cx="169257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AR" sz="1400" dirty="0" smtClean="0"/>
              <a:t>7 de Junio de 2011</a:t>
            </a:r>
            <a:endParaRPr lang="en-US" sz="1400" dirty="0"/>
          </a:p>
        </p:txBody>
      </p:sp>
      <p:cxnSp>
        <p:nvCxnSpPr>
          <p:cNvPr id="30" name="Straight Connector 29"/>
          <p:cNvCxnSpPr/>
          <p:nvPr/>
        </p:nvCxnSpPr>
        <p:spPr>
          <a:xfrm>
            <a:off x="2843808" y="2204864"/>
            <a:ext cx="4842342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1560" y="404664"/>
            <a:ext cx="2520280" cy="6129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4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3568" y="3120071"/>
            <a:ext cx="2223864" cy="5408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01355192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AR" dirty="0" smtClean="0"/>
              <a:t>Big </a:t>
            </a:r>
            <a:r>
              <a:rPr lang="es-AR" dirty="0" err="1" smtClean="0"/>
              <a:t>Responsibility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lnSpc>
                <a:spcPct val="150000"/>
              </a:lnSpc>
              <a:buNone/>
            </a:pPr>
            <a:endParaRPr lang="es-AR" dirty="0"/>
          </a:p>
          <a:p>
            <a:pPr marL="0" indent="0" algn="ctr">
              <a:lnSpc>
                <a:spcPct val="150000"/>
              </a:lnSpc>
              <a:buNone/>
            </a:pPr>
            <a:r>
              <a:rPr lang="es-AR" dirty="0" err="1" smtClean="0"/>
              <a:t>Your</a:t>
            </a:r>
            <a:r>
              <a:rPr lang="es-AR" dirty="0" smtClean="0"/>
              <a:t> </a:t>
            </a:r>
            <a:r>
              <a:rPr lang="es-AR" dirty="0" err="1" smtClean="0"/>
              <a:t>immediate</a:t>
            </a:r>
            <a:r>
              <a:rPr lang="es-AR" dirty="0" smtClean="0"/>
              <a:t> </a:t>
            </a:r>
            <a:r>
              <a:rPr lang="es-AR" u="sng" dirty="0" err="1" smtClean="0"/>
              <a:t>legacy</a:t>
            </a:r>
            <a:r>
              <a:rPr lang="es-AR" dirty="0" smtClean="0"/>
              <a:t> </a:t>
            </a:r>
            <a:r>
              <a:rPr lang="es-AR" dirty="0" err="1" smtClean="0"/>
              <a:t>will</a:t>
            </a:r>
            <a:r>
              <a:rPr lang="es-AR" dirty="0" smtClean="0"/>
              <a:t> </a:t>
            </a:r>
            <a:r>
              <a:rPr lang="es-AR" dirty="0"/>
              <a:t>be a </a:t>
            </a:r>
            <a:r>
              <a:rPr lang="es-AR" u="sng" dirty="0" err="1"/>
              <a:t>solid</a:t>
            </a:r>
            <a:r>
              <a:rPr lang="es-AR" u="sng" dirty="0"/>
              <a:t> </a:t>
            </a:r>
            <a:r>
              <a:rPr lang="es-AR" u="sng" dirty="0" err="1"/>
              <a:t>operating</a:t>
            </a:r>
            <a:r>
              <a:rPr lang="es-AR" u="sng" dirty="0"/>
              <a:t> </a:t>
            </a:r>
            <a:r>
              <a:rPr lang="es-AR" u="sng" dirty="0" err="1"/>
              <a:t>infrastructure</a:t>
            </a:r>
            <a:r>
              <a:rPr lang="es-AR" dirty="0"/>
              <a:t>, </a:t>
            </a:r>
            <a:r>
              <a:rPr lang="es-AR" dirty="0" err="1"/>
              <a:t>upon</a:t>
            </a:r>
            <a:r>
              <a:rPr lang="es-AR" dirty="0"/>
              <a:t> </a:t>
            </a:r>
            <a:r>
              <a:rPr lang="es-AR" dirty="0" err="1"/>
              <a:t>which</a:t>
            </a:r>
            <a:r>
              <a:rPr lang="es-AR" dirty="0"/>
              <a:t> </a:t>
            </a:r>
            <a:r>
              <a:rPr lang="es-AR" dirty="0" err="1"/>
              <a:t>the</a:t>
            </a:r>
            <a:r>
              <a:rPr lang="es-AR" dirty="0"/>
              <a:t> </a:t>
            </a:r>
            <a:r>
              <a:rPr lang="es-AR" dirty="0" err="1"/>
              <a:t>Education</a:t>
            </a:r>
            <a:r>
              <a:rPr lang="es-AR" dirty="0"/>
              <a:t> </a:t>
            </a:r>
            <a:r>
              <a:rPr lang="es-AR" dirty="0" err="1"/>
              <a:t>transformation</a:t>
            </a:r>
            <a:r>
              <a:rPr lang="es-AR" dirty="0"/>
              <a:t> can </a:t>
            </a:r>
            <a:r>
              <a:rPr lang="es-AR" dirty="0" err="1"/>
              <a:t>take</a:t>
            </a:r>
            <a:r>
              <a:rPr lang="es-AR" dirty="0"/>
              <a:t> </a:t>
            </a:r>
            <a:r>
              <a:rPr lang="es-AR" dirty="0" smtClean="0"/>
              <a:t>place in </a:t>
            </a:r>
            <a:r>
              <a:rPr lang="es-AR" dirty="0" err="1" smtClean="0"/>
              <a:t>the</a:t>
            </a:r>
            <a:r>
              <a:rPr lang="es-AR" dirty="0" smtClean="0"/>
              <a:t> </a:t>
            </a:r>
            <a:r>
              <a:rPr lang="es-AR" dirty="0" err="1" smtClean="0"/>
              <a:t>years</a:t>
            </a:r>
            <a:r>
              <a:rPr lang="es-AR" dirty="0" smtClean="0"/>
              <a:t> </a:t>
            </a:r>
            <a:r>
              <a:rPr lang="es-AR" dirty="0" err="1" smtClean="0"/>
              <a:t>to</a:t>
            </a:r>
            <a:r>
              <a:rPr lang="es-AR" dirty="0" smtClean="0"/>
              <a:t> come</a:t>
            </a:r>
            <a:endParaRPr lang="es-AR" dirty="0"/>
          </a:p>
          <a:p>
            <a:pPr marL="0" indent="0" algn="ctr">
              <a:lnSpc>
                <a:spcPct val="150000"/>
              </a:lnSpc>
              <a:buNone/>
            </a:pPr>
            <a:endParaRPr lang="es-AR" dirty="0"/>
          </a:p>
          <a:p>
            <a:pPr>
              <a:lnSpc>
                <a:spcPct val="150000"/>
              </a:lnSpc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79653320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2" descr="C:\Documents and Settings\jxu51\My Documents\My Work\EMPC CMPC\ILS\ILS ppt-blank--.pn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152400" y="914400"/>
            <a:ext cx="9705975" cy="512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>
                <a:latin typeface="Neo Sans Intel" pitchFamily="34" charset="0"/>
              </a:rPr>
              <a:t>Intel</a:t>
            </a:r>
            <a:r>
              <a:rPr lang="es-ES" sz="3600" dirty="0" smtClean="0">
                <a:latin typeface="Neo Sans Intel" pitchFamily="34" charset="0"/>
              </a:rPr>
              <a:t>®</a:t>
            </a:r>
            <a:r>
              <a:rPr lang="es-ES" dirty="0" smtClean="0">
                <a:latin typeface="Neo Sans Intel" pitchFamily="34" charset="0"/>
              </a:rPr>
              <a:t> Learning Series</a:t>
            </a:r>
            <a:endParaRPr lang="es-ES" dirty="0">
              <a:latin typeface="Neo Sans Intel" pitchFamily="34" charset="0"/>
            </a:endParaRPr>
          </a:p>
        </p:txBody>
      </p:sp>
      <p:sp>
        <p:nvSpPr>
          <p:cNvPr id="4" name="Rounded Rectangle 3"/>
          <p:cNvSpPr/>
          <p:nvPr/>
        </p:nvSpPr>
        <p:spPr bwMode="auto">
          <a:xfrm>
            <a:off x="487680" y="2846832"/>
            <a:ext cx="3017520" cy="201168"/>
          </a:xfrm>
          <a:prstGeom prst="roundRect">
            <a:avLst/>
          </a:prstGeom>
          <a:solidFill>
            <a:schemeClr val="bg1"/>
          </a:solidFill>
          <a:ln>
            <a:headEnd type="none" w="med" len="med"/>
            <a:tailEnd type="none" w="med" len="med"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s-ES" altLang="zh-CN" sz="1200" dirty="0" smtClean="0">
                <a:solidFill>
                  <a:schemeClr val="accent1">
                    <a:lumMod val="75000"/>
                  </a:schemeClr>
                </a:solidFill>
                <a:latin typeface="Neo Sans Intel" pitchFamily="34" charset="0"/>
                <a:ea typeface="宋体" pitchFamily="2" charset="-122"/>
              </a:rPr>
              <a:t>Classmate </a:t>
            </a:r>
            <a:r>
              <a:rPr lang="es-ES" altLang="zh-CN" sz="1200" dirty="0" err="1" smtClean="0">
                <a:solidFill>
                  <a:schemeClr val="accent1">
                    <a:lumMod val="75000"/>
                  </a:schemeClr>
                </a:solidFill>
                <a:latin typeface="Neo Sans Intel" pitchFamily="34" charset="0"/>
                <a:ea typeface="宋体" pitchFamily="2" charset="-122"/>
              </a:rPr>
              <a:t>PCs</a:t>
            </a:r>
            <a:r>
              <a:rPr lang="es-ES" altLang="zh-CN" sz="1200" dirty="0" smtClean="0">
                <a:solidFill>
                  <a:schemeClr val="accent1">
                    <a:lumMod val="75000"/>
                  </a:schemeClr>
                </a:solidFill>
                <a:latin typeface="Neo Sans Intel" pitchFamily="34" charset="0"/>
                <a:ea typeface="宋体" pitchFamily="2" charset="-122"/>
              </a:rPr>
              <a:t> </a:t>
            </a:r>
            <a:r>
              <a:rPr lang="es-ES" altLang="zh-CN" sz="1200" dirty="0" err="1" smtClean="0">
                <a:solidFill>
                  <a:schemeClr val="accent1">
                    <a:lumMod val="75000"/>
                  </a:schemeClr>
                </a:solidFill>
                <a:latin typeface="Neo Sans Intel" pitchFamily="34" charset="0"/>
                <a:ea typeface="宋体" pitchFamily="2" charset="-122"/>
              </a:rPr>
              <a:t>std</a:t>
            </a:r>
            <a:r>
              <a:rPr lang="es-ES" altLang="zh-CN" sz="1200" dirty="0" smtClean="0">
                <a:solidFill>
                  <a:schemeClr val="accent1">
                    <a:lumMod val="75000"/>
                  </a:schemeClr>
                </a:solidFill>
                <a:latin typeface="Neo Sans Intel" pitchFamily="34" charset="0"/>
                <a:ea typeface="宋体" pitchFamily="2" charset="-122"/>
              </a:rPr>
              <a:t> </a:t>
            </a:r>
            <a:endParaRPr lang="es-ES" altLang="zh-CN" sz="1200" dirty="0">
              <a:solidFill>
                <a:schemeClr val="accent1">
                  <a:lumMod val="75000"/>
                </a:schemeClr>
              </a:solidFill>
              <a:latin typeface="Neo Sans Intel" pitchFamily="34" charset="0"/>
              <a:ea typeface="宋体" pitchFamily="2" charset="-122"/>
            </a:endParaRPr>
          </a:p>
        </p:txBody>
      </p:sp>
      <p:sp>
        <p:nvSpPr>
          <p:cNvPr id="5" name="Rounded Rectangle 4"/>
          <p:cNvSpPr/>
          <p:nvPr/>
        </p:nvSpPr>
        <p:spPr bwMode="auto">
          <a:xfrm>
            <a:off x="487680" y="3124200"/>
            <a:ext cx="3017520" cy="201168"/>
          </a:xfrm>
          <a:prstGeom prst="roundRect">
            <a:avLst/>
          </a:prstGeom>
          <a:solidFill>
            <a:schemeClr val="bg1"/>
          </a:solidFill>
          <a:ln>
            <a:headEnd type="none" w="med" len="med"/>
            <a:tailEnd type="none" w="med" len="med"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just">
              <a:defRPr/>
            </a:pPr>
            <a:r>
              <a:rPr lang="es-ES" altLang="zh-CN" sz="1200" dirty="0" err="1" smtClean="0">
                <a:solidFill>
                  <a:schemeClr val="accent1">
                    <a:lumMod val="75000"/>
                  </a:schemeClr>
                </a:solidFill>
                <a:latin typeface="Neo Sans Intel" pitchFamily="34" charset="0"/>
                <a:ea typeface="宋体" pitchFamily="2" charset="-122"/>
              </a:rPr>
              <a:t>Education</a:t>
            </a:r>
            <a:r>
              <a:rPr lang="es-ES" altLang="zh-CN" sz="1200" dirty="0" smtClean="0">
                <a:solidFill>
                  <a:schemeClr val="accent1">
                    <a:lumMod val="75000"/>
                  </a:schemeClr>
                </a:solidFill>
                <a:latin typeface="Neo Sans Intel" pitchFamily="34" charset="0"/>
                <a:ea typeface="宋体" pitchFamily="2" charset="-122"/>
              </a:rPr>
              <a:t> </a:t>
            </a:r>
            <a:r>
              <a:rPr lang="es-ES" altLang="zh-CN" sz="1200" dirty="0" err="1" smtClean="0">
                <a:solidFill>
                  <a:schemeClr val="accent1">
                    <a:lumMod val="75000"/>
                  </a:schemeClr>
                </a:solidFill>
                <a:latin typeface="Neo Sans Intel" pitchFamily="34" charset="0"/>
                <a:ea typeface="宋体" pitchFamily="2" charset="-122"/>
              </a:rPr>
              <a:t>specific</a:t>
            </a:r>
            <a:r>
              <a:rPr lang="es-ES" altLang="zh-CN" sz="1200" dirty="0" smtClean="0">
                <a:solidFill>
                  <a:schemeClr val="accent1">
                    <a:lumMod val="75000"/>
                  </a:schemeClr>
                </a:solidFill>
                <a:latin typeface="Neo Sans Intel" pitchFamily="34" charset="0"/>
                <a:ea typeface="宋体" pitchFamily="2" charset="-122"/>
              </a:rPr>
              <a:t> Hardware &amp; Software</a:t>
            </a:r>
            <a:endParaRPr lang="es-ES" altLang="zh-CN" sz="1200" dirty="0">
              <a:solidFill>
                <a:schemeClr val="accent1">
                  <a:lumMod val="75000"/>
                </a:schemeClr>
              </a:solidFill>
              <a:latin typeface="Neo Sans Intel" pitchFamily="34" charset="0"/>
              <a:ea typeface="宋体" pitchFamily="2" charset="-122"/>
            </a:endParaRPr>
          </a:p>
        </p:txBody>
      </p:sp>
      <p:sp>
        <p:nvSpPr>
          <p:cNvPr id="6" name="Rounded Rectangle 5"/>
          <p:cNvSpPr/>
          <p:nvPr/>
        </p:nvSpPr>
        <p:spPr bwMode="auto">
          <a:xfrm>
            <a:off x="457200" y="3810000"/>
            <a:ext cx="3017520" cy="201168"/>
          </a:xfrm>
          <a:prstGeom prst="roundRect">
            <a:avLst/>
          </a:prstGeom>
          <a:solidFill>
            <a:schemeClr val="bg1"/>
          </a:solidFill>
          <a:ln>
            <a:headEnd type="none" w="med" len="med"/>
            <a:tailEnd type="none" w="med" len="med"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s-ES" altLang="zh-CN" sz="1200" dirty="0" err="1" smtClean="0">
                <a:solidFill>
                  <a:schemeClr val="accent4">
                    <a:lumMod val="75000"/>
                  </a:schemeClr>
                </a:solidFill>
                <a:latin typeface="Neo Sans Intel" pitchFamily="34" charset="0"/>
                <a:ea typeface="宋体" pitchFamily="2" charset="-122"/>
              </a:rPr>
              <a:t>Conectivity</a:t>
            </a:r>
            <a:r>
              <a:rPr lang="es-ES" altLang="zh-CN" sz="1200" dirty="0" smtClean="0">
                <a:solidFill>
                  <a:schemeClr val="accent4">
                    <a:lumMod val="75000"/>
                  </a:schemeClr>
                </a:solidFill>
                <a:latin typeface="Neo Sans Intel" pitchFamily="34" charset="0"/>
                <a:ea typeface="宋体" pitchFamily="2" charset="-122"/>
              </a:rPr>
              <a:t>, </a:t>
            </a:r>
            <a:r>
              <a:rPr lang="es-ES" altLang="zh-CN" sz="1200" dirty="0" err="1" smtClean="0">
                <a:solidFill>
                  <a:schemeClr val="accent4">
                    <a:lumMod val="75000"/>
                  </a:schemeClr>
                </a:solidFill>
                <a:latin typeface="Neo Sans Intel" pitchFamily="34" charset="0"/>
                <a:ea typeface="宋体" pitchFamily="2" charset="-122"/>
              </a:rPr>
              <a:t>peripherals</a:t>
            </a:r>
            <a:endParaRPr lang="es-ES" altLang="zh-CN" sz="1200" dirty="0">
              <a:solidFill>
                <a:schemeClr val="accent4">
                  <a:lumMod val="75000"/>
                </a:schemeClr>
              </a:solidFill>
              <a:latin typeface="Neo Sans Intel" pitchFamily="34" charset="0"/>
              <a:ea typeface="宋体" pitchFamily="2" charset="-122"/>
            </a:endParaRPr>
          </a:p>
        </p:txBody>
      </p:sp>
      <p:sp>
        <p:nvSpPr>
          <p:cNvPr id="7" name="Rounded Rectangle 6"/>
          <p:cNvSpPr/>
          <p:nvPr/>
        </p:nvSpPr>
        <p:spPr bwMode="auto">
          <a:xfrm>
            <a:off x="457200" y="4072075"/>
            <a:ext cx="3017520" cy="201168"/>
          </a:xfrm>
          <a:prstGeom prst="roundRect">
            <a:avLst/>
          </a:prstGeom>
          <a:solidFill>
            <a:schemeClr val="bg1"/>
          </a:solidFill>
          <a:ln>
            <a:headEnd type="none" w="med" len="med"/>
            <a:tailEnd type="none" w="med" len="med"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s-ES" altLang="zh-CN" sz="1200" dirty="0" smtClean="0">
                <a:solidFill>
                  <a:schemeClr val="accent4">
                    <a:lumMod val="75000"/>
                  </a:schemeClr>
                </a:solidFill>
                <a:latin typeface="Neo Sans Intel" pitchFamily="34" charset="0"/>
                <a:ea typeface="宋体" pitchFamily="2" charset="-122"/>
              </a:rPr>
              <a:t>Intel® </a:t>
            </a:r>
            <a:r>
              <a:rPr lang="es-ES" altLang="zh-CN" sz="1200" dirty="0" err="1" smtClean="0">
                <a:solidFill>
                  <a:schemeClr val="accent4">
                    <a:lumMod val="75000"/>
                  </a:schemeClr>
                </a:solidFill>
                <a:latin typeface="Neo Sans Intel" pitchFamily="34" charset="0"/>
                <a:ea typeface="宋体" pitchFamily="2" charset="-122"/>
              </a:rPr>
              <a:t>Learning</a:t>
            </a:r>
            <a:r>
              <a:rPr lang="es-ES" altLang="zh-CN" sz="1200" dirty="0" smtClean="0">
                <a:solidFill>
                  <a:schemeClr val="accent4">
                    <a:lumMod val="75000"/>
                  </a:schemeClr>
                </a:solidFill>
                <a:latin typeface="Neo Sans Intel" pitchFamily="34" charset="0"/>
                <a:ea typeface="宋体" pitchFamily="2" charset="-122"/>
              </a:rPr>
              <a:t> Series Alliance</a:t>
            </a:r>
            <a:endParaRPr lang="es-ES" altLang="zh-CN" sz="1200" dirty="0">
              <a:solidFill>
                <a:schemeClr val="accent4">
                  <a:lumMod val="75000"/>
                </a:schemeClr>
              </a:solidFill>
              <a:latin typeface="Neo Sans Intel" pitchFamily="34" charset="0"/>
              <a:ea typeface="宋体" pitchFamily="2" charset="-122"/>
            </a:endParaRPr>
          </a:p>
        </p:txBody>
      </p:sp>
      <p:sp>
        <p:nvSpPr>
          <p:cNvPr id="8" name="TextBox 45"/>
          <p:cNvSpPr txBox="1">
            <a:spLocks noChangeArrowheads="1"/>
          </p:cNvSpPr>
          <p:nvPr/>
        </p:nvSpPr>
        <p:spPr bwMode="auto">
          <a:xfrm>
            <a:off x="5239067" y="3982525"/>
            <a:ext cx="991553" cy="486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lnSpc>
                <a:spcPct val="80000"/>
              </a:lnSpc>
              <a:defRPr/>
            </a:pPr>
            <a:r>
              <a:rPr lang="es-ES" altLang="zh-CN" sz="1600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eo Sans Intel" pitchFamily="34" charset="0"/>
                <a:ea typeface="SimSun" pitchFamily="2" charset="-122"/>
                <a:cs typeface="Arial" pitchFamily="34" charset="0"/>
              </a:rPr>
              <a:t>Software</a:t>
            </a:r>
          </a:p>
          <a:p>
            <a:pPr algn="ctr">
              <a:lnSpc>
                <a:spcPct val="80000"/>
              </a:lnSpc>
              <a:defRPr/>
            </a:pPr>
            <a:r>
              <a:rPr lang="es-ES" altLang="zh-CN" sz="1600" b="1" dirty="0" err="1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eo Sans Intel" pitchFamily="34" charset="0"/>
                <a:ea typeface="SimSun" pitchFamily="2" charset="-122"/>
              </a:rPr>
              <a:t>Stds</a:t>
            </a:r>
            <a:endParaRPr lang="es-ES" altLang="zh-CN" sz="1600" dirty="0">
              <a:solidFill>
                <a:srgbClr val="00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Neo Sans Intel" pitchFamily="34" charset="0"/>
              <a:ea typeface="SimSun" pitchFamily="2" charset="-122"/>
              <a:cs typeface="Arial" pitchFamily="34" charset="0"/>
            </a:endParaRPr>
          </a:p>
        </p:txBody>
      </p:sp>
      <p:sp>
        <p:nvSpPr>
          <p:cNvPr id="9" name="TextBox 46"/>
          <p:cNvSpPr txBox="1">
            <a:spLocks noChangeArrowheads="1"/>
          </p:cNvSpPr>
          <p:nvPr/>
        </p:nvSpPr>
        <p:spPr bwMode="auto">
          <a:xfrm>
            <a:off x="6902549" y="4039675"/>
            <a:ext cx="1036438" cy="486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lnSpc>
                <a:spcPct val="80000"/>
              </a:lnSpc>
              <a:defRPr/>
            </a:pPr>
            <a:r>
              <a:rPr lang="es-ES" altLang="zh-CN" sz="1600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eo Sans Intel" pitchFamily="34" charset="0"/>
                <a:ea typeface="SimSun" pitchFamily="2" charset="-122"/>
                <a:cs typeface="Arial" pitchFamily="34" charset="0"/>
              </a:rPr>
              <a:t>Hardware</a:t>
            </a:r>
          </a:p>
          <a:p>
            <a:pPr algn="ctr">
              <a:lnSpc>
                <a:spcPct val="80000"/>
              </a:lnSpc>
              <a:defRPr/>
            </a:pPr>
            <a:r>
              <a:rPr lang="es-ES" altLang="zh-CN" sz="1600" b="1" dirty="0" err="1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eo Sans Intel" pitchFamily="34" charset="0"/>
                <a:ea typeface="SimSun" pitchFamily="2" charset="-122"/>
              </a:rPr>
              <a:t>Stds</a:t>
            </a:r>
            <a:endParaRPr lang="es-ES" altLang="zh-CN" sz="1600" b="1" dirty="0">
              <a:solidFill>
                <a:srgbClr val="00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Neo Sans Intel" pitchFamily="34" charset="0"/>
              <a:ea typeface="SimSun" pitchFamily="2" charset="-122"/>
              <a:cs typeface="Arial" pitchFamily="34" charset="0"/>
            </a:endParaRPr>
          </a:p>
        </p:txBody>
      </p:sp>
      <p:sp>
        <p:nvSpPr>
          <p:cNvPr id="10" name="TextBox 47"/>
          <p:cNvSpPr txBox="1">
            <a:spLocks noChangeArrowheads="1"/>
          </p:cNvSpPr>
          <p:nvPr/>
        </p:nvSpPr>
        <p:spPr bwMode="auto">
          <a:xfrm>
            <a:off x="5192941" y="2582862"/>
            <a:ext cx="1112613" cy="2893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lnSpc>
                <a:spcPct val="80000"/>
              </a:lnSpc>
              <a:defRPr/>
            </a:pPr>
            <a:r>
              <a:rPr lang="es-ES" altLang="zh-CN" sz="1600" b="1" dirty="0" err="1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eo Sans Intel" pitchFamily="34" charset="0"/>
              </a:rPr>
              <a:t>Ecosystem</a:t>
            </a:r>
            <a:endParaRPr lang="es-ES" altLang="zh-CN" sz="1600" b="1" dirty="0">
              <a:solidFill>
                <a:srgbClr val="00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Neo Sans Intel" pitchFamily="34" charset="0"/>
              <a:cs typeface="Arial" pitchFamily="34" charset="0"/>
            </a:endParaRPr>
          </a:p>
        </p:txBody>
      </p:sp>
      <p:sp>
        <p:nvSpPr>
          <p:cNvPr id="11" name="TextBox 48"/>
          <p:cNvSpPr txBox="1">
            <a:spLocks noChangeArrowheads="1"/>
          </p:cNvSpPr>
          <p:nvPr/>
        </p:nvSpPr>
        <p:spPr bwMode="auto">
          <a:xfrm>
            <a:off x="6976759" y="2582862"/>
            <a:ext cx="1084656" cy="486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lnSpc>
                <a:spcPct val="80000"/>
              </a:lnSpc>
              <a:defRPr/>
            </a:pPr>
            <a:r>
              <a:rPr lang="es-ES" altLang="zh-CN" sz="1600" b="1" dirty="0" err="1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eo Sans Intel" pitchFamily="34" charset="0"/>
                <a:cs typeface="Arial" pitchFamily="34" charset="0"/>
              </a:rPr>
              <a:t>Education</a:t>
            </a:r>
            <a:r>
              <a:rPr lang="es-ES" altLang="zh-CN" sz="1600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eo Sans Intel" pitchFamily="34" charset="0"/>
                <a:cs typeface="Arial" pitchFamily="34" charset="0"/>
              </a:rPr>
              <a:t> </a:t>
            </a:r>
            <a:br>
              <a:rPr lang="es-ES" altLang="zh-CN" sz="1600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eo Sans Intel" pitchFamily="34" charset="0"/>
                <a:cs typeface="Arial" pitchFamily="34" charset="0"/>
              </a:rPr>
            </a:br>
            <a:r>
              <a:rPr lang="es-ES" altLang="zh-CN" sz="1600" b="1" dirty="0" err="1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eo Sans Intel" pitchFamily="34" charset="0"/>
                <a:cs typeface="Arial" pitchFamily="34" charset="0"/>
              </a:rPr>
              <a:t>services</a:t>
            </a:r>
            <a:endParaRPr lang="es-ES" altLang="zh-CN" sz="1600" b="1" dirty="0">
              <a:solidFill>
                <a:srgbClr val="00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Neo Sans Intel" pitchFamily="34" charset="0"/>
              <a:cs typeface="Arial" pitchFamily="34" charset="0"/>
            </a:endParaRPr>
          </a:p>
        </p:txBody>
      </p:sp>
      <p:sp>
        <p:nvSpPr>
          <p:cNvPr id="12" name="TextBox 49"/>
          <p:cNvSpPr txBox="1">
            <a:spLocks noChangeArrowheads="1"/>
          </p:cNvSpPr>
          <p:nvPr/>
        </p:nvSpPr>
        <p:spPr bwMode="auto">
          <a:xfrm>
            <a:off x="1153560" y="1646237"/>
            <a:ext cx="130920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ES" altLang="zh-CN" dirty="0" err="1" smtClean="0">
                <a:solidFill>
                  <a:schemeClr val="bg1"/>
                </a:solidFill>
                <a:latin typeface="Neo Sans Intel" pitchFamily="34" charset="0"/>
                <a:ea typeface="SimSun" pitchFamily="2" charset="-122"/>
              </a:rPr>
              <a:t>Etnography</a:t>
            </a:r>
            <a:endParaRPr lang="es-ES" altLang="zh-CN" dirty="0">
              <a:solidFill>
                <a:schemeClr val="bg1"/>
              </a:solidFill>
              <a:latin typeface="Neo Sans Intel" pitchFamily="34" charset="0"/>
              <a:ea typeface="SimSun" pitchFamily="2" charset="-122"/>
            </a:endParaRPr>
          </a:p>
        </p:txBody>
      </p:sp>
      <p:sp>
        <p:nvSpPr>
          <p:cNvPr id="13" name="TextBox 50"/>
          <p:cNvSpPr txBox="1">
            <a:spLocks noChangeArrowheads="1"/>
          </p:cNvSpPr>
          <p:nvPr/>
        </p:nvSpPr>
        <p:spPr bwMode="auto">
          <a:xfrm>
            <a:off x="590550" y="2525712"/>
            <a:ext cx="247173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ES" altLang="zh-CN" dirty="0" err="1" smtClean="0">
                <a:solidFill>
                  <a:schemeClr val="bg1"/>
                </a:solidFill>
                <a:latin typeface="Neo Sans Intel" pitchFamily="34" charset="0"/>
                <a:ea typeface="SimSun" pitchFamily="2" charset="-122"/>
              </a:rPr>
              <a:t>Education</a:t>
            </a:r>
            <a:r>
              <a:rPr lang="es-ES" altLang="zh-CN" dirty="0" smtClean="0">
                <a:solidFill>
                  <a:schemeClr val="bg1"/>
                </a:solidFill>
                <a:latin typeface="Neo Sans Intel" pitchFamily="34" charset="0"/>
                <a:ea typeface="SimSun" pitchFamily="2" charset="-122"/>
              </a:rPr>
              <a:t> </a:t>
            </a:r>
            <a:r>
              <a:rPr lang="es-ES" altLang="zh-CN" dirty="0" err="1" smtClean="0">
                <a:solidFill>
                  <a:schemeClr val="bg1"/>
                </a:solidFill>
                <a:latin typeface="Neo Sans Intel" pitchFamily="34" charset="0"/>
                <a:ea typeface="SimSun" pitchFamily="2" charset="-122"/>
              </a:rPr>
              <a:t>technology</a:t>
            </a:r>
            <a:endParaRPr lang="es-ES" altLang="zh-CN" dirty="0">
              <a:solidFill>
                <a:schemeClr val="bg1"/>
              </a:solidFill>
              <a:latin typeface="Neo Sans Intel" pitchFamily="34" charset="0"/>
              <a:ea typeface="SimSun" pitchFamily="2" charset="-122"/>
            </a:endParaRPr>
          </a:p>
        </p:txBody>
      </p:sp>
      <p:sp>
        <p:nvSpPr>
          <p:cNvPr id="14" name="TextBox 51"/>
          <p:cNvSpPr txBox="1">
            <a:spLocks noChangeArrowheads="1"/>
          </p:cNvSpPr>
          <p:nvPr/>
        </p:nvSpPr>
        <p:spPr bwMode="auto">
          <a:xfrm>
            <a:off x="1209038" y="3475037"/>
            <a:ext cx="1228413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ES" altLang="zh-CN" dirty="0" err="1" smtClean="0">
                <a:solidFill>
                  <a:schemeClr val="bg1"/>
                </a:solidFill>
                <a:latin typeface="Neo Sans Intel" pitchFamily="34" charset="0"/>
                <a:ea typeface="SimSun" pitchFamily="2" charset="-122"/>
              </a:rPr>
              <a:t>Ecosystem</a:t>
            </a:r>
            <a:endParaRPr lang="es-ES" altLang="zh-CN" dirty="0">
              <a:solidFill>
                <a:schemeClr val="bg1"/>
              </a:solidFill>
              <a:latin typeface="Neo Sans Intel" pitchFamily="34" charset="0"/>
              <a:ea typeface="SimSun" pitchFamily="2" charset="-122"/>
            </a:endParaRPr>
          </a:p>
        </p:txBody>
      </p:sp>
      <p:sp>
        <p:nvSpPr>
          <p:cNvPr id="15" name="Rounded Rectangle 14"/>
          <p:cNvSpPr/>
          <p:nvPr/>
        </p:nvSpPr>
        <p:spPr bwMode="auto">
          <a:xfrm>
            <a:off x="457200" y="4781550"/>
            <a:ext cx="3017520" cy="400050"/>
          </a:xfrm>
          <a:prstGeom prst="roundRect">
            <a:avLst/>
          </a:prstGeom>
          <a:solidFill>
            <a:schemeClr val="bg1"/>
          </a:solidFill>
          <a:ln>
            <a:headEnd type="none" w="med" len="med"/>
            <a:tailEnd type="none" w="med" len="med"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s-ES" altLang="zh-CN" sz="1200" dirty="0" smtClean="0">
                <a:solidFill>
                  <a:schemeClr val="accent6">
                    <a:lumMod val="75000"/>
                  </a:schemeClr>
                </a:solidFill>
                <a:latin typeface="Neo Sans Intel" pitchFamily="34" charset="0"/>
                <a:ea typeface="宋体" pitchFamily="2" charset="-122"/>
              </a:rPr>
              <a:t>Training, </a:t>
            </a:r>
            <a:r>
              <a:rPr lang="es-ES" altLang="zh-CN" sz="1200" dirty="0" err="1" smtClean="0">
                <a:solidFill>
                  <a:schemeClr val="accent6">
                    <a:lumMod val="75000"/>
                  </a:schemeClr>
                </a:solidFill>
                <a:latin typeface="Neo Sans Intel" pitchFamily="34" charset="0"/>
                <a:ea typeface="宋体" pitchFamily="2" charset="-122"/>
              </a:rPr>
              <a:t>evaluation</a:t>
            </a:r>
            <a:r>
              <a:rPr lang="es-ES" altLang="zh-CN" sz="1200" dirty="0" smtClean="0">
                <a:solidFill>
                  <a:schemeClr val="accent6">
                    <a:lumMod val="75000"/>
                  </a:schemeClr>
                </a:solidFill>
                <a:latin typeface="Neo Sans Intel" pitchFamily="34" charset="0"/>
                <a:ea typeface="宋体" pitchFamily="2" charset="-122"/>
              </a:rPr>
              <a:t>, Support</a:t>
            </a:r>
            <a:endParaRPr lang="es-ES" altLang="zh-CN" sz="1200" dirty="0">
              <a:solidFill>
                <a:schemeClr val="accent6">
                  <a:lumMod val="75000"/>
                </a:schemeClr>
              </a:solidFill>
              <a:latin typeface="Neo Sans Intel" pitchFamily="34" charset="0"/>
              <a:ea typeface="宋体" pitchFamily="2" charset="-122"/>
            </a:endParaRPr>
          </a:p>
        </p:txBody>
      </p:sp>
      <p:sp>
        <p:nvSpPr>
          <p:cNvPr id="16" name="TextBox 51"/>
          <p:cNvSpPr txBox="1">
            <a:spLocks noChangeArrowheads="1"/>
          </p:cNvSpPr>
          <p:nvPr/>
        </p:nvSpPr>
        <p:spPr bwMode="auto">
          <a:xfrm>
            <a:off x="868303" y="4414837"/>
            <a:ext cx="2045945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ES" altLang="zh-CN" dirty="0" err="1" smtClean="0">
                <a:solidFill>
                  <a:schemeClr val="bg1"/>
                </a:solidFill>
                <a:latin typeface="Neo Sans Intel" pitchFamily="34" charset="0"/>
                <a:ea typeface="SimSun" pitchFamily="2" charset="-122"/>
              </a:rPr>
              <a:t>Educatiion</a:t>
            </a:r>
            <a:r>
              <a:rPr lang="es-ES" altLang="zh-CN" dirty="0" smtClean="0">
                <a:solidFill>
                  <a:schemeClr val="bg1"/>
                </a:solidFill>
                <a:latin typeface="Neo Sans Intel" pitchFamily="34" charset="0"/>
                <a:ea typeface="SimSun" pitchFamily="2" charset="-122"/>
              </a:rPr>
              <a:t> </a:t>
            </a:r>
            <a:r>
              <a:rPr lang="es-ES" altLang="zh-CN" dirty="0" err="1" smtClean="0">
                <a:solidFill>
                  <a:schemeClr val="bg1"/>
                </a:solidFill>
                <a:latin typeface="Neo Sans Intel" pitchFamily="34" charset="0"/>
                <a:ea typeface="SimSun" pitchFamily="2" charset="-122"/>
              </a:rPr>
              <a:t>services</a:t>
            </a:r>
            <a:endParaRPr lang="es-ES" altLang="zh-CN" dirty="0">
              <a:solidFill>
                <a:schemeClr val="bg1"/>
              </a:solidFill>
              <a:latin typeface="Neo Sans Intel" pitchFamily="34" charset="0"/>
              <a:ea typeface="SimSun" pitchFamily="2" charset="-122"/>
            </a:endParaRPr>
          </a:p>
        </p:txBody>
      </p:sp>
      <p:sp>
        <p:nvSpPr>
          <p:cNvPr id="18" name="Rounded Rectangle 17"/>
          <p:cNvSpPr/>
          <p:nvPr/>
        </p:nvSpPr>
        <p:spPr bwMode="auto">
          <a:xfrm>
            <a:off x="457200" y="1981200"/>
            <a:ext cx="3017520" cy="400050"/>
          </a:xfrm>
          <a:prstGeom prst="roundRect">
            <a:avLst/>
          </a:prstGeom>
          <a:solidFill>
            <a:schemeClr val="bg1"/>
          </a:solidFill>
          <a:ln>
            <a:headEnd type="none" w="med" len="med"/>
            <a:tailEnd type="none" w="med" len="med"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s-ES" altLang="zh-CN" sz="1200" dirty="0" err="1" smtClean="0">
                <a:solidFill>
                  <a:schemeClr val="accent6">
                    <a:lumMod val="75000"/>
                  </a:schemeClr>
                </a:solidFill>
                <a:latin typeface="Neo Sans Intel" pitchFamily="34" charset="0"/>
                <a:ea typeface="宋体" pitchFamily="2" charset="-122"/>
              </a:rPr>
              <a:t>Continuous</a:t>
            </a:r>
            <a:r>
              <a:rPr lang="es-ES" altLang="zh-CN" sz="1200" dirty="0" smtClean="0">
                <a:solidFill>
                  <a:schemeClr val="accent6">
                    <a:lumMod val="75000"/>
                  </a:schemeClr>
                </a:solidFill>
                <a:latin typeface="Neo Sans Intel" pitchFamily="34" charset="0"/>
                <a:ea typeface="宋体" pitchFamily="2" charset="-122"/>
              </a:rPr>
              <a:t> </a:t>
            </a:r>
            <a:r>
              <a:rPr lang="es-ES" altLang="zh-CN" sz="1200" dirty="0" err="1" smtClean="0">
                <a:solidFill>
                  <a:schemeClr val="accent6">
                    <a:lumMod val="75000"/>
                  </a:schemeClr>
                </a:solidFill>
                <a:latin typeface="Neo Sans Intel" pitchFamily="34" charset="0"/>
                <a:ea typeface="宋体" pitchFamily="2" charset="-122"/>
              </a:rPr>
              <a:t>Research</a:t>
            </a:r>
            <a:endParaRPr lang="es-ES" altLang="zh-CN" sz="1200" dirty="0">
              <a:solidFill>
                <a:schemeClr val="accent6">
                  <a:lumMod val="75000"/>
                </a:schemeClr>
              </a:solidFill>
              <a:latin typeface="Neo Sans Intel" pitchFamily="34" charset="0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3589301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2973</TotalTime>
  <Words>506</Words>
  <Application>Microsoft Office PowerPoint</Application>
  <PresentationFormat>On-screen Show (4:3)</PresentationFormat>
  <Paragraphs>157</Paragraphs>
  <Slides>21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2" baseType="lpstr">
      <vt:lpstr>Office Theme</vt:lpstr>
      <vt:lpstr>1x1 programs in Southern Cone Argentina, Uruguay, Chile, Bolivia, Paraguay</vt:lpstr>
      <vt:lpstr>Slide 2</vt:lpstr>
      <vt:lpstr>Slide 3</vt:lpstr>
      <vt:lpstr>Slide 4</vt:lpstr>
      <vt:lpstr>Slide 5</vt:lpstr>
      <vt:lpstr>Slide 6</vt:lpstr>
      <vt:lpstr>Slide 7</vt:lpstr>
      <vt:lpstr>Big Responsibility</vt:lpstr>
      <vt:lpstr>Intel® Learning Series</vt:lpstr>
      <vt:lpstr>ILS slide</vt:lpstr>
      <vt:lpstr>How to get to a massive 1x1 program?</vt:lpstr>
      <vt:lpstr>Where to start</vt:lpstr>
      <vt:lpstr>How to administer the program: Separate Agency</vt:lpstr>
      <vt:lpstr>How to pay for 1x1 programs</vt:lpstr>
      <vt:lpstr>How to procure the infrastructure</vt:lpstr>
      <vt:lpstr>Slide 16</vt:lpstr>
      <vt:lpstr>Slide 17</vt:lpstr>
      <vt:lpstr>Content &amp; Applications</vt:lpstr>
      <vt:lpstr>Teacher training – First!</vt:lpstr>
      <vt:lpstr>Slide 20</vt:lpstr>
      <vt:lpstr>Thank You </vt:lpstr>
    </vt:vector>
  </TitlesOfParts>
  <Company>-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Lo más avanzado en modelación</dc:title>
  <dc:creator>xtra</dc:creator>
  <cp:lastModifiedBy>ygontar</cp:lastModifiedBy>
  <cp:revision>146</cp:revision>
  <dcterms:created xsi:type="dcterms:W3CDTF">2009-07-20T18:53:16Z</dcterms:created>
  <dcterms:modified xsi:type="dcterms:W3CDTF">2011-09-14T20:41:28Z</dcterms:modified>
</cp:coreProperties>
</file>